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4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5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6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7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8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9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10.xml" ContentType="application/vnd.openxmlformats-officedocument.theme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11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2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theme/theme13.xml" ContentType="application/vnd.openxmlformats-officedocument.theme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theme/theme14.xml" ContentType="application/vnd.openxmlformats-officedocument.theme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theme/theme15.xml" ContentType="application/vnd.openxmlformats-officedocument.theme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theme/theme16.xml" ContentType="application/vnd.openxmlformats-officedocument.theme+xml"/>
  <Override PartName="/ppt/theme/theme1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ags/tag7.xml" ContentType="application/vnd.openxmlformats-officedocument.presentationml.tags+xml"/>
  <Override PartName="/ppt/notesSlides/notesSlide7.xml" ContentType="application/vnd.openxmlformats-officedocument.presentationml.notesSlide+xml"/>
  <Override PartName="/ppt/tags/tag8.xml" ContentType="application/vnd.openxmlformats-officedocument.presentationml.tags+xml"/>
  <Override PartName="/ppt/notesSlides/notesSlide8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9.xml" ContentType="application/vnd.openxmlformats-officedocument.presentationml.tags+xml"/>
  <Override PartName="/ppt/notesSlides/notesSlide9.xml" ContentType="application/vnd.openxmlformats-officedocument.presentationml.notesSlide+xml"/>
  <Override PartName="/ppt/tags/tag10.xml" ContentType="application/vnd.openxmlformats-officedocument.presentationml.tags+xml"/>
  <Override PartName="/ppt/notesSlides/notesSlide10.xml" ContentType="application/vnd.openxmlformats-officedocument.presentationml.notesSlide+xml"/>
  <Override PartName="/ppt/tags/tag11.xml" ContentType="application/vnd.openxmlformats-officedocument.presentationml.tags+xml"/>
  <Override PartName="/ppt/notesSlides/notesSlide1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7" r:id="rId1"/>
    <p:sldMasterId id="2147483676" r:id="rId2"/>
    <p:sldMasterId id="2147483687" r:id="rId3"/>
    <p:sldMasterId id="2147483698" r:id="rId4"/>
    <p:sldMasterId id="2147483710" r:id="rId5"/>
    <p:sldMasterId id="2147483721" r:id="rId6"/>
    <p:sldMasterId id="2147483731" r:id="rId7"/>
    <p:sldMasterId id="2147483747" r:id="rId8"/>
    <p:sldMasterId id="2147483756" r:id="rId9"/>
    <p:sldMasterId id="2147483770" r:id="rId10"/>
    <p:sldMasterId id="2147483791" r:id="rId11"/>
    <p:sldMasterId id="2147483902" r:id="rId12"/>
    <p:sldMasterId id="2147483927" r:id="rId13"/>
    <p:sldMasterId id="2147483964" r:id="rId14"/>
    <p:sldMasterId id="2147483973" r:id="rId15"/>
    <p:sldMasterId id="2147484009" r:id="rId16"/>
  </p:sldMasterIdLst>
  <p:notesMasterIdLst>
    <p:notesMasterId r:id="rId40"/>
  </p:notesMasterIdLst>
  <p:sldIdLst>
    <p:sldId id="2544" r:id="rId17"/>
    <p:sldId id="1099" r:id="rId18"/>
    <p:sldId id="1103" r:id="rId19"/>
    <p:sldId id="259" r:id="rId20"/>
    <p:sldId id="1953" r:id="rId21"/>
    <p:sldId id="1954" r:id="rId22"/>
    <p:sldId id="1955" r:id="rId23"/>
    <p:sldId id="1956" r:id="rId24"/>
    <p:sldId id="1957" r:id="rId25"/>
    <p:sldId id="1101" r:id="rId26"/>
    <p:sldId id="1085" r:id="rId27"/>
    <p:sldId id="1011" r:id="rId28"/>
    <p:sldId id="1014" r:id="rId29"/>
    <p:sldId id="1027" r:id="rId30"/>
    <p:sldId id="909" r:id="rId31"/>
    <p:sldId id="919" r:id="rId32"/>
    <p:sldId id="899" r:id="rId33"/>
    <p:sldId id="931" r:id="rId34"/>
    <p:sldId id="1104" r:id="rId35"/>
    <p:sldId id="893" r:id="rId36"/>
    <p:sldId id="921" r:id="rId37"/>
    <p:sldId id="932" r:id="rId38"/>
    <p:sldId id="1084" r:id="rId39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85" userDrawn="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tuart Langley" initials="SL" lastIdx="9" clrIdx="0">
    <p:extLst/>
  </p:cmAuthor>
  <p:cmAuthor id="2" name="Nathalie Robinson" initials="NR" lastIdx="32" clrIdx="1">
    <p:extLst/>
  </p:cmAuthor>
  <p:cmAuthor id="3" name="Emma McConnell" initials="EM" lastIdx="36" clrIdx="2">
    <p:extLst/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048EB6"/>
    <a:srgbClr val="3ABBB7"/>
    <a:srgbClr val="F68F51"/>
    <a:srgbClr val="E3E3E3"/>
    <a:srgbClr val="C2E0FF"/>
    <a:srgbClr val="868686"/>
    <a:srgbClr val="D3DDF0"/>
    <a:srgbClr val="0075C5"/>
    <a:srgbClr val="A6A6A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D16D7AC-E48F-CF40-8B17-68CEF04BBDC5}" v="4" dt="2019-03-19T13:54:56.977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10" autoAdjust="0"/>
    <p:restoredTop sz="91099" autoAdjust="0"/>
  </p:normalViewPr>
  <p:slideViewPr>
    <p:cSldViewPr snapToGrid="0">
      <p:cViewPr>
        <p:scale>
          <a:sx n="100" d="100"/>
          <a:sy n="100" d="100"/>
        </p:scale>
        <p:origin x="904" y="408"/>
      </p:cViewPr>
      <p:guideLst>
        <p:guide orient="horz" pos="3385"/>
        <p:guide pos="3840"/>
      </p:guideLst>
    </p:cSldViewPr>
  </p:slideViewPr>
  <p:outlineViewPr>
    <p:cViewPr>
      <p:scale>
        <a:sx n="33" d="100"/>
        <a:sy n="33" d="100"/>
      </p:scale>
      <p:origin x="0" y="-27396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60" d="100"/>
        <a:sy n="160" d="100"/>
      </p:scale>
      <p:origin x="0" y="-818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2.xml"/><Relationship Id="rId26" Type="http://schemas.openxmlformats.org/officeDocument/2006/relationships/slide" Target="slides/slide10.xml"/><Relationship Id="rId39" Type="http://schemas.openxmlformats.org/officeDocument/2006/relationships/slide" Target="slides/slide23.xml"/><Relationship Id="rId21" Type="http://schemas.openxmlformats.org/officeDocument/2006/relationships/slide" Target="slides/slide5.xml"/><Relationship Id="rId34" Type="http://schemas.openxmlformats.org/officeDocument/2006/relationships/slide" Target="slides/slide18.xml"/><Relationship Id="rId42" Type="http://schemas.openxmlformats.org/officeDocument/2006/relationships/presProps" Target="presProps.xml"/><Relationship Id="rId47" Type="http://schemas.microsoft.com/office/2015/10/relationships/revisionInfo" Target="revisionInfo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8.xml"/><Relationship Id="rId32" Type="http://schemas.openxmlformats.org/officeDocument/2006/relationships/slide" Target="slides/slide16.xml"/><Relationship Id="rId37" Type="http://schemas.openxmlformats.org/officeDocument/2006/relationships/slide" Target="slides/slide21.xml"/><Relationship Id="rId40" Type="http://schemas.openxmlformats.org/officeDocument/2006/relationships/notesMaster" Target="notesMasters/notesMaster1.xml"/><Relationship Id="rId45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7.xml"/><Relationship Id="rId28" Type="http://schemas.openxmlformats.org/officeDocument/2006/relationships/slide" Target="slides/slide12.xml"/><Relationship Id="rId36" Type="http://schemas.openxmlformats.org/officeDocument/2006/relationships/slide" Target="slides/slide20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3.xml"/><Relationship Id="rId31" Type="http://schemas.openxmlformats.org/officeDocument/2006/relationships/slide" Target="slides/slide15.xml"/><Relationship Id="rId44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6.xml"/><Relationship Id="rId27" Type="http://schemas.openxmlformats.org/officeDocument/2006/relationships/slide" Target="slides/slide11.xml"/><Relationship Id="rId30" Type="http://schemas.openxmlformats.org/officeDocument/2006/relationships/slide" Target="slides/slide14.xml"/><Relationship Id="rId35" Type="http://schemas.openxmlformats.org/officeDocument/2006/relationships/slide" Target="slides/slide19.xml"/><Relationship Id="rId43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1.xml"/><Relationship Id="rId25" Type="http://schemas.openxmlformats.org/officeDocument/2006/relationships/slide" Target="slides/slide9.xml"/><Relationship Id="rId33" Type="http://schemas.openxmlformats.org/officeDocument/2006/relationships/slide" Target="slides/slide17.xml"/><Relationship Id="rId38" Type="http://schemas.openxmlformats.org/officeDocument/2006/relationships/slide" Target="slides/slide22.xml"/><Relationship Id="rId46" Type="http://schemas.microsoft.com/office/2016/11/relationships/changesInfo" Target="changesInfos/changesInfo1.xml"/><Relationship Id="rId20" Type="http://schemas.openxmlformats.org/officeDocument/2006/relationships/slide" Target="slides/slide4.xml"/><Relationship Id="rId41" Type="http://schemas.openxmlformats.org/officeDocument/2006/relationships/commentAuthors" Target="comment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ilvana Izquierdo" userId="46480b9d-78ec-4659-884d-35c5467fe41c" providerId="ADAL" clId="{BD16D7AC-E48F-CF40-8B17-68CEF04BBDC5}"/>
    <pc:docChg chg="addSld delSld modSld sldOrd delMainMaster">
      <pc:chgData name="Silvana Izquierdo" userId="46480b9d-78ec-4659-884d-35c5467fe41c" providerId="ADAL" clId="{BD16D7AC-E48F-CF40-8B17-68CEF04BBDC5}" dt="2019-03-19T13:54:56.977" v="21"/>
      <pc:docMkLst>
        <pc:docMk/>
      </pc:docMkLst>
      <pc:sldChg chg="del">
        <pc:chgData name="Silvana Izquierdo" userId="46480b9d-78ec-4659-884d-35c5467fe41c" providerId="ADAL" clId="{BD16D7AC-E48F-CF40-8B17-68CEF04BBDC5}" dt="2019-03-19T13:54:43.381" v="2" actId="2696"/>
        <pc:sldMkLst>
          <pc:docMk/>
          <pc:sldMk cId="3213555064" sldId="256"/>
        </pc:sldMkLst>
      </pc:sldChg>
      <pc:sldChg chg="del">
        <pc:chgData name="Silvana Izquierdo" userId="46480b9d-78ec-4659-884d-35c5467fe41c" providerId="ADAL" clId="{BD16D7AC-E48F-CF40-8B17-68CEF04BBDC5}" dt="2019-03-19T13:54:43.409" v="4" actId="2696"/>
        <pc:sldMkLst>
          <pc:docMk/>
          <pc:sldMk cId="1869665548" sldId="257"/>
        </pc:sldMkLst>
      </pc:sldChg>
      <pc:sldChg chg="del">
        <pc:chgData name="Silvana Izquierdo" userId="46480b9d-78ec-4659-884d-35c5467fe41c" providerId="ADAL" clId="{BD16D7AC-E48F-CF40-8B17-68CEF04BBDC5}" dt="2019-03-19T13:54:46.323" v="5" actId="2696"/>
        <pc:sldMkLst>
          <pc:docMk/>
          <pc:sldMk cId="3180852444" sldId="258"/>
        </pc:sldMkLst>
      </pc:sldChg>
      <pc:sldChg chg="del">
        <pc:chgData name="Silvana Izquierdo" userId="46480b9d-78ec-4659-884d-35c5467fe41c" providerId="ADAL" clId="{BD16D7AC-E48F-CF40-8B17-68CEF04BBDC5}" dt="2019-03-19T13:54:46.352" v="7" actId="2696"/>
        <pc:sldMkLst>
          <pc:docMk/>
          <pc:sldMk cId="3247202484" sldId="260"/>
        </pc:sldMkLst>
      </pc:sldChg>
      <pc:sldChg chg="del">
        <pc:chgData name="Silvana Izquierdo" userId="46480b9d-78ec-4659-884d-35c5467fe41c" providerId="ADAL" clId="{BD16D7AC-E48F-CF40-8B17-68CEF04BBDC5}" dt="2019-03-19T13:54:43.394" v="3" actId="2696"/>
        <pc:sldMkLst>
          <pc:docMk/>
          <pc:sldMk cId="3024627309" sldId="264"/>
        </pc:sldMkLst>
      </pc:sldChg>
      <pc:sldChg chg="ord">
        <pc:chgData name="Silvana Izquierdo" userId="46480b9d-78ec-4659-884d-35c5467fe41c" providerId="ADAL" clId="{BD16D7AC-E48F-CF40-8B17-68CEF04BBDC5}" dt="2019-03-19T13:54:56.977" v="21"/>
        <pc:sldMkLst>
          <pc:docMk/>
          <pc:sldMk cId="1342057658" sldId="1103"/>
        </pc:sldMkLst>
      </pc:sldChg>
      <pc:sldChg chg="del">
        <pc:chgData name="Silvana Izquierdo" userId="46480b9d-78ec-4659-884d-35c5467fe41c" providerId="ADAL" clId="{BD16D7AC-E48F-CF40-8B17-68CEF04BBDC5}" dt="2019-03-19T13:54:49.062" v="20" actId="2696"/>
        <pc:sldMkLst>
          <pc:docMk/>
          <pc:sldMk cId="203805565" sldId="1105"/>
        </pc:sldMkLst>
      </pc:sldChg>
      <pc:sldChg chg="del">
        <pc:chgData name="Silvana Izquierdo" userId="46480b9d-78ec-4659-884d-35c5467fe41c" providerId="ADAL" clId="{BD16D7AC-E48F-CF40-8B17-68CEF04BBDC5}" dt="2019-03-19T13:54:46.336" v="6" actId="2696"/>
        <pc:sldMkLst>
          <pc:docMk/>
          <pc:sldMk cId="3344523628" sldId="1958"/>
        </pc:sldMkLst>
      </pc:sldChg>
      <pc:sldChg chg="modSp add">
        <pc:chgData name="Silvana Izquierdo" userId="46480b9d-78ec-4659-884d-35c5467fe41c" providerId="ADAL" clId="{BD16D7AC-E48F-CF40-8B17-68CEF04BBDC5}" dt="2019-03-19T13:54:35.997" v="1" actId="207"/>
        <pc:sldMkLst>
          <pc:docMk/>
          <pc:sldMk cId="27746910" sldId="2544"/>
        </pc:sldMkLst>
        <pc:spChg chg="mod">
          <ac:chgData name="Silvana Izquierdo" userId="46480b9d-78ec-4659-884d-35c5467fe41c" providerId="ADAL" clId="{BD16D7AC-E48F-CF40-8B17-68CEF04BBDC5}" dt="2019-03-19T13:54:35.997" v="1" actId="207"/>
          <ac:spMkLst>
            <pc:docMk/>
            <pc:sldMk cId="27746910" sldId="2544"/>
            <ac:spMk id="2" creationId="{C41A8E46-5422-854B-8F3E-5610C6AE718B}"/>
          </ac:spMkLst>
        </pc:spChg>
      </pc:sldChg>
      <pc:sldMasterChg chg="del delSldLayout">
        <pc:chgData name="Silvana Izquierdo" userId="46480b9d-78ec-4659-884d-35c5467fe41c" providerId="ADAL" clId="{BD16D7AC-E48F-CF40-8B17-68CEF04BBDC5}" dt="2019-03-19T13:54:46.364" v="19" actId="2696"/>
        <pc:sldMasterMkLst>
          <pc:docMk/>
          <pc:sldMasterMk cId="4109900173" sldId="2147484021"/>
        </pc:sldMasterMkLst>
        <pc:sldLayoutChg chg="del">
          <pc:chgData name="Silvana Izquierdo" userId="46480b9d-78ec-4659-884d-35c5467fe41c" providerId="ADAL" clId="{BD16D7AC-E48F-CF40-8B17-68CEF04BBDC5}" dt="2019-03-19T13:54:46.353" v="8" actId="2696"/>
          <pc:sldLayoutMkLst>
            <pc:docMk/>
            <pc:sldMasterMk cId="4109900173" sldId="2147484021"/>
            <pc:sldLayoutMk cId="2190769766" sldId="2147484022"/>
          </pc:sldLayoutMkLst>
        </pc:sldLayoutChg>
        <pc:sldLayoutChg chg="del">
          <pc:chgData name="Silvana Izquierdo" userId="46480b9d-78ec-4659-884d-35c5467fe41c" providerId="ADAL" clId="{BD16D7AC-E48F-CF40-8B17-68CEF04BBDC5}" dt="2019-03-19T13:54:46.354" v="9" actId="2696"/>
          <pc:sldLayoutMkLst>
            <pc:docMk/>
            <pc:sldMasterMk cId="4109900173" sldId="2147484021"/>
            <pc:sldLayoutMk cId="301664180" sldId="2147484023"/>
          </pc:sldLayoutMkLst>
        </pc:sldLayoutChg>
        <pc:sldLayoutChg chg="del">
          <pc:chgData name="Silvana Izquierdo" userId="46480b9d-78ec-4659-884d-35c5467fe41c" providerId="ADAL" clId="{BD16D7AC-E48F-CF40-8B17-68CEF04BBDC5}" dt="2019-03-19T13:54:46.355" v="10" actId="2696"/>
          <pc:sldLayoutMkLst>
            <pc:docMk/>
            <pc:sldMasterMk cId="4109900173" sldId="2147484021"/>
            <pc:sldLayoutMk cId="3264907806" sldId="2147484024"/>
          </pc:sldLayoutMkLst>
        </pc:sldLayoutChg>
        <pc:sldLayoutChg chg="del">
          <pc:chgData name="Silvana Izquierdo" userId="46480b9d-78ec-4659-884d-35c5467fe41c" providerId="ADAL" clId="{BD16D7AC-E48F-CF40-8B17-68CEF04BBDC5}" dt="2019-03-19T13:54:46.356" v="11" actId="2696"/>
          <pc:sldLayoutMkLst>
            <pc:docMk/>
            <pc:sldMasterMk cId="4109900173" sldId="2147484021"/>
            <pc:sldLayoutMk cId="3596014336" sldId="2147484025"/>
          </pc:sldLayoutMkLst>
        </pc:sldLayoutChg>
        <pc:sldLayoutChg chg="del">
          <pc:chgData name="Silvana Izquierdo" userId="46480b9d-78ec-4659-884d-35c5467fe41c" providerId="ADAL" clId="{BD16D7AC-E48F-CF40-8B17-68CEF04BBDC5}" dt="2019-03-19T13:54:46.357" v="12" actId="2696"/>
          <pc:sldLayoutMkLst>
            <pc:docMk/>
            <pc:sldMasterMk cId="4109900173" sldId="2147484021"/>
            <pc:sldLayoutMk cId="2783482097" sldId="2147484026"/>
          </pc:sldLayoutMkLst>
        </pc:sldLayoutChg>
        <pc:sldLayoutChg chg="del">
          <pc:chgData name="Silvana Izquierdo" userId="46480b9d-78ec-4659-884d-35c5467fe41c" providerId="ADAL" clId="{BD16D7AC-E48F-CF40-8B17-68CEF04BBDC5}" dt="2019-03-19T13:54:46.358" v="13" actId="2696"/>
          <pc:sldLayoutMkLst>
            <pc:docMk/>
            <pc:sldMasterMk cId="4109900173" sldId="2147484021"/>
            <pc:sldLayoutMk cId="3902229401" sldId="2147484027"/>
          </pc:sldLayoutMkLst>
        </pc:sldLayoutChg>
        <pc:sldLayoutChg chg="del">
          <pc:chgData name="Silvana Izquierdo" userId="46480b9d-78ec-4659-884d-35c5467fe41c" providerId="ADAL" clId="{BD16D7AC-E48F-CF40-8B17-68CEF04BBDC5}" dt="2019-03-19T13:54:46.359" v="14" actId="2696"/>
          <pc:sldLayoutMkLst>
            <pc:docMk/>
            <pc:sldMasterMk cId="4109900173" sldId="2147484021"/>
            <pc:sldLayoutMk cId="3415773882" sldId="2147484028"/>
          </pc:sldLayoutMkLst>
        </pc:sldLayoutChg>
        <pc:sldLayoutChg chg="del">
          <pc:chgData name="Silvana Izquierdo" userId="46480b9d-78ec-4659-884d-35c5467fe41c" providerId="ADAL" clId="{BD16D7AC-E48F-CF40-8B17-68CEF04BBDC5}" dt="2019-03-19T13:54:46.360" v="15" actId="2696"/>
          <pc:sldLayoutMkLst>
            <pc:docMk/>
            <pc:sldMasterMk cId="4109900173" sldId="2147484021"/>
            <pc:sldLayoutMk cId="1786423039" sldId="2147484029"/>
          </pc:sldLayoutMkLst>
        </pc:sldLayoutChg>
        <pc:sldLayoutChg chg="del">
          <pc:chgData name="Silvana Izquierdo" userId="46480b9d-78ec-4659-884d-35c5467fe41c" providerId="ADAL" clId="{BD16D7AC-E48F-CF40-8B17-68CEF04BBDC5}" dt="2019-03-19T13:54:46.360" v="16" actId="2696"/>
          <pc:sldLayoutMkLst>
            <pc:docMk/>
            <pc:sldMasterMk cId="4109900173" sldId="2147484021"/>
            <pc:sldLayoutMk cId="3868622615" sldId="2147484030"/>
          </pc:sldLayoutMkLst>
        </pc:sldLayoutChg>
        <pc:sldLayoutChg chg="del">
          <pc:chgData name="Silvana Izquierdo" userId="46480b9d-78ec-4659-884d-35c5467fe41c" providerId="ADAL" clId="{BD16D7AC-E48F-CF40-8B17-68CEF04BBDC5}" dt="2019-03-19T13:54:46.362" v="17" actId="2696"/>
          <pc:sldLayoutMkLst>
            <pc:docMk/>
            <pc:sldMasterMk cId="4109900173" sldId="2147484021"/>
            <pc:sldLayoutMk cId="1382791731" sldId="2147484031"/>
          </pc:sldLayoutMkLst>
        </pc:sldLayoutChg>
        <pc:sldLayoutChg chg="del">
          <pc:chgData name="Silvana Izquierdo" userId="46480b9d-78ec-4659-884d-35c5467fe41c" providerId="ADAL" clId="{BD16D7AC-E48F-CF40-8B17-68CEF04BBDC5}" dt="2019-03-19T13:54:46.363" v="18" actId="2696"/>
          <pc:sldLayoutMkLst>
            <pc:docMk/>
            <pc:sldMasterMk cId="4109900173" sldId="2147484021"/>
            <pc:sldLayoutMk cId="3520043164" sldId="2147484032"/>
          </pc:sldLayoutMkLst>
        </pc:sldLayoutChg>
      </pc:sldMasterChg>
    </pc:docChg>
  </pc:docChgLst>
  <pc:docChgLst>
    <pc:chgData name="Silvana Izquierdo" userId="46480b9d-78ec-4659-884d-35c5467fe41c" providerId="ADAL" clId="{2776375C-617D-8C43-B3BE-C748362188B3}"/>
    <pc:docChg chg="undo custSel addSld delSld modSld sldOrd">
      <pc:chgData name="Silvana Izquierdo" userId="46480b9d-78ec-4659-884d-35c5467fe41c" providerId="ADAL" clId="{2776375C-617D-8C43-B3BE-C748362188B3}" dt="2019-03-11T14:45:36.195" v="81" actId="20577"/>
      <pc:docMkLst>
        <pc:docMk/>
      </pc:docMkLst>
      <pc:sldChg chg="modSp">
        <pc:chgData name="Silvana Izquierdo" userId="46480b9d-78ec-4659-884d-35c5467fe41c" providerId="ADAL" clId="{2776375C-617D-8C43-B3BE-C748362188B3}" dt="2019-03-11T14:45:23.215" v="65" actId="1076"/>
        <pc:sldMkLst>
          <pc:docMk/>
          <pc:sldMk cId="759528938" sldId="892"/>
        </pc:sldMkLst>
        <pc:spChg chg="mod">
          <ac:chgData name="Silvana Izquierdo" userId="46480b9d-78ec-4659-884d-35c5467fe41c" providerId="ADAL" clId="{2776375C-617D-8C43-B3BE-C748362188B3}" dt="2019-03-11T14:45:19.603" v="63" actId="1076"/>
          <ac:spMkLst>
            <pc:docMk/>
            <pc:sldMk cId="759528938" sldId="892"/>
            <ac:spMk id="2" creationId="{2A5720BA-2F38-430F-9CC0-63C482103084}"/>
          </ac:spMkLst>
        </pc:spChg>
        <pc:spChg chg="mod">
          <ac:chgData name="Silvana Izquierdo" userId="46480b9d-78ec-4659-884d-35c5467fe41c" providerId="ADAL" clId="{2776375C-617D-8C43-B3BE-C748362188B3}" dt="2019-03-11T14:45:23.215" v="65" actId="1076"/>
          <ac:spMkLst>
            <pc:docMk/>
            <pc:sldMk cId="759528938" sldId="892"/>
            <ac:spMk id="8" creationId="{077E2964-FB37-4653-93C0-92B45A197AE9}"/>
          </ac:spMkLst>
        </pc:spChg>
        <pc:graphicFrameChg chg="mod">
          <ac:chgData name="Silvana Izquierdo" userId="46480b9d-78ec-4659-884d-35c5467fe41c" providerId="ADAL" clId="{2776375C-617D-8C43-B3BE-C748362188B3}" dt="2019-03-11T14:45:21.088" v="64" actId="1076"/>
          <ac:graphicFrameMkLst>
            <pc:docMk/>
            <pc:sldMk cId="759528938" sldId="892"/>
            <ac:graphicFrameMk id="5" creationId="{35317BD8-E0FF-47A3-BC0B-487DF7612A53}"/>
          </ac:graphicFrameMkLst>
        </pc:graphicFrameChg>
      </pc:sldChg>
      <pc:sldChg chg="modSp">
        <pc:chgData name="Silvana Izquierdo" userId="46480b9d-78ec-4659-884d-35c5467fe41c" providerId="ADAL" clId="{2776375C-617D-8C43-B3BE-C748362188B3}" dt="2019-03-11T14:45:08.398" v="59" actId="1076"/>
        <pc:sldMkLst>
          <pc:docMk/>
          <pc:sldMk cId="1838237381" sldId="893"/>
        </pc:sldMkLst>
        <pc:spChg chg="mod">
          <ac:chgData name="Silvana Izquierdo" userId="46480b9d-78ec-4659-884d-35c5467fe41c" providerId="ADAL" clId="{2776375C-617D-8C43-B3BE-C748362188B3}" dt="2019-03-11T14:45:06.026" v="58" actId="1076"/>
          <ac:spMkLst>
            <pc:docMk/>
            <pc:sldMk cId="1838237381" sldId="893"/>
            <ac:spMk id="2" creationId="{2A5720BA-2F38-430F-9CC0-63C482103084}"/>
          </ac:spMkLst>
        </pc:spChg>
        <pc:spChg chg="mod">
          <ac:chgData name="Silvana Izquierdo" userId="46480b9d-78ec-4659-884d-35c5467fe41c" providerId="ADAL" clId="{2776375C-617D-8C43-B3BE-C748362188B3}" dt="2019-03-11T14:45:08.398" v="59" actId="1076"/>
          <ac:spMkLst>
            <pc:docMk/>
            <pc:sldMk cId="1838237381" sldId="893"/>
            <ac:spMk id="8" creationId="{9EBAE267-45BB-433B-BED1-B552CA4EAED9}"/>
          </ac:spMkLst>
        </pc:spChg>
      </pc:sldChg>
      <pc:sldChg chg="delSp modSp">
        <pc:chgData name="Silvana Izquierdo" userId="46480b9d-78ec-4659-884d-35c5467fe41c" providerId="ADAL" clId="{2776375C-617D-8C43-B3BE-C748362188B3}" dt="2019-03-11T14:44:49.320" v="51" actId="1076"/>
        <pc:sldMkLst>
          <pc:docMk/>
          <pc:sldMk cId="587442316" sldId="899"/>
        </pc:sldMkLst>
        <pc:spChg chg="mod">
          <ac:chgData name="Silvana Izquierdo" userId="46480b9d-78ec-4659-884d-35c5467fe41c" providerId="ADAL" clId="{2776375C-617D-8C43-B3BE-C748362188B3}" dt="2019-03-11T14:44:49.320" v="51" actId="1076"/>
          <ac:spMkLst>
            <pc:docMk/>
            <pc:sldMk cId="587442316" sldId="899"/>
            <ac:spMk id="10" creationId="{79AEC250-2941-4599-928E-B4BB24B3F17E}"/>
          </ac:spMkLst>
        </pc:spChg>
        <pc:spChg chg="del">
          <ac:chgData name="Silvana Izquierdo" userId="46480b9d-78ec-4659-884d-35c5467fe41c" providerId="ADAL" clId="{2776375C-617D-8C43-B3BE-C748362188B3}" dt="2019-03-11T14:44:43.556" v="49" actId="478"/>
          <ac:spMkLst>
            <pc:docMk/>
            <pc:sldMk cId="587442316" sldId="899"/>
            <ac:spMk id="52" creationId="{99200E02-0E78-4020-9093-66607F7E82B0}"/>
          </ac:spMkLst>
        </pc:spChg>
      </pc:sldChg>
      <pc:sldChg chg="addSp modSp">
        <pc:chgData name="Silvana Izquierdo" userId="46480b9d-78ec-4659-884d-35c5467fe41c" providerId="ADAL" clId="{2776375C-617D-8C43-B3BE-C748362188B3}" dt="2019-03-11T14:44:31.486" v="48" actId="1076"/>
        <pc:sldMkLst>
          <pc:docMk/>
          <pc:sldMk cId="1120354010" sldId="909"/>
        </pc:sldMkLst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7" creationId="{6F051B2C-958E-47D0-BC5C-A43D3FB17468}"/>
          </ac:spMkLst>
        </pc:spChg>
        <pc:spChg chg="mod">
          <ac:chgData name="Silvana Izquierdo" userId="46480b9d-78ec-4659-884d-35c5467fe41c" providerId="ADAL" clId="{2776375C-617D-8C43-B3BE-C748362188B3}" dt="2019-03-11T14:44:11.317" v="43" actId="1076"/>
          <ac:spMkLst>
            <pc:docMk/>
            <pc:sldMk cId="1120354010" sldId="909"/>
            <ac:spMk id="8" creationId="{7E6CB91C-BA8D-4385-B05E-01DC5AE4C97C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9" creationId="{2ED52FF2-1A84-40E5-A744-FCCE5921EDB8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10" creationId="{9655438B-F35B-431E-97AC-69D3EB93999F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11" creationId="{41781D80-85C9-4B40-93A2-85E34CFFBE7F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12" creationId="{9D13A635-DCD4-4419-8859-0DA67D6DBBC0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13" creationId="{E61307A3-A4C2-44FE-90A1-D8E6D8E5E411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14" creationId="{FA38C04D-5473-4883-9219-A72BC1A667E5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17" creationId="{338AA192-C21D-4EAB-8701-D2BC8A4F7F6A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18" creationId="{E2CC1957-833D-4674-A55D-6F93D6F9C534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20" creationId="{81C74D0A-4B07-4DDF-9C4A-27504696DA0F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21" creationId="{4DF76394-B265-4A5A-9775-B3542668BB69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22" creationId="{A406F5F2-08C3-4519-85CE-F49C01DDEB7C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23" creationId="{4D4F1B71-3FB6-4531-AA38-7C2CF9446A2F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24" creationId="{D4659DDC-5A35-4AC8-9ADD-BA357FEA1792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25" creationId="{1425813F-8156-4741-AD63-2F5D7BCE1D2B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27" creationId="{A9A18716-306D-451E-9D63-B7D4A9D78039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28" creationId="{4CCB4741-143C-4D29-B8D6-8DD98335FD3B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29" creationId="{2FE3396E-BAD0-40C9-AD67-C589234BBB57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31" creationId="{0DD9BF73-623F-4333-AA02-8B3624E0382E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32" creationId="{017DDA70-D69F-4B3B-A77C-DF5C7B9F0456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33" creationId="{2C7360CF-F690-45C9-BE04-3327E1990C0D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34" creationId="{04E64B77-274E-4ED8-8971-3336C1895A89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35" creationId="{3B028E35-BF15-4CEC-B777-8B8DA22F6397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36" creationId="{2D4963BC-42F6-43D4-9DFE-12AC9A6234CD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37" creationId="{D33AF6E8-293C-4B15-BC80-233F5A23C364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38" creationId="{823CD37B-91C0-4211-80DD-394ED05E33F0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39" creationId="{C63C6963-E0FC-42B7-AFF4-F455CEB922D3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47" creationId="{FAA83BCF-1522-48AE-9249-3666DCA57892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48" creationId="{23BC409D-1399-49AE-B629-E9338EC331DF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49" creationId="{4530DEC7-7145-4AEB-9131-870003FE54F0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50" creationId="{964C500A-5FF9-42E1-A93A-9FE705E0C918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51" creationId="{BF240FFD-CD98-4A33-8998-C4249941B82C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52" creationId="{7466D8DE-0B8A-441B-9420-7494E3BFDDA7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53" creationId="{D909ABAF-009F-4D3E-8EC9-FDEA77C706E6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54" creationId="{C9E013BA-C3D0-4AE1-90FC-3CC18E31445D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55" creationId="{5F177ED2-E0EC-4798-8C1B-0D81A97BDEC9}"/>
          </ac:spMkLst>
        </pc:spChg>
        <pc:spChg chg="mod">
          <ac:chgData name="Silvana Izquierdo" userId="46480b9d-78ec-4659-884d-35c5467fe41c" providerId="ADAL" clId="{2776375C-617D-8C43-B3BE-C748362188B3}" dt="2019-03-11T14:44:20.049" v="44" actId="164"/>
          <ac:spMkLst>
            <pc:docMk/>
            <pc:sldMk cId="1120354010" sldId="909"/>
            <ac:spMk id="56" creationId="{591E731E-2D87-4E77-9369-F6327EBEB2E3}"/>
          </ac:spMkLst>
        </pc:spChg>
        <pc:grpChg chg="add mod">
          <ac:chgData name="Silvana Izquierdo" userId="46480b9d-78ec-4659-884d-35c5467fe41c" providerId="ADAL" clId="{2776375C-617D-8C43-B3BE-C748362188B3}" dt="2019-03-11T14:44:31.486" v="48" actId="1076"/>
          <ac:grpSpMkLst>
            <pc:docMk/>
            <pc:sldMk cId="1120354010" sldId="909"/>
            <ac:grpSpMk id="3" creationId="{EBF02E31-917D-1444-9994-2AE0154C2135}"/>
          </ac:grpSpMkLst>
        </pc:grpChg>
        <pc:cxnChg chg="mod">
          <ac:chgData name="Silvana Izquierdo" userId="46480b9d-78ec-4659-884d-35c5467fe41c" providerId="ADAL" clId="{2776375C-617D-8C43-B3BE-C748362188B3}" dt="2019-03-11T14:44:20.049" v="44" actId="164"/>
          <ac:cxnSpMkLst>
            <pc:docMk/>
            <pc:sldMk cId="1120354010" sldId="909"/>
            <ac:cxnSpMk id="46" creationId="{ADC0665D-C3CE-495E-8A4F-EC81D0A2E82B}"/>
          </ac:cxnSpMkLst>
        </pc:cxnChg>
      </pc:sldChg>
      <pc:sldChg chg="modSp">
        <pc:chgData name="Silvana Izquierdo" userId="46480b9d-78ec-4659-884d-35c5467fe41c" providerId="ADAL" clId="{2776375C-617D-8C43-B3BE-C748362188B3}" dt="2019-03-11T14:45:15.691" v="62" actId="1076"/>
        <pc:sldMkLst>
          <pc:docMk/>
          <pc:sldMk cId="3737188735" sldId="921"/>
        </pc:sldMkLst>
        <pc:spChg chg="mod">
          <ac:chgData name="Silvana Izquierdo" userId="46480b9d-78ec-4659-884d-35c5467fe41c" providerId="ADAL" clId="{2776375C-617D-8C43-B3BE-C748362188B3}" dt="2019-03-11T14:45:13.192" v="61" actId="1076"/>
          <ac:spMkLst>
            <pc:docMk/>
            <pc:sldMk cId="3737188735" sldId="921"/>
            <ac:spMk id="2" creationId="{467F35B7-AC15-48F1-A689-C34783E4CE6E}"/>
          </ac:spMkLst>
        </pc:spChg>
        <pc:spChg chg="mod">
          <ac:chgData name="Silvana Izquierdo" userId="46480b9d-78ec-4659-884d-35c5467fe41c" providerId="ADAL" clId="{2776375C-617D-8C43-B3BE-C748362188B3}" dt="2019-03-11T14:45:15.691" v="62" actId="1076"/>
          <ac:spMkLst>
            <pc:docMk/>
            <pc:sldMk cId="3737188735" sldId="921"/>
            <ac:spMk id="9" creationId="{4CAA5108-AD58-486D-9773-4FC2C1451B0A}"/>
          </ac:spMkLst>
        </pc:spChg>
      </pc:sldChg>
      <pc:sldChg chg="modSp">
        <pc:chgData name="Silvana Izquierdo" userId="46480b9d-78ec-4659-884d-35c5467fe41c" providerId="ADAL" clId="{2776375C-617D-8C43-B3BE-C748362188B3}" dt="2019-03-11T14:45:01.874" v="57" actId="1076"/>
        <pc:sldMkLst>
          <pc:docMk/>
          <pc:sldMk cId="623868401" sldId="931"/>
        </pc:sldMkLst>
        <pc:spChg chg="mod">
          <ac:chgData name="Silvana Izquierdo" userId="46480b9d-78ec-4659-884d-35c5467fe41c" providerId="ADAL" clId="{2776375C-617D-8C43-B3BE-C748362188B3}" dt="2019-03-11T14:45:01.874" v="57" actId="1076"/>
          <ac:spMkLst>
            <pc:docMk/>
            <pc:sldMk cId="623868401" sldId="931"/>
            <ac:spMk id="2" creationId="{2A5720BA-2F38-430F-9CC0-63C482103084}"/>
          </ac:spMkLst>
        </pc:spChg>
        <pc:spChg chg="mod">
          <ac:chgData name="Silvana Izquierdo" userId="46480b9d-78ec-4659-884d-35c5467fe41c" providerId="ADAL" clId="{2776375C-617D-8C43-B3BE-C748362188B3}" dt="2019-03-11T14:44:55.348" v="52" actId="1076"/>
          <ac:spMkLst>
            <pc:docMk/>
            <pc:sldMk cId="623868401" sldId="931"/>
            <ac:spMk id="8" creationId="{DD3563F8-C4CA-491F-9C26-DA306972A98B}"/>
          </ac:spMkLst>
        </pc:spChg>
        <pc:graphicFrameChg chg="mod">
          <ac:chgData name="Silvana Izquierdo" userId="46480b9d-78ec-4659-884d-35c5467fe41c" providerId="ADAL" clId="{2776375C-617D-8C43-B3BE-C748362188B3}" dt="2019-03-11T14:44:58.610" v="53" actId="1076"/>
          <ac:graphicFrameMkLst>
            <pc:docMk/>
            <pc:sldMk cId="623868401" sldId="931"/>
            <ac:graphicFrameMk id="9" creationId="{654D1311-1E9A-4D9B-A435-FA26334F6AC4}"/>
          </ac:graphicFrameMkLst>
        </pc:graphicFrameChg>
      </pc:sldChg>
      <pc:sldChg chg="modSp">
        <pc:chgData name="Silvana Izquierdo" userId="46480b9d-78ec-4659-884d-35c5467fe41c" providerId="ADAL" clId="{2776375C-617D-8C43-B3BE-C748362188B3}" dt="2019-03-11T14:45:30.014" v="77" actId="1036"/>
        <pc:sldMkLst>
          <pc:docMk/>
          <pc:sldMk cId="3975003312" sldId="932"/>
        </pc:sldMkLst>
        <pc:spChg chg="mod">
          <ac:chgData name="Silvana Izquierdo" userId="46480b9d-78ec-4659-884d-35c5467fe41c" providerId="ADAL" clId="{2776375C-617D-8C43-B3BE-C748362188B3}" dt="2019-03-11T14:45:30.014" v="77" actId="1036"/>
          <ac:spMkLst>
            <pc:docMk/>
            <pc:sldMk cId="3975003312" sldId="932"/>
            <ac:spMk id="20" creationId="{1928C519-4F7A-46BA-8DC7-982E72F528FC}"/>
          </ac:spMkLst>
        </pc:spChg>
        <pc:spChg chg="mod">
          <ac:chgData name="Silvana Izquierdo" userId="46480b9d-78ec-4659-884d-35c5467fe41c" providerId="ADAL" clId="{2776375C-617D-8C43-B3BE-C748362188B3}" dt="2019-03-11T14:45:30.014" v="77" actId="1036"/>
          <ac:spMkLst>
            <pc:docMk/>
            <pc:sldMk cId="3975003312" sldId="932"/>
            <ac:spMk id="21" creationId="{634607EE-B0DD-431F-86F1-2EE56B0EDBE7}"/>
          </ac:spMkLst>
        </pc:spChg>
        <pc:spChg chg="mod">
          <ac:chgData name="Silvana Izquierdo" userId="46480b9d-78ec-4659-884d-35c5467fe41c" providerId="ADAL" clId="{2776375C-617D-8C43-B3BE-C748362188B3}" dt="2019-03-11T14:45:30.014" v="77" actId="1036"/>
          <ac:spMkLst>
            <pc:docMk/>
            <pc:sldMk cId="3975003312" sldId="932"/>
            <ac:spMk id="23" creationId="{97FA9BEE-4F13-44B9-B9B7-79099F4AA6AC}"/>
          </ac:spMkLst>
        </pc:spChg>
        <pc:spChg chg="mod">
          <ac:chgData name="Silvana Izquierdo" userId="46480b9d-78ec-4659-884d-35c5467fe41c" providerId="ADAL" clId="{2776375C-617D-8C43-B3BE-C748362188B3}" dt="2019-03-11T14:45:30.014" v="77" actId="1036"/>
          <ac:spMkLst>
            <pc:docMk/>
            <pc:sldMk cId="3975003312" sldId="932"/>
            <ac:spMk id="29" creationId="{1BD9B778-6832-DC47-BEA1-9FF0E5624C0B}"/>
          </ac:spMkLst>
        </pc:spChg>
        <pc:spChg chg="mod">
          <ac:chgData name="Silvana Izquierdo" userId="46480b9d-78ec-4659-884d-35c5467fe41c" providerId="ADAL" clId="{2776375C-617D-8C43-B3BE-C748362188B3}" dt="2019-03-11T14:45:30.014" v="77" actId="1036"/>
          <ac:spMkLst>
            <pc:docMk/>
            <pc:sldMk cId="3975003312" sldId="932"/>
            <ac:spMk id="30" creationId="{1928C519-4F7A-46BA-8DC7-982E72F528FC}"/>
          </ac:spMkLst>
        </pc:spChg>
        <pc:spChg chg="mod">
          <ac:chgData name="Silvana Izquierdo" userId="46480b9d-78ec-4659-884d-35c5467fe41c" providerId="ADAL" clId="{2776375C-617D-8C43-B3BE-C748362188B3}" dt="2019-03-11T14:45:30.014" v="77" actId="1036"/>
          <ac:spMkLst>
            <pc:docMk/>
            <pc:sldMk cId="3975003312" sldId="932"/>
            <ac:spMk id="31" creationId="{1928C519-4F7A-46BA-8DC7-982E72F528FC}"/>
          </ac:spMkLst>
        </pc:spChg>
        <pc:spChg chg="mod">
          <ac:chgData name="Silvana Izquierdo" userId="46480b9d-78ec-4659-884d-35c5467fe41c" providerId="ADAL" clId="{2776375C-617D-8C43-B3BE-C748362188B3}" dt="2019-03-11T14:45:30.014" v="77" actId="1036"/>
          <ac:spMkLst>
            <pc:docMk/>
            <pc:sldMk cId="3975003312" sldId="932"/>
            <ac:spMk id="33" creationId="{83A7E95F-9A69-EB4B-8E2E-0E91635C2ED8}"/>
          </ac:spMkLst>
        </pc:spChg>
        <pc:spChg chg="mod">
          <ac:chgData name="Silvana Izquierdo" userId="46480b9d-78ec-4659-884d-35c5467fe41c" providerId="ADAL" clId="{2776375C-617D-8C43-B3BE-C748362188B3}" dt="2019-03-11T14:45:30.014" v="77" actId="1036"/>
          <ac:spMkLst>
            <pc:docMk/>
            <pc:sldMk cId="3975003312" sldId="932"/>
            <ac:spMk id="34" creationId="{80D4C5BB-9950-1E44-9FD0-A64B50A7F3E1}"/>
          </ac:spMkLst>
        </pc:spChg>
        <pc:spChg chg="mod">
          <ac:chgData name="Silvana Izquierdo" userId="46480b9d-78ec-4659-884d-35c5467fe41c" providerId="ADAL" clId="{2776375C-617D-8C43-B3BE-C748362188B3}" dt="2019-03-11T14:45:30.014" v="77" actId="1036"/>
          <ac:spMkLst>
            <pc:docMk/>
            <pc:sldMk cId="3975003312" sldId="932"/>
            <ac:spMk id="35" creationId="{765EE74B-C084-C243-82E7-B3E0FE9BFCAC}"/>
          </ac:spMkLst>
        </pc:spChg>
        <pc:spChg chg="mod">
          <ac:chgData name="Silvana Izquierdo" userId="46480b9d-78ec-4659-884d-35c5467fe41c" providerId="ADAL" clId="{2776375C-617D-8C43-B3BE-C748362188B3}" dt="2019-03-11T14:45:30.014" v="77" actId="1036"/>
          <ac:spMkLst>
            <pc:docMk/>
            <pc:sldMk cId="3975003312" sldId="932"/>
            <ac:spMk id="36" creationId="{82C442B9-34C7-F244-B494-61D1026F9344}"/>
          </ac:spMkLst>
        </pc:spChg>
        <pc:spChg chg="mod">
          <ac:chgData name="Silvana Izquierdo" userId="46480b9d-78ec-4659-884d-35c5467fe41c" providerId="ADAL" clId="{2776375C-617D-8C43-B3BE-C748362188B3}" dt="2019-03-11T14:45:30.014" v="77" actId="1036"/>
          <ac:spMkLst>
            <pc:docMk/>
            <pc:sldMk cId="3975003312" sldId="932"/>
            <ac:spMk id="37" creationId="{EE2C7DDB-2E54-CC46-95DF-0F27ECEF172E}"/>
          </ac:spMkLst>
        </pc:spChg>
      </pc:sldChg>
      <pc:sldChg chg="delSp modSp">
        <pc:chgData name="Silvana Izquierdo" userId="46480b9d-78ec-4659-884d-35c5467fe41c" providerId="ADAL" clId="{2776375C-617D-8C43-B3BE-C748362188B3}" dt="2019-03-11T14:45:36.195" v="81" actId="20577"/>
        <pc:sldMkLst>
          <pc:docMk/>
          <pc:sldMk cId="1335947424" sldId="1084"/>
        </pc:sldMkLst>
        <pc:spChg chg="mod">
          <ac:chgData name="Silvana Izquierdo" userId="46480b9d-78ec-4659-884d-35c5467fe41c" providerId="ADAL" clId="{2776375C-617D-8C43-B3BE-C748362188B3}" dt="2019-03-11T14:45:36.195" v="81" actId="20577"/>
          <ac:spMkLst>
            <pc:docMk/>
            <pc:sldMk cId="1335947424" sldId="1084"/>
            <ac:spMk id="6" creationId="{00000000-0000-0000-0000-000000000000}"/>
          </ac:spMkLst>
        </pc:spChg>
        <pc:spChg chg="del">
          <ac:chgData name="Silvana Izquierdo" userId="46480b9d-78ec-4659-884d-35c5467fe41c" providerId="ADAL" clId="{2776375C-617D-8C43-B3BE-C748362188B3}" dt="2019-03-11T14:45:32.625" v="78" actId="478"/>
          <ac:spMkLst>
            <pc:docMk/>
            <pc:sldMk cId="1335947424" sldId="1084"/>
            <ac:spMk id="8" creationId="{00000000-0000-0000-0000-000000000000}"/>
          </ac:spMkLst>
        </pc:spChg>
        <pc:spChg chg="del">
          <ac:chgData name="Silvana Izquierdo" userId="46480b9d-78ec-4659-884d-35c5467fe41c" providerId="ADAL" clId="{2776375C-617D-8C43-B3BE-C748362188B3}" dt="2019-03-11T14:45:32.625" v="78" actId="478"/>
          <ac:spMkLst>
            <pc:docMk/>
            <pc:sldMk cId="1335947424" sldId="1084"/>
            <ac:spMk id="9" creationId="{00000000-0000-0000-0000-000000000000}"/>
          </ac:spMkLst>
        </pc:spChg>
      </pc:sldChg>
      <pc:sldChg chg="modSp">
        <pc:chgData name="Silvana Izquierdo" userId="46480b9d-78ec-4659-884d-35c5467fe41c" providerId="ADAL" clId="{2776375C-617D-8C43-B3BE-C748362188B3}" dt="2019-03-11T14:43:50.357" v="42" actId="14100"/>
        <pc:sldMkLst>
          <pc:docMk/>
          <pc:sldMk cId="4144886142" sldId="1085"/>
        </pc:sldMkLst>
        <pc:picChg chg="mod">
          <ac:chgData name="Silvana Izquierdo" userId="46480b9d-78ec-4659-884d-35c5467fe41c" providerId="ADAL" clId="{2776375C-617D-8C43-B3BE-C748362188B3}" dt="2019-03-11T14:43:50.357" v="42" actId="14100"/>
          <ac:picMkLst>
            <pc:docMk/>
            <pc:sldMk cId="4144886142" sldId="1085"/>
            <ac:picMk id="1026" creationId="{00000000-0000-0000-0000-000000000000}"/>
          </ac:picMkLst>
        </pc:picChg>
      </pc:sldChg>
      <pc:sldChg chg="delSp modSp">
        <pc:chgData name="Silvana Izquierdo" userId="46480b9d-78ec-4659-884d-35c5467fe41c" providerId="ADAL" clId="{2776375C-617D-8C43-B3BE-C748362188B3}" dt="2019-03-11T14:42:14.561" v="6" actId="1076"/>
        <pc:sldMkLst>
          <pc:docMk/>
          <pc:sldMk cId="1554541569" sldId="1099"/>
        </pc:sldMkLst>
        <pc:spChg chg="del">
          <ac:chgData name="Silvana Izquierdo" userId="46480b9d-78ec-4659-884d-35c5467fe41c" providerId="ADAL" clId="{2776375C-617D-8C43-B3BE-C748362188B3}" dt="2019-03-11T14:42:06.640" v="4" actId="478"/>
          <ac:spMkLst>
            <pc:docMk/>
            <pc:sldMk cId="1554541569" sldId="1099"/>
            <ac:spMk id="5" creationId="{00000000-0000-0000-0000-000000000000}"/>
          </ac:spMkLst>
        </pc:spChg>
        <pc:spChg chg="mod">
          <ac:chgData name="Silvana Izquierdo" userId="46480b9d-78ec-4659-884d-35c5467fe41c" providerId="ADAL" clId="{2776375C-617D-8C43-B3BE-C748362188B3}" dt="2019-03-11T14:42:14.561" v="6" actId="1076"/>
          <ac:spMkLst>
            <pc:docMk/>
            <pc:sldMk cId="1554541569" sldId="1099"/>
            <ac:spMk id="6" creationId="{00000000-0000-0000-0000-000000000000}"/>
          </ac:spMkLst>
        </pc:spChg>
        <pc:spChg chg="mod">
          <ac:chgData name="Silvana Izquierdo" userId="46480b9d-78ec-4659-884d-35c5467fe41c" providerId="ADAL" clId="{2776375C-617D-8C43-B3BE-C748362188B3}" dt="2019-03-11T14:42:14.561" v="6" actId="1076"/>
          <ac:spMkLst>
            <pc:docMk/>
            <pc:sldMk cId="1554541569" sldId="1099"/>
            <ac:spMk id="7" creationId="{00000000-0000-0000-0000-000000000000}"/>
          </ac:spMkLst>
        </pc:spChg>
      </pc:sldChg>
      <pc:sldChg chg="delSp">
        <pc:chgData name="Silvana Izquierdo" userId="46480b9d-78ec-4659-884d-35c5467fe41c" providerId="ADAL" clId="{2776375C-617D-8C43-B3BE-C748362188B3}" dt="2019-03-11T14:42:18.238" v="7" actId="478"/>
        <pc:sldMkLst>
          <pc:docMk/>
          <pc:sldMk cId="3127039916" sldId="1101"/>
        </pc:sldMkLst>
        <pc:spChg chg="del">
          <ac:chgData name="Silvana Izquierdo" userId="46480b9d-78ec-4659-884d-35c5467fe41c" providerId="ADAL" clId="{2776375C-617D-8C43-B3BE-C748362188B3}" dt="2019-03-11T14:42:18.238" v="7" actId="478"/>
          <ac:spMkLst>
            <pc:docMk/>
            <pc:sldMk cId="3127039916" sldId="1101"/>
            <ac:spMk id="5" creationId="{402CA81E-13F4-1048-B744-00C7C8C37312}"/>
          </ac:spMkLst>
        </pc:spChg>
        <pc:spChg chg="del">
          <ac:chgData name="Silvana Izquierdo" userId="46480b9d-78ec-4659-884d-35c5467fe41c" providerId="ADAL" clId="{2776375C-617D-8C43-B3BE-C748362188B3}" dt="2019-03-11T14:42:18.238" v="7" actId="478"/>
          <ac:spMkLst>
            <pc:docMk/>
            <pc:sldMk cId="3127039916" sldId="1101"/>
            <ac:spMk id="9" creationId="{3A04ECC8-CE28-3C4C-9C84-83FABFF121D5}"/>
          </ac:spMkLst>
        </pc:spChg>
      </pc:sldChg>
      <pc:sldChg chg="add del">
        <pc:chgData name="Silvana Izquierdo" userId="46480b9d-78ec-4659-884d-35c5467fe41c" providerId="ADAL" clId="{2776375C-617D-8C43-B3BE-C748362188B3}" dt="2019-03-11T14:42:27.595" v="10" actId="2696"/>
        <pc:sldMkLst>
          <pc:docMk/>
          <pc:sldMk cId="3490159048" sldId="1102"/>
        </pc:sldMkLst>
      </pc:sldChg>
      <pc:sldChg chg="addSp delSp modSp add ord">
        <pc:chgData name="Silvana Izquierdo" userId="46480b9d-78ec-4659-884d-35c5467fe41c" providerId="ADAL" clId="{2776375C-617D-8C43-B3BE-C748362188B3}" dt="2019-03-11T14:43:37.993" v="39" actId="1076"/>
        <pc:sldMkLst>
          <pc:docMk/>
          <pc:sldMk cId="1342057658" sldId="1103"/>
        </pc:sldMkLst>
        <pc:spChg chg="mod">
          <ac:chgData name="Silvana Izquierdo" userId="46480b9d-78ec-4659-884d-35c5467fe41c" providerId="ADAL" clId="{2776375C-617D-8C43-B3BE-C748362188B3}" dt="2019-03-11T14:42:33.489" v="22" actId="20577"/>
          <ac:spMkLst>
            <pc:docMk/>
            <pc:sldMk cId="1342057658" sldId="1103"/>
            <ac:spMk id="2" creationId="{F7EEA11F-3B22-9540-8C32-BF840938549D}"/>
          </ac:spMkLst>
        </pc:spChg>
        <pc:spChg chg="del">
          <ac:chgData name="Silvana Izquierdo" userId="46480b9d-78ec-4659-884d-35c5467fe41c" providerId="ADAL" clId="{2776375C-617D-8C43-B3BE-C748362188B3}" dt="2019-03-11T14:42:35.368" v="23" actId="478"/>
          <ac:spMkLst>
            <pc:docMk/>
            <pc:sldMk cId="1342057658" sldId="1103"/>
            <ac:spMk id="3" creationId="{CF480C32-1DC7-2E47-9A37-1BF3BFFC1C27}"/>
          </ac:spMkLst>
        </pc:spChg>
        <pc:graphicFrameChg chg="add mod modGraphic">
          <ac:chgData name="Silvana Izquierdo" userId="46480b9d-78ec-4659-884d-35c5467fe41c" providerId="ADAL" clId="{2776375C-617D-8C43-B3BE-C748362188B3}" dt="2019-03-11T14:43:37.993" v="39" actId="1076"/>
          <ac:graphicFrameMkLst>
            <pc:docMk/>
            <pc:sldMk cId="1342057658" sldId="1103"/>
            <ac:graphicFrameMk id="6" creationId="{48D2D362-A79B-B746-A89F-65E741EEFEE7}"/>
          </ac:graphicFrameMkLst>
        </pc:graphicFrameChg>
      </pc:sldChg>
    </pc:docChg>
  </pc:docChgLst>
  <pc:docChgLst>
    <pc:chgData name="Silvana Izquierdo" userId="46480b9d-78ec-4659-884d-35c5467fe41c" providerId="ADAL" clId="{B24B3913-B328-D343-9303-ED7D3E1BAE76}"/>
    <pc:docChg chg="undo custSel modSld">
      <pc:chgData name="Silvana Izquierdo" userId="46480b9d-78ec-4659-884d-35c5467fe41c" providerId="ADAL" clId="{B24B3913-B328-D343-9303-ED7D3E1BAE76}" dt="2019-03-15T14:13:09.975" v="4" actId="1076"/>
      <pc:docMkLst>
        <pc:docMk/>
      </pc:docMkLst>
      <pc:sldChg chg="delSp modSp">
        <pc:chgData name="Silvana Izquierdo" userId="46480b9d-78ec-4659-884d-35c5467fe41c" providerId="ADAL" clId="{B24B3913-B328-D343-9303-ED7D3E1BAE76}" dt="2019-03-15T14:13:09.975" v="4" actId="1076"/>
        <pc:sldMkLst>
          <pc:docMk/>
          <pc:sldMk cId="4144886142" sldId="1085"/>
        </pc:sldMkLst>
        <pc:spChg chg="mod">
          <ac:chgData name="Silvana Izquierdo" userId="46480b9d-78ec-4659-884d-35c5467fe41c" providerId="ADAL" clId="{B24B3913-B328-D343-9303-ED7D3E1BAE76}" dt="2019-03-15T14:13:09.975" v="4" actId="1076"/>
          <ac:spMkLst>
            <pc:docMk/>
            <pc:sldMk cId="4144886142" sldId="1085"/>
            <ac:spMk id="4" creationId="{6ED5FF7E-739F-B24C-A9C6-7813B70465DD}"/>
          </ac:spMkLst>
        </pc:spChg>
        <pc:spChg chg="del">
          <ac:chgData name="Silvana Izquierdo" userId="46480b9d-78ec-4659-884d-35c5467fe41c" providerId="ADAL" clId="{B24B3913-B328-D343-9303-ED7D3E1BAE76}" dt="2019-03-15T14:13:06.365" v="3" actId="478"/>
          <ac:spMkLst>
            <pc:docMk/>
            <pc:sldMk cId="4144886142" sldId="1085"/>
            <ac:spMk id="6" creationId="{B083EBDA-084D-D845-938D-B4A1378D29C8}"/>
          </ac:spMkLst>
        </pc:spChg>
      </pc:sldChg>
    </pc:docChg>
  </pc:docChgLst>
  <pc:docChgLst>
    <pc:chgData name="Silvana Izquierdo" userId="46480b9d-78ec-4659-884d-35c5467fe41c" providerId="ADAL" clId="{2177378B-C6BE-884B-A675-4099348A7194}"/>
    <pc:docChg chg="modSld">
      <pc:chgData name="Silvana Izquierdo" userId="46480b9d-78ec-4659-884d-35c5467fe41c" providerId="ADAL" clId="{2177378B-C6BE-884B-A675-4099348A7194}" dt="2019-03-14T19:46:20.348" v="15" actId="1076"/>
      <pc:docMkLst>
        <pc:docMk/>
      </pc:docMkLst>
      <pc:sldChg chg="addSp modSp">
        <pc:chgData name="Silvana Izquierdo" userId="46480b9d-78ec-4659-884d-35c5467fe41c" providerId="ADAL" clId="{2177378B-C6BE-884B-A675-4099348A7194}" dt="2019-03-14T19:46:20.348" v="15" actId="1076"/>
        <pc:sldMkLst>
          <pc:docMk/>
          <pc:sldMk cId="3813565583" sldId="1104"/>
        </pc:sldMkLst>
        <pc:spChg chg="add mod">
          <ac:chgData name="Silvana Izquierdo" userId="46480b9d-78ec-4659-884d-35c5467fe41c" providerId="ADAL" clId="{2177378B-C6BE-884B-A675-4099348A7194}" dt="2019-03-14T19:46:14.788" v="13" actId="1076"/>
          <ac:spMkLst>
            <pc:docMk/>
            <pc:sldMk cId="3813565583" sldId="1104"/>
            <ac:spMk id="8" creationId="{CA2FB234-11DF-B549-AE36-3EE27415E6CC}"/>
          </ac:spMkLst>
        </pc:spChg>
        <pc:spChg chg="mod">
          <ac:chgData name="Silvana Izquierdo" userId="46480b9d-78ec-4659-884d-35c5467fe41c" providerId="ADAL" clId="{2177378B-C6BE-884B-A675-4099348A7194}" dt="2019-03-14T19:45:46.186" v="4"/>
          <ac:spMkLst>
            <pc:docMk/>
            <pc:sldMk cId="3813565583" sldId="1104"/>
            <ac:spMk id="159748" creationId="{CC8B4ACB-FF69-3547-8B5B-30A5DB7330C2}"/>
          </ac:spMkLst>
        </pc:spChg>
        <pc:spChg chg="mod">
          <ac:chgData name="Silvana Izquierdo" userId="46480b9d-78ec-4659-884d-35c5467fe41c" providerId="ADAL" clId="{2177378B-C6BE-884B-A675-4099348A7194}" dt="2019-03-14T19:45:55.996" v="7" actId="20577"/>
          <ac:spMkLst>
            <pc:docMk/>
            <pc:sldMk cId="3813565583" sldId="1104"/>
            <ac:spMk id="159750" creationId="{3F3EC04E-D1DF-4F4E-ADDB-36B26688D63C}"/>
          </ac:spMkLst>
        </pc:spChg>
        <pc:spChg chg="mod">
          <ac:chgData name="Silvana Izquierdo" userId="46480b9d-78ec-4659-884d-35c5467fe41c" providerId="ADAL" clId="{2177378B-C6BE-884B-A675-4099348A7194}" dt="2019-03-14T19:46:20.348" v="15" actId="1076"/>
          <ac:spMkLst>
            <pc:docMk/>
            <pc:sldMk cId="3813565583" sldId="1104"/>
            <ac:spMk id="159751" creationId="{F9E618B7-C95D-4E42-B099-471F5A580B59}"/>
          </ac:spMkLst>
        </pc:spChg>
        <pc:picChg chg="mod">
          <ac:chgData name="Silvana Izquierdo" userId="46480b9d-78ec-4659-884d-35c5467fe41c" providerId="ADAL" clId="{2177378B-C6BE-884B-A675-4099348A7194}" dt="2019-03-14T19:46:16.779" v="14" actId="1076"/>
          <ac:picMkLst>
            <pc:docMk/>
            <pc:sldMk cId="3813565583" sldId="1104"/>
            <ac:picMk id="159749" creationId="{4E42723C-FF51-BC49-BDC7-D8F5579A9F27}"/>
          </ac:picMkLst>
        </pc:picChg>
      </pc:sldChg>
    </pc:docChg>
  </pc:docChgLst>
  <pc:docChgLst>
    <pc:chgData name="Silvana Izquierdo" userId="46480b9d-78ec-4659-884d-35c5467fe41c" providerId="ADAL" clId="{098A4F7A-76B7-FE47-AE38-D1C2F8D82BCE}"/>
    <pc:docChg chg="addSld delSld modSld">
      <pc:chgData name="Silvana Izquierdo" userId="46480b9d-78ec-4659-884d-35c5467fe41c" providerId="ADAL" clId="{098A4F7A-76B7-FE47-AE38-D1C2F8D82BCE}" dt="2019-03-14T18:00:25.420" v="63" actId="2696"/>
      <pc:docMkLst>
        <pc:docMk/>
      </pc:docMkLst>
      <pc:sldChg chg="del">
        <pc:chgData name="Silvana Izquierdo" userId="46480b9d-78ec-4659-884d-35c5467fe41c" providerId="ADAL" clId="{098A4F7A-76B7-FE47-AE38-D1C2F8D82BCE}" dt="2019-03-14T18:00:25.419" v="62" actId="2696"/>
        <pc:sldMkLst>
          <pc:docMk/>
          <pc:sldMk cId="759528938" sldId="892"/>
        </pc:sldMkLst>
      </pc:sldChg>
      <pc:sldChg chg="addSp modSp">
        <pc:chgData name="Silvana Izquierdo" userId="46480b9d-78ec-4659-884d-35c5467fe41c" providerId="ADAL" clId="{098A4F7A-76B7-FE47-AE38-D1C2F8D82BCE}" dt="2019-03-14T17:57:09.166" v="27" actId="14100"/>
        <pc:sldMkLst>
          <pc:docMk/>
          <pc:sldMk cId="1120354010" sldId="909"/>
        </pc:sldMkLst>
        <pc:spChg chg="mod">
          <ac:chgData name="Silvana Izquierdo" userId="46480b9d-78ec-4659-884d-35c5467fe41c" providerId="ADAL" clId="{098A4F7A-76B7-FE47-AE38-D1C2F8D82BCE}" dt="2019-03-14T17:57:06.039" v="26" actId="14100"/>
          <ac:spMkLst>
            <pc:docMk/>
            <pc:sldMk cId="1120354010" sldId="909"/>
            <ac:spMk id="7" creationId="{6F051B2C-958E-47D0-BC5C-A43D3FB17468}"/>
          </ac:spMkLst>
        </pc:spChg>
        <pc:spChg chg="mod">
          <ac:chgData name="Silvana Izquierdo" userId="46480b9d-78ec-4659-884d-35c5467fe41c" providerId="ADAL" clId="{098A4F7A-76B7-FE47-AE38-D1C2F8D82BCE}" dt="2019-03-14T17:56:55.746" v="5" actId="1076"/>
          <ac:spMkLst>
            <pc:docMk/>
            <pc:sldMk cId="1120354010" sldId="909"/>
            <ac:spMk id="9" creationId="{2ED52FF2-1A84-40E5-A744-FCCE5921EDB8}"/>
          </ac:spMkLst>
        </pc:spChg>
        <pc:spChg chg="add mod">
          <ac:chgData name="Silvana Izquierdo" userId="46480b9d-78ec-4659-884d-35c5467fe41c" providerId="ADAL" clId="{098A4F7A-76B7-FE47-AE38-D1C2F8D82BCE}" dt="2019-03-14T17:57:09.166" v="27" actId="14100"/>
          <ac:spMkLst>
            <pc:docMk/>
            <pc:sldMk cId="1120354010" sldId="909"/>
            <ac:spMk id="44" creationId="{F5D74304-4F1C-6D44-B6C3-37C2F2D51018}"/>
          </ac:spMkLst>
        </pc:spChg>
        <pc:grpChg chg="mod">
          <ac:chgData name="Silvana Izquierdo" userId="46480b9d-78ec-4659-884d-35c5467fe41c" providerId="ADAL" clId="{098A4F7A-76B7-FE47-AE38-D1C2F8D82BCE}" dt="2019-03-14T17:57:02.308" v="25" actId="1037"/>
          <ac:grpSpMkLst>
            <pc:docMk/>
            <pc:sldMk cId="1120354010" sldId="909"/>
            <ac:grpSpMk id="3" creationId="{EBF02E31-917D-1444-9994-2AE0154C2135}"/>
          </ac:grpSpMkLst>
        </pc:grpChg>
      </pc:sldChg>
      <pc:sldChg chg="modSp">
        <pc:chgData name="Silvana Izquierdo" userId="46480b9d-78ec-4659-884d-35c5467fe41c" providerId="ADAL" clId="{098A4F7A-76B7-FE47-AE38-D1C2F8D82BCE}" dt="2019-03-14T17:59:08.395" v="51" actId="14734"/>
        <pc:sldMkLst>
          <pc:docMk/>
          <pc:sldMk cId="623868401" sldId="931"/>
        </pc:sldMkLst>
        <pc:spChg chg="mod">
          <ac:chgData name="Silvana Izquierdo" userId="46480b9d-78ec-4659-884d-35c5467fe41c" providerId="ADAL" clId="{098A4F7A-76B7-FE47-AE38-D1C2F8D82BCE}" dt="2019-03-14T17:58:28.075" v="35" actId="20577"/>
          <ac:spMkLst>
            <pc:docMk/>
            <pc:sldMk cId="623868401" sldId="931"/>
            <ac:spMk id="8" creationId="{DD3563F8-C4CA-491F-9C26-DA306972A98B}"/>
          </ac:spMkLst>
        </pc:spChg>
        <pc:graphicFrameChg chg="mod modGraphic">
          <ac:chgData name="Silvana Izquierdo" userId="46480b9d-78ec-4659-884d-35c5467fe41c" providerId="ADAL" clId="{098A4F7A-76B7-FE47-AE38-D1C2F8D82BCE}" dt="2019-03-14T17:59:08.395" v="51" actId="14734"/>
          <ac:graphicFrameMkLst>
            <pc:docMk/>
            <pc:sldMk cId="623868401" sldId="931"/>
            <ac:graphicFrameMk id="9" creationId="{654D1311-1E9A-4D9B-A435-FA26334F6AC4}"/>
          </ac:graphicFrameMkLst>
        </pc:graphicFrameChg>
      </pc:sldChg>
      <pc:sldChg chg="modSp add">
        <pc:chgData name="Silvana Izquierdo" userId="46480b9d-78ec-4659-884d-35c5467fe41c" providerId="ADAL" clId="{098A4F7A-76B7-FE47-AE38-D1C2F8D82BCE}" dt="2019-03-14T18:00:00.678" v="61" actId="255"/>
        <pc:sldMkLst>
          <pc:docMk/>
          <pc:sldMk cId="3813565583" sldId="1104"/>
        </pc:sldMkLst>
        <pc:spChg chg="mod">
          <ac:chgData name="Silvana Izquierdo" userId="46480b9d-78ec-4659-884d-35c5467fe41c" providerId="ADAL" clId="{098A4F7A-76B7-FE47-AE38-D1C2F8D82BCE}" dt="2019-03-14T18:00:00.678" v="61" actId="255"/>
          <ac:spMkLst>
            <pc:docMk/>
            <pc:sldMk cId="3813565583" sldId="1104"/>
            <ac:spMk id="159750" creationId="{3F3EC04E-D1DF-4F4E-ADDB-36B26688D63C}"/>
          </ac:spMkLst>
        </pc:spChg>
        <pc:spChg chg="mod">
          <ac:chgData name="Silvana Izquierdo" userId="46480b9d-78ec-4659-884d-35c5467fe41c" providerId="ADAL" clId="{098A4F7A-76B7-FE47-AE38-D1C2F8D82BCE}" dt="2019-03-14T17:59:56.545" v="60" actId="1076"/>
          <ac:spMkLst>
            <pc:docMk/>
            <pc:sldMk cId="3813565583" sldId="1104"/>
            <ac:spMk id="159751" creationId="{F9E618B7-C95D-4E42-B099-471F5A580B59}"/>
          </ac:spMkLst>
        </pc:spChg>
        <pc:picChg chg="mod">
          <ac:chgData name="Silvana Izquierdo" userId="46480b9d-78ec-4659-884d-35c5467fe41c" providerId="ADAL" clId="{098A4F7A-76B7-FE47-AE38-D1C2F8D82BCE}" dt="2019-03-14T17:59:54.081" v="59" actId="14100"/>
          <ac:picMkLst>
            <pc:docMk/>
            <pc:sldMk cId="3813565583" sldId="1104"/>
            <ac:picMk id="159749" creationId="{4E42723C-FF51-BC49-BDC7-D8F5579A9F27}"/>
          </ac:picMkLst>
        </pc:picChg>
      </pc:sldChg>
      <pc:sldMasterChg chg="delSldLayout">
        <pc:chgData name="Silvana Izquierdo" userId="46480b9d-78ec-4659-884d-35c5467fe41c" providerId="ADAL" clId="{098A4F7A-76B7-FE47-AE38-D1C2F8D82BCE}" dt="2019-03-14T18:00:25.420" v="63" actId="2696"/>
        <pc:sldMasterMkLst>
          <pc:docMk/>
          <pc:sldMasterMk cId="1842680650" sldId="2147483747"/>
        </pc:sldMasterMkLst>
        <pc:sldLayoutChg chg="del">
          <pc:chgData name="Silvana Izquierdo" userId="46480b9d-78ec-4659-884d-35c5467fe41c" providerId="ADAL" clId="{098A4F7A-76B7-FE47-AE38-D1C2F8D82BCE}" dt="2019-03-14T18:00:25.420" v="63" actId="2696"/>
          <pc:sldLayoutMkLst>
            <pc:docMk/>
            <pc:sldMasterMk cId="1842680650" sldId="2147483747"/>
            <pc:sldLayoutMk cId="597032674" sldId="2147483962"/>
          </pc:sldLayoutMkLst>
        </pc:sldLayoutChg>
      </pc:sldMasterChg>
    </pc:docChg>
  </pc:docChgLst>
  <pc:docChgLst>
    <pc:chgData name="Silvana Izquierdo" userId="46480b9d-78ec-4659-884d-35c5467fe41c" providerId="ADAL" clId="{A944BD3F-2858-A546-9743-806D6D6CD435}"/>
    <pc:docChg chg="modSld">
      <pc:chgData name="Silvana Izquierdo" userId="46480b9d-78ec-4659-884d-35c5467fe41c" providerId="ADAL" clId="{A944BD3F-2858-A546-9743-806D6D6CD435}" dt="2019-03-15T14:36:47.829" v="1" actId="1076"/>
      <pc:docMkLst>
        <pc:docMk/>
      </pc:docMkLst>
      <pc:sldChg chg="modSp">
        <pc:chgData name="Silvana Izquierdo" userId="46480b9d-78ec-4659-884d-35c5467fe41c" providerId="ADAL" clId="{A944BD3F-2858-A546-9743-806D6D6CD435}" dt="2019-03-15T14:36:47.829" v="1" actId="1076"/>
        <pc:sldMkLst>
          <pc:docMk/>
          <pc:sldMk cId="4144886142" sldId="1085"/>
        </pc:sldMkLst>
        <pc:spChg chg="mod">
          <ac:chgData name="Silvana Izquierdo" userId="46480b9d-78ec-4659-884d-35c5467fe41c" providerId="ADAL" clId="{A944BD3F-2858-A546-9743-806D6D6CD435}" dt="2019-03-15T14:36:47.829" v="1" actId="1076"/>
          <ac:spMkLst>
            <pc:docMk/>
            <pc:sldMk cId="4144886142" sldId="1085"/>
            <ac:spMk id="4" creationId="{6ED5FF7E-739F-B24C-A9C6-7813B70465DD}"/>
          </ac:spMkLst>
        </pc:spChg>
      </pc:sldChg>
    </pc:docChg>
  </pc:docChgLst>
  <pc:docChgLst>
    <pc:chgData name="Silvana Izquierdo" userId="46480b9d-78ec-4659-884d-35c5467fe41c" providerId="ADAL" clId="{3754BAD2-DAF8-BF4C-8C52-2B2DD3F4156C}"/>
    <pc:docChg chg="undo custSel modSld">
      <pc:chgData name="Silvana Izquierdo" userId="46480b9d-78ec-4659-884d-35c5467fe41c" providerId="ADAL" clId="{3754BAD2-DAF8-BF4C-8C52-2B2DD3F4156C}" dt="2019-03-15T13:50:02.834" v="81" actId="1076"/>
      <pc:docMkLst>
        <pc:docMk/>
      </pc:docMkLst>
      <pc:sldChg chg="modSp">
        <pc:chgData name="Silvana Izquierdo" userId="46480b9d-78ec-4659-884d-35c5467fe41c" providerId="ADAL" clId="{3754BAD2-DAF8-BF4C-8C52-2B2DD3F4156C}" dt="2019-03-15T13:50:02.834" v="81" actId="1076"/>
        <pc:sldMkLst>
          <pc:docMk/>
          <pc:sldMk cId="587442316" sldId="899"/>
        </pc:sldMkLst>
        <pc:spChg chg="mod">
          <ac:chgData name="Silvana Izquierdo" userId="46480b9d-78ec-4659-884d-35c5467fe41c" providerId="ADAL" clId="{3754BAD2-DAF8-BF4C-8C52-2B2DD3F4156C}" dt="2019-03-15T13:50:02.834" v="81" actId="1076"/>
          <ac:spMkLst>
            <pc:docMk/>
            <pc:sldMk cId="587442316" sldId="899"/>
            <ac:spMk id="4" creationId="{207B2AF7-6612-6844-AD04-A15E7A237FC6}"/>
          </ac:spMkLst>
        </pc:spChg>
        <pc:spChg chg="mod">
          <ac:chgData name="Silvana Izquierdo" userId="46480b9d-78ec-4659-884d-35c5467fe41c" providerId="ADAL" clId="{3754BAD2-DAF8-BF4C-8C52-2B2DD3F4156C}" dt="2019-03-15T13:49:38.984" v="72" actId="20577"/>
          <ac:spMkLst>
            <pc:docMk/>
            <pc:sldMk cId="587442316" sldId="899"/>
            <ac:spMk id="51" creationId="{E821247E-EADF-4A34-A83A-BEC1FBB0BE00}"/>
          </ac:spMkLst>
        </pc:spChg>
        <pc:graphicFrameChg chg="mod modGraphic">
          <ac:chgData name="Silvana Izquierdo" userId="46480b9d-78ec-4659-884d-35c5467fe41c" providerId="ADAL" clId="{3754BAD2-DAF8-BF4C-8C52-2B2DD3F4156C}" dt="2019-03-15T13:50:01.215" v="80" actId="14100"/>
          <ac:graphicFrameMkLst>
            <pc:docMk/>
            <pc:sldMk cId="587442316" sldId="899"/>
            <ac:graphicFrameMk id="3" creationId="{95485900-0994-D74D-AAAA-B82C33430804}"/>
          </ac:graphicFrameMkLst>
        </pc:graphicFrameChg>
      </pc:sldChg>
      <pc:sldChg chg="modSp">
        <pc:chgData name="Silvana Izquierdo" userId="46480b9d-78ec-4659-884d-35c5467fe41c" providerId="ADAL" clId="{3754BAD2-DAF8-BF4C-8C52-2B2DD3F4156C}" dt="2019-03-15T13:49:25.271" v="68"/>
        <pc:sldMkLst>
          <pc:docMk/>
          <pc:sldMk cId="1120354010" sldId="909"/>
        </pc:sldMkLst>
        <pc:spChg chg="mod">
          <ac:chgData name="Silvana Izquierdo" userId="46480b9d-78ec-4659-884d-35c5467fe41c" providerId="ADAL" clId="{3754BAD2-DAF8-BF4C-8C52-2B2DD3F4156C}" dt="2019-03-15T13:49:25.271" v="68"/>
          <ac:spMkLst>
            <pc:docMk/>
            <pc:sldMk cId="1120354010" sldId="909"/>
            <ac:spMk id="17" creationId="{338AA192-C21D-4EAB-8701-D2BC8A4F7F6A}"/>
          </ac:spMkLst>
        </pc:spChg>
      </pc:sldChg>
      <pc:sldChg chg="addSp modSp">
        <pc:chgData name="Silvana Izquierdo" userId="46480b9d-78ec-4659-884d-35c5467fe41c" providerId="ADAL" clId="{3754BAD2-DAF8-BF4C-8C52-2B2DD3F4156C}" dt="2019-03-15T13:49:06.598" v="66" actId="732"/>
        <pc:sldMkLst>
          <pc:docMk/>
          <pc:sldMk cId="4144886142" sldId="1085"/>
        </pc:sldMkLst>
        <pc:spChg chg="add mod">
          <ac:chgData name="Silvana Izquierdo" userId="46480b9d-78ec-4659-884d-35c5467fe41c" providerId="ADAL" clId="{3754BAD2-DAF8-BF4C-8C52-2B2DD3F4156C}" dt="2019-03-15T13:48:59.450" v="65" actId="14100"/>
          <ac:spMkLst>
            <pc:docMk/>
            <pc:sldMk cId="4144886142" sldId="1085"/>
            <ac:spMk id="4" creationId="{6ED5FF7E-739F-B24C-A9C6-7813B70465DD}"/>
          </ac:spMkLst>
        </pc:spChg>
        <pc:picChg chg="mod modCrop">
          <ac:chgData name="Silvana Izquierdo" userId="46480b9d-78ec-4659-884d-35c5467fe41c" providerId="ADAL" clId="{3754BAD2-DAF8-BF4C-8C52-2B2DD3F4156C}" dt="2019-03-15T13:49:06.598" v="66" actId="732"/>
          <ac:picMkLst>
            <pc:docMk/>
            <pc:sldMk cId="4144886142" sldId="1085"/>
            <ac:picMk id="1026" creationId="{00000000-0000-0000-0000-000000000000}"/>
          </ac:picMkLst>
        </pc:picChg>
      </pc:sldChg>
    </pc:docChg>
  </pc:docChgLst>
  <pc:docChgLst>
    <pc:chgData name="Silvana Izquierdo" userId="46480b9d-78ec-4659-884d-35c5467fe41c" providerId="ADAL" clId="{3B2E33D5-5F37-D947-BF08-91134BC97C87}"/>
    <pc:docChg chg="undo custSel modSld">
      <pc:chgData name="Silvana Izquierdo" userId="46480b9d-78ec-4659-884d-35c5467fe41c" providerId="ADAL" clId="{3B2E33D5-5F37-D947-BF08-91134BC97C87}" dt="2019-03-14T18:29:44.689" v="65" actId="6549"/>
      <pc:docMkLst>
        <pc:docMk/>
      </pc:docMkLst>
      <pc:sldChg chg="modSp">
        <pc:chgData name="Silvana Izquierdo" userId="46480b9d-78ec-4659-884d-35c5467fe41c" providerId="ADAL" clId="{3B2E33D5-5F37-D947-BF08-91134BC97C87}" dt="2019-03-14T18:29:34.344" v="64" actId="20577"/>
        <pc:sldMkLst>
          <pc:docMk/>
          <pc:sldMk cId="1838237381" sldId="893"/>
        </pc:sldMkLst>
        <pc:spChg chg="mod">
          <ac:chgData name="Silvana Izquierdo" userId="46480b9d-78ec-4659-884d-35c5467fe41c" providerId="ADAL" clId="{3B2E33D5-5F37-D947-BF08-91134BC97C87}" dt="2019-03-14T18:29:34.344" v="64" actId="20577"/>
          <ac:spMkLst>
            <pc:docMk/>
            <pc:sldMk cId="1838237381" sldId="893"/>
            <ac:spMk id="8" creationId="{9EBAE267-45BB-433B-BED1-B552CA4EAED9}"/>
          </ac:spMkLst>
        </pc:spChg>
      </pc:sldChg>
      <pc:sldChg chg="modSp">
        <pc:chgData name="Silvana Izquierdo" userId="46480b9d-78ec-4659-884d-35c5467fe41c" providerId="ADAL" clId="{3B2E33D5-5F37-D947-BF08-91134BC97C87}" dt="2019-03-14T18:28:49.969" v="28" actId="20577"/>
        <pc:sldMkLst>
          <pc:docMk/>
          <pc:sldMk cId="1842221083" sldId="919"/>
        </pc:sldMkLst>
        <pc:spChg chg="mod">
          <ac:chgData name="Silvana Izquierdo" userId="46480b9d-78ec-4659-884d-35c5467fe41c" providerId="ADAL" clId="{3B2E33D5-5F37-D947-BF08-91134BC97C87}" dt="2019-03-14T18:28:49.969" v="28" actId="20577"/>
          <ac:spMkLst>
            <pc:docMk/>
            <pc:sldMk cId="1842221083" sldId="919"/>
            <ac:spMk id="4" creationId="{494D0465-ACA0-4F65-BBB6-5E802C988BF3}"/>
          </ac:spMkLst>
        </pc:spChg>
      </pc:sldChg>
      <pc:sldChg chg="modSp">
        <pc:chgData name="Silvana Izquierdo" userId="46480b9d-78ec-4659-884d-35c5467fe41c" providerId="ADAL" clId="{3B2E33D5-5F37-D947-BF08-91134BC97C87}" dt="2019-03-14T18:29:10.807" v="46" actId="20577"/>
        <pc:sldMkLst>
          <pc:docMk/>
          <pc:sldMk cId="623868401" sldId="931"/>
        </pc:sldMkLst>
        <pc:spChg chg="mod">
          <ac:chgData name="Silvana Izquierdo" userId="46480b9d-78ec-4659-884d-35c5467fe41c" providerId="ADAL" clId="{3B2E33D5-5F37-D947-BF08-91134BC97C87}" dt="2019-03-14T18:29:10.807" v="46" actId="20577"/>
          <ac:spMkLst>
            <pc:docMk/>
            <pc:sldMk cId="623868401" sldId="931"/>
            <ac:spMk id="8" creationId="{DD3563F8-C4CA-491F-9C26-DA306972A98B}"/>
          </ac:spMkLst>
        </pc:spChg>
      </pc:sldChg>
      <pc:sldChg chg="modSp">
        <pc:chgData name="Silvana Izquierdo" userId="46480b9d-78ec-4659-884d-35c5467fe41c" providerId="ADAL" clId="{3B2E33D5-5F37-D947-BF08-91134BC97C87}" dt="2019-03-14T18:29:44.689" v="65" actId="6549"/>
        <pc:sldMkLst>
          <pc:docMk/>
          <pc:sldMk cId="3975003312" sldId="932"/>
        </pc:sldMkLst>
        <pc:spChg chg="mod">
          <ac:chgData name="Silvana Izquierdo" userId="46480b9d-78ec-4659-884d-35c5467fe41c" providerId="ADAL" clId="{3B2E33D5-5F37-D947-BF08-91134BC97C87}" dt="2019-03-14T18:29:44.689" v="65" actId="6549"/>
          <ac:spMkLst>
            <pc:docMk/>
            <pc:sldMk cId="3975003312" sldId="932"/>
            <ac:spMk id="33" creationId="{83A7E95F-9A69-EB4B-8E2E-0E91635C2ED8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5"/>
          <c:dPt>
            <c:idx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2-027F-45FC-82C5-E2BA938CA07B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027F-45FC-82C5-E2BA938CA07B}"/>
              </c:ext>
            </c:extLst>
          </c:dPt>
          <c:cat>
            <c:strRef>
              <c:f>Sheet1!$A$3:$A$4</c:f>
              <c:strCache>
                <c:ptCount val="2"/>
                <c:pt idx="0">
                  <c:v>2nd Qtr</c:v>
                </c:pt>
                <c:pt idx="1">
                  <c:v>3rd Qtr</c:v>
                </c:pt>
              </c:strCache>
            </c:strRef>
          </c:cat>
          <c:val>
            <c:numRef>
              <c:f>Sheet1!$B$3:$B$4</c:f>
              <c:numCache>
                <c:formatCode>0%</c:formatCode>
                <c:ptCount val="2"/>
                <c:pt idx="0">
                  <c:v>0.2</c:v>
                </c:pt>
                <c:pt idx="1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27F-45FC-82C5-E2BA938CA0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47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5">
  <cs:axisTitle>
    <cs:lnRef idx="0"/>
    <cs:fillRef idx="0"/>
    <cs:effectRef idx="0"/>
    <cs:fontRef idx="minor">
      <a:schemeClr val="tx2"/>
    </cs:fontRef>
    <cs:defRPr sz="1197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2"/>
    </cs:fontRef>
    <cs:defRPr sz="1197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1197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2128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1197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1197" kern="1200"/>
  </cs:valueAxis>
  <cs:wall>
    <cs:lnRef idx="0"/>
    <cs:fillRef idx="0"/>
    <cs:effectRef idx="0"/>
    <cs:fontRef idx="minor">
      <a:schemeClr val="tx2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138CDE-A516-49B8-907A-B2BE14655C55}" type="datetimeFigureOut">
              <a:rPr lang="fr-FR" smtClean="0"/>
              <a:t>19/03/2019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1FE25A5-3128-431B-8F95-875FAF1DEE25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617610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29057" indent="-280406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21626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570276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18927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467577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16227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364878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13528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295FDDB-DAF8-2B48-B325-0AC3AA4D73A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96909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Slide Image Placeholder 1">
            <a:extLst>
              <a:ext uri="{FF2B5EF4-FFF2-40B4-BE49-F238E27FC236}">
                <a16:creationId xmlns:a16="http://schemas.microsoft.com/office/drawing/2014/main" id="{BC4F7E8F-4B1F-1448-8144-2504DA237E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1795" name="Notes Placeholder 2">
            <a:extLst>
              <a:ext uri="{FF2B5EF4-FFF2-40B4-BE49-F238E27FC236}">
                <a16:creationId xmlns:a16="http://schemas.microsoft.com/office/drawing/2014/main" id="{3A55367B-7DEE-8944-A6D4-06B6C3F9302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161796" name="Slide Number Placeholder 3">
            <a:extLst>
              <a:ext uri="{FF2B5EF4-FFF2-40B4-BE49-F238E27FC236}">
                <a16:creationId xmlns:a16="http://schemas.microsoft.com/office/drawing/2014/main" id="{80DB92AE-BE8B-3240-A924-0C612BE493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D46FC40-6631-6D4A-838C-D4BACE3B0DD9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57707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6A715D1-8A89-4AA9-BE15-261483083BEE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9463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29057" indent="-280406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21626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570276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18927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467577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16227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364878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13528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295FDDB-DAF8-2B48-B325-0AC3AA4D73A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41070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29057" indent="-280406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21626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570276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18927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467577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16227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364878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13528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295FDDB-DAF8-2B48-B325-0AC3AA4D73A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081645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29057" indent="-280406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21626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570276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18927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467577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16227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364878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13528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295FDDB-DAF8-2B48-B325-0AC3AA4D73A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22664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29057" indent="-280406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21626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570276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18927" indent="-2243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467577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16227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364878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13528" indent="-224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295FDDB-DAF8-2B48-B325-0AC3AA4D73A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692911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High mutational rates may contribute to increased immunogenicity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FE25A5-3128-431B-8F95-875FAF1DEE25}" type="slidenum">
              <a:rPr lang="fr-FR" smtClean="0"/>
              <a:t>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386668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6A715D1-8A89-4AA9-BE15-261483083BEE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31006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6A715D1-8A89-4AA9-BE15-261483083BEE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293076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6A715D1-8A89-4AA9-BE15-261483083BEE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79820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3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5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ags" Target="../tags/tag6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0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6.png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0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0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0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0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- Cancer Immu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3" y="4406901"/>
            <a:ext cx="11228916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85" indent="0">
              <a:buNone/>
              <a:defRPr sz="2400"/>
            </a:lvl2pPr>
            <a:lvl3pPr marL="1219170" indent="0">
              <a:buNone/>
              <a:defRPr sz="2133"/>
            </a:lvl3pPr>
            <a:lvl4pPr marL="1828754" indent="0">
              <a:buNone/>
              <a:defRPr sz="1867"/>
            </a:lvl4pPr>
            <a:lvl5pPr marL="2438339" indent="0">
              <a:buNone/>
              <a:defRPr sz="1867"/>
            </a:lvl5pPr>
            <a:lvl6pPr marL="3047924" indent="0">
              <a:buNone/>
              <a:defRPr sz="1867"/>
            </a:lvl6pPr>
            <a:lvl7pPr marL="3657509" indent="0">
              <a:buNone/>
              <a:defRPr sz="1867"/>
            </a:lvl7pPr>
            <a:lvl8pPr marL="4267093" indent="0">
              <a:buNone/>
              <a:defRPr sz="1867"/>
            </a:lvl8pPr>
            <a:lvl9pPr marL="4876678" indent="0">
              <a:buNone/>
              <a:defRPr sz="1867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67708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930358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, Sub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 bwMode="gray">
          <a:xfrm>
            <a:off x="508000" y="152401"/>
            <a:ext cx="11277600" cy="922867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11"/>
          <p:cNvSpPr>
            <a:spLocks noGrp="1"/>
          </p:cNvSpPr>
          <p:nvPr>
            <p:ph type="body" sz="quarter" idx="11" hasCustomPrompt="1"/>
          </p:nvPr>
        </p:nvSpPr>
        <p:spPr bwMode="gray">
          <a:xfrm>
            <a:off x="508003" y="1292653"/>
            <a:ext cx="11292652" cy="346243"/>
          </a:xfrm>
        </p:spPr>
        <p:txBody>
          <a:bodyPr wrap="square">
            <a:sp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FontTx/>
              <a:buNone/>
              <a:defRPr sz="20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Add Slide Subtitle</a:t>
            </a:r>
          </a:p>
        </p:txBody>
      </p:sp>
      <p:sp>
        <p:nvSpPr>
          <p:cNvPr id="6" name="Text Placeholder 13"/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508000" y="6482996"/>
            <a:ext cx="8869680" cy="201331"/>
          </a:xfrm>
        </p:spPr>
        <p:txBody>
          <a:bodyPr anchor="b" anchorCtr="0">
            <a:spAutoFit/>
          </a:bodyPr>
          <a:lstStyle>
            <a:lvl1pPr marL="0" indent="0">
              <a:lnSpc>
                <a:spcPct val="92000"/>
              </a:lnSpc>
              <a:spcBef>
                <a:spcPts val="100"/>
              </a:spcBef>
              <a:buFontTx/>
              <a:buNone/>
              <a:defRPr sz="933" baseline="0"/>
            </a:lvl1pPr>
          </a:lstStyle>
          <a:p>
            <a:pPr lvl="0"/>
            <a:r>
              <a:rPr lang="en-US" dirty="0"/>
              <a:t>Click to add source or footnotes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sz="quarter" idx="13"/>
          </p:nvPr>
        </p:nvSpPr>
        <p:spPr>
          <a:xfrm>
            <a:off x="512065" y="1911096"/>
            <a:ext cx="11180064" cy="4251960"/>
          </a:xfrm>
        </p:spPr>
        <p:txBody>
          <a:bodyPr/>
          <a:lstStyle>
            <a:lvl1pPr>
              <a:buClr>
                <a:schemeClr val="accent2"/>
              </a:buClr>
              <a:defRPr/>
            </a:lvl1pPr>
            <a:lvl2pPr>
              <a:buClr>
                <a:schemeClr val="accent5"/>
              </a:buClr>
              <a:defRPr/>
            </a:lvl2pPr>
            <a:lvl3pPr>
              <a:buClr>
                <a:schemeClr val="accent5"/>
              </a:buClr>
              <a:defRPr/>
            </a:lvl3pPr>
            <a:lvl4pPr>
              <a:buClr>
                <a:schemeClr val="accent5"/>
              </a:buClr>
              <a:defRPr/>
            </a:lvl4pPr>
            <a:lvl5pPr>
              <a:buClr>
                <a:schemeClr val="accent5"/>
              </a:buCl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05019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04233" y="6487779"/>
            <a:ext cx="1824218" cy="205121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79"/>
            <a:ext cx="1606209" cy="205121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451833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37072" y="1585093"/>
            <a:ext cx="5486400" cy="4351339"/>
          </a:xfrm>
        </p:spPr>
        <p:txBody>
          <a:bodyPr/>
          <a:lstStyle>
            <a:lvl1pPr>
              <a:defRPr/>
            </a:lvl1pPr>
            <a:lvl2pPr marL="759786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2"/>
              </a:buClr>
              <a:buFont typeface="Courier New" panose="02070309020205020404" pitchFamily="49" charset="0"/>
              <a:buChar char="o"/>
              <a:defRPr/>
            </a:lvl2pPr>
            <a:lvl3pPr marL="1299468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5"/>
              </a:buClr>
              <a:buFont typeface="Arial" panose="020B0604020202020204" pitchFamily="34" charset="0"/>
              <a:buChar char="•"/>
              <a:defRPr/>
            </a:lvl3pPr>
            <a:lvl4pPr marL="1748144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−"/>
              <a:tabLst/>
              <a:defRPr/>
            </a:lvl4pPr>
            <a:lvl5pPr marL="2207402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marL="759786" lvl="1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Second level</a:t>
            </a:r>
          </a:p>
          <a:p>
            <a:pPr marL="1299468" lvl="2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dirty="0"/>
              <a:t>Third level</a:t>
            </a:r>
          </a:p>
          <a:p>
            <a:pPr marL="1748144" lvl="3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−"/>
              <a:tabLst/>
            </a:pPr>
            <a:r>
              <a:rPr lang="en-US" dirty="0"/>
              <a:t>Fourth level</a:t>
            </a:r>
          </a:p>
          <a:p>
            <a:pPr marL="2207402" lvl="4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•"/>
            </a:pPr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72045" y="1585093"/>
            <a:ext cx="5486400" cy="4351339"/>
          </a:xfrm>
        </p:spPr>
        <p:txBody>
          <a:bodyPr/>
          <a:lstStyle>
            <a:lvl1pPr>
              <a:defRPr/>
            </a:lvl1pPr>
            <a:lvl2pPr marL="759786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2"/>
              </a:buClr>
              <a:buFont typeface="Courier New" panose="02070309020205020404" pitchFamily="49" charset="0"/>
              <a:buChar char="o"/>
              <a:defRPr/>
            </a:lvl2pPr>
            <a:lvl3pPr marL="1299468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5"/>
              </a:buClr>
              <a:buFont typeface="Arial" panose="020B0604020202020204" pitchFamily="34" charset="0"/>
              <a:buChar char="•"/>
              <a:defRPr/>
            </a:lvl3pPr>
            <a:lvl4pPr marL="1748144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−"/>
              <a:tabLst/>
              <a:defRPr/>
            </a:lvl4pPr>
            <a:lvl5pPr marL="2207402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marL="759786" lvl="1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Second level</a:t>
            </a:r>
          </a:p>
          <a:p>
            <a:pPr marL="1299468" lvl="2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dirty="0"/>
              <a:t>Third level</a:t>
            </a:r>
          </a:p>
          <a:p>
            <a:pPr marL="1748144" lvl="3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−"/>
              <a:tabLst/>
            </a:pPr>
            <a:r>
              <a:rPr lang="en-US" dirty="0"/>
              <a:t>Fourth level</a:t>
            </a:r>
          </a:p>
          <a:p>
            <a:pPr marL="2207402" lvl="4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•"/>
            </a:pPr>
            <a:r>
              <a:rPr lang="en-US" dirty="0"/>
              <a:t>Fifth level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E4AE79E3-0ECB-474B-9CA4-AB93EA83061E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447535" y="6141257"/>
            <a:ext cx="9019117" cy="631019"/>
          </a:xfrm>
        </p:spPr>
        <p:txBody>
          <a:bodyPr anchor="b">
            <a:noAutofit/>
          </a:bodyPr>
          <a:lstStyle>
            <a:lvl1pPr marL="0" indent="0">
              <a:buNone/>
              <a:defRPr lang="en-US" sz="1333" kern="1200" dirty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1219044" rtl="0" eaLnBrk="1" latinLnBrk="0" hangingPunct="1">
              <a:lnSpc>
                <a:spcPct val="90000"/>
              </a:lnSpc>
              <a:spcBef>
                <a:spcPts val="533"/>
              </a:spcBef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99429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9D069757-8F9C-4735-90C3-3666B0E329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7072" y="500425"/>
            <a:ext cx="11421373" cy="9144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E64F3F-34D4-4EFD-A8FD-E9A64AA6848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7072" y="2184401"/>
            <a:ext cx="5486400" cy="3870960"/>
          </a:xfrm>
        </p:spPr>
        <p:txBody>
          <a:bodyPr/>
          <a:lstStyle>
            <a:lvl1pPr>
              <a:defRPr/>
            </a:lvl1pPr>
            <a:lvl2pPr marL="759786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2"/>
              </a:buClr>
              <a:buFont typeface="Courier New" panose="02070309020205020404" pitchFamily="49" charset="0"/>
              <a:buChar char="o"/>
              <a:defRPr/>
            </a:lvl2pPr>
            <a:lvl3pPr marL="1299468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5"/>
              </a:buClr>
              <a:buFont typeface="Arial" panose="020B0604020202020204" pitchFamily="34" charset="0"/>
              <a:buChar char="•"/>
              <a:defRPr/>
            </a:lvl3pPr>
            <a:lvl4pPr marL="1748144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−"/>
              <a:tabLst/>
              <a:defRPr/>
            </a:lvl4pPr>
            <a:lvl5pPr marL="2207402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marL="759786" lvl="1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Second level</a:t>
            </a:r>
          </a:p>
          <a:p>
            <a:pPr marL="1299468" lvl="2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dirty="0"/>
              <a:t>Third level</a:t>
            </a:r>
          </a:p>
          <a:p>
            <a:pPr marL="1748144" lvl="3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−"/>
              <a:tabLst/>
            </a:pPr>
            <a:r>
              <a:rPr lang="en-US" dirty="0"/>
              <a:t>Fourth level</a:t>
            </a:r>
          </a:p>
          <a:p>
            <a:pPr marL="2207402" lvl="4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•"/>
            </a:pPr>
            <a:r>
              <a:rPr lang="en-US" dirty="0"/>
              <a:t>Fifth level</a:t>
            </a:r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C4B79F5F-98EA-44B5-A74F-2CA2CE339E6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72045" y="2184401"/>
            <a:ext cx="5486400" cy="3870960"/>
          </a:xfrm>
        </p:spPr>
        <p:txBody>
          <a:bodyPr/>
          <a:lstStyle>
            <a:lvl1pPr>
              <a:defRPr/>
            </a:lvl1pPr>
            <a:lvl2pPr marL="759786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2"/>
              </a:buClr>
              <a:buFont typeface="Courier New" panose="02070309020205020404" pitchFamily="49" charset="0"/>
              <a:buChar char="o"/>
              <a:defRPr/>
            </a:lvl2pPr>
            <a:lvl3pPr marL="1299468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5"/>
              </a:buClr>
              <a:buFont typeface="Arial" panose="020B0604020202020204" pitchFamily="34" charset="0"/>
              <a:buChar char="•"/>
              <a:defRPr/>
            </a:lvl3pPr>
            <a:lvl4pPr marL="1748144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−"/>
              <a:tabLst/>
              <a:defRPr/>
            </a:lvl4pPr>
            <a:lvl5pPr marL="2207402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marL="759786" lvl="1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Second level</a:t>
            </a:r>
          </a:p>
          <a:p>
            <a:pPr marL="1299468" lvl="2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dirty="0"/>
              <a:t>Third level</a:t>
            </a:r>
          </a:p>
          <a:p>
            <a:pPr marL="1748144" lvl="3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−"/>
              <a:tabLst/>
            </a:pPr>
            <a:r>
              <a:rPr lang="en-US" dirty="0"/>
              <a:t>Fourth level</a:t>
            </a:r>
          </a:p>
          <a:p>
            <a:pPr marL="2207402" lvl="4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•"/>
            </a:pPr>
            <a:r>
              <a:rPr lang="en-US" dirty="0"/>
              <a:t>Fifth level</a:t>
            </a: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D16E32FA-2B96-4B56-BA19-B3C67364AD43}"/>
              </a:ext>
            </a:extLst>
          </p:cNvPr>
          <p:cNvSpPr>
            <a:spLocks noGrp="1"/>
          </p:cNvSpPr>
          <p:nvPr>
            <p:ph type="body" idx="10"/>
          </p:nvPr>
        </p:nvSpPr>
        <p:spPr>
          <a:xfrm>
            <a:off x="437073" y="1565000"/>
            <a:ext cx="5486400" cy="469241"/>
          </a:xfrm>
        </p:spPr>
        <p:txBody>
          <a:bodyPr anchor="b">
            <a:normAutofit/>
          </a:bodyPr>
          <a:lstStyle>
            <a:lvl1pPr marL="0" indent="0">
              <a:buNone/>
              <a:defRPr sz="2667" b="1">
                <a:solidFill>
                  <a:schemeClr val="accent1">
                    <a:lumMod val="50000"/>
                  </a:schemeClr>
                </a:solidFill>
              </a:defRPr>
            </a:lvl1pPr>
            <a:lvl2pPr marL="609523" indent="0">
              <a:buNone/>
              <a:defRPr sz="2667" b="1"/>
            </a:lvl2pPr>
            <a:lvl3pPr marL="1219044" indent="0">
              <a:buNone/>
              <a:defRPr sz="2400" b="1"/>
            </a:lvl3pPr>
            <a:lvl4pPr marL="1828568" indent="0">
              <a:buNone/>
              <a:defRPr sz="2133" b="1"/>
            </a:lvl4pPr>
            <a:lvl5pPr marL="2438088" indent="0">
              <a:buNone/>
              <a:defRPr sz="2133" b="1"/>
            </a:lvl5pPr>
            <a:lvl6pPr marL="3047612" indent="0">
              <a:buNone/>
              <a:defRPr sz="2133" b="1"/>
            </a:lvl6pPr>
            <a:lvl7pPr marL="3657134" indent="0">
              <a:buNone/>
              <a:defRPr sz="2133" b="1"/>
            </a:lvl7pPr>
            <a:lvl8pPr marL="4266656" indent="0">
              <a:buNone/>
              <a:defRPr sz="2133" b="1"/>
            </a:lvl8pPr>
            <a:lvl9pPr marL="4876179" indent="0">
              <a:buNone/>
              <a:defRPr sz="2133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2837F538-84C6-4190-ABA9-3CF2975CD2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372045" y="1565000"/>
            <a:ext cx="5486400" cy="469241"/>
          </a:xfrm>
        </p:spPr>
        <p:txBody>
          <a:bodyPr anchor="b">
            <a:normAutofit/>
          </a:bodyPr>
          <a:lstStyle>
            <a:lvl1pPr marL="0" indent="0">
              <a:buNone/>
              <a:defRPr sz="2667" b="1">
                <a:solidFill>
                  <a:schemeClr val="accent1">
                    <a:lumMod val="50000"/>
                  </a:schemeClr>
                </a:solidFill>
              </a:defRPr>
            </a:lvl1pPr>
            <a:lvl2pPr marL="609523" indent="0">
              <a:buNone/>
              <a:defRPr sz="2667" b="1"/>
            </a:lvl2pPr>
            <a:lvl3pPr marL="1219044" indent="0">
              <a:buNone/>
              <a:defRPr sz="2400" b="1"/>
            </a:lvl3pPr>
            <a:lvl4pPr marL="1828568" indent="0">
              <a:buNone/>
              <a:defRPr sz="2133" b="1"/>
            </a:lvl4pPr>
            <a:lvl5pPr marL="2438088" indent="0">
              <a:buNone/>
              <a:defRPr sz="2133" b="1"/>
            </a:lvl5pPr>
            <a:lvl6pPr marL="3047612" indent="0">
              <a:buNone/>
              <a:defRPr sz="2133" b="1"/>
            </a:lvl6pPr>
            <a:lvl7pPr marL="3657134" indent="0">
              <a:buNone/>
              <a:defRPr sz="2133" b="1"/>
            </a:lvl7pPr>
            <a:lvl8pPr marL="4266656" indent="0">
              <a:buNone/>
              <a:defRPr sz="2133" b="1"/>
            </a:lvl8pPr>
            <a:lvl9pPr marL="4876179" indent="0">
              <a:buNone/>
              <a:defRPr sz="2133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5" name="Content Placeholder 7">
            <a:extLst>
              <a:ext uri="{FF2B5EF4-FFF2-40B4-BE49-F238E27FC236}">
                <a16:creationId xmlns:a16="http://schemas.microsoft.com/office/drawing/2014/main" id="{3F929639-BC8D-45D1-B2D5-CE8C4ED9696B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447535" y="6141257"/>
            <a:ext cx="9019117" cy="631019"/>
          </a:xfrm>
        </p:spPr>
        <p:txBody>
          <a:bodyPr anchor="b">
            <a:noAutofit/>
          </a:bodyPr>
          <a:lstStyle>
            <a:lvl1pPr marL="0" indent="0">
              <a:buNone/>
              <a:defRPr lang="en-US" sz="1333" kern="1200" dirty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1219044" rtl="0" eaLnBrk="1" latinLnBrk="0" hangingPunct="1">
              <a:lnSpc>
                <a:spcPct val="90000"/>
              </a:lnSpc>
              <a:spcBef>
                <a:spcPts val="533"/>
              </a:spcBef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70360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Content Placeholder 7">
            <a:extLst>
              <a:ext uri="{FF2B5EF4-FFF2-40B4-BE49-F238E27FC236}">
                <a16:creationId xmlns:a16="http://schemas.microsoft.com/office/drawing/2014/main" id="{D0B38B3C-314F-4AE4-B1D7-FF21C168845A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447535" y="6141257"/>
            <a:ext cx="9019117" cy="631019"/>
          </a:xfrm>
        </p:spPr>
        <p:txBody>
          <a:bodyPr anchor="b">
            <a:noAutofit/>
          </a:bodyPr>
          <a:lstStyle>
            <a:lvl1pPr marL="0" indent="0">
              <a:buNone/>
              <a:defRPr lang="en-US" sz="1333" kern="1200" dirty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1219044" rtl="0" eaLnBrk="1" latinLnBrk="0" hangingPunct="1">
              <a:lnSpc>
                <a:spcPct val="90000"/>
              </a:lnSpc>
              <a:spcBef>
                <a:spcPts val="533"/>
              </a:spcBef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31648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7">
            <a:extLst>
              <a:ext uri="{FF2B5EF4-FFF2-40B4-BE49-F238E27FC236}">
                <a16:creationId xmlns:a16="http://schemas.microsoft.com/office/drawing/2014/main" id="{A483B6BA-FECF-498C-86F5-3B023B60D8F7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447535" y="6141257"/>
            <a:ext cx="9019117" cy="631019"/>
          </a:xfrm>
        </p:spPr>
        <p:txBody>
          <a:bodyPr anchor="b">
            <a:noAutofit/>
          </a:bodyPr>
          <a:lstStyle>
            <a:lvl1pPr marL="0" indent="0">
              <a:buNone/>
              <a:defRPr lang="en-US" sz="1333" kern="1200" dirty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1219044" rtl="0" eaLnBrk="1" latinLnBrk="0" hangingPunct="1">
              <a:lnSpc>
                <a:spcPct val="90000"/>
              </a:lnSpc>
              <a:spcBef>
                <a:spcPts val="533"/>
              </a:spcBef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77319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381486" y="6405656"/>
            <a:ext cx="2346967" cy="287259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867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55" y="6405656"/>
            <a:ext cx="2086469" cy="287259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867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3099844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1" name="Group 1300"/>
          <p:cNvGrpSpPr/>
          <p:nvPr userDrawn="1"/>
        </p:nvGrpSpPr>
        <p:grpSpPr>
          <a:xfrm>
            <a:off x="-15432" y="-15559"/>
            <a:ext cx="4678419" cy="2671131"/>
            <a:chOff x="-15433" y="-15560"/>
            <a:chExt cx="4678418" cy="2671130"/>
          </a:xfrm>
        </p:grpSpPr>
        <p:sp>
          <p:nvSpPr>
            <p:cNvPr id="1302" name="Freeform 1301"/>
            <p:cNvSpPr>
              <a:spLocks/>
            </p:cNvSpPr>
            <p:nvPr/>
          </p:nvSpPr>
          <p:spPr bwMode="auto">
            <a:xfrm>
              <a:off x="-15433" y="1201294"/>
              <a:ext cx="1343798" cy="1454276"/>
            </a:xfrm>
            <a:custGeom>
              <a:avLst/>
              <a:gdLst>
                <a:gd name="connsiteX0" fmla="*/ 617603 w 1343798"/>
                <a:gd name="connsiteY0" fmla="*/ 0 h 1454276"/>
                <a:gd name="connsiteX1" fmla="*/ 1343798 w 1343798"/>
                <a:gd name="connsiteY1" fmla="*/ 727138 h 1454276"/>
                <a:gd name="connsiteX2" fmla="*/ 1245784 w 1343798"/>
                <a:gd name="connsiteY2" fmla="*/ 1088477 h 1454276"/>
                <a:gd name="connsiteX3" fmla="*/ 1343798 w 1343798"/>
                <a:gd name="connsiteY3" fmla="*/ 1454276 h 1454276"/>
                <a:gd name="connsiteX4" fmla="*/ 978473 w 1343798"/>
                <a:gd name="connsiteY4" fmla="*/ 1356135 h 1454276"/>
                <a:gd name="connsiteX5" fmla="*/ 617603 w 1343798"/>
                <a:gd name="connsiteY5" fmla="*/ 1454276 h 1454276"/>
                <a:gd name="connsiteX6" fmla="*/ 15456 w 1343798"/>
                <a:gd name="connsiteY6" fmla="*/ 1133644 h 1454276"/>
                <a:gd name="connsiteX7" fmla="*/ 0 w 1343798"/>
                <a:gd name="connsiteY7" fmla="*/ 1105137 h 1454276"/>
                <a:gd name="connsiteX8" fmla="*/ 0 w 1343798"/>
                <a:gd name="connsiteY8" fmla="*/ 349139 h 1454276"/>
                <a:gd name="connsiteX9" fmla="*/ 15456 w 1343798"/>
                <a:gd name="connsiteY9" fmla="*/ 320632 h 1454276"/>
                <a:gd name="connsiteX10" fmla="*/ 617603 w 1343798"/>
                <a:gd name="connsiteY10" fmla="*/ 0 h 145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3798" h="1454276">
                  <a:moveTo>
                    <a:pt x="617603" y="0"/>
                  </a:moveTo>
                  <a:cubicBezTo>
                    <a:pt x="1018569" y="0"/>
                    <a:pt x="1343798" y="325651"/>
                    <a:pt x="1343798" y="727138"/>
                  </a:cubicBezTo>
                  <a:cubicBezTo>
                    <a:pt x="1343798" y="860967"/>
                    <a:pt x="1308157" y="981413"/>
                    <a:pt x="1245784" y="1088477"/>
                  </a:cubicBezTo>
                  <a:lnTo>
                    <a:pt x="1343798" y="1454276"/>
                  </a:lnTo>
                  <a:cubicBezTo>
                    <a:pt x="1343798" y="1454276"/>
                    <a:pt x="1343798" y="1454276"/>
                    <a:pt x="978473" y="1356135"/>
                  </a:cubicBezTo>
                  <a:cubicBezTo>
                    <a:pt x="871548" y="1418588"/>
                    <a:pt x="751258" y="1454276"/>
                    <a:pt x="617603" y="1454276"/>
                  </a:cubicBezTo>
                  <a:cubicBezTo>
                    <a:pt x="366998" y="1454276"/>
                    <a:pt x="145979" y="1327069"/>
                    <a:pt x="15456" y="1133644"/>
                  </a:cubicBezTo>
                  <a:lnTo>
                    <a:pt x="0" y="1105137"/>
                  </a:lnTo>
                  <a:lnTo>
                    <a:pt x="0" y="349139"/>
                  </a:lnTo>
                  <a:lnTo>
                    <a:pt x="15456" y="320632"/>
                  </a:lnTo>
                  <a:cubicBezTo>
                    <a:pt x="145979" y="127207"/>
                    <a:pt x="366998" y="0"/>
                    <a:pt x="617603" y="0"/>
                  </a:cubicBez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303" name="Freeform 1302"/>
            <p:cNvSpPr>
              <a:spLocks/>
            </p:cNvSpPr>
            <p:nvPr/>
          </p:nvSpPr>
          <p:spPr bwMode="auto">
            <a:xfrm>
              <a:off x="-15433" y="696443"/>
              <a:ext cx="546960" cy="1017239"/>
            </a:xfrm>
            <a:custGeom>
              <a:avLst/>
              <a:gdLst>
                <a:gd name="connsiteX0" fmla="*/ 43395 w 546960"/>
                <a:gd name="connsiteY0" fmla="*/ 0 h 1017239"/>
                <a:gd name="connsiteX1" fmla="*/ 546960 w 546960"/>
                <a:gd name="connsiteY1" fmla="*/ 508620 h 1017239"/>
                <a:gd name="connsiteX2" fmla="*/ 480115 w 546960"/>
                <a:gd name="connsiteY2" fmla="*/ 762929 h 1017239"/>
                <a:gd name="connsiteX3" fmla="*/ 546960 w 546960"/>
                <a:gd name="connsiteY3" fmla="*/ 1017239 h 1017239"/>
                <a:gd name="connsiteX4" fmla="*/ 292949 w 546960"/>
                <a:gd name="connsiteY4" fmla="*/ 950315 h 1017239"/>
                <a:gd name="connsiteX5" fmla="*/ 43395 w 546960"/>
                <a:gd name="connsiteY5" fmla="*/ 1017239 h 1017239"/>
                <a:gd name="connsiteX6" fmla="*/ 0 w 546960"/>
                <a:gd name="connsiteY6" fmla="*/ 1012865 h 1017239"/>
                <a:gd name="connsiteX7" fmla="*/ 0 w 546960"/>
                <a:gd name="connsiteY7" fmla="*/ 4375 h 101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960" h="1017239">
                  <a:moveTo>
                    <a:pt x="43395" y="0"/>
                  </a:moveTo>
                  <a:cubicBezTo>
                    <a:pt x="319687" y="0"/>
                    <a:pt x="546960" y="227540"/>
                    <a:pt x="546960" y="508620"/>
                  </a:cubicBezTo>
                  <a:cubicBezTo>
                    <a:pt x="546960" y="602313"/>
                    <a:pt x="524678" y="687083"/>
                    <a:pt x="480115" y="762929"/>
                  </a:cubicBezTo>
                  <a:lnTo>
                    <a:pt x="546960" y="1017239"/>
                  </a:lnTo>
                  <a:cubicBezTo>
                    <a:pt x="546960" y="1017239"/>
                    <a:pt x="546960" y="1017239"/>
                    <a:pt x="292949" y="950315"/>
                  </a:cubicBezTo>
                  <a:cubicBezTo>
                    <a:pt x="221648" y="990470"/>
                    <a:pt x="132521" y="1017239"/>
                    <a:pt x="43395" y="1017239"/>
                  </a:cubicBezTo>
                  <a:lnTo>
                    <a:pt x="0" y="1012865"/>
                  </a:lnTo>
                  <a:lnTo>
                    <a:pt x="0" y="437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304" name="Freeform 1123"/>
            <p:cNvSpPr>
              <a:spLocks/>
            </p:cNvSpPr>
            <p:nvPr/>
          </p:nvSpPr>
          <p:spPr bwMode="auto">
            <a:xfrm>
              <a:off x="936540" y="1638331"/>
              <a:ext cx="617879" cy="619763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grpSp>
          <p:nvGrpSpPr>
            <p:cNvPr id="1305" name="Group 1304"/>
            <p:cNvGrpSpPr/>
            <p:nvPr/>
          </p:nvGrpSpPr>
          <p:grpSpPr>
            <a:xfrm>
              <a:off x="1482125" y="1012600"/>
              <a:ext cx="386848" cy="387952"/>
              <a:chOff x="5308329" y="1417360"/>
              <a:chExt cx="316161" cy="317063"/>
            </a:xfrm>
          </p:grpSpPr>
          <p:sp>
            <p:nvSpPr>
              <p:cNvPr id="1340" name="Freeform 1450"/>
              <p:cNvSpPr>
                <a:spLocks/>
              </p:cNvSpPr>
              <p:nvPr/>
            </p:nvSpPr>
            <p:spPr bwMode="auto">
              <a:xfrm>
                <a:off x="5308329" y="1417360"/>
                <a:ext cx="316161" cy="317063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41" name="Freeform 1451"/>
              <p:cNvSpPr>
                <a:spLocks/>
              </p:cNvSpPr>
              <p:nvPr/>
            </p:nvSpPr>
            <p:spPr bwMode="auto">
              <a:xfrm>
                <a:off x="5358993" y="1468025"/>
                <a:ext cx="215733" cy="204292"/>
              </a:xfrm>
              <a:custGeom>
                <a:avLst/>
                <a:gdLst>
                  <a:gd name="T0" fmla="*/ 33 w 56"/>
                  <a:gd name="T1" fmla="*/ 0 h 53"/>
                  <a:gd name="T2" fmla="*/ 26 w 56"/>
                  <a:gd name="T3" fmla="*/ 4 h 53"/>
                  <a:gd name="T4" fmla="*/ 25 w 56"/>
                  <a:gd name="T5" fmla="*/ 9 h 53"/>
                  <a:gd name="T6" fmla="*/ 30 w 56"/>
                  <a:gd name="T7" fmla="*/ 15 h 53"/>
                  <a:gd name="T8" fmla="*/ 29 w 56"/>
                  <a:gd name="T9" fmla="*/ 19 h 53"/>
                  <a:gd name="T10" fmla="*/ 27 w 56"/>
                  <a:gd name="T11" fmla="*/ 19 h 53"/>
                  <a:gd name="T12" fmla="*/ 19 w 56"/>
                  <a:gd name="T13" fmla="*/ 22 h 53"/>
                  <a:gd name="T14" fmla="*/ 15 w 56"/>
                  <a:gd name="T15" fmla="*/ 19 h 53"/>
                  <a:gd name="T16" fmla="*/ 13 w 56"/>
                  <a:gd name="T17" fmla="*/ 17 h 53"/>
                  <a:gd name="T18" fmla="*/ 13 w 56"/>
                  <a:gd name="T19" fmla="*/ 16 h 53"/>
                  <a:gd name="T20" fmla="*/ 8 w 56"/>
                  <a:gd name="T21" fmla="*/ 9 h 53"/>
                  <a:gd name="T22" fmla="*/ 8 w 56"/>
                  <a:gd name="T23" fmla="*/ 9 h 53"/>
                  <a:gd name="T24" fmla="*/ 4 w 56"/>
                  <a:gd name="T25" fmla="*/ 15 h 53"/>
                  <a:gd name="T26" fmla="*/ 8 w 56"/>
                  <a:gd name="T27" fmla="*/ 19 h 53"/>
                  <a:gd name="T28" fmla="*/ 9 w 56"/>
                  <a:gd name="T29" fmla="*/ 19 h 53"/>
                  <a:gd name="T30" fmla="*/ 12 w 56"/>
                  <a:gd name="T31" fmla="*/ 18 h 53"/>
                  <a:gd name="T32" fmla="*/ 18 w 56"/>
                  <a:gd name="T33" fmla="*/ 22 h 53"/>
                  <a:gd name="T34" fmla="*/ 18 w 56"/>
                  <a:gd name="T35" fmla="*/ 24 h 53"/>
                  <a:gd name="T36" fmla="*/ 18 w 56"/>
                  <a:gd name="T37" fmla="*/ 30 h 53"/>
                  <a:gd name="T38" fmla="*/ 19 w 56"/>
                  <a:gd name="T39" fmla="*/ 33 h 53"/>
                  <a:gd name="T40" fmla="*/ 13 w 56"/>
                  <a:gd name="T41" fmla="*/ 39 h 53"/>
                  <a:gd name="T42" fmla="*/ 8 w 56"/>
                  <a:gd name="T43" fmla="*/ 36 h 53"/>
                  <a:gd name="T44" fmla="*/ 6 w 56"/>
                  <a:gd name="T45" fmla="*/ 37 h 53"/>
                  <a:gd name="T46" fmla="*/ 1 w 56"/>
                  <a:gd name="T47" fmla="*/ 45 h 53"/>
                  <a:gd name="T48" fmla="*/ 6 w 56"/>
                  <a:gd name="T49" fmla="*/ 51 h 53"/>
                  <a:gd name="T50" fmla="*/ 8 w 56"/>
                  <a:gd name="T51" fmla="*/ 51 h 53"/>
                  <a:gd name="T52" fmla="*/ 13 w 56"/>
                  <a:gd name="T53" fmla="*/ 49 h 53"/>
                  <a:gd name="T54" fmla="*/ 14 w 56"/>
                  <a:gd name="T55" fmla="*/ 40 h 53"/>
                  <a:gd name="T56" fmla="*/ 14 w 56"/>
                  <a:gd name="T57" fmla="*/ 39 h 53"/>
                  <a:gd name="T58" fmla="*/ 20 w 56"/>
                  <a:gd name="T59" fmla="*/ 34 h 53"/>
                  <a:gd name="T60" fmla="*/ 26 w 56"/>
                  <a:gd name="T61" fmla="*/ 36 h 53"/>
                  <a:gd name="T62" fmla="*/ 32 w 56"/>
                  <a:gd name="T63" fmla="*/ 35 h 53"/>
                  <a:gd name="T64" fmla="*/ 37 w 56"/>
                  <a:gd name="T65" fmla="*/ 41 h 53"/>
                  <a:gd name="T66" fmla="*/ 38 w 56"/>
                  <a:gd name="T67" fmla="*/ 51 h 53"/>
                  <a:gd name="T68" fmla="*/ 42 w 56"/>
                  <a:gd name="T69" fmla="*/ 53 h 53"/>
                  <a:gd name="T70" fmla="*/ 46 w 56"/>
                  <a:gd name="T71" fmla="*/ 51 h 53"/>
                  <a:gd name="T72" fmla="*/ 48 w 56"/>
                  <a:gd name="T73" fmla="*/ 43 h 53"/>
                  <a:gd name="T74" fmla="*/ 45 w 56"/>
                  <a:gd name="T75" fmla="*/ 40 h 53"/>
                  <a:gd name="T76" fmla="*/ 42 w 56"/>
                  <a:gd name="T77" fmla="*/ 39 h 53"/>
                  <a:gd name="T78" fmla="*/ 38 w 56"/>
                  <a:gd name="T79" fmla="*/ 40 h 53"/>
                  <a:gd name="T80" fmla="*/ 33 w 56"/>
                  <a:gd name="T81" fmla="*/ 34 h 53"/>
                  <a:gd name="T82" fmla="*/ 35 w 56"/>
                  <a:gd name="T83" fmla="*/ 27 h 53"/>
                  <a:gd name="T84" fmla="*/ 36 w 56"/>
                  <a:gd name="T85" fmla="*/ 26 h 53"/>
                  <a:gd name="T86" fmla="*/ 48 w 56"/>
                  <a:gd name="T87" fmla="*/ 20 h 53"/>
                  <a:gd name="T88" fmla="*/ 48 w 56"/>
                  <a:gd name="T89" fmla="*/ 20 h 53"/>
                  <a:gd name="T90" fmla="*/ 49 w 56"/>
                  <a:gd name="T91" fmla="*/ 20 h 53"/>
                  <a:gd name="T92" fmla="*/ 53 w 56"/>
                  <a:gd name="T93" fmla="*/ 22 h 53"/>
                  <a:gd name="T94" fmla="*/ 55 w 56"/>
                  <a:gd name="T95" fmla="*/ 22 h 53"/>
                  <a:gd name="T96" fmla="*/ 56 w 56"/>
                  <a:gd name="T97" fmla="*/ 20 h 53"/>
                  <a:gd name="T98" fmla="*/ 54 w 56"/>
                  <a:gd name="T99" fmla="*/ 12 h 53"/>
                  <a:gd name="T100" fmla="*/ 53 w 56"/>
                  <a:gd name="T101" fmla="*/ 12 h 53"/>
                  <a:gd name="T102" fmla="*/ 53 w 56"/>
                  <a:gd name="T103" fmla="*/ 12 h 53"/>
                  <a:gd name="T104" fmla="*/ 48 w 56"/>
                  <a:gd name="T105" fmla="*/ 18 h 53"/>
                  <a:gd name="T106" fmla="*/ 47 w 56"/>
                  <a:gd name="T107" fmla="*/ 19 h 53"/>
                  <a:gd name="T108" fmla="*/ 35 w 56"/>
                  <a:gd name="T109" fmla="*/ 24 h 53"/>
                  <a:gd name="T110" fmla="*/ 35 w 56"/>
                  <a:gd name="T111" fmla="*/ 25 h 53"/>
                  <a:gd name="T112" fmla="*/ 30 w 56"/>
                  <a:gd name="T113" fmla="*/ 19 h 53"/>
                  <a:gd name="T114" fmla="*/ 31 w 56"/>
                  <a:gd name="T115" fmla="*/ 16 h 53"/>
                  <a:gd name="T116" fmla="*/ 33 w 56"/>
                  <a:gd name="T117" fmla="*/ 16 h 53"/>
                  <a:gd name="T118" fmla="*/ 37 w 56"/>
                  <a:gd name="T119" fmla="*/ 14 h 53"/>
                  <a:gd name="T120" fmla="*/ 40 w 56"/>
                  <a:gd name="T121" fmla="*/ 9 h 53"/>
                  <a:gd name="T122" fmla="*/ 35 w 56"/>
                  <a:gd name="T123" fmla="*/ 1 h 53"/>
                  <a:gd name="T124" fmla="*/ 33 w 56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3">
                    <a:moveTo>
                      <a:pt x="33" y="0"/>
                    </a:moveTo>
                    <a:cubicBezTo>
                      <a:pt x="30" y="0"/>
                      <a:pt x="27" y="2"/>
                      <a:pt x="26" y="4"/>
                    </a:cubicBezTo>
                    <a:cubicBezTo>
                      <a:pt x="25" y="6"/>
                      <a:pt x="25" y="7"/>
                      <a:pt x="25" y="9"/>
                    </a:cubicBezTo>
                    <a:cubicBezTo>
                      <a:pt x="26" y="12"/>
                      <a:pt x="27" y="14"/>
                      <a:pt x="30" y="15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3" y="19"/>
                      <a:pt x="23" y="19"/>
                      <a:pt x="19" y="22"/>
                    </a:cubicBezTo>
                    <a:cubicBezTo>
                      <a:pt x="18" y="21"/>
                      <a:pt x="17" y="20"/>
                      <a:pt x="15" y="19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0"/>
                      <a:pt x="3" y="12"/>
                      <a:pt x="4" y="15"/>
                    </a:cubicBezTo>
                    <a:cubicBezTo>
                      <a:pt x="4" y="17"/>
                      <a:pt x="6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1" y="18"/>
                      <a:pt x="12" y="18"/>
                    </a:cubicBezTo>
                    <a:cubicBezTo>
                      <a:pt x="14" y="19"/>
                      <a:pt x="16" y="21"/>
                      <a:pt x="18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7" y="26"/>
                      <a:pt x="17" y="28"/>
                      <a:pt x="18" y="30"/>
                    </a:cubicBezTo>
                    <a:cubicBezTo>
                      <a:pt x="18" y="31"/>
                      <a:pt x="19" y="32"/>
                      <a:pt x="19" y="33"/>
                    </a:cubicBezTo>
                    <a:cubicBezTo>
                      <a:pt x="17" y="35"/>
                      <a:pt x="15" y="37"/>
                      <a:pt x="13" y="39"/>
                    </a:cubicBezTo>
                    <a:cubicBezTo>
                      <a:pt x="11" y="37"/>
                      <a:pt x="10" y="36"/>
                      <a:pt x="8" y="36"/>
                    </a:cubicBezTo>
                    <a:cubicBezTo>
                      <a:pt x="8" y="36"/>
                      <a:pt x="7" y="37"/>
                      <a:pt x="6" y="37"/>
                    </a:cubicBezTo>
                    <a:cubicBezTo>
                      <a:pt x="2" y="37"/>
                      <a:pt x="0" y="41"/>
                      <a:pt x="1" y="45"/>
                    </a:cubicBezTo>
                    <a:cubicBezTo>
                      <a:pt x="1" y="48"/>
                      <a:pt x="3" y="50"/>
                      <a:pt x="6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0" y="51"/>
                      <a:pt x="11" y="51"/>
                      <a:pt x="13" y="49"/>
                    </a:cubicBezTo>
                    <a:cubicBezTo>
                      <a:pt x="15" y="47"/>
                      <a:pt x="16" y="43"/>
                      <a:pt x="14" y="40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6" y="37"/>
                      <a:pt x="18" y="36"/>
                      <a:pt x="20" y="34"/>
                    </a:cubicBezTo>
                    <a:cubicBezTo>
                      <a:pt x="22" y="35"/>
                      <a:pt x="24" y="36"/>
                      <a:pt x="26" y="36"/>
                    </a:cubicBezTo>
                    <a:cubicBezTo>
                      <a:pt x="28" y="36"/>
                      <a:pt x="30" y="36"/>
                      <a:pt x="32" y="35"/>
                    </a:cubicBezTo>
                    <a:cubicBezTo>
                      <a:pt x="34" y="37"/>
                      <a:pt x="35" y="39"/>
                      <a:pt x="37" y="41"/>
                    </a:cubicBezTo>
                    <a:cubicBezTo>
                      <a:pt x="34" y="45"/>
                      <a:pt x="35" y="49"/>
                      <a:pt x="38" y="51"/>
                    </a:cubicBezTo>
                    <a:cubicBezTo>
                      <a:pt x="39" y="52"/>
                      <a:pt x="41" y="53"/>
                      <a:pt x="42" y="53"/>
                    </a:cubicBezTo>
                    <a:cubicBezTo>
                      <a:pt x="44" y="53"/>
                      <a:pt x="45" y="52"/>
                      <a:pt x="46" y="51"/>
                    </a:cubicBezTo>
                    <a:cubicBezTo>
                      <a:pt x="49" y="49"/>
                      <a:pt x="50" y="45"/>
                      <a:pt x="48" y="43"/>
                    </a:cubicBezTo>
                    <a:cubicBezTo>
                      <a:pt x="47" y="41"/>
                      <a:pt x="46" y="40"/>
                      <a:pt x="45" y="40"/>
                    </a:cubicBezTo>
                    <a:cubicBezTo>
                      <a:pt x="44" y="39"/>
                      <a:pt x="43" y="39"/>
                      <a:pt x="42" y="39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8"/>
                      <a:pt x="35" y="36"/>
                      <a:pt x="33" y="34"/>
                    </a:cubicBezTo>
                    <a:cubicBezTo>
                      <a:pt x="34" y="32"/>
                      <a:pt x="35" y="29"/>
                      <a:pt x="35" y="27"/>
                    </a:cubicBezTo>
                    <a:cubicBezTo>
                      <a:pt x="35" y="26"/>
                      <a:pt x="35" y="26"/>
                      <a:pt x="36" y="26"/>
                    </a:cubicBezTo>
                    <a:cubicBezTo>
                      <a:pt x="40" y="24"/>
                      <a:pt x="44" y="22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2"/>
                      <a:pt x="51" y="22"/>
                      <a:pt x="53" y="22"/>
                    </a:cubicBezTo>
                    <a:cubicBezTo>
                      <a:pt x="53" y="22"/>
                      <a:pt x="54" y="22"/>
                      <a:pt x="55" y="22"/>
                    </a:cubicBezTo>
                    <a:cubicBezTo>
                      <a:pt x="55" y="21"/>
                      <a:pt x="56" y="21"/>
                      <a:pt x="56" y="20"/>
                    </a:cubicBezTo>
                    <a:cubicBezTo>
                      <a:pt x="55" y="18"/>
                      <a:pt x="55" y="15"/>
                      <a:pt x="54" y="12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2"/>
                      <a:pt x="47" y="15"/>
                      <a:pt x="48" y="18"/>
                    </a:cubicBezTo>
                    <a:cubicBezTo>
                      <a:pt x="48" y="19"/>
                      <a:pt x="48" y="19"/>
                      <a:pt x="47" y="19"/>
                    </a:cubicBezTo>
                    <a:cubicBezTo>
                      <a:pt x="43" y="21"/>
                      <a:pt x="39" y="23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2"/>
                      <a:pt x="32" y="20"/>
                      <a:pt x="30" y="19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6"/>
                      <a:pt x="36" y="15"/>
                      <a:pt x="37" y="14"/>
                    </a:cubicBezTo>
                    <a:cubicBezTo>
                      <a:pt x="39" y="13"/>
                      <a:pt x="40" y="11"/>
                      <a:pt x="40" y="9"/>
                    </a:cubicBezTo>
                    <a:cubicBezTo>
                      <a:pt x="41" y="6"/>
                      <a:pt x="39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42" name="Freeform 1454"/>
              <p:cNvSpPr>
                <a:spLocks/>
              </p:cNvSpPr>
              <p:nvPr/>
            </p:nvSpPr>
            <p:spPr bwMode="auto">
              <a:xfrm>
                <a:off x="5566554" y="1513787"/>
                <a:ext cx="16343" cy="31052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8 h 8"/>
                  <a:gd name="T4" fmla="*/ 3 w 4"/>
                  <a:gd name="T5" fmla="*/ 4 h 8"/>
                  <a:gd name="T6" fmla="*/ 0 w 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DE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grpSp>
          <p:nvGrpSpPr>
            <p:cNvPr id="1306" name="Group 1305"/>
            <p:cNvGrpSpPr/>
            <p:nvPr/>
          </p:nvGrpSpPr>
          <p:grpSpPr>
            <a:xfrm>
              <a:off x="1790083" y="746635"/>
              <a:ext cx="617802" cy="615921"/>
              <a:chOff x="5560016" y="1199993"/>
              <a:chExt cx="504914" cy="503377"/>
            </a:xfrm>
          </p:grpSpPr>
          <p:sp>
            <p:nvSpPr>
              <p:cNvPr id="1322" name="Freeform 1452"/>
              <p:cNvSpPr>
                <a:spLocks noEditPoints="1"/>
              </p:cNvSpPr>
              <p:nvPr/>
            </p:nvSpPr>
            <p:spPr bwMode="auto">
              <a:xfrm>
                <a:off x="5560016" y="1199993"/>
                <a:ext cx="504914" cy="503377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23" name="Oval 1455"/>
              <p:cNvSpPr>
                <a:spLocks noChangeArrowheads="1"/>
              </p:cNvSpPr>
              <p:nvPr/>
            </p:nvSpPr>
            <p:spPr bwMode="auto">
              <a:xfrm>
                <a:off x="5718548" y="1316032"/>
                <a:ext cx="14710" cy="1634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24" name="Oval 1456"/>
              <p:cNvSpPr>
                <a:spLocks noChangeArrowheads="1"/>
              </p:cNvSpPr>
              <p:nvPr/>
            </p:nvSpPr>
            <p:spPr bwMode="auto">
              <a:xfrm>
                <a:off x="5741429" y="1301322"/>
                <a:ext cx="22881" cy="277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25" name="Oval 1457"/>
              <p:cNvSpPr>
                <a:spLocks noChangeArrowheads="1"/>
              </p:cNvSpPr>
              <p:nvPr/>
            </p:nvSpPr>
            <p:spPr bwMode="auto">
              <a:xfrm>
                <a:off x="5725086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26" name="Oval 1458"/>
              <p:cNvSpPr>
                <a:spLocks noChangeArrowheads="1"/>
              </p:cNvSpPr>
              <p:nvPr/>
            </p:nvSpPr>
            <p:spPr bwMode="auto">
              <a:xfrm>
                <a:off x="5713645" y="1281710"/>
                <a:ext cx="19612" cy="19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27" name="Oval 1459"/>
              <p:cNvSpPr>
                <a:spLocks noChangeArrowheads="1"/>
              </p:cNvSpPr>
              <p:nvPr/>
            </p:nvSpPr>
            <p:spPr bwMode="auto">
              <a:xfrm>
                <a:off x="5741429" y="126700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28" name="Freeform 1460"/>
              <p:cNvSpPr>
                <a:spLocks noEditPoints="1"/>
              </p:cNvSpPr>
              <p:nvPr/>
            </p:nvSpPr>
            <p:spPr bwMode="auto">
              <a:xfrm>
                <a:off x="5713645" y="1363427"/>
                <a:ext cx="53933" cy="263129"/>
              </a:xfrm>
              <a:custGeom>
                <a:avLst/>
                <a:gdLst>
                  <a:gd name="T0" fmla="*/ 7 w 14"/>
                  <a:gd name="T1" fmla="*/ 4 h 68"/>
                  <a:gd name="T2" fmla="*/ 1 w 14"/>
                  <a:gd name="T3" fmla="*/ 2 h 68"/>
                  <a:gd name="T4" fmla="*/ 7 w 14"/>
                  <a:gd name="T5" fmla="*/ 1 h 68"/>
                  <a:gd name="T6" fmla="*/ 13 w 14"/>
                  <a:gd name="T7" fmla="*/ 2 h 68"/>
                  <a:gd name="T8" fmla="*/ 7 w 14"/>
                  <a:gd name="T9" fmla="*/ 4 h 68"/>
                  <a:gd name="T10" fmla="*/ 7 w 14"/>
                  <a:gd name="T11" fmla="*/ 0 h 68"/>
                  <a:gd name="T12" fmla="*/ 0 w 14"/>
                  <a:gd name="T13" fmla="*/ 3 h 68"/>
                  <a:gd name="T14" fmla="*/ 0 w 14"/>
                  <a:gd name="T15" fmla="*/ 3 h 68"/>
                  <a:gd name="T16" fmla="*/ 0 w 14"/>
                  <a:gd name="T17" fmla="*/ 3 h 68"/>
                  <a:gd name="T18" fmla="*/ 0 w 14"/>
                  <a:gd name="T19" fmla="*/ 65 h 68"/>
                  <a:gd name="T20" fmla="*/ 0 w 14"/>
                  <a:gd name="T21" fmla="*/ 65 h 68"/>
                  <a:gd name="T22" fmla="*/ 7 w 14"/>
                  <a:gd name="T23" fmla="*/ 68 h 68"/>
                  <a:gd name="T24" fmla="*/ 14 w 14"/>
                  <a:gd name="T25" fmla="*/ 66 h 68"/>
                  <a:gd name="T26" fmla="*/ 14 w 14"/>
                  <a:gd name="T27" fmla="*/ 66 h 68"/>
                  <a:gd name="T28" fmla="*/ 14 w 14"/>
                  <a:gd name="T29" fmla="*/ 3 h 68"/>
                  <a:gd name="T30" fmla="*/ 14 w 14"/>
                  <a:gd name="T31" fmla="*/ 3 h 68"/>
                  <a:gd name="T32" fmla="*/ 14 w 14"/>
                  <a:gd name="T33" fmla="*/ 3 h 68"/>
                  <a:gd name="T34" fmla="*/ 7 w 14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8"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29" name="Oval 1461"/>
              <p:cNvSpPr>
                <a:spLocks noChangeArrowheads="1"/>
              </p:cNvSpPr>
              <p:nvPr/>
            </p:nvSpPr>
            <p:spPr bwMode="auto">
              <a:xfrm>
                <a:off x="5718548" y="1366696"/>
                <a:ext cx="45762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30" name="Oval 1462"/>
              <p:cNvSpPr>
                <a:spLocks noChangeArrowheads="1"/>
              </p:cNvSpPr>
              <p:nvPr/>
            </p:nvSpPr>
            <p:spPr bwMode="auto">
              <a:xfrm>
                <a:off x="5841124" y="1329107"/>
                <a:ext cx="19612" cy="179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31" name="Oval 1463"/>
              <p:cNvSpPr>
                <a:spLocks noChangeArrowheads="1"/>
              </p:cNvSpPr>
              <p:nvPr/>
            </p:nvSpPr>
            <p:spPr bwMode="auto">
              <a:xfrm>
                <a:off x="5814974" y="1301322"/>
                <a:ext cx="26150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32" name="Oval 1464"/>
              <p:cNvSpPr>
                <a:spLocks noChangeArrowheads="1"/>
              </p:cNvSpPr>
              <p:nvPr/>
            </p:nvSpPr>
            <p:spPr bwMode="auto">
              <a:xfrm>
                <a:off x="5818243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33" name="Oval 1465"/>
              <p:cNvSpPr>
                <a:spLocks noChangeArrowheads="1"/>
              </p:cNvSpPr>
              <p:nvPr/>
            </p:nvSpPr>
            <p:spPr bwMode="auto">
              <a:xfrm>
                <a:off x="5837855" y="127844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34" name="Freeform 1466"/>
              <p:cNvSpPr>
                <a:spLocks noEditPoints="1"/>
              </p:cNvSpPr>
              <p:nvPr/>
            </p:nvSpPr>
            <p:spPr bwMode="auto">
              <a:xfrm>
                <a:off x="5806803" y="1363427"/>
                <a:ext cx="135650" cy="263129"/>
              </a:xfrm>
              <a:custGeom>
                <a:avLst/>
                <a:gdLst>
                  <a:gd name="T0" fmla="*/ 32 w 35"/>
                  <a:gd name="T1" fmla="*/ 10 h 68"/>
                  <a:gd name="T2" fmla="*/ 27 w 35"/>
                  <a:gd name="T3" fmla="*/ 7 h 68"/>
                  <a:gd name="T4" fmla="*/ 24 w 35"/>
                  <a:gd name="T5" fmla="*/ 2 h 68"/>
                  <a:gd name="T6" fmla="*/ 25 w 35"/>
                  <a:gd name="T7" fmla="*/ 2 h 68"/>
                  <a:gd name="T8" fmla="*/ 30 w 35"/>
                  <a:gd name="T9" fmla="*/ 5 h 68"/>
                  <a:gd name="T10" fmla="*/ 33 w 35"/>
                  <a:gd name="T11" fmla="*/ 9 h 68"/>
                  <a:gd name="T12" fmla="*/ 32 w 35"/>
                  <a:gd name="T13" fmla="*/ 10 h 68"/>
                  <a:gd name="T14" fmla="*/ 7 w 35"/>
                  <a:gd name="T15" fmla="*/ 4 h 68"/>
                  <a:gd name="T16" fmla="*/ 1 w 35"/>
                  <a:gd name="T17" fmla="*/ 2 h 68"/>
                  <a:gd name="T18" fmla="*/ 7 w 35"/>
                  <a:gd name="T19" fmla="*/ 1 h 68"/>
                  <a:gd name="T20" fmla="*/ 13 w 35"/>
                  <a:gd name="T21" fmla="*/ 2 h 68"/>
                  <a:gd name="T22" fmla="*/ 7 w 35"/>
                  <a:gd name="T23" fmla="*/ 4 h 68"/>
                  <a:gd name="T24" fmla="*/ 7 w 35"/>
                  <a:gd name="T25" fmla="*/ 0 h 68"/>
                  <a:gd name="T26" fmla="*/ 0 w 35"/>
                  <a:gd name="T27" fmla="*/ 3 h 68"/>
                  <a:gd name="T28" fmla="*/ 0 w 35"/>
                  <a:gd name="T29" fmla="*/ 3 h 68"/>
                  <a:gd name="T30" fmla="*/ 0 w 35"/>
                  <a:gd name="T31" fmla="*/ 3 h 68"/>
                  <a:gd name="T32" fmla="*/ 0 w 35"/>
                  <a:gd name="T33" fmla="*/ 65 h 68"/>
                  <a:gd name="T34" fmla="*/ 0 w 35"/>
                  <a:gd name="T35" fmla="*/ 65 h 68"/>
                  <a:gd name="T36" fmla="*/ 7 w 35"/>
                  <a:gd name="T37" fmla="*/ 68 h 68"/>
                  <a:gd name="T38" fmla="*/ 14 w 35"/>
                  <a:gd name="T39" fmla="*/ 66 h 68"/>
                  <a:gd name="T40" fmla="*/ 14 w 35"/>
                  <a:gd name="T41" fmla="*/ 66 h 68"/>
                  <a:gd name="T42" fmla="*/ 14 w 35"/>
                  <a:gd name="T43" fmla="*/ 35 h 68"/>
                  <a:gd name="T44" fmla="*/ 34 w 35"/>
                  <a:gd name="T45" fmla="*/ 10 h 68"/>
                  <a:gd name="T46" fmla="*/ 34 w 35"/>
                  <a:gd name="T47" fmla="*/ 10 h 68"/>
                  <a:gd name="T48" fmla="*/ 34 w 35"/>
                  <a:gd name="T49" fmla="*/ 10 h 68"/>
                  <a:gd name="T50" fmla="*/ 30 w 35"/>
                  <a:gd name="T51" fmla="*/ 4 h 68"/>
                  <a:gd name="T52" fmla="*/ 24 w 35"/>
                  <a:gd name="T53" fmla="*/ 1 h 68"/>
                  <a:gd name="T54" fmla="*/ 23 w 35"/>
                  <a:gd name="T55" fmla="*/ 2 h 68"/>
                  <a:gd name="T56" fmla="*/ 23 w 35"/>
                  <a:gd name="T57" fmla="*/ 2 h 68"/>
                  <a:gd name="T58" fmla="*/ 23 w 35"/>
                  <a:gd name="T59" fmla="*/ 2 h 68"/>
                  <a:gd name="T60" fmla="*/ 14 w 35"/>
                  <a:gd name="T61" fmla="*/ 13 h 68"/>
                  <a:gd name="T62" fmla="*/ 14 w 35"/>
                  <a:gd name="T63" fmla="*/ 3 h 68"/>
                  <a:gd name="T64" fmla="*/ 14 w 35"/>
                  <a:gd name="T65" fmla="*/ 3 h 68"/>
                  <a:gd name="T66" fmla="*/ 14 w 35"/>
                  <a:gd name="T67" fmla="*/ 3 h 68"/>
                  <a:gd name="T68" fmla="*/ 7 w 3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68">
                    <a:moveTo>
                      <a:pt x="32" y="10"/>
                    </a:moveTo>
                    <a:cubicBezTo>
                      <a:pt x="31" y="10"/>
                      <a:pt x="29" y="9"/>
                      <a:pt x="27" y="7"/>
                    </a:cubicBezTo>
                    <a:cubicBezTo>
                      <a:pt x="25" y="5"/>
                      <a:pt x="23" y="3"/>
                      <a:pt x="24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8" y="3"/>
                      <a:pt x="30" y="5"/>
                    </a:cubicBezTo>
                    <a:cubicBezTo>
                      <a:pt x="32" y="7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3" y="6"/>
                      <a:pt x="30" y="4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35" name="Oval 1467"/>
              <p:cNvSpPr>
                <a:spLocks noChangeArrowheads="1"/>
              </p:cNvSpPr>
              <p:nvPr/>
            </p:nvSpPr>
            <p:spPr bwMode="auto">
              <a:xfrm>
                <a:off x="5810072" y="1366696"/>
                <a:ext cx="47395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36" name="Freeform 1469"/>
              <p:cNvSpPr>
                <a:spLocks/>
              </p:cNvSpPr>
              <p:nvPr/>
            </p:nvSpPr>
            <p:spPr bwMode="auto">
              <a:xfrm>
                <a:off x="5895056" y="1371600"/>
                <a:ext cx="42493" cy="31052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4 w 11"/>
                  <a:gd name="T5" fmla="*/ 5 h 8"/>
                  <a:gd name="T6" fmla="*/ 9 w 11"/>
                  <a:gd name="T7" fmla="*/ 8 h 8"/>
                  <a:gd name="T8" fmla="*/ 10 w 11"/>
                  <a:gd name="T9" fmla="*/ 7 h 8"/>
                  <a:gd name="T10" fmla="*/ 7 w 11"/>
                  <a:gd name="T11" fmla="*/ 3 h 8"/>
                  <a:gd name="T12" fmla="*/ 2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3"/>
                      <a:pt x="4" y="5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37" name="Oval 1470"/>
              <p:cNvSpPr>
                <a:spLocks noChangeArrowheads="1"/>
              </p:cNvSpPr>
              <p:nvPr/>
            </p:nvSpPr>
            <p:spPr bwMode="auto">
              <a:xfrm>
                <a:off x="5948990" y="1332374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38" name="Oval 1471"/>
              <p:cNvSpPr>
                <a:spLocks noChangeArrowheads="1"/>
              </p:cNvSpPr>
              <p:nvPr/>
            </p:nvSpPr>
            <p:spPr bwMode="auto">
              <a:xfrm>
                <a:off x="5931013" y="1355255"/>
                <a:ext cx="22881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39" name="Oval 1472"/>
              <p:cNvSpPr>
                <a:spLocks noChangeArrowheads="1"/>
              </p:cNvSpPr>
              <p:nvPr/>
            </p:nvSpPr>
            <p:spPr bwMode="auto">
              <a:xfrm>
                <a:off x="5914668" y="1347084"/>
                <a:ext cx="16343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grpSp>
          <p:nvGrpSpPr>
            <p:cNvPr id="1307" name="Group 1306"/>
            <p:cNvGrpSpPr/>
            <p:nvPr/>
          </p:nvGrpSpPr>
          <p:grpSpPr>
            <a:xfrm>
              <a:off x="2342014" y="596654"/>
              <a:ext cx="1050839" cy="1049866"/>
              <a:chOff x="6011095" y="1077418"/>
              <a:chExt cx="858825" cy="858029"/>
            </a:xfrm>
          </p:grpSpPr>
          <p:sp>
            <p:nvSpPr>
              <p:cNvPr id="1310" name="Freeform 1473"/>
              <p:cNvSpPr>
                <a:spLocks noEditPoints="1"/>
              </p:cNvSpPr>
              <p:nvPr/>
            </p:nvSpPr>
            <p:spPr bwMode="auto">
              <a:xfrm>
                <a:off x="6011095" y="1077418"/>
                <a:ext cx="858825" cy="858029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11" name="Freeform 1475"/>
              <p:cNvSpPr>
                <a:spLocks noEditPoints="1"/>
              </p:cNvSpPr>
              <p:nvPr/>
            </p:nvSpPr>
            <p:spPr bwMode="auto">
              <a:xfrm>
                <a:off x="6316717" y="1281710"/>
                <a:ext cx="220636" cy="444542"/>
              </a:xfrm>
              <a:custGeom>
                <a:avLst/>
                <a:gdLst>
                  <a:gd name="T0" fmla="*/ 54 w 57"/>
                  <a:gd name="T1" fmla="*/ 102 h 115"/>
                  <a:gd name="T2" fmla="*/ 3 w 57"/>
                  <a:gd name="T3" fmla="*/ 102 h 115"/>
                  <a:gd name="T4" fmla="*/ 0 w 57"/>
                  <a:gd name="T5" fmla="*/ 115 h 115"/>
                  <a:gd name="T6" fmla="*/ 57 w 57"/>
                  <a:gd name="T7" fmla="*/ 115 h 115"/>
                  <a:gd name="T8" fmla="*/ 54 w 57"/>
                  <a:gd name="T9" fmla="*/ 102 h 115"/>
                  <a:gd name="T10" fmla="*/ 44 w 57"/>
                  <a:gd name="T11" fmla="*/ 83 h 115"/>
                  <a:gd name="T12" fmla="*/ 12 w 57"/>
                  <a:gd name="T13" fmla="*/ 83 h 115"/>
                  <a:gd name="T14" fmla="*/ 5 w 57"/>
                  <a:gd name="T15" fmla="*/ 97 h 115"/>
                  <a:gd name="T16" fmla="*/ 52 w 57"/>
                  <a:gd name="T17" fmla="*/ 97 h 115"/>
                  <a:gd name="T18" fmla="*/ 44 w 57"/>
                  <a:gd name="T19" fmla="*/ 83 h 115"/>
                  <a:gd name="T20" fmla="*/ 28 w 57"/>
                  <a:gd name="T21" fmla="*/ 65 h 115"/>
                  <a:gd name="T22" fmla="*/ 16 w 57"/>
                  <a:gd name="T23" fmla="*/ 78 h 115"/>
                  <a:gd name="T24" fmla="*/ 40 w 57"/>
                  <a:gd name="T25" fmla="*/ 78 h 115"/>
                  <a:gd name="T26" fmla="*/ 28 w 57"/>
                  <a:gd name="T27" fmla="*/ 65 h 115"/>
                  <a:gd name="T28" fmla="*/ 40 w 57"/>
                  <a:gd name="T29" fmla="*/ 37 h 115"/>
                  <a:gd name="T30" fmla="*/ 16 w 57"/>
                  <a:gd name="T31" fmla="*/ 37 h 115"/>
                  <a:gd name="T32" fmla="*/ 28 w 57"/>
                  <a:gd name="T33" fmla="*/ 50 h 115"/>
                  <a:gd name="T34" fmla="*/ 40 w 57"/>
                  <a:gd name="T35" fmla="*/ 37 h 115"/>
                  <a:gd name="T36" fmla="*/ 52 w 57"/>
                  <a:gd name="T37" fmla="*/ 19 h 115"/>
                  <a:gd name="T38" fmla="*/ 5 w 57"/>
                  <a:gd name="T39" fmla="*/ 19 h 115"/>
                  <a:gd name="T40" fmla="*/ 12 w 57"/>
                  <a:gd name="T41" fmla="*/ 32 h 115"/>
                  <a:gd name="T42" fmla="*/ 44 w 57"/>
                  <a:gd name="T43" fmla="*/ 32 h 115"/>
                  <a:gd name="T44" fmla="*/ 52 w 57"/>
                  <a:gd name="T45" fmla="*/ 19 h 115"/>
                  <a:gd name="T46" fmla="*/ 57 w 57"/>
                  <a:gd name="T47" fmla="*/ 0 h 115"/>
                  <a:gd name="T48" fmla="*/ 0 w 57"/>
                  <a:gd name="T49" fmla="*/ 0 h 115"/>
                  <a:gd name="T50" fmla="*/ 3 w 57"/>
                  <a:gd name="T51" fmla="*/ 14 h 115"/>
                  <a:gd name="T52" fmla="*/ 54 w 57"/>
                  <a:gd name="T53" fmla="*/ 14 h 115"/>
                  <a:gd name="T54" fmla="*/ 57 w 57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15">
                    <a:moveTo>
                      <a:pt x="54" y="102"/>
                    </a:moveTo>
                    <a:cubicBezTo>
                      <a:pt x="3" y="102"/>
                      <a:pt x="3" y="102"/>
                      <a:pt x="3" y="102"/>
                    </a:cubicBezTo>
                    <a:cubicBezTo>
                      <a:pt x="1" y="106"/>
                      <a:pt x="0" y="110"/>
                      <a:pt x="0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0"/>
                      <a:pt x="55" y="106"/>
                      <a:pt x="54" y="102"/>
                    </a:cubicBezTo>
                    <a:moveTo>
                      <a:pt x="44" y="83"/>
                    </a:moveTo>
                    <a:cubicBezTo>
                      <a:pt x="12" y="83"/>
                      <a:pt x="12" y="83"/>
                      <a:pt x="12" y="83"/>
                    </a:cubicBezTo>
                    <a:cubicBezTo>
                      <a:pt x="9" y="87"/>
                      <a:pt x="7" y="92"/>
                      <a:pt x="5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0" y="92"/>
                      <a:pt x="47" y="87"/>
                      <a:pt x="44" y="83"/>
                    </a:cubicBezTo>
                    <a:moveTo>
                      <a:pt x="28" y="65"/>
                    </a:moveTo>
                    <a:cubicBezTo>
                      <a:pt x="24" y="69"/>
                      <a:pt x="20" y="73"/>
                      <a:pt x="16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3"/>
                      <a:pt x="32" y="69"/>
                      <a:pt x="28" y="65"/>
                    </a:cubicBezTo>
                    <a:moveTo>
                      <a:pt x="40" y="37"/>
                    </a:move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2"/>
                      <a:pt x="24" y="46"/>
                      <a:pt x="28" y="50"/>
                    </a:cubicBezTo>
                    <a:cubicBezTo>
                      <a:pt x="32" y="46"/>
                      <a:pt x="36" y="42"/>
                      <a:pt x="40" y="37"/>
                    </a:cubicBezTo>
                    <a:moveTo>
                      <a:pt x="52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7" y="24"/>
                      <a:pt x="9" y="28"/>
                      <a:pt x="12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4"/>
                      <a:pt x="52" y="19"/>
                    </a:cubicBezTo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0"/>
                      <a:pt x="56" y="5"/>
                      <a:pt x="57" y="0"/>
                    </a:cubicBezTo>
                  </a:path>
                </a:pathLst>
              </a:custGeom>
              <a:solidFill>
                <a:srgbClr val="DD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12" name="Freeform 1476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0" cy="27783"/>
              </a:xfrm>
              <a:custGeom>
                <a:avLst/>
                <a:gdLst>
                  <a:gd name="T0" fmla="*/ 7 h 7"/>
                  <a:gd name="T1" fmla="*/ 6 h 7"/>
                  <a:gd name="T2" fmla="*/ 6 h 7"/>
                  <a:gd name="T3" fmla="*/ 6 h 7"/>
                  <a:gd name="T4" fmla="*/ 6 h 7"/>
                  <a:gd name="T5" fmla="*/ 6 h 7"/>
                  <a:gd name="T6" fmla="*/ 6 h 7"/>
                  <a:gd name="T7" fmla="*/ 6 h 7"/>
                  <a:gd name="T8" fmla="*/ 6 h 7"/>
                  <a:gd name="T9" fmla="*/ 5 h 7"/>
                  <a:gd name="T10" fmla="*/ 5 h 7"/>
                  <a:gd name="T11" fmla="*/ 5 h 7"/>
                  <a:gd name="T12" fmla="*/ 5 h 7"/>
                  <a:gd name="T13" fmla="*/ 4 h 7"/>
                  <a:gd name="T14" fmla="*/ 4 h 7"/>
                  <a:gd name="T15" fmla="*/ 4 h 7"/>
                  <a:gd name="T16" fmla="*/ 4 h 7"/>
                  <a:gd name="T17" fmla="*/ 4 h 7"/>
                  <a:gd name="T18" fmla="*/ 4 h 7"/>
                  <a:gd name="T19" fmla="*/ 3 h 7"/>
                  <a:gd name="T20" fmla="*/ 3 h 7"/>
                  <a:gd name="T21" fmla="*/ 3 h 7"/>
                  <a:gd name="T22" fmla="*/ 3 h 7"/>
                  <a:gd name="T23" fmla="*/ 3 h 7"/>
                  <a:gd name="T24" fmla="*/ 3 h 7"/>
                  <a:gd name="T25" fmla="*/ 3 h 7"/>
                  <a:gd name="T26" fmla="*/ 3 h 7"/>
                  <a:gd name="T27" fmla="*/ 3 h 7"/>
                  <a:gd name="T28" fmla="*/ 2 h 7"/>
                  <a:gd name="T29" fmla="*/ 2 h 7"/>
                  <a:gd name="T30" fmla="*/ 2 h 7"/>
                  <a:gd name="T31" fmla="*/ 2 h 7"/>
                  <a:gd name="T32" fmla="*/ 2 h 7"/>
                  <a:gd name="T33" fmla="*/ 2 h 7"/>
                  <a:gd name="T34" fmla="*/ 1 h 7"/>
                  <a:gd name="T35" fmla="*/ 1 h 7"/>
                  <a:gd name="T36" fmla="*/ 1 h 7"/>
                  <a:gd name="T37" fmla="*/ 1 h 7"/>
                  <a:gd name="T38" fmla="*/ 1 h 7"/>
                  <a:gd name="T39" fmla="*/ 1 h 7"/>
                  <a:gd name="T40" fmla="*/ 1 h 7"/>
                  <a:gd name="T41" fmla="*/ 1 h 7"/>
                  <a:gd name="T42" fmla="*/ 0 h 7"/>
                  <a:gd name="T43" fmla="*/ 0 h 7"/>
                  <a:gd name="T4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13" name="Freeform 1477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305622" cy="549139"/>
              </a:xfrm>
              <a:custGeom>
                <a:avLst/>
                <a:gdLst>
                  <a:gd name="T0" fmla="*/ 10 w 79"/>
                  <a:gd name="T1" fmla="*/ 137 h 142"/>
                  <a:gd name="T2" fmla="*/ 5 w 79"/>
                  <a:gd name="T3" fmla="*/ 126 h 142"/>
                  <a:gd name="T4" fmla="*/ 7 w 79"/>
                  <a:gd name="T5" fmla="*/ 110 h 142"/>
                  <a:gd name="T6" fmla="*/ 19 w 79"/>
                  <a:gd name="T7" fmla="*/ 94 h 142"/>
                  <a:gd name="T8" fmla="*/ 39 w 79"/>
                  <a:gd name="T9" fmla="*/ 76 h 142"/>
                  <a:gd name="T10" fmla="*/ 46 w 79"/>
                  <a:gd name="T11" fmla="*/ 69 h 142"/>
                  <a:gd name="T12" fmla="*/ 78 w 79"/>
                  <a:gd name="T13" fmla="*/ 16 h 142"/>
                  <a:gd name="T14" fmla="*/ 78 w 79"/>
                  <a:gd name="T15" fmla="*/ 15 h 142"/>
                  <a:gd name="T16" fmla="*/ 78 w 79"/>
                  <a:gd name="T17" fmla="*/ 15 h 142"/>
                  <a:gd name="T18" fmla="*/ 78 w 79"/>
                  <a:gd name="T19" fmla="*/ 15 h 142"/>
                  <a:gd name="T20" fmla="*/ 78 w 79"/>
                  <a:gd name="T21" fmla="*/ 14 h 142"/>
                  <a:gd name="T22" fmla="*/ 78 w 79"/>
                  <a:gd name="T23" fmla="*/ 13 h 142"/>
                  <a:gd name="T24" fmla="*/ 78 w 79"/>
                  <a:gd name="T25" fmla="*/ 13 h 142"/>
                  <a:gd name="T26" fmla="*/ 78 w 79"/>
                  <a:gd name="T27" fmla="*/ 12 h 142"/>
                  <a:gd name="T28" fmla="*/ 78 w 79"/>
                  <a:gd name="T29" fmla="*/ 12 h 142"/>
                  <a:gd name="T30" fmla="*/ 78 w 79"/>
                  <a:gd name="T31" fmla="*/ 12 h 142"/>
                  <a:gd name="T32" fmla="*/ 78 w 79"/>
                  <a:gd name="T33" fmla="*/ 12 h 142"/>
                  <a:gd name="T34" fmla="*/ 78 w 79"/>
                  <a:gd name="T35" fmla="*/ 11 h 142"/>
                  <a:gd name="T36" fmla="*/ 78 w 79"/>
                  <a:gd name="T37" fmla="*/ 11 h 142"/>
                  <a:gd name="T38" fmla="*/ 78 w 79"/>
                  <a:gd name="T39" fmla="*/ 11 h 142"/>
                  <a:gd name="T40" fmla="*/ 78 w 79"/>
                  <a:gd name="T41" fmla="*/ 10 h 142"/>
                  <a:gd name="T42" fmla="*/ 78 w 79"/>
                  <a:gd name="T43" fmla="*/ 10 h 142"/>
                  <a:gd name="T44" fmla="*/ 78 w 79"/>
                  <a:gd name="T45" fmla="*/ 10 h 142"/>
                  <a:gd name="T46" fmla="*/ 78 w 79"/>
                  <a:gd name="T47" fmla="*/ 9 h 142"/>
                  <a:gd name="T48" fmla="*/ 78 w 79"/>
                  <a:gd name="T49" fmla="*/ 9 h 142"/>
                  <a:gd name="T50" fmla="*/ 78 w 79"/>
                  <a:gd name="T51" fmla="*/ 9 h 142"/>
                  <a:gd name="T52" fmla="*/ 78 w 79"/>
                  <a:gd name="T53" fmla="*/ 8 h 142"/>
                  <a:gd name="T54" fmla="*/ 78 w 79"/>
                  <a:gd name="T55" fmla="*/ 8 h 142"/>
                  <a:gd name="T56" fmla="*/ 78 w 79"/>
                  <a:gd name="T57" fmla="*/ 8 h 142"/>
                  <a:gd name="T58" fmla="*/ 79 w 79"/>
                  <a:gd name="T59" fmla="*/ 8 h 142"/>
                  <a:gd name="T60" fmla="*/ 79 w 79"/>
                  <a:gd name="T61" fmla="*/ 8 h 142"/>
                  <a:gd name="T62" fmla="*/ 79 w 79"/>
                  <a:gd name="T63" fmla="*/ 7 h 142"/>
                  <a:gd name="T64" fmla="*/ 79 w 79"/>
                  <a:gd name="T65" fmla="*/ 7 h 142"/>
                  <a:gd name="T66" fmla="*/ 79 w 79"/>
                  <a:gd name="T67" fmla="*/ 7 h 142"/>
                  <a:gd name="T68" fmla="*/ 79 w 79"/>
                  <a:gd name="T69" fmla="*/ 6 h 142"/>
                  <a:gd name="T70" fmla="*/ 79 w 79"/>
                  <a:gd name="T71" fmla="*/ 6 h 142"/>
                  <a:gd name="T72" fmla="*/ 79 w 79"/>
                  <a:gd name="T73" fmla="*/ 6 h 142"/>
                  <a:gd name="T74" fmla="*/ 79 w 79"/>
                  <a:gd name="T75" fmla="*/ 6 h 142"/>
                  <a:gd name="T76" fmla="*/ 79 w 79"/>
                  <a:gd name="T77" fmla="*/ 5 h 142"/>
                  <a:gd name="T78" fmla="*/ 79 w 79"/>
                  <a:gd name="T79" fmla="*/ 5 h 142"/>
                  <a:gd name="T80" fmla="*/ 79 w 79"/>
                  <a:gd name="T81" fmla="*/ 5 h 142"/>
                  <a:gd name="T82" fmla="*/ 79 w 79"/>
                  <a:gd name="T83" fmla="*/ 4 h 142"/>
                  <a:gd name="T84" fmla="*/ 79 w 79"/>
                  <a:gd name="T85" fmla="*/ 4 h 142"/>
                  <a:gd name="T86" fmla="*/ 79 w 79"/>
                  <a:gd name="T87" fmla="*/ 4 h 142"/>
                  <a:gd name="T88" fmla="*/ 79 w 79"/>
                  <a:gd name="T89" fmla="*/ 3 h 142"/>
                  <a:gd name="T90" fmla="*/ 79 w 79"/>
                  <a:gd name="T91" fmla="*/ 3 h 142"/>
                  <a:gd name="T92" fmla="*/ 79 w 79"/>
                  <a:gd name="T93" fmla="*/ 3 h 142"/>
                  <a:gd name="T94" fmla="*/ 79 w 79"/>
                  <a:gd name="T95" fmla="*/ 3 h 142"/>
                  <a:gd name="T96" fmla="*/ 79 w 79"/>
                  <a:gd name="T97" fmla="*/ 3 h 142"/>
                  <a:gd name="T98" fmla="*/ 79 w 79"/>
                  <a:gd name="T99" fmla="*/ 2 h 142"/>
                  <a:gd name="T100" fmla="*/ 79 w 79"/>
                  <a:gd name="T101" fmla="*/ 2 h 142"/>
                  <a:gd name="T102" fmla="*/ 79 w 79"/>
                  <a:gd name="T103" fmla="*/ 2 h 142"/>
                  <a:gd name="T104" fmla="*/ 79 w 79"/>
                  <a:gd name="T105" fmla="*/ 1 h 142"/>
                  <a:gd name="T106" fmla="*/ 79 w 79"/>
                  <a:gd name="T107" fmla="*/ 1 h 142"/>
                  <a:gd name="T108" fmla="*/ 79 w 79"/>
                  <a:gd name="T109" fmla="*/ 1 h 142"/>
                  <a:gd name="T110" fmla="*/ 79 w 79"/>
                  <a:gd name="T111" fmla="*/ 1 h 142"/>
                  <a:gd name="T112" fmla="*/ 79 w 79"/>
                  <a:gd name="T1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42">
                    <a:moveTo>
                      <a:pt x="32" y="69"/>
                    </a:moveTo>
                    <a:cubicBezTo>
                      <a:pt x="15" y="85"/>
                      <a:pt x="0" y="103"/>
                      <a:pt x="0" y="137"/>
                    </a:cubicBezTo>
                    <a:cubicBezTo>
                      <a:pt x="0" y="140"/>
                      <a:pt x="2" y="142"/>
                      <a:pt x="5" y="142"/>
                    </a:cubicBezTo>
                    <a:cubicBezTo>
                      <a:pt x="8" y="142"/>
                      <a:pt x="10" y="140"/>
                      <a:pt x="10" y="137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3" y="130"/>
                      <a:pt x="3" y="129"/>
                    </a:cubicBezTo>
                    <a:cubicBezTo>
                      <a:pt x="3" y="127"/>
                      <a:pt x="4" y="126"/>
                      <a:pt x="5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1"/>
                      <a:pt x="12" y="117"/>
                      <a:pt x="14" y="11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7" y="111"/>
                      <a:pt x="7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8" y="103"/>
                      <a:pt x="20" y="98"/>
                      <a:pt x="23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8" y="94"/>
                      <a:pt x="17" y="93"/>
                      <a:pt x="17" y="92"/>
                    </a:cubicBezTo>
                    <a:cubicBezTo>
                      <a:pt x="17" y="90"/>
                      <a:pt x="18" y="89"/>
                      <a:pt x="19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1" y="84"/>
                      <a:pt x="35" y="80"/>
                      <a:pt x="39" y="76"/>
                    </a:cubicBezTo>
                    <a:cubicBezTo>
                      <a:pt x="38" y="75"/>
                      <a:pt x="37" y="74"/>
                      <a:pt x="36" y="73"/>
                    </a:cubicBezTo>
                    <a:cubicBezTo>
                      <a:pt x="35" y="72"/>
                      <a:pt x="33" y="70"/>
                      <a:pt x="32" y="69"/>
                    </a:cubicBezTo>
                    <a:moveTo>
                      <a:pt x="78" y="16"/>
                    </a:moveTo>
                    <a:cubicBezTo>
                      <a:pt x="73" y="40"/>
                      <a:pt x="60" y="55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60" y="55"/>
                      <a:pt x="73" y="40"/>
                      <a:pt x="78" y="16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moveTo>
                      <a:pt x="78" y="13"/>
                    </a:moveTo>
                    <a:cubicBezTo>
                      <a:pt x="78" y="13"/>
                      <a:pt x="78" y="14"/>
                      <a:pt x="78" y="14"/>
                    </a:cubicBezTo>
                    <a:cubicBezTo>
                      <a:pt x="78" y="14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2"/>
                    </a:moveTo>
                    <a:cubicBezTo>
                      <a:pt x="78" y="12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0"/>
                    </a:moveTo>
                    <a:cubicBezTo>
                      <a:pt x="78" y="10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8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8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6"/>
                    </a:moveTo>
                    <a:cubicBezTo>
                      <a:pt x="79" y="6"/>
                      <a:pt x="79" y="7"/>
                      <a:pt x="79" y="7"/>
                    </a:cubicBezTo>
                    <a:cubicBezTo>
                      <a:pt x="79" y="7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3"/>
                    </a:moveTo>
                    <a:cubicBezTo>
                      <a:pt x="79" y="3"/>
                      <a:pt x="79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2"/>
                    </a:moveTo>
                    <a:cubicBezTo>
                      <a:pt x="79" y="2"/>
                      <a:pt x="79" y="3"/>
                      <a:pt x="79" y="3"/>
                    </a:cubicBezTo>
                    <a:cubicBezTo>
                      <a:pt x="79" y="3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1"/>
                    </a:moveTo>
                    <a:cubicBezTo>
                      <a:pt x="79" y="1"/>
                      <a:pt x="79" y="2"/>
                      <a:pt x="79" y="2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14" name="Freeform 1478"/>
              <p:cNvSpPr>
                <a:spLocks/>
              </p:cNvSpPr>
              <p:nvPr/>
            </p:nvSpPr>
            <p:spPr bwMode="auto">
              <a:xfrm>
                <a:off x="6274224" y="1219605"/>
                <a:ext cx="305622" cy="568751"/>
              </a:xfrm>
              <a:custGeom>
                <a:avLst/>
                <a:gdLst>
                  <a:gd name="T0" fmla="*/ 0 w 79"/>
                  <a:gd name="T1" fmla="*/ 5 h 147"/>
                  <a:gd name="T2" fmla="*/ 0 w 79"/>
                  <a:gd name="T3" fmla="*/ 5 h 147"/>
                  <a:gd name="T4" fmla="*/ 0 w 79"/>
                  <a:gd name="T5" fmla="*/ 5 h 147"/>
                  <a:gd name="T6" fmla="*/ 0 w 79"/>
                  <a:gd name="T7" fmla="*/ 6 h 147"/>
                  <a:gd name="T8" fmla="*/ 0 w 79"/>
                  <a:gd name="T9" fmla="*/ 6 h 147"/>
                  <a:gd name="T10" fmla="*/ 0 w 79"/>
                  <a:gd name="T11" fmla="*/ 6 h 147"/>
                  <a:gd name="T12" fmla="*/ 0 w 79"/>
                  <a:gd name="T13" fmla="*/ 6 h 147"/>
                  <a:gd name="T14" fmla="*/ 0 w 79"/>
                  <a:gd name="T15" fmla="*/ 6 h 147"/>
                  <a:gd name="T16" fmla="*/ 0 w 79"/>
                  <a:gd name="T17" fmla="*/ 7 h 147"/>
                  <a:gd name="T18" fmla="*/ 0 w 79"/>
                  <a:gd name="T19" fmla="*/ 7 h 147"/>
                  <a:gd name="T20" fmla="*/ 0 w 79"/>
                  <a:gd name="T21" fmla="*/ 7 h 147"/>
                  <a:gd name="T22" fmla="*/ 0 w 79"/>
                  <a:gd name="T23" fmla="*/ 7 h 147"/>
                  <a:gd name="T24" fmla="*/ 0 w 79"/>
                  <a:gd name="T25" fmla="*/ 8 h 147"/>
                  <a:gd name="T26" fmla="*/ 0 w 79"/>
                  <a:gd name="T27" fmla="*/ 8 h 147"/>
                  <a:gd name="T28" fmla="*/ 0 w 79"/>
                  <a:gd name="T29" fmla="*/ 8 h 147"/>
                  <a:gd name="T30" fmla="*/ 0 w 79"/>
                  <a:gd name="T31" fmla="*/ 8 h 147"/>
                  <a:gd name="T32" fmla="*/ 0 w 79"/>
                  <a:gd name="T33" fmla="*/ 8 h 147"/>
                  <a:gd name="T34" fmla="*/ 0 w 79"/>
                  <a:gd name="T35" fmla="*/ 9 h 147"/>
                  <a:gd name="T36" fmla="*/ 0 w 79"/>
                  <a:gd name="T37" fmla="*/ 9 h 147"/>
                  <a:gd name="T38" fmla="*/ 0 w 79"/>
                  <a:gd name="T39" fmla="*/ 9 h 147"/>
                  <a:gd name="T40" fmla="*/ 0 w 79"/>
                  <a:gd name="T41" fmla="*/ 9 h 147"/>
                  <a:gd name="T42" fmla="*/ 0 w 79"/>
                  <a:gd name="T43" fmla="*/ 9 h 147"/>
                  <a:gd name="T44" fmla="*/ 0 w 79"/>
                  <a:gd name="T45" fmla="*/ 10 h 147"/>
                  <a:gd name="T46" fmla="*/ 0 w 79"/>
                  <a:gd name="T47" fmla="*/ 10 h 147"/>
                  <a:gd name="T48" fmla="*/ 0 w 79"/>
                  <a:gd name="T49" fmla="*/ 10 h 147"/>
                  <a:gd name="T50" fmla="*/ 0 w 79"/>
                  <a:gd name="T51" fmla="*/ 11 h 147"/>
                  <a:gd name="T52" fmla="*/ 0 w 79"/>
                  <a:gd name="T53" fmla="*/ 11 h 147"/>
                  <a:gd name="T54" fmla="*/ 0 w 79"/>
                  <a:gd name="T55" fmla="*/ 11 h 147"/>
                  <a:gd name="T56" fmla="*/ 0 w 79"/>
                  <a:gd name="T57" fmla="*/ 11 h 147"/>
                  <a:gd name="T58" fmla="*/ 0 w 79"/>
                  <a:gd name="T59" fmla="*/ 11 h 147"/>
                  <a:gd name="T60" fmla="*/ 0 w 79"/>
                  <a:gd name="T61" fmla="*/ 12 h 147"/>
                  <a:gd name="T62" fmla="*/ 36 w 79"/>
                  <a:gd name="T63" fmla="*/ 78 h 147"/>
                  <a:gd name="T64" fmla="*/ 51 w 79"/>
                  <a:gd name="T65" fmla="*/ 94 h 147"/>
                  <a:gd name="T66" fmla="*/ 60 w 79"/>
                  <a:gd name="T67" fmla="*/ 97 h 147"/>
                  <a:gd name="T68" fmla="*/ 55 w 79"/>
                  <a:gd name="T69" fmla="*/ 99 h 147"/>
                  <a:gd name="T70" fmla="*/ 67 w 79"/>
                  <a:gd name="T71" fmla="*/ 113 h 147"/>
                  <a:gd name="T72" fmla="*/ 67 w 79"/>
                  <a:gd name="T73" fmla="*/ 118 h 147"/>
                  <a:gd name="T74" fmla="*/ 68 w 79"/>
                  <a:gd name="T75" fmla="*/ 131 h 147"/>
                  <a:gd name="T76" fmla="*/ 73 w 79"/>
                  <a:gd name="T77" fmla="*/ 134 h 147"/>
                  <a:gd name="T78" fmla="*/ 68 w 79"/>
                  <a:gd name="T79" fmla="*/ 136 h 147"/>
                  <a:gd name="T80" fmla="*/ 74 w 79"/>
                  <a:gd name="T81" fmla="*/ 147 h 147"/>
                  <a:gd name="T82" fmla="*/ 46 w 79"/>
                  <a:gd name="T83" fmla="*/ 74 h 147"/>
                  <a:gd name="T84" fmla="*/ 46 w 79"/>
                  <a:gd name="T85" fmla="*/ 74 h 147"/>
                  <a:gd name="T86" fmla="*/ 36 w 79"/>
                  <a:gd name="T87" fmla="*/ 69 h 147"/>
                  <a:gd name="T88" fmla="*/ 27 w 79"/>
                  <a:gd name="T89" fmla="*/ 53 h 147"/>
                  <a:gd name="T90" fmla="*/ 19 w 79"/>
                  <a:gd name="T91" fmla="*/ 51 h 147"/>
                  <a:gd name="T92" fmla="*/ 23 w 79"/>
                  <a:gd name="T93" fmla="*/ 48 h 147"/>
                  <a:gd name="T94" fmla="*/ 12 w 79"/>
                  <a:gd name="T95" fmla="*/ 35 h 147"/>
                  <a:gd name="T96" fmla="*/ 12 w 79"/>
                  <a:gd name="T97" fmla="*/ 30 h 147"/>
                  <a:gd name="T98" fmla="*/ 11 w 79"/>
                  <a:gd name="T99" fmla="*/ 16 h 147"/>
                  <a:gd name="T100" fmla="*/ 5 w 79"/>
                  <a:gd name="T101" fmla="*/ 14 h 147"/>
                  <a:gd name="T102" fmla="*/ 10 w 79"/>
                  <a:gd name="T103" fmla="*/ 11 h 147"/>
                  <a:gd name="T104" fmla="*/ 5 w 79"/>
                  <a:gd name="T10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147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1"/>
                      <a:pt x="17" y="58"/>
                      <a:pt x="32" y="74"/>
                    </a:cubicBezTo>
                    <a:cubicBezTo>
                      <a:pt x="33" y="75"/>
                      <a:pt x="35" y="77"/>
                      <a:pt x="36" y="78"/>
                    </a:cubicBezTo>
                    <a:cubicBezTo>
                      <a:pt x="37" y="79"/>
                      <a:pt x="38" y="80"/>
                      <a:pt x="39" y="81"/>
                    </a:cubicBezTo>
                    <a:cubicBezTo>
                      <a:pt x="43" y="85"/>
                      <a:pt x="47" y="89"/>
                      <a:pt x="51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9" y="94"/>
                      <a:pt x="60" y="95"/>
                      <a:pt x="60" y="97"/>
                    </a:cubicBezTo>
                    <a:cubicBezTo>
                      <a:pt x="60" y="98"/>
                      <a:pt x="59" y="99"/>
                      <a:pt x="57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8" y="103"/>
                      <a:pt x="61" y="108"/>
                      <a:pt x="63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5"/>
                    </a:cubicBezTo>
                    <a:cubicBezTo>
                      <a:pt x="69" y="116"/>
                      <a:pt x="68" y="118"/>
                      <a:pt x="67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22"/>
                      <a:pt x="67" y="126"/>
                      <a:pt x="6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31"/>
                      <a:pt x="73" y="132"/>
                      <a:pt x="73" y="134"/>
                    </a:cubicBezTo>
                    <a:cubicBezTo>
                      <a:pt x="73" y="135"/>
                      <a:pt x="72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9" y="138"/>
                      <a:pt x="69" y="140"/>
                      <a:pt x="69" y="142"/>
                    </a:cubicBezTo>
                    <a:cubicBezTo>
                      <a:pt x="69" y="145"/>
                      <a:pt x="71" y="147"/>
                      <a:pt x="74" y="147"/>
                    </a:cubicBezTo>
                    <a:cubicBezTo>
                      <a:pt x="77" y="147"/>
                      <a:pt x="79" y="145"/>
                      <a:pt x="79" y="142"/>
                    </a:cubicBezTo>
                    <a:cubicBezTo>
                      <a:pt x="79" y="108"/>
                      <a:pt x="63" y="90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2"/>
                      <a:pt x="35" y="71"/>
                      <a:pt x="36" y="69"/>
                    </a:cubicBezTo>
                    <a:cubicBezTo>
                      <a:pt x="37" y="68"/>
                      <a:pt x="38" y="67"/>
                      <a:pt x="39" y="66"/>
                    </a:cubicBezTo>
                    <a:cubicBezTo>
                      <a:pt x="35" y="62"/>
                      <a:pt x="31" y="58"/>
                      <a:pt x="27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3"/>
                      <a:pt x="19" y="52"/>
                      <a:pt x="19" y="51"/>
                    </a:cubicBezTo>
                    <a:cubicBezTo>
                      <a:pt x="19" y="49"/>
                      <a:pt x="20" y="48"/>
                      <a:pt x="21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4"/>
                      <a:pt x="18" y="40"/>
                      <a:pt x="16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9" y="34"/>
                      <a:pt x="9" y="32"/>
                    </a:cubicBezTo>
                    <a:cubicBezTo>
                      <a:pt x="9" y="31"/>
                      <a:pt x="10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2" y="26"/>
                      <a:pt x="11" y="21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5" y="15"/>
                      <a:pt x="5" y="14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15" name="Freeform 1479"/>
              <p:cNvSpPr>
                <a:spLocks/>
              </p:cNvSpPr>
              <p:nvPr/>
            </p:nvSpPr>
            <p:spPr bwMode="auto">
              <a:xfrm>
                <a:off x="6347770" y="1405920"/>
                <a:ext cx="138919" cy="19612"/>
              </a:xfrm>
              <a:custGeom>
                <a:avLst/>
                <a:gdLst>
                  <a:gd name="T0" fmla="*/ 36 w 36"/>
                  <a:gd name="T1" fmla="*/ 0 h 5"/>
                  <a:gd name="T2" fmla="*/ 4 w 36"/>
                  <a:gd name="T3" fmla="*/ 0 h 5"/>
                  <a:gd name="T4" fmla="*/ 2 w 36"/>
                  <a:gd name="T5" fmla="*/ 0 h 5"/>
                  <a:gd name="T6" fmla="*/ 0 w 36"/>
                  <a:gd name="T7" fmla="*/ 3 h 5"/>
                  <a:gd name="T8" fmla="*/ 2 w 36"/>
                  <a:gd name="T9" fmla="*/ 5 h 5"/>
                  <a:gd name="T10" fmla="*/ 8 w 36"/>
                  <a:gd name="T11" fmla="*/ 5 h 5"/>
                  <a:gd name="T12" fmla="*/ 32 w 36"/>
                  <a:gd name="T13" fmla="*/ 5 h 5"/>
                  <a:gd name="T14" fmla="*/ 36 w 3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4"/>
                      <a:pt x="35" y="2"/>
                      <a:pt x="3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16" name="Freeform 1480"/>
              <p:cNvSpPr>
                <a:spLocks/>
              </p:cNvSpPr>
              <p:nvPr/>
            </p:nvSpPr>
            <p:spPr bwMode="auto">
              <a:xfrm>
                <a:off x="6308546" y="1335643"/>
                <a:ext cx="217367" cy="19612"/>
              </a:xfrm>
              <a:custGeom>
                <a:avLst/>
                <a:gdLst>
                  <a:gd name="T0" fmla="*/ 56 w 56"/>
                  <a:gd name="T1" fmla="*/ 0 h 5"/>
                  <a:gd name="T2" fmla="*/ 5 w 56"/>
                  <a:gd name="T3" fmla="*/ 0 h 5"/>
                  <a:gd name="T4" fmla="*/ 3 w 56"/>
                  <a:gd name="T5" fmla="*/ 0 h 5"/>
                  <a:gd name="T6" fmla="*/ 0 w 56"/>
                  <a:gd name="T7" fmla="*/ 2 h 5"/>
                  <a:gd name="T8" fmla="*/ 3 w 56"/>
                  <a:gd name="T9" fmla="*/ 5 h 5"/>
                  <a:gd name="T10" fmla="*/ 7 w 56"/>
                  <a:gd name="T11" fmla="*/ 5 h 5"/>
                  <a:gd name="T12" fmla="*/ 54 w 56"/>
                  <a:gd name="T13" fmla="*/ 5 h 5"/>
                  <a:gd name="T14" fmla="*/ 56 w 5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">
                    <a:moveTo>
                      <a:pt x="5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5" y="2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17" name="Freeform 1481"/>
              <p:cNvSpPr>
                <a:spLocks/>
              </p:cNvSpPr>
              <p:nvPr/>
            </p:nvSpPr>
            <p:spPr bwMode="auto">
              <a:xfrm>
                <a:off x="6293836" y="1262098"/>
                <a:ext cx="243517" cy="19612"/>
              </a:xfrm>
              <a:custGeom>
                <a:avLst/>
                <a:gdLst>
                  <a:gd name="T0" fmla="*/ 63 w 63"/>
                  <a:gd name="T1" fmla="*/ 0 h 5"/>
                  <a:gd name="T2" fmla="*/ 5 w 63"/>
                  <a:gd name="T3" fmla="*/ 0 h 5"/>
                  <a:gd name="T4" fmla="*/ 3 w 63"/>
                  <a:gd name="T5" fmla="*/ 0 h 5"/>
                  <a:gd name="T6" fmla="*/ 0 w 63"/>
                  <a:gd name="T7" fmla="*/ 3 h 5"/>
                  <a:gd name="T8" fmla="*/ 3 w 63"/>
                  <a:gd name="T9" fmla="*/ 5 h 5"/>
                  <a:gd name="T10" fmla="*/ 6 w 63"/>
                  <a:gd name="T11" fmla="*/ 5 h 5"/>
                  <a:gd name="T12" fmla="*/ 63 w 63"/>
                  <a:gd name="T13" fmla="*/ 5 h 5"/>
                  <a:gd name="T14" fmla="*/ 63 w 6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6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18" name="Freeform 1482"/>
              <p:cNvSpPr>
                <a:spLocks/>
              </p:cNvSpPr>
              <p:nvPr/>
            </p:nvSpPr>
            <p:spPr bwMode="auto">
              <a:xfrm>
                <a:off x="6339598" y="1584063"/>
                <a:ext cx="166703" cy="19612"/>
              </a:xfrm>
              <a:custGeom>
                <a:avLst/>
                <a:gdLst>
                  <a:gd name="T0" fmla="*/ 40 w 43"/>
                  <a:gd name="T1" fmla="*/ 0 h 5"/>
                  <a:gd name="T2" fmla="*/ 34 w 43"/>
                  <a:gd name="T3" fmla="*/ 0 h 5"/>
                  <a:gd name="T4" fmla="*/ 10 w 43"/>
                  <a:gd name="T5" fmla="*/ 0 h 5"/>
                  <a:gd name="T6" fmla="*/ 2 w 43"/>
                  <a:gd name="T7" fmla="*/ 0 h 5"/>
                  <a:gd name="T8" fmla="*/ 0 w 43"/>
                  <a:gd name="T9" fmla="*/ 3 h 5"/>
                  <a:gd name="T10" fmla="*/ 2 w 43"/>
                  <a:gd name="T11" fmla="*/ 5 h 5"/>
                  <a:gd name="T12" fmla="*/ 6 w 43"/>
                  <a:gd name="T13" fmla="*/ 5 h 5"/>
                  <a:gd name="T14" fmla="*/ 38 w 43"/>
                  <a:gd name="T15" fmla="*/ 5 h 5"/>
                  <a:gd name="T16" fmla="*/ 40 w 43"/>
                  <a:gd name="T17" fmla="*/ 5 h 5"/>
                  <a:gd name="T18" fmla="*/ 43 w 43"/>
                  <a:gd name="T19" fmla="*/ 3 h 5"/>
                  <a:gd name="T20" fmla="*/ 40 w 4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">
                    <a:moveTo>
                      <a:pt x="40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5"/>
                      <a:pt x="43" y="4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19" name="Freeform 1483"/>
              <p:cNvSpPr>
                <a:spLocks/>
              </p:cNvSpPr>
              <p:nvPr/>
            </p:nvSpPr>
            <p:spPr bwMode="auto">
              <a:xfrm>
                <a:off x="6302007" y="1657608"/>
                <a:ext cx="238614" cy="19612"/>
              </a:xfrm>
              <a:custGeom>
                <a:avLst/>
                <a:gdLst>
                  <a:gd name="T0" fmla="*/ 60 w 62"/>
                  <a:gd name="T1" fmla="*/ 0 h 5"/>
                  <a:gd name="T2" fmla="*/ 56 w 62"/>
                  <a:gd name="T3" fmla="*/ 0 h 5"/>
                  <a:gd name="T4" fmla="*/ 9 w 62"/>
                  <a:gd name="T5" fmla="*/ 0 h 5"/>
                  <a:gd name="T6" fmla="*/ 2 w 62"/>
                  <a:gd name="T7" fmla="*/ 0 h 5"/>
                  <a:gd name="T8" fmla="*/ 0 w 62"/>
                  <a:gd name="T9" fmla="*/ 2 h 5"/>
                  <a:gd name="T10" fmla="*/ 2 w 62"/>
                  <a:gd name="T11" fmla="*/ 5 h 5"/>
                  <a:gd name="T12" fmla="*/ 7 w 62"/>
                  <a:gd name="T13" fmla="*/ 5 h 5"/>
                  <a:gd name="T14" fmla="*/ 58 w 62"/>
                  <a:gd name="T15" fmla="*/ 5 h 5"/>
                  <a:gd name="T16" fmla="*/ 60 w 62"/>
                  <a:gd name="T17" fmla="*/ 5 h 5"/>
                  <a:gd name="T18" fmla="*/ 62 w 62"/>
                  <a:gd name="T19" fmla="*/ 2 h 5"/>
                  <a:gd name="T20" fmla="*/ 60 w 6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5">
                    <a:moveTo>
                      <a:pt x="60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2" y="3"/>
                      <a:pt x="62" y="2"/>
                    </a:cubicBezTo>
                    <a:cubicBezTo>
                      <a:pt x="62" y="1"/>
                      <a:pt x="61" y="0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20" name="Freeform 1484"/>
              <p:cNvSpPr>
                <a:spLocks/>
              </p:cNvSpPr>
              <p:nvPr/>
            </p:nvSpPr>
            <p:spPr bwMode="auto">
              <a:xfrm>
                <a:off x="6285665" y="1726252"/>
                <a:ext cx="271301" cy="19612"/>
              </a:xfrm>
              <a:custGeom>
                <a:avLst/>
                <a:gdLst>
                  <a:gd name="T0" fmla="*/ 68 w 70"/>
                  <a:gd name="T1" fmla="*/ 0 h 5"/>
                  <a:gd name="T2" fmla="*/ 65 w 70"/>
                  <a:gd name="T3" fmla="*/ 0 h 5"/>
                  <a:gd name="T4" fmla="*/ 8 w 70"/>
                  <a:gd name="T5" fmla="*/ 0 h 5"/>
                  <a:gd name="T6" fmla="*/ 2 w 70"/>
                  <a:gd name="T7" fmla="*/ 0 h 5"/>
                  <a:gd name="T8" fmla="*/ 0 w 70"/>
                  <a:gd name="T9" fmla="*/ 3 h 5"/>
                  <a:gd name="T10" fmla="*/ 2 w 70"/>
                  <a:gd name="T11" fmla="*/ 5 h 5"/>
                  <a:gd name="T12" fmla="*/ 7 w 70"/>
                  <a:gd name="T13" fmla="*/ 5 h 5"/>
                  <a:gd name="T14" fmla="*/ 65 w 70"/>
                  <a:gd name="T15" fmla="*/ 5 h 5"/>
                  <a:gd name="T16" fmla="*/ 68 w 70"/>
                  <a:gd name="T17" fmla="*/ 5 h 5"/>
                  <a:gd name="T18" fmla="*/ 70 w 70"/>
                  <a:gd name="T19" fmla="*/ 3 h 5"/>
                  <a:gd name="T20" fmla="*/ 68 w 70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">
                    <a:moveTo>
                      <a:pt x="6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4"/>
                      <a:pt x="70" y="3"/>
                    </a:cubicBezTo>
                    <a:cubicBezTo>
                      <a:pt x="70" y="1"/>
                      <a:pt x="69" y="0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321" name="Freeform 1485"/>
              <p:cNvSpPr>
                <a:spLocks/>
              </p:cNvSpPr>
              <p:nvPr/>
            </p:nvSpPr>
            <p:spPr bwMode="auto">
              <a:xfrm>
                <a:off x="6398434" y="1219605"/>
                <a:ext cx="181412" cy="286010"/>
              </a:xfrm>
              <a:custGeom>
                <a:avLst/>
                <a:gdLst>
                  <a:gd name="T0" fmla="*/ 36 w 47"/>
                  <a:gd name="T1" fmla="*/ 11 h 74"/>
                  <a:gd name="T2" fmla="*/ 31 w 47"/>
                  <a:gd name="T3" fmla="*/ 35 h 74"/>
                  <a:gd name="T4" fmla="*/ 7 w 47"/>
                  <a:gd name="T5" fmla="*/ 66 h 74"/>
                  <a:gd name="T6" fmla="*/ 14 w 47"/>
                  <a:gd name="T7" fmla="*/ 74 h 74"/>
                  <a:gd name="T8" fmla="*/ 46 w 47"/>
                  <a:gd name="T9" fmla="*/ 21 h 74"/>
                  <a:gd name="T10" fmla="*/ 46 w 47"/>
                  <a:gd name="T11" fmla="*/ 20 h 74"/>
                  <a:gd name="T12" fmla="*/ 46 w 47"/>
                  <a:gd name="T13" fmla="*/ 20 h 74"/>
                  <a:gd name="T14" fmla="*/ 46 w 47"/>
                  <a:gd name="T15" fmla="*/ 20 h 74"/>
                  <a:gd name="T16" fmla="*/ 46 w 47"/>
                  <a:gd name="T17" fmla="*/ 19 h 74"/>
                  <a:gd name="T18" fmla="*/ 46 w 47"/>
                  <a:gd name="T19" fmla="*/ 18 h 74"/>
                  <a:gd name="T20" fmla="*/ 46 w 47"/>
                  <a:gd name="T21" fmla="*/ 18 h 74"/>
                  <a:gd name="T22" fmla="*/ 46 w 47"/>
                  <a:gd name="T23" fmla="*/ 17 h 74"/>
                  <a:gd name="T24" fmla="*/ 46 w 47"/>
                  <a:gd name="T25" fmla="*/ 17 h 74"/>
                  <a:gd name="T26" fmla="*/ 46 w 47"/>
                  <a:gd name="T27" fmla="*/ 17 h 74"/>
                  <a:gd name="T28" fmla="*/ 46 w 47"/>
                  <a:gd name="T29" fmla="*/ 16 h 74"/>
                  <a:gd name="T30" fmla="*/ 46 w 47"/>
                  <a:gd name="T31" fmla="*/ 16 h 74"/>
                  <a:gd name="T32" fmla="*/ 46 w 47"/>
                  <a:gd name="T33" fmla="*/ 16 h 74"/>
                  <a:gd name="T34" fmla="*/ 46 w 47"/>
                  <a:gd name="T35" fmla="*/ 15 h 74"/>
                  <a:gd name="T36" fmla="*/ 46 w 47"/>
                  <a:gd name="T37" fmla="*/ 15 h 74"/>
                  <a:gd name="T38" fmla="*/ 46 w 47"/>
                  <a:gd name="T39" fmla="*/ 14 h 74"/>
                  <a:gd name="T40" fmla="*/ 46 w 47"/>
                  <a:gd name="T41" fmla="*/ 14 h 74"/>
                  <a:gd name="T42" fmla="*/ 46 w 47"/>
                  <a:gd name="T43" fmla="*/ 14 h 74"/>
                  <a:gd name="T44" fmla="*/ 46 w 47"/>
                  <a:gd name="T45" fmla="*/ 14 h 74"/>
                  <a:gd name="T46" fmla="*/ 46 w 47"/>
                  <a:gd name="T47" fmla="*/ 13 h 74"/>
                  <a:gd name="T48" fmla="*/ 46 w 47"/>
                  <a:gd name="T49" fmla="*/ 13 h 74"/>
                  <a:gd name="T50" fmla="*/ 47 w 47"/>
                  <a:gd name="T51" fmla="*/ 13 h 74"/>
                  <a:gd name="T52" fmla="*/ 47 w 47"/>
                  <a:gd name="T53" fmla="*/ 12 h 74"/>
                  <a:gd name="T54" fmla="*/ 47 w 47"/>
                  <a:gd name="T55" fmla="*/ 12 h 74"/>
                  <a:gd name="T56" fmla="*/ 47 w 47"/>
                  <a:gd name="T57" fmla="*/ 12 h 74"/>
                  <a:gd name="T58" fmla="*/ 47 w 47"/>
                  <a:gd name="T59" fmla="*/ 11 h 74"/>
                  <a:gd name="T60" fmla="*/ 47 w 47"/>
                  <a:gd name="T61" fmla="*/ 11 h 74"/>
                  <a:gd name="T62" fmla="*/ 47 w 47"/>
                  <a:gd name="T63" fmla="*/ 11 h 74"/>
                  <a:gd name="T64" fmla="*/ 47 w 47"/>
                  <a:gd name="T65" fmla="*/ 10 h 74"/>
                  <a:gd name="T66" fmla="*/ 47 w 47"/>
                  <a:gd name="T67" fmla="*/ 10 h 74"/>
                  <a:gd name="T68" fmla="*/ 47 w 47"/>
                  <a:gd name="T69" fmla="*/ 10 h 74"/>
                  <a:gd name="T70" fmla="*/ 47 w 47"/>
                  <a:gd name="T71" fmla="*/ 10 h 74"/>
                  <a:gd name="T72" fmla="*/ 47 w 47"/>
                  <a:gd name="T73" fmla="*/ 9 h 74"/>
                  <a:gd name="T74" fmla="*/ 47 w 47"/>
                  <a:gd name="T75" fmla="*/ 9 h 74"/>
                  <a:gd name="T76" fmla="*/ 47 w 47"/>
                  <a:gd name="T77" fmla="*/ 9 h 74"/>
                  <a:gd name="T78" fmla="*/ 47 w 47"/>
                  <a:gd name="T79" fmla="*/ 8 h 74"/>
                  <a:gd name="T80" fmla="*/ 47 w 47"/>
                  <a:gd name="T81" fmla="*/ 8 h 74"/>
                  <a:gd name="T82" fmla="*/ 47 w 47"/>
                  <a:gd name="T83" fmla="*/ 8 h 74"/>
                  <a:gd name="T84" fmla="*/ 47 w 47"/>
                  <a:gd name="T85" fmla="*/ 7 h 74"/>
                  <a:gd name="T86" fmla="*/ 47 w 47"/>
                  <a:gd name="T87" fmla="*/ 7 h 74"/>
                  <a:gd name="T88" fmla="*/ 47 w 47"/>
                  <a:gd name="T89" fmla="*/ 7 h 74"/>
                  <a:gd name="T90" fmla="*/ 47 w 47"/>
                  <a:gd name="T91" fmla="*/ 6 h 74"/>
                  <a:gd name="T92" fmla="*/ 47 w 47"/>
                  <a:gd name="T93" fmla="*/ 6 h 74"/>
                  <a:gd name="T94" fmla="*/ 47 w 47"/>
                  <a:gd name="T95" fmla="*/ 6 h 74"/>
                  <a:gd name="T96" fmla="*/ 47 w 47"/>
                  <a:gd name="T97" fmla="*/ 6 h 74"/>
                  <a:gd name="T98" fmla="*/ 47 w 47"/>
                  <a:gd name="T99" fmla="*/ 5 h 74"/>
                  <a:gd name="T100" fmla="*/ 47 w 47"/>
                  <a:gd name="T10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74">
                    <a:moveTo>
                      <a:pt x="42" y="0"/>
                    </a:moveTo>
                    <a:cubicBezTo>
                      <a:pt x="39" y="0"/>
                      <a:pt x="37" y="2"/>
                      <a:pt x="37" y="5"/>
                    </a:cubicBezTo>
                    <a:cubicBezTo>
                      <a:pt x="37" y="7"/>
                      <a:pt x="37" y="9"/>
                      <a:pt x="36" y="11"/>
                    </a:cubicBezTo>
                    <a:cubicBezTo>
                      <a:pt x="36" y="13"/>
                      <a:pt x="36" y="15"/>
                      <a:pt x="36" y="16"/>
                    </a:cubicBezTo>
                    <a:cubicBezTo>
                      <a:pt x="35" y="21"/>
                      <a:pt x="34" y="26"/>
                      <a:pt x="33" y="30"/>
                    </a:cubicBezTo>
                    <a:cubicBezTo>
                      <a:pt x="32" y="32"/>
                      <a:pt x="31" y="33"/>
                      <a:pt x="31" y="35"/>
                    </a:cubicBezTo>
                    <a:cubicBezTo>
                      <a:pt x="29" y="40"/>
                      <a:pt x="26" y="44"/>
                      <a:pt x="23" y="48"/>
                    </a:cubicBezTo>
                    <a:cubicBezTo>
                      <a:pt x="22" y="50"/>
                      <a:pt x="20" y="52"/>
                      <a:pt x="19" y="53"/>
                    </a:cubicBezTo>
                    <a:cubicBezTo>
                      <a:pt x="15" y="58"/>
                      <a:pt x="11" y="62"/>
                      <a:pt x="7" y="66"/>
                    </a:cubicBezTo>
                    <a:cubicBezTo>
                      <a:pt x="6" y="67"/>
                      <a:pt x="5" y="68"/>
                      <a:pt x="4" y="69"/>
                    </a:cubicBezTo>
                    <a:cubicBezTo>
                      <a:pt x="3" y="71"/>
                      <a:pt x="1" y="72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28" y="60"/>
                      <a:pt x="41" y="45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32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sp>
          <p:nvSpPr>
            <p:cNvPr id="1308" name="Freeform 1307"/>
            <p:cNvSpPr/>
            <p:nvPr/>
          </p:nvSpPr>
          <p:spPr bwMode="auto">
            <a:xfrm>
              <a:off x="3132953" y="-15560"/>
              <a:ext cx="1530032" cy="1370042"/>
            </a:xfrm>
            <a:custGeom>
              <a:avLst/>
              <a:gdLst>
                <a:gd name="connsiteX0" fmla="*/ 301732 w 1530032"/>
                <a:gd name="connsiteY0" fmla="*/ 0 h 1370042"/>
                <a:gd name="connsiteX1" fmla="*/ 1228301 w 1530032"/>
                <a:gd name="connsiteY1" fmla="*/ 0 h 1370042"/>
                <a:gd name="connsiteX2" fmla="*/ 1305964 w 1530032"/>
                <a:gd name="connsiteY2" fmla="*/ 64078 h 1370042"/>
                <a:gd name="connsiteX3" fmla="*/ 1530032 w 1530032"/>
                <a:gd name="connsiteY3" fmla="*/ 605026 h 1370042"/>
                <a:gd name="connsiteX4" fmla="*/ 765016 w 1530032"/>
                <a:gd name="connsiteY4" fmla="*/ 1370042 h 1370042"/>
                <a:gd name="connsiteX5" fmla="*/ 0 w 1530032"/>
                <a:gd name="connsiteY5" fmla="*/ 605026 h 1370042"/>
                <a:gd name="connsiteX6" fmla="*/ 224068 w 1530032"/>
                <a:gd name="connsiteY6" fmla="*/ 64078 h 13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032" h="1370042">
                  <a:moveTo>
                    <a:pt x="301732" y="0"/>
                  </a:moveTo>
                  <a:lnTo>
                    <a:pt x="1228301" y="0"/>
                  </a:lnTo>
                  <a:lnTo>
                    <a:pt x="1305964" y="64078"/>
                  </a:lnTo>
                  <a:cubicBezTo>
                    <a:pt x="1444405" y="202519"/>
                    <a:pt x="1530032" y="393773"/>
                    <a:pt x="1530032" y="605026"/>
                  </a:cubicBezTo>
                  <a:cubicBezTo>
                    <a:pt x="1530032" y="1027533"/>
                    <a:pt x="1187523" y="1370042"/>
                    <a:pt x="765016" y="1370042"/>
                  </a:cubicBezTo>
                  <a:cubicBezTo>
                    <a:pt x="342509" y="1370042"/>
                    <a:pt x="0" y="1027533"/>
                    <a:pt x="0" y="605026"/>
                  </a:cubicBezTo>
                  <a:cubicBezTo>
                    <a:pt x="0" y="393773"/>
                    <a:pt x="85627" y="202519"/>
                    <a:pt x="224068" y="64078"/>
                  </a:cubicBezTo>
                  <a:close/>
                </a:path>
              </a:pathLst>
            </a:cu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121920" tIns="60960" rIns="121920" bIns="6096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pic>
          <p:nvPicPr>
            <p:cNvPr id="1309" name="Picture 1308"/>
            <p:cNvPicPr>
              <a:picLocks noChangeAspect="1"/>
            </p:cNvPicPr>
            <p:nvPr/>
          </p:nvPicPr>
          <p:blipFill>
            <a:blip r:embed="rId2">
              <a:alphaModFix amt="90000"/>
            </a:blip>
            <a:stretch>
              <a:fillRect/>
            </a:stretch>
          </p:blipFill>
          <p:spPr>
            <a:xfrm>
              <a:off x="3589432" y="114991"/>
              <a:ext cx="632770" cy="994352"/>
            </a:xfrm>
            <a:prstGeom prst="rect">
              <a:avLst/>
            </a:prstGeom>
          </p:spPr>
        </p:pic>
      </p:grpSp>
      <p:sp>
        <p:nvSpPr>
          <p:cNvPr id="1343" name="Rectangle 1342"/>
          <p:cNvSpPr/>
          <p:nvPr userDrawn="1"/>
        </p:nvSpPr>
        <p:spPr bwMode="auto">
          <a:xfrm>
            <a:off x="-15429" y="0"/>
            <a:ext cx="12207433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62543" tIns="81272" rIns="162543" bIns="8127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9044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32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mago-Medium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67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1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381486" y="6405656"/>
            <a:ext cx="2346967" cy="287259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867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55" y="6405656"/>
            <a:ext cx="2086469" cy="287259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867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383729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-15432" y="-15559"/>
            <a:ext cx="4678419" cy="2671131"/>
            <a:chOff x="-15433" y="-15560"/>
            <a:chExt cx="4678418" cy="2671130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-15433" y="1201294"/>
              <a:ext cx="1343798" cy="1454276"/>
            </a:xfrm>
            <a:custGeom>
              <a:avLst/>
              <a:gdLst>
                <a:gd name="connsiteX0" fmla="*/ 617603 w 1343798"/>
                <a:gd name="connsiteY0" fmla="*/ 0 h 1454276"/>
                <a:gd name="connsiteX1" fmla="*/ 1343798 w 1343798"/>
                <a:gd name="connsiteY1" fmla="*/ 727138 h 1454276"/>
                <a:gd name="connsiteX2" fmla="*/ 1245784 w 1343798"/>
                <a:gd name="connsiteY2" fmla="*/ 1088477 h 1454276"/>
                <a:gd name="connsiteX3" fmla="*/ 1343798 w 1343798"/>
                <a:gd name="connsiteY3" fmla="*/ 1454276 h 1454276"/>
                <a:gd name="connsiteX4" fmla="*/ 978473 w 1343798"/>
                <a:gd name="connsiteY4" fmla="*/ 1356135 h 1454276"/>
                <a:gd name="connsiteX5" fmla="*/ 617603 w 1343798"/>
                <a:gd name="connsiteY5" fmla="*/ 1454276 h 1454276"/>
                <a:gd name="connsiteX6" fmla="*/ 15456 w 1343798"/>
                <a:gd name="connsiteY6" fmla="*/ 1133644 h 1454276"/>
                <a:gd name="connsiteX7" fmla="*/ 0 w 1343798"/>
                <a:gd name="connsiteY7" fmla="*/ 1105137 h 1454276"/>
                <a:gd name="connsiteX8" fmla="*/ 0 w 1343798"/>
                <a:gd name="connsiteY8" fmla="*/ 349139 h 1454276"/>
                <a:gd name="connsiteX9" fmla="*/ 15456 w 1343798"/>
                <a:gd name="connsiteY9" fmla="*/ 320632 h 1454276"/>
                <a:gd name="connsiteX10" fmla="*/ 617603 w 1343798"/>
                <a:gd name="connsiteY10" fmla="*/ 0 h 145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3798" h="1454276">
                  <a:moveTo>
                    <a:pt x="617603" y="0"/>
                  </a:moveTo>
                  <a:cubicBezTo>
                    <a:pt x="1018569" y="0"/>
                    <a:pt x="1343798" y="325651"/>
                    <a:pt x="1343798" y="727138"/>
                  </a:cubicBezTo>
                  <a:cubicBezTo>
                    <a:pt x="1343798" y="860967"/>
                    <a:pt x="1308157" y="981413"/>
                    <a:pt x="1245784" y="1088477"/>
                  </a:cubicBezTo>
                  <a:lnTo>
                    <a:pt x="1343798" y="1454276"/>
                  </a:lnTo>
                  <a:cubicBezTo>
                    <a:pt x="1343798" y="1454276"/>
                    <a:pt x="1343798" y="1454276"/>
                    <a:pt x="978473" y="1356135"/>
                  </a:cubicBezTo>
                  <a:cubicBezTo>
                    <a:pt x="871548" y="1418588"/>
                    <a:pt x="751258" y="1454276"/>
                    <a:pt x="617603" y="1454276"/>
                  </a:cubicBezTo>
                  <a:cubicBezTo>
                    <a:pt x="366998" y="1454276"/>
                    <a:pt x="145979" y="1327069"/>
                    <a:pt x="15456" y="1133644"/>
                  </a:cubicBezTo>
                  <a:lnTo>
                    <a:pt x="0" y="1105137"/>
                  </a:lnTo>
                  <a:lnTo>
                    <a:pt x="0" y="349139"/>
                  </a:lnTo>
                  <a:lnTo>
                    <a:pt x="15456" y="320632"/>
                  </a:lnTo>
                  <a:cubicBezTo>
                    <a:pt x="145979" y="127207"/>
                    <a:pt x="366998" y="0"/>
                    <a:pt x="617603" y="0"/>
                  </a:cubicBez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-15433" y="696443"/>
              <a:ext cx="546960" cy="1017239"/>
            </a:xfrm>
            <a:custGeom>
              <a:avLst/>
              <a:gdLst>
                <a:gd name="connsiteX0" fmla="*/ 43395 w 546960"/>
                <a:gd name="connsiteY0" fmla="*/ 0 h 1017239"/>
                <a:gd name="connsiteX1" fmla="*/ 546960 w 546960"/>
                <a:gd name="connsiteY1" fmla="*/ 508620 h 1017239"/>
                <a:gd name="connsiteX2" fmla="*/ 480115 w 546960"/>
                <a:gd name="connsiteY2" fmla="*/ 762929 h 1017239"/>
                <a:gd name="connsiteX3" fmla="*/ 546960 w 546960"/>
                <a:gd name="connsiteY3" fmla="*/ 1017239 h 1017239"/>
                <a:gd name="connsiteX4" fmla="*/ 292949 w 546960"/>
                <a:gd name="connsiteY4" fmla="*/ 950315 h 1017239"/>
                <a:gd name="connsiteX5" fmla="*/ 43395 w 546960"/>
                <a:gd name="connsiteY5" fmla="*/ 1017239 h 1017239"/>
                <a:gd name="connsiteX6" fmla="*/ 0 w 546960"/>
                <a:gd name="connsiteY6" fmla="*/ 1012865 h 1017239"/>
                <a:gd name="connsiteX7" fmla="*/ 0 w 546960"/>
                <a:gd name="connsiteY7" fmla="*/ 4375 h 101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960" h="1017239">
                  <a:moveTo>
                    <a:pt x="43395" y="0"/>
                  </a:moveTo>
                  <a:cubicBezTo>
                    <a:pt x="319687" y="0"/>
                    <a:pt x="546960" y="227540"/>
                    <a:pt x="546960" y="508620"/>
                  </a:cubicBezTo>
                  <a:cubicBezTo>
                    <a:pt x="546960" y="602313"/>
                    <a:pt x="524678" y="687083"/>
                    <a:pt x="480115" y="762929"/>
                  </a:cubicBezTo>
                  <a:lnTo>
                    <a:pt x="546960" y="1017239"/>
                  </a:lnTo>
                  <a:cubicBezTo>
                    <a:pt x="546960" y="1017239"/>
                    <a:pt x="546960" y="1017239"/>
                    <a:pt x="292949" y="950315"/>
                  </a:cubicBezTo>
                  <a:cubicBezTo>
                    <a:pt x="221648" y="990470"/>
                    <a:pt x="132521" y="1017239"/>
                    <a:pt x="43395" y="1017239"/>
                  </a:cubicBezTo>
                  <a:lnTo>
                    <a:pt x="0" y="1012865"/>
                  </a:lnTo>
                  <a:lnTo>
                    <a:pt x="0" y="437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0" name="Freeform 1123"/>
            <p:cNvSpPr>
              <a:spLocks/>
            </p:cNvSpPr>
            <p:nvPr/>
          </p:nvSpPr>
          <p:spPr bwMode="auto">
            <a:xfrm>
              <a:off x="936540" y="1638331"/>
              <a:ext cx="617879" cy="619763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1482125" y="1012600"/>
              <a:ext cx="386848" cy="387952"/>
              <a:chOff x="5308329" y="1417360"/>
              <a:chExt cx="316161" cy="317063"/>
            </a:xfrm>
          </p:grpSpPr>
          <p:sp>
            <p:nvSpPr>
              <p:cNvPr id="46" name="Freeform 1450"/>
              <p:cNvSpPr>
                <a:spLocks/>
              </p:cNvSpPr>
              <p:nvPr/>
            </p:nvSpPr>
            <p:spPr bwMode="auto">
              <a:xfrm>
                <a:off x="5308329" y="1417360"/>
                <a:ext cx="316161" cy="317063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7" name="Freeform 1451"/>
              <p:cNvSpPr>
                <a:spLocks/>
              </p:cNvSpPr>
              <p:nvPr/>
            </p:nvSpPr>
            <p:spPr bwMode="auto">
              <a:xfrm>
                <a:off x="5358993" y="1468025"/>
                <a:ext cx="215733" cy="204292"/>
              </a:xfrm>
              <a:custGeom>
                <a:avLst/>
                <a:gdLst>
                  <a:gd name="T0" fmla="*/ 33 w 56"/>
                  <a:gd name="T1" fmla="*/ 0 h 53"/>
                  <a:gd name="T2" fmla="*/ 26 w 56"/>
                  <a:gd name="T3" fmla="*/ 4 h 53"/>
                  <a:gd name="T4" fmla="*/ 25 w 56"/>
                  <a:gd name="T5" fmla="*/ 9 h 53"/>
                  <a:gd name="T6" fmla="*/ 30 w 56"/>
                  <a:gd name="T7" fmla="*/ 15 h 53"/>
                  <a:gd name="T8" fmla="*/ 29 w 56"/>
                  <a:gd name="T9" fmla="*/ 19 h 53"/>
                  <a:gd name="T10" fmla="*/ 27 w 56"/>
                  <a:gd name="T11" fmla="*/ 19 h 53"/>
                  <a:gd name="T12" fmla="*/ 19 w 56"/>
                  <a:gd name="T13" fmla="*/ 22 h 53"/>
                  <a:gd name="T14" fmla="*/ 15 w 56"/>
                  <a:gd name="T15" fmla="*/ 19 h 53"/>
                  <a:gd name="T16" fmla="*/ 13 w 56"/>
                  <a:gd name="T17" fmla="*/ 17 h 53"/>
                  <a:gd name="T18" fmla="*/ 13 w 56"/>
                  <a:gd name="T19" fmla="*/ 16 h 53"/>
                  <a:gd name="T20" fmla="*/ 8 w 56"/>
                  <a:gd name="T21" fmla="*/ 9 h 53"/>
                  <a:gd name="T22" fmla="*/ 8 w 56"/>
                  <a:gd name="T23" fmla="*/ 9 h 53"/>
                  <a:gd name="T24" fmla="*/ 4 w 56"/>
                  <a:gd name="T25" fmla="*/ 15 h 53"/>
                  <a:gd name="T26" fmla="*/ 8 w 56"/>
                  <a:gd name="T27" fmla="*/ 19 h 53"/>
                  <a:gd name="T28" fmla="*/ 9 w 56"/>
                  <a:gd name="T29" fmla="*/ 19 h 53"/>
                  <a:gd name="T30" fmla="*/ 12 w 56"/>
                  <a:gd name="T31" fmla="*/ 18 h 53"/>
                  <a:gd name="T32" fmla="*/ 18 w 56"/>
                  <a:gd name="T33" fmla="*/ 22 h 53"/>
                  <a:gd name="T34" fmla="*/ 18 w 56"/>
                  <a:gd name="T35" fmla="*/ 24 h 53"/>
                  <a:gd name="T36" fmla="*/ 18 w 56"/>
                  <a:gd name="T37" fmla="*/ 30 h 53"/>
                  <a:gd name="T38" fmla="*/ 19 w 56"/>
                  <a:gd name="T39" fmla="*/ 33 h 53"/>
                  <a:gd name="T40" fmla="*/ 13 w 56"/>
                  <a:gd name="T41" fmla="*/ 39 h 53"/>
                  <a:gd name="T42" fmla="*/ 8 w 56"/>
                  <a:gd name="T43" fmla="*/ 36 h 53"/>
                  <a:gd name="T44" fmla="*/ 6 w 56"/>
                  <a:gd name="T45" fmla="*/ 37 h 53"/>
                  <a:gd name="T46" fmla="*/ 1 w 56"/>
                  <a:gd name="T47" fmla="*/ 45 h 53"/>
                  <a:gd name="T48" fmla="*/ 6 w 56"/>
                  <a:gd name="T49" fmla="*/ 51 h 53"/>
                  <a:gd name="T50" fmla="*/ 8 w 56"/>
                  <a:gd name="T51" fmla="*/ 51 h 53"/>
                  <a:gd name="T52" fmla="*/ 13 w 56"/>
                  <a:gd name="T53" fmla="*/ 49 h 53"/>
                  <a:gd name="T54" fmla="*/ 14 w 56"/>
                  <a:gd name="T55" fmla="*/ 40 h 53"/>
                  <a:gd name="T56" fmla="*/ 14 w 56"/>
                  <a:gd name="T57" fmla="*/ 39 h 53"/>
                  <a:gd name="T58" fmla="*/ 20 w 56"/>
                  <a:gd name="T59" fmla="*/ 34 h 53"/>
                  <a:gd name="T60" fmla="*/ 26 w 56"/>
                  <a:gd name="T61" fmla="*/ 36 h 53"/>
                  <a:gd name="T62" fmla="*/ 32 w 56"/>
                  <a:gd name="T63" fmla="*/ 35 h 53"/>
                  <a:gd name="T64" fmla="*/ 37 w 56"/>
                  <a:gd name="T65" fmla="*/ 41 h 53"/>
                  <a:gd name="T66" fmla="*/ 38 w 56"/>
                  <a:gd name="T67" fmla="*/ 51 h 53"/>
                  <a:gd name="T68" fmla="*/ 42 w 56"/>
                  <a:gd name="T69" fmla="*/ 53 h 53"/>
                  <a:gd name="T70" fmla="*/ 46 w 56"/>
                  <a:gd name="T71" fmla="*/ 51 h 53"/>
                  <a:gd name="T72" fmla="*/ 48 w 56"/>
                  <a:gd name="T73" fmla="*/ 43 h 53"/>
                  <a:gd name="T74" fmla="*/ 45 w 56"/>
                  <a:gd name="T75" fmla="*/ 40 h 53"/>
                  <a:gd name="T76" fmla="*/ 42 w 56"/>
                  <a:gd name="T77" fmla="*/ 39 h 53"/>
                  <a:gd name="T78" fmla="*/ 38 w 56"/>
                  <a:gd name="T79" fmla="*/ 40 h 53"/>
                  <a:gd name="T80" fmla="*/ 33 w 56"/>
                  <a:gd name="T81" fmla="*/ 34 h 53"/>
                  <a:gd name="T82" fmla="*/ 35 w 56"/>
                  <a:gd name="T83" fmla="*/ 27 h 53"/>
                  <a:gd name="T84" fmla="*/ 36 w 56"/>
                  <a:gd name="T85" fmla="*/ 26 h 53"/>
                  <a:gd name="T86" fmla="*/ 48 w 56"/>
                  <a:gd name="T87" fmla="*/ 20 h 53"/>
                  <a:gd name="T88" fmla="*/ 48 w 56"/>
                  <a:gd name="T89" fmla="*/ 20 h 53"/>
                  <a:gd name="T90" fmla="*/ 49 w 56"/>
                  <a:gd name="T91" fmla="*/ 20 h 53"/>
                  <a:gd name="T92" fmla="*/ 53 w 56"/>
                  <a:gd name="T93" fmla="*/ 22 h 53"/>
                  <a:gd name="T94" fmla="*/ 55 w 56"/>
                  <a:gd name="T95" fmla="*/ 22 h 53"/>
                  <a:gd name="T96" fmla="*/ 56 w 56"/>
                  <a:gd name="T97" fmla="*/ 20 h 53"/>
                  <a:gd name="T98" fmla="*/ 54 w 56"/>
                  <a:gd name="T99" fmla="*/ 12 h 53"/>
                  <a:gd name="T100" fmla="*/ 53 w 56"/>
                  <a:gd name="T101" fmla="*/ 12 h 53"/>
                  <a:gd name="T102" fmla="*/ 53 w 56"/>
                  <a:gd name="T103" fmla="*/ 12 h 53"/>
                  <a:gd name="T104" fmla="*/ 48 w 56"/>
                  <a:gd name="T105" fmla="*/ 18 h 53"/>
                  <a:gd name="T106" fmla="*/ 47 w 56"/>
                  <a:gd name="T107" fmla="*/ 19 h 53"/>
                  <a:gd name="T108" fmla="*/ 35 w 56"/>
                  <a:gd name="T109" fmla="*/ 24 h 53"/>
                  <a:gd name="T110" fmla="*/ 35 w 56"/>
                  <a:gd name="T111" fmla="*/ 25 h 53"/>
                  <a:gd name="T112" fmla="*/ 30 w 56"/>
                  <a:gd name="T113" fmla="*/ 19 h 53"/>
                  <a:gd name="T114" fmla="*/ 31 w 56"/>
                  <a:gd name="T115" fmla="*/ 16 h 53"/>
                  <a:gd name="T116" fmla="*/ 33 w 56"/>
                  <a:gd name="T117" fmla="*/ 16 h 53"/>
                  <a:gd name="T118" fmla="*/ 37 w 56"/>
                  <a:gd name="T119" fmla="*/ 14 h 53"/>
                  <a:gd name="T120" fmla="*/ 40 w 56"/>
                  <a:gd name="T121" fmla="*/ 9 h 53"/>
                  <a:gd name="T122" fmla="*/ 35 w 56"/>
                  <a:gd name="T123" fmla="*/ 1 h 53"/>
                  <a:gd name="T124" fmla="*/ 33 w 56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3">
                    <a:moveTo>
                      <a:pt x="33" y="0"/>
                    </a:moveTo>
                    <a:cubicBezTo>
                      <a:pt x="30" y="0"/>
                      <a:pt x="27" y="2"/>
                      <a:pt x="26" y="4"/>
                    </a:cubicBezTo>
                    <a:cubicBezTo>
                      <a:pt x="25" y="6"/>
                      <a:pt x="25" y="7"/>
                      <a:pt x="25" y="9"/>
                    </a:cubicBezTo>
                    <a:cubicBezTo>
                      <a:pt x="26" y="12"/>
                      <a:pt x="27" y="14"/>
                      <a:pt x="30" y="15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3" y="19"/>
                      <a:pt x="23" y="19"/>
                      <a:pt x="19" y="22"/>
                    </a:cubicBezTo>
                    <a:cubicBezTo>
                      <a:pt x="18" y="21"/>
                      <a:pt x="17" y="20"/>
                      <a:pt x="15" y="19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0"/>
                      <a:pt x="3" y="12"/>
                      <a:pt x="4" y="15"/>
                    </a:cubicBezTo>
                    <a:cubicBezTo>
                      <a:pt x="4" y="17"/>
                      <a:pt x="6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1" y="18"/>
                      <a:pt x="12" y="18"/>
                    </a:cubicBezTo>
                    <a:cubicBezTo>
                      <a:pt x="14" y="19"/>
                      <a:pt x="16" y="21"/>
                      <a:pt x="18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7" y="26"/>
                      <a:pt x="17" y="28"/>
                      <a:pt x="18" y="30"/>
                    </a:cubicBezTo>
                    <a:cubicBezTo>
                      <a:pt x="18" y="31"/>
                      <a:pt x="19" y="32"/>
                      <a:pt x="19" y="33"/>
                    </a:cubicBezTo>
                    <a:cubicBezTo>
                      <a:pt x="17" y="35"/>
                      <a:pt x="15" y="37"/>
                      <a:pt x="13" y="39"/>
                    </a:cubicBezTo>
                    <a:cubicBezTo>
                      <a:pt x="11" y="37"/>
                      <a:pt x="10" y="36"/>
                      <a:pt x="8" y="36"/>
                    </a:cubicBezTo>
                    <a:cubicBezTo>
                      <a:pt x="8" y="36"/>
                      <a:pt x="7" y="37"/>
                      <a:pt x="6" y="37"/>
                    </a:cubicBezTo>
                    <a:cubicBezTo>
                      <a:pt x="2" y="37"/>
                      <a:pt x="0" y="41"/>
                      <a:pt x="1" y="45"/>
                    </a:cubicBezTo>
                    <a:cubicBezTo>
                      <a:pt x="1" y="48"/>
                      <a:pt x="3" y="50"/>
                      <a:pt x="6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0" y="51"/>
                      <a:pt x="11" y="51"/>
                      <a:pt x="13" y="49"/>
                    </a:cubicBezTo>
                    <a:cubicBezTo>
                      <a:pt x="15" y="47"/>
                      <a:pt x="16" y="43"/>
                      <a:pt x="14" y="40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6" y="37"/>
                      <a:pt x="18" y="36"/>
                      <a:pt x="20" y="34"/>
                    </a:cubicBezTo>
                    <a:cubicBezTo>
                      <a:pt x="22" y="35"/>
                      <a:pt x="24" y="36"/>
                      <a:pt x="26" y="36"/>
                    </a:cubicBezTo>
                    <a:cubicBezTo>
                      <a:pt x="28" y="36"/>
                      <a:pt x="30" y="36"/>
                      <a:pt x="32" y="35"/>
                    </a:cubicBezTo>
                    <a:cubicBezTo>
                      <a:pt x="34" y="37"/>
                      <a:pt x="35" y="39"/>
                      <a:pt x="37" y="41"/>
                    </a:cubicBezTo>
                    <a:cubicBezTo>
                      <a:pt x="34" y="45"/>
                      <a:pt x="35" y="49"/>
                      <a:pt x="38" y="51"/>
                    </a:cubicBezTo>
                    <a:cubicBezTo>
                      <a:pt x="39" y="52"/>
                      <a:pt x="41" y="53"/>
                      <a:pt x="42" y="53"/>
                    </a:cubicBezTo>
                    <a:cubicBezTo>
                      <a:pt x="44" y="53"/>
                      <a:pt x="45" y="52"/>
                      <a:pt x="46" y="51"/>
                    </a:cubicBezTo>
                    <a:cubicBezTo>
                      <a:pt x="49" y="49"/>
                      <a:pt x="50" y="45"/>
                      <a:pt x="48" y="43"/>
                    </a:cubicBezTo>
                    <a:cubicBezTo>
                      <a:pt x="47" y="41"/>
                      <a:pt x="46" y="40"/>
                      <a:pt x="45" y="40"/>
                    </a:cubicBezTo>
                    <a:cubicBezTo>
                      <a:pt x="44" y="39"/>
                      <a:pt x="43" y="39"/>
                      <a:pt x="42" y="39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8"/>
                      <a:pt x="35" y="36"/>
                      <a:pt x="33" y="34"/>
                    </a:cubicBezTo>
                    <a:cubicBezTo>
                      <a:pt x="34" y="32"/>
                      <a:pt x="35" y="29"/>
                      <a:pt x="35" y="27"/>
                    </a:cubicBezTo>
                    <a:cubicBezTo>
                      <a:pt x="35" y="26"/>
                      <a:pt x="35" y="26"/>
                      <a:pt x="36" y="26"/>
                    </a:cubicBezTo>
                    <a:cubicBezTo>
                      <a:pt x="40" y="24"/>
                      <a:pt x="44" y="22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2"/>
                      <a:pt x="51" y="22"/>
                      <a:pt x="53" y="22"/>
                    </a:cubicBezTo>
                    <a:cubicBezTo>
                      <a:pt x="53" y="22"/>
                      <a:pt x="54" y="22"/>
                      <a:pt x="55" y="22"/>
                    </a:cubicBezTo>
                    <a:cubicBezTo>
                      <a:pt x="55" y="21"/>
                      <a:pt x="56" y="21"/>
                      <a:pt x="56" y="20"/>
                    </a:cubicBezTo>
                    <a:cubicBezTo>
                      <a:pt x="55" y="18"/>
                      <a:pt x="55" y="15"/>
                      <a:pt x="54" y="12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2"/>
                      <a:pt x="47" y="15"/>
                      <a:pt x="48" y="18"/>
                    </a:cubicBezTo>
                    <a:cubicBezTo>
                      <a:pt x="48" y="19"/>
                      <a:pt x="48" y="19"/>
                      <a:pt x="47" y="19"/>
                    </a:cubicBezTo>
                    <a:cubicBezTo>
                      <a:pt x="43" y="21"/>
                      <a:pt x="39" y="23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2"/>
                      <a:pt x="32" y="20"/>
                      <a:pt x="30" y="19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6"/>
                      <a:pt x="36" y="15"/>
                      <a:pt x="37" y="14"/>
                    </a:cubicBezTo>
                    <a:cubicBezTo>
                      <a:pt x="39" y="13"/>
                      <a:pt x="40" y="11"/>
                      <a:pt x="40" y="9"/>
                    </a:cubicBezTo>
                    <a:cubicBezTo>
                      <a:pt x="41" y="6"/>
                      <a:pt x="39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8" name="Freeform 1454"/>
              <p:cNvSpPr>
                <a:spLocks/>
              </p:cNvSpPr>
              <p:nvPr/>
            </p:nvSpPr>
            <p:spPr bwMode="auto">
              <a:xfrm>
                <a:off x="5566554" y="1513787"/>
                <a:ext cx="16343" cy="31052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8 h 8"/>
                  <a:gd name="T4" fmla="*/ 3 w 4"/>
                  <a:gd name="T5" fmla="*/ 4 h 8"/>
                  <a:gd name="T6" fmla="*/ 0 w 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DE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1790083" y="746635"/>
              <a:ext cx="617802" cy="615921"/>
              <a:chOff x="5560016" y="1199993"/>
              <a:chExt cx="504914" cy="503377"/>
            </a:xfrm>
          </p:grpSpPr>
          <p:sp>
            <p:nvSpPr>
              <p:cNvPr id="28" name="Freeform 1452"/>
              <p:cNvSpPr>
                <a:spLocks noEditPoints="1"/>
              </p:cNvSpPr>
              <p:nvPr/>
            </p:nvSpPr>
            <p:spPr bwMode="auto">
              <a:xfrm>
                <a:off x="5560016" y="1199993"/>
                <a:ext cx="504914" cy="503377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9" name="Oval 1455"/>
              <p:cNvSpPr>
                <a:spLocks noChangeArrowheads="1"/>
              </p:cNvSpPr>
              <p:nvPr/>
            </p:nvSpPr>
            <p:spPr bwMode="auto">
              <a:xfrm>
                <a:off x="5718548" y="1316032"/>
                <a:ext cx="14710" cy="1634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0" name="Oval 1456"/>
              <p:cNvSpPr>
                <a:spLocks noChangeArrowheads="1"/>
              </p:cNvSpPr>
              <p:nvPr/>
            </p:nvSpPr>
            <p:spPr bwMode="auto">
              <a:xfrm>
                <a:off x="5741429" y="1301322"/>
                <a:ext cx="22881" cy="277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1" name="Oval 1457"/>
              <p:cNvSpPr>
                <a:spLocks noChangeArrowheads="1"/>
              </p:cNvSpPr>
              <p:nvPr/>
            </p:nvSpPr>
            <p:spPr bwMode="auto">
              <a:xfrm>
                <a:off x="5725086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2" name="Oval 1458"/>
              <p:cNvSpPr>
                <a:spLocks noChangeArrowheads="1"/>
              </p:cNvSpPr>
              <p:nvPr/>
            </p:nvSpPr>
            <p:spPr bwMode="auto">
              <a:xfrm>
                <a:off x="5713645" y="1281710"/>
                <a:ext cx="19612" cy="19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3" name="Oval 1459"/>
              <p:cNvSpPr>
                <a:spLocks noChangeArrowheads="1"/>
              </p:cNvSpPr>
              <p:nvPr/>
            </p:nvSpPr>
            <p:spPr bwMode="auto">
              <a:xfrm>
                <a:off x="5741429" y="126700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4" name="Freeform 1460"/>
              <p:cNvSpPr>
                <a:spLocks noEditPoints="1"/>
              </p:cNvSpPr>
              <p:nvPr/>
            </p:nvSpPr>
            <p:spPr bwMode="auto">
              <a:xfrm>
                <a:off x="5713645" y="1363427"/>
                <a:ext cx="53933" cy="263129"/>
              </a:xfrm>
              <a:custGeom>
                <a:avLst/>
                <a:gdLst>
                  <a:gd name="T0" fmla="*/ 7 w 14"/>
                  <a:gd name="T1" fmla="*/ 4 h 68"/>
                  <a:gd name="T2" fmla="*/ 1 w 14"/>
                  <a:gd name="T3" fmla="*/ 2 h 68"/>
                  <a:gd name="T4" fmla="*/ 7 w 14"/>
                  <a:gd name="T5" fmla="*/ 1 h 68"/>
                  <a:gd name="T6" fmla="*/ 13 w 14"/>
                  <a:gd name="T7" fmla="*/ 2 h 68"/>
                  <a:gd name="T8" fmla="*/ 7 w 14"/>
                  <a:gd name="T9" fmla="*/ 4 h 68"/>
                  <a:gd name="T10" fmla="*/ 7 w 14"/>
                  <a:gd name="T11" fmla="*/ 0 h 68"/>
                  <a:gd name="T12" fmla="*/ 0 w 14"/>
                  <a:gd name="T13" fmla="*/ 3 h 68"/>
                  <a:gd name="T14" fmla="*/ 0 w 14"/>
                  <a:gd name="T15" fmla="*/ 3 h 68"/>
                  <a:gd name="T16" fmla="*/ 0 w 14"/>
                  <a:gd name="T17" fmla="*/ 3 h 68"/>
                  <a:gd name="T18" fmla="*/ 0 w 14"/>
                  <a:gd name="T19" fmla="*/ 65 h 68"/>
                  <a:gd name="T20" fmla="*/ 0 w 14"/>
                  <a:gd name="T21" fmla="*/ 65 h 68"/>
                  <a:gd name="T22" fmla="*/ 7 w 14"/>
                  <a:gd name="T23" fmla="*/ 68 h 68"/>
                  <a:gd name="T24" fmla="*/ 14 w 14"/>
                  <a:gd name="T25" fmla="*/ 66 h 68"/>
                  <a:gd name="T26" fmla="*/ 14 w 14"/>
                  <a:gd name="T27" fmla="*/ 66 h 68"/>
                  <a:gd name="T28" fmla="*/ 14 w 14"/>
                  <a:gd name="T29" fmla="*/ 3 h 68"/>
                  <a:gd name="T30" fmla="*/ 14 w 14"/>
                  <a:gd name="T31" fmla="*/ 3 h 68"/>
                  <a:gd name="T32" fmla="*/ 14 w 14"/>
                  <a:gd name="T33" fmla="*/ 3 h 68"/>
                  <a:gd name="T34" fmla="*/ 7 w 14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8"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5" name="Oval 1461"/>
              <p:cNvSpPr>
                <a:spLocks noChangeArrowheads="1"/>
              </p:cNvSpPr>
              <p:nvPr/>
            </p:nvSpPr>
            <p:spPr bwMode="auto">
              <a:xfrm>
                <a:off x="5718548" y="1366696"/>
                <a:ext cx="45762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6" name="Oval 1462"/>
              <p:cNvSpPr>
                <a:spLocks noChangeArrowheads="1"/>
              </p:cNvSpPr>
              <p:nvPr/>
            </p:nvSpPr>
            <p:spPr bwMode="auto">
              <a:xfrm>
                <a:off x="5841124" y="1329107"/>
                <a:ext cx="19612" cy="179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7" name="Oval 1463"/>
              <p:cNvSpPr>
                <a:spLocks noChangeArrowheads="1"/>
              </p:cNvSpPr>
              <p:nvPr/>
            </p:nvSpPr>
            <p:spPr bwMode="auto">
              <a:xfrm>
                <a:off x="5814974" y="1301322"/>
                <a:ext cx="26150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8" name="Oval 1464"/>
              <p:cNvSpPr>
                <a:spLocks noChangeArrowheads="1"/>
              </p:cNvSpPr>
              <p:nvPr/>
            </p:nvSpPr>
            <p:spPr bwMode="auto">
              <a:xfrm>
                <a:off x="5818243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9" name="Oval 1465"/>
              <p:cNvSpPr>
                <a:spLocks noChangeArrowheads="1"/>
              </p:cNvSpPr>
              <p:nvPr/>
            </p:nvSpPr>
            <p:spPr bwMode="auto">
              <a:xfrm>
                <a:off x="5837855" y="127844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0" name="Freeform 1466"/>
              <p:cNvSpPr>
                <a:spLocks noEditPoints="1"/>
              </p:cNvSpPr>
              <p:nvPr/>
            </p:nvSpPr>
            <p:spPr bwMode="auto">
              <a:xfrm>
                <a:off x="5806803" y="1363427"/>
                <a:ext cx="135650" cy="263129"/>
              </a:xfrm>
              <a:custGeom>
                <a:avLst/>
                <a:gdLst>
                  <a:gd name="T0" fmla="*/ 32 w 35"/>
                  <a:gd name="T1" fmla="*/ 10 h 68"/>
                  <a:gd name="T2" fmla="*/ 27 w 35"/>
                  <a:gd name="T3" fmla="*/ 7 h 68"/>
                  <a:gd name="T4" fmla="*/ 24 w 35"/>
                  <a:gd name="T5" fmla="*/ 2 h 68"/>
                  <a:gd name="T6" fmla="*/ 25 w 35"/>
                  <a:gd name="T7" fmla="*/ 2 h 68"/>
                  <a:gd name="T8" fmla="*/ 30 w 35"/>
                  <a:gd name="T9" fmla="*/ 5 h 68"/>
                  <a:gd name="T10" fmla="*/ 33 w 35"/>
                  <a:gd name="T11" fmla="*/ 9 h 68"/>
                  <a:gd name="T12" fmla="*/ 32 w 35"/>
                  <a:gd name="T13" fmla="*/ 10 h 68"/>
                  <a:gd name="T14" fmla="*/ 7 w 35"/>
                  <a:gd name="T15" fmla="*/ 4 h 68"/>
                  <a:gd name="T16" fmla="*/ 1 w 35"/>
                  <a:gd name="T17" fmla="*/ 2 h 68"/>
                  <a:gd name="T18" fmla="*/ 7 w 35"/>
                  <a:gd name="T19" fmla="*/ 1 h 68"/>
                  <a:gd name="T20" fmla="*/ 13 w 35"/>
                  <a:gd name="T21" fmla="*/ 2 h 68"/>
                  <a:gd name="T22" fmla="*/ 7 w 35"/>
                  <a:gd name="T23" fmla="*/ 4 h 68"/>
                  <a:gd name="T24" fmla="*/ 7 w 35"/>
                  <a:gd name="T25" fmla="*/ 0 h 68"/>
                  <a:gd name="T26" fmla="*/ 0 w 35"/>
                  <a:gd name="T27" fmla="*/ 3 h 68"/>
                  <a:gd name="T28" fmla="*/ 0 w 35"/>
                  <a:gd name="T29" fmla="*/ 3 h 68"/>
                  <a:gd name="T30" fmla="*/ 0 w 35"/>
                  <a:gd name="T31" fmla="*/ 3 h 68"/>
                  <a:gd name="T32" fmla="*/ 0 w 35"/>
                  <a:gd name="T33" fmla="*/ 65 h 68"/>
                  <a:gd name="T34" fmla="*/ 0 w 35"/>
                  <a:gd name="T35" fmla="*/ 65 h 68"/>
                  <a:gd name="T36" fmla="*/ 7 w 35"/>
                  <a:gd name="T37" fmla="*/ 68 h 68"/>
                  <a:gd name="T38" fmla="*/ 14 w 35"/>
                  <a:gd name="T39" fmla="*/ 66 h 68"/>
                  <a:gd name="T40" fmla="*/ 14 w 35"/>
                  <a:gd name="T41" fmla="*/ 66 h 68"/>
                  <a:gd name="T42" fmla="*/ 14 w 35"/>
                  <a:gd name="T43" fmla="*/ 35 h 68"/>
                  <a:gd name="T44" fmla="*/ 34 w 35"/>
                  <a:gd name="T45" fmla="*/ 10 h 68"/>
                  <a:gd name="T46" fmla="*/ 34 w 35"/>
                  <a:gd name="T47" fmla="*/ 10 h 68"/>
                  <a:gd name="T48" fmla="*/ 34 w 35"/>
                  <a:gd name="T49" fmla="*/ 10 h 68"/>
                  <a:gd name="T50" fmla="*/ 30 w 35"/>
                  <a:gd name="T51" fmla="*/ 4 h 68"/>
                  <a:gd name="T52" fmla="*/ 24 w 35"/>
                  <a:gd name="T53" fmla="*/ 1 h 68"/>
                  <a:gd name="T54" fmla="*/ 23 w 35"/>
                  <a:gd name="T55" fmla="*/ 2 h 68"/>
                  <a:gd name="T56" fmla="*/ 23 w 35"/>
                  <a:gd name="T57" fmla="*/ 2 h 68"/>
                  <a:gd name="T58" fmla="*/ 23 w 35"/>
                  <a:gd name="T59" fmla="*/ 2 h 68"/>
                  <a:gd name="T60" fmla="*/ 14 w 35"/>
                  <a:gd name="T61" fmla="*/ 13 h 68"/>
                  <a:gd name="T62" fmla="*/ 14 w 35"/>
                  <a:gd name="T63" fmla="*/ 3 h 68"/>
                  <a:gd name="T64" fmla="*/ 14 w 35"/>
                  <a:gd name="T65" fmla="*/ 3 h 68"/>
                  <a:gd name="T66" fmla="*/ 14 w 35"/>
                  <a:gd name="T67" fmla="*/ 3 h 68"/>
                  <a:gd name="T68" fmla="*/ 7 w 3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68">
                    <a:moveTo>
                      <a:pt x="32" y="10"/>
                    </a:moveTo>
                    <a:cubicBezTo>
                      <a:pt x="31" y="10"/>
                      <a:pt x="29" y="9"/>
                      <a:pt x="27" y="7"/>
                    </a:cubicBezTo>
                    <a:cubicBezTo>
                      <a:pt x="25" y="5"/>
                      <a:pt x="23" y="3"/>
                      <a:pt x="24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8" y="3"/>
                      <a:pt x="30" y="5"/>
                    </a:cubicBezTo>
                    <a:cubicBezTo>
                      <a:pt x="32" y="7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3" y="6"/>
                      <a:pt x="30" y="4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1" name="Oval 1467"/>
              <p:cNvSpPr>
                <a:spLocks noChangeArrowheads="1"/>
              </p:cNvSpPr>
              <p:nvPr/>
            </p:nvSpPr>
            <p:spPr bwMode="auto">
              <a:xfrm>
                <a:off x="5810072" y="1366696"/>
                <a:ext cx="47395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2" name="Freeform 1469"/>
              <p:cNvSpPr>
                <a:spLocks/>
              </p:cNvSpPr>
              <p:nvPr/>
            </p:nvSpPr>
            <p:spPr bwMode="auto">
              <a:xfrm>
                <a:off x="5895056" y="1371600"/>
                <a:ext cx="42493" cy="31052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4 w 11"/>
                  <a:gd name="T5" fmla="*/ 5 h 8"/>
                  <a:gd name="T6" fmla="*/ 9 w 11"/>
                  <a:gd name="T7" fmla="*/ 8 h 8"/>
                  <a:gd name="T8" fmla="*/ 10 w 11"/>
                  <a:gd name="T9" fmla="*/ 7 h 8"/>
                  <a:gd name="T10" fmla="*/ 7 w 11"/>
                  <a:gd name="T11" fmla="*/ 3 h 8"/>
                  <a:gd name="T12" fmla="*/ 2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3"/>
                      <a:pt x="4" y="5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3" name="Oval 1470"/>
              <p:cNvSpPr>
                <a:spLocks noChangeArrowheads="1"/>
              </p:cNvSpPr>
              <p:nvPr/>
            </p:nvSpPr>
            <p:spPr bwMode="auto">
              <a:xfrm>
                <a:off x="5948990" y="1332374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4" name="Oval 1471"/>
              <p:cNvSpPr>
                <a:spLocks noChangeArrowheads="1"/>
              </p:cNvSpPr>
              <p:nvPr/>
            </p:nvSpPr>
            <p:spPr bwMode="auto">
              <a:xfrm>
                <a:off x="5931013" y="1355255"/>
                <a:ext cx="22881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5" name="Oval 1472"/>
              <p:cNvSpPr>
                <a:spLocks noChangeArrowheads="1"/>
              </p:cNvSpPr>
              <p:nvPr/>
            </p:nvSpPr>
            <p:spPr bwMode="auto">
              <a:xfrm>
                <a:off x="5914668" y="1347084"/>
                <a:ext cx="16343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2342014" y="596654"/>
              <a:ext cx="1050839" cy="1049866"/>
              <a:chOff x="6011095" y="1077418"/>
              <a:chExt cx="858825" cy="858029"/>
            </a:xfrm>
          </p:grpSpPr>
          <p:sp>
            <p:nvSpPr>
              <p:cNvPr id="16" name="Freeform 1473"/>
              <p:cNvSpPr>
                <a:spLocks noEditPoints="1"/>
              </p:cNvSpPr>
              <p:nvPr/>
            </p:nvSpPr>
            <p:spPr bwMode="auto">
              <a:xfrm>
                <a:off x="6011095" y="1077418"/>
                <a:ext cx="858825" cy="858029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7" name="Freeform 1475"/>
              <p:cNvSpPr>
                <a:spLocks noEditPoints="1"/>
              </p:cNvSpPr>
              <p:nvPr/>
            </p:nvSpPr>
            <p:spPr bwMode="auto">
              <a:xfrm>
                <a:off x="6316717" y="1281710"/>
                <a:ext cx="220636" cy="444542"/>
              </a:xfrm>
              <a:custGeom>
                <a:avLst/>
                <a:gdLst>
                  <a:gd name="T0" fmla="*/ 54 w 57"/>
                  <a:gd name="T1" fmla="*/ 102 h 115"/>
                  <a:gd name="T2" fmla="*/ 3 w 57"/>
                  <a:gd name="T3" fmla="*/ 102 h 115"/>
                  <a:gd name="T4" fmla="*/ 0 w 57"/>
                  <a:gd name="T5" fmla="*/ 115 h 115"/>
                  <a:gd name="T6" fmla="*/ 57 w 57"/>
                  <a:gd name="T7" fmla="*/ 115 h 115"/>
                  <a:gd name="T8" fmla="*/ 54 w 57"/>
                  <a:gd name="T9" fmla="*/ 102 h 115"/>
                  <a:gd name="T10" fmla="*/ 44 w 57"/>
                  <a:gd name="T11" fmla="*/ 83 h 115"/>
                  <a:gd name="T12" fmla="*/ 12 w 57"/>
                  <a:gd name="T13" fmla="*/ 83 h 115"/>
                  <a:gd name="T14" fmla="*/ 5 w 57"/>
                  <a:gd name="T15" fmla="*/ 97 h 115"/>
                  <a:gd name="T16" fmla="*/ 52 w 57"/>
                  <a:gd name="T17" fmla="*/ 97 h 115"/>
                  <a:gd name="T18" fmla="*/ 44 w 57"/>
                  <a:gd name="T19" fmla="*/ 83 h 115"/>
                  <a:gd name="T20" fmla="*/ 28 w 57"/>
                  <a:gd name="T21" fmla="*/ 65 h 115"/>
                  <a:gd name="T22" fmla="*/ 16 w 57"/>
                  <a:gd name="T23" fmla="*/ 78 h 115"/>
                  <a:gd name="T24" fmla="*/ 40 w 57"/>
                  <a:gd name="T25" fmla="*/ 78 h 115"/>
                  <a:gd name="T26" fmla="*/ 28 w 57"/>
                  <a:gd name="T27" fmla="*/ 65 h 115"/>
                  <a:gd name="T28" fmla="*/ 40 w 57"/>
                  <a:gd name="T29" fmla="*/ 37 h 115"/>
                  <a:gd name="T30" fmla="*/ 16 w 57"/>
                  <a:gd name="T31" fmla="*/ 37 h 115"/>
                  <a:gd name="T32" fmla="*/ 28 w 57"/>
                  <a:gd name="T33" fmla="*/ 50 h 115"/>
                  <a:gd name="T34" fmla="*/ 40 w 57"/>
                  <a:gd name="T35" fmla="*/ 37 h 115"/>
                  <a:gd name="T36" fmla="*/ 52 w 57"/>
                  <a:gd name="T37" fmla="*/ 19 h 115"/>
                  <a:gd name="T38" fmla="*/ 5 w 57"/>
                  <a:gd name="T39" fmla="*/ 19 h 115"/>
                  <a:gd name="T40" fmla="*/ 12 w 57"/>
                  <a:gd name="T41" fmla="*/ 32 h 115"/>
                  <a:gd name="T42" fmla="*/ 44 w 57"/>
                  <a:gd name="T43" fmla="*/ 32 h 115"/>
                  <a:gd name="T44" fmla="*/ 52 w 57"/>
                  <a:gd name="T45" fmla="*/ 19 h 115"/>
                  <a:gd name="T46" fmla="*/ 57 w 57"/>
                  <a:gd name="T47" fmla="*/ 0 h 115"/>
                  <a:gd name="T48" fmla="*/ 0 w 57"/>
                  <a:gd name="T49" fmla="*/ 0 h 115"/>
                  <a:gd name="T50" fmla="*/ 3 w 57"/>
                  <a:gd name="T51" fmla="*/ 14 h 115"/>
                  <a:gd name="T52" fmla="*/ 54 w 57"/>
                  <a:gd name="T53" fmla="*/ 14 h 115"/>
                  <a:gd name="T54" fmla="*/ 57 w 57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15">
                    <a:moveTo>
                      <a:pt x="54" y="102"/>
                    </a:moveTo>
                    <a:cubicBezTo>
                      <a:pt x="3" y="102"/>
                      <a:pt x="3" y="102"/>
                      <a:pt x="3" y="102"/>
                    </a:cubicBezTo>
                    <a:cubicBezTo>
                      <a:pt x="1" y="106"/>
                      <a:pt x="0" y="110"/>
                      <a:pt x="0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0"/>
                      <a:pt x="55" y="106"/>
                      <a:pt x="54" y="102"/>
                    </a:cubicBezTo>
                    <a:moveTo>
                      <a:pt x="44" y="83"/>
                    </a:moveTo>
                    <a:cubicBezTo>
                      <a:pt x="12" y="83"/>
                      <a:pt x="12" y="83"/>
                      <a:pt x="12" y="83"/>
                    </a:cubicBezTo>
                    <a:cubicBezTo>
                      <a:pt x="9" y="87"/>
                      <a:pt x="7" y="92"/>
                      <a:pt x="5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0" y="92"/>
                      <a:pt x="47" y="87"/>
                      <a:pt x="44" y="83"/>
                    </a:cubicBezTo>
                    <a:moveTo>
                      <a:pt x="28" y="65"/>
                    </a:moveTo>
                    <a:cubicBezTo>
                      <a:pt x="24" y="69"/>
                      <a:pt x="20" y="73"/>
                      <a:pt x="16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3"/>
                      <a:pt x="32" y="69"/>
                      <a:pt x="28" y="65"/>
                    </a:cubicBezTo>
                    <a:moveTo>
                      <a:pt x="40" y="37"/>
                    </a:move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2"/>
                      <a:pt x="24" y="46"/>
                      <a:pt x="28" y="50"/>
                    </a:cubicBezTo>
                    <a:cubicBezTo>
                      <a:pt x="32" y="46"/>
                      <a:pt x="36" y="42"/>
                      <a:pt x="40" y="37"/>
                    </a:cubicBezTo>
                    <a:moveTo>
                      <a:pt x="52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7" y="24"/>
                      <a:pt x="9" y="28"/>
                      <a:pt x="12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4"/>
                      <a:pt x="52" y="19"/>
                    </a:cubicBezTo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0"/>
                      <a:pt x="56" y="5"/>
                      <a:pt x="57" y="0"/>
                    </a:cubicBezTo>
                  </a:path>
                </a:pathLst>
              </a:custGeom>
              <a:solidFill>
                <a:srgbClr val="DD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8" name="Freeform 1476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0" cy="27783"/>
              </a:xfrm>
              <a:custGeom>
                <a:avLst/>
                <a:gdLst>
                  <a:gd name="T0" fmla="*/ 7 h 7"/>
                  <a:gd name="T1" fmla="*/ 6 h 7"/>
                  <a:gd name="T2" fmla="*/ 6 h 7"/>
                  <a:gd name="T3" fmla="*/ 6 h 7"/>
                  <a:gd name="T4" fmla="*/ 6 h 7"/>
                  <a:gd name="T5" fmla="*/ 6 h 7"/>
                  <a:gd name="T6" fmla="*/ 6 h 7"/>
                  <a:gd name="T7" fmla="*/ 6 h 7"/>
                  <a:gd name="T8" fmla="*/ 6 h 7"/>
                  <a:gd name="T9" fmla="*/ 5 h 7"/>
                  <a:gd name="T10" fmla="*/ 5 h 7"/>
                  <a:gd name="T11" fmla="*/ 5 h 7"/>
                  <a:gd name="T12" fmla="*/ 5 h 7"/>
                  <a:gd name="T13" fmla="*/ 4 h 7"/>
                  <a:gd name="T14" fmla="*/ 4 h 7"/>
                  <a:gd name="T15" fmla="*/ 4 h 7"/>
                  <a:gd name="T16" fmla="*/ 4 h 7"/>
                  <a:gd name="T17" fmla="*/ 4 h 7"/>
                  <a:gd name="T18" fmla="*/ 4 h 7"/>
                  <a:gd name="T19" fmla="*/ 3 h 7"/>
                  <a:gd name="T20" fmla="*/ 3 h 7"/>
                  <a:gd name="T21" fmla="*/ 3 h 7"/>
                  <a:gd name="T22" fmla="*/ 3 h 7"/>
                  <a:gd name="T23" fmla="*/ 3 h 7"/>
                  <a:gd name="T24" fmla="*/ 3 h 7"/>
                  <a:gd name="T25" fmla="*/ 3 h 7"/>
                  <a:gd name="T26" fmla="*/ 3 h 7"/>
                  <a:gd name="T27" fmla="*/ 3 h 7"/>
                  <a:gd name="T28" fmla="*/ 2 h 7"/>
                  <a:gd name="T29" fmla="*/ 2 h 7"/>
                  <a:gd name="T30" fmla="*/ 2 h 7"/>
                  <a:gd name="T31" fmla="*/ 2 h 7"/>
                  <a:gd name="T32" fmla="*/ 2 h 7"/>
                  <a:gd name="T33" fmla="*/ 2 h 7"/>
                  <a:gd name="T34" fmla="*/ 1 h 7"/>
                  <a:gd name="T35" fmla="*/ 1 h 7"/>
                  <a:gd name="T36" fmla="*/ 1 h 7"/>
                  <a:gd name="T37" fmla="*/ 1 h 7"/>
                  <a:gd name="T38" fmla="*/ 1 h 7"/>
                  <a:gd name="T39" fmla="*/ 1 h 7"/>
                  <a:gd name="T40" fmla="*/ 1 h 7"/>
                  <a:gd name="T41" fmla="*/ 1 h 7"/>
                  <a:gd name="T42" fmla="*/ 0 h 7"/>
                  <a:gd name="T43" fmla="*/ 0 h 7"/>
                  <a:gd name="T4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9" name="Freeform 1477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305622" cy="549139"/>
              </a:xfrm>
              <a:custGeom>
                <a:avLst/>
                <a:gdLst>
                  <a:gd name="T0" fmla="*/ 10 w 79"/>
                  <a:gd name="T1" fmla="*/ 137 h 142"/>
                  <a:gd name="T2" fmla="*/ 5 w 79"/>
                  <a:gd name="T3" fmla="*/ 126 h 142"/>
                  <a:gd name="T4" fmla="*/ 7 w 79"/>
                  <a:gd name="T5" fmla="*/ 110 h 142"/>
                  <a:gd name="T6" fmla="*/ 19 w 79"/>
                  <a:gd name="T7" fmla="*/ 94 h 142"/>
                  <a:gd name="T8" fmla="*/ 39 w 79"/>
                  <a:gd name="T9" fmla="*/ 76 h 142"/>
                  <a:gd name="T10" fmla="*/ 46 w 79"/>
                  <a:gd name="T11" fmla="*/ 69 h 142"/>
                  <a:gd name="T12" fmla="*/ 78 w 79"/>
                  <a:gd name="T13" fmla="*/ 16 h 142"/>
                  <a:gd name="T14" fmla="*/ 78 w 79"/>
                  <a:gd name="T15" fmla="*/ 15 h 142"/>
                  <a:gd name="T16" fmla="*/ 78 w 79"/>
                  <a:gd name="T17" fmla="*/ 15 h 142"/>
                  <a:gd name="T18" fmla="*/ 78 w 79"/>
                  <a:gd name="T19" fmla="*/ 15 h 142"/>
                  <a:gd name="T20" fmla="*/ 78 w 79"/>
                  <a:gd name="T21" fmla="*/ 14 h 142"/>
                  <a:gd name="T22" fmla="*/ 78 w 79"/>
                  <a:gd name="T23" fmla="*/ 13 h 142"/>
                  <a:gd name="T24" fmla="*/ 78 w 79"/>
                  <a:gd name="T25" fmla="*/ 13 h 142"/>
                  <a:gd name="T26" fmla="*/ 78 w 79"/>
                  <a:gd name="T27" fmla="*/ 12 h 142"/>
                  <a:gd name="T28" fmla="*/ 78 w 79"/>
                  <a:gd name="T29" fmla="*/ 12 h 142"/>
                  <a:gd name="T30" fmla="*/ 78 w 79"/>
                  <a:gd name="T31" fmla="*/ 12 h 142"/>
                  <a:gd name="T32" fmla="*/ 78 w 79"/>
                  <a:gd name="T33" fmla="*/ 12 h 142"/>
                  <a:gd name="T34" fmla="*/ 78 w 79"/>
                  <a:gd name="T35" fmla="*/ 11 h 142"/>
                  <a:gd name="T36" fmla="*/ 78 w 79"/>
                  <a:gd name="T37" fmla="*/ 11 h 142"/>
                  <a:gd name="T38" fmla="*/ 78 w 79"/>
                  <a:gd name="T39" fmla="*/ 11 h 142"/>
                  <a:gd name="T40" fmla="*/ 78 w 79"/>
                  <a:gd name="T41" fmla="*/ 10 h 142"/>
                  <a:gd name="T42" fmla="*/ 78 w 79"/>
                  <a:gd name="T43" fmla="*/ 10 h 142"/>
                  <a:gd name="T44" fmla="*/ 78 w 79"/>
                  <a:gd name="T45" fmla="*/ 10 h 142"/>
                  <a:gd name="T46" fmla="*/ 78 w 79"/>
                  <a:gd name="T47" fmla="*/ 9 h 142"/>
                  <a:gd name="T48" fmla="*/ 78 w 79"/>
                  <a:gd name="T49" fmla="*/ 9 h 142"/>
                  <a:gd name="T50" fmla="*/ 78 w 79"/>
                  <a:gd name="T51" fmla="*/ 9 h 142"/>
                  <a:gd name="T52" fmla="*/ 78 w 79"/>
                  <a:gd name="T53" fmla="*/ 8 h 142"/>
                  <a:gd name="T54" fmla="*/ 78 w 79"/>
                  <a:gd name="T55" fmla="*/ 8 h 142"/>
                  <a:gd name="T56" fmla="*/ 78 w 79"/>
                  <a:gd name="T57" fmla="*/ 8 h 142"/>
                  <a:gd name="T58" fmla="*/ 79 w 79"/>
                  <a:gd name="T59" fmla="*/ 8 h 142"/>
                  <a:gd name="T60" fmla="*/ 79 w 79"/>
                  <a:gd name="T61" fmla="*/ 8 h 142"/>
                  <a:gd name="T62" fmla="*/ 79 w 79"/>
                  <a:gd name="T63" fmla="*/ 7 h 142"/>
                  <a:gd name="T64" fmla="*/ 79 w 79"/>
                  <a:gd name="T65" fmla="*/ 7 h 142"/>
                  <a:gd name="T66" fmla="*/ 79 w 79"/>
                  <a:gd name="T67" fmla="*/ 7 h 142"/>
                  <a:gd name="T68" fmla="*/ 79 w 79"/>
                  <a:gd name="T69" fmla="*/ 6 h 142"/>
                  <a:gd name="T70" fmla="*/ 79 w 79"/>
                  <a:gd name="T71" fmla="*/ 6 h 142"/>
                  <a:gd name="T72" fmla="*/ 79 w 79"/>
                  <a:gd name="T73" fmla="*/ 6 h 142"/>
                  <a:gd name="T74" fmla="*/ 79 w 79"/>
                  <a:gd name="T75" fmla="*/ 6 h 142"/>
                  <a:gd name="T76" fmla="*/ 79 w 79"/>
                  <a:gd name="T77" fmla="*/ 5 h 142"/>
                  <a:gd name="T78" fmla="*/ 79 w 79"/>
                  <a:gd name="T79" fmla="*/ 5 h 142"/>
                  <a:gd name="T80" fmla="*/ 79 w 79"/>
                  <a:gd name="T81" fmla="*/ 5 h 142"/>
                  <a:gd name="T82" fmla="*/ 79 w 79"/>
                  <a:gd name="T83" fmla="*/ 4 h 142"/>
                  <a:gd name="T84" fmla="*/ 79 w 79"/>
                  <a:gd name="T85" fmla="*/ 4 h 142"/>
                  <a:gd name="T86" fmla="*/ 79 w 79"/>
                  <a:gd name="T87" fmla="*/ 4 h 142"/>
                  <a:gd name="T88" fmla="*/ 79 w 79"/>
                  <a:gd name="T89" fmla="*/ 3 h 142"/>
                  <a:gd name="T90" fmla="*/ 79 w 79"/>
                  <a:gd name="T91" fmla="*/ 3 h 142"/>
                  <a:gd name="T92" fmla="*/ 79 w 79"/>
                  <a:gd name="T93" fmla="*/ 3 h 142"/>
                  <a:gd name="T94" fmla="*/ 79 w 79"/>
                  <a:gd name="T95" fmla="*/ 3 h 142"/>
                  <a:gd name="T96" fmla="*/ 79 w 79"/>
                  <a:gd name="T97" fmla="*/ 3 h 142"/>
                  <a:gd name="T98" fmla="*/ 79 w 79"/>
                  <a:gd name="T99" fmla="*/ 2 h 142"/>
                  <a:gd name="T100" fmla="*/ 79 w 79"/>
                  <a:gd name="T101" fmla="*/ 2 h 142"/>
                  <a:gd name="T102" fmla="*/ 79 w 79"/>
                  <a:gd name="T103" fmla="*/ 2 h 142"/>
                  <a:gd name="T104" fmla="*/ 79 w 79"/>
                  <a:gd name="T105" fmla="*/ 1 h 142"/>
                  <a:gd name="T106" fmla="*/ 79 w 79"/>
                  <a:gd name="T107" fmla="*/ 1 h 142"/>
                  <a:gd name="T108" fmla="*/ 79 w 79"/>
                  <a:gd name="T109" fmla="*/ 1 h 142"/>
                  <a:gd name="T110" fmla="*/ 79 w 79"/>
                  <a:gd name="T111" fmla="*/ 1 h 142"/>
                  <a:gd name="T112" fmla="*/ 79 w 79"/>
                  <a:gd name="T1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42">
                    <a:moveTo>
                      <a:pt x="32" y="69"/>
                    </a:moveTo>
                    <a:cubicBezTo>
                      <a:pt x="15" y="85"/>
                      <a:pt x="0" y="103"/>
                      <a:pt x="0" y="137"/>
                    </a:cubicBezTo>
                    <a:cubicBezTo>
                      <a:pt x="0" y="140"/>
                      <a:pt x="2" y="142"/>
                      <a:pt x="5" y="142"/>
                    </a:cubicBezTo>
                    <a:cubicBezTo>
                      <a:pt x="8" y="142"/>
                      <a:pt x="10" y="140"/>
                      <a:pt x="10" y="137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3" y="130"/>
                      <a:pt x="3" y="129"/>
                    </a:cubicBezTo>
                    <a:cubicBezTo>
                      <a:pt x="3" y="127"/>
                      <a:pt x="4" y="126"/>
                      <a:pt x="5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1"/>
                      <a:pt x="12" y="117"/>
                      <a:pt x="14" y="11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7" y="111"/>
                      <a:pt x="7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8" y="103"/>
                      <a:pt x="20" y="98"/>
                      <a:pt x="23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8" y="94"/>
                      <a:pt x="17" y="93"/>
                      <a:pt x="17" y="92"/>
                    </a:cubicBezTo>
                    <a:cubicBezTo>
                      <a:pt x="17" y="90"/>
                      <a:pt x="18" y="89"/>
                      <a:pt x="19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1" y="84"/>
                      <a:pt x="35" y="80"/>
                      <a:pt x="39" y="76"/>
                    </a:cubicBezTo>
                    <a:cubicBezTo>
                      <a:pt x="38" y="75"/>
                      <a:pt x="37" y="74"/>
                      <a:pt x="36" y="73"/>
                    </a:cubicBezTo>
                    <a:cubicBezTo>
                      <a:pt x="35" y="72"/>
                      <a:pt x="33" y="70"/>
                      <a:pt x="32" y="69"/>
                    </a:cubicBezTo>
                    <a:moveTo>
                      <a:pt x="78" y="16"/>
                    </a:moveTo>
                    <a:cubicBezTo>
                      <a:pt x="73" y="40"/>
                      <a:pt x="60" y="55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60" y="55"/>
                      <a:pt x="73" y="40"/>
                      <a:pt x="78" y="16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moveTo>
                      <a:pt x="78" y="13"/>
                    </a:moveTo>
                    <a:cubicBezTo>
                      <a:pt x="78" y="13"/>
                      <a:pt x="78" y="14"/>
                      <a:pt x="78" y="14"/>
                    </a:cubicBezTo>
                    <a:cubicBezTo>
                      <a:pt x="78" y="14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2"/>
                    </a:moveTo>
                    <a:cubicBezTo>
                      <a:pt x="78" y="12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0"/>
                    </a:moveTo>
                    <a:cubicBezTo>
                      <a:pt x="78" y="10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8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8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6"/>
                    </a:moveTo>
                    <a:cubicBezTo>
                      <a:pt x="79" y="6"/>
                      <a:pt x="79" y="7"/>
                      <a:pt x="79" y="7"/>
                    </a:cubicBezTo>
                    <a:cubicBezTo>
                      <a:pt x="79" y="7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3"/>
                    </a:moveTo>
                    <a:cubicBezTo>
                      <a:pt x="79" y="3"/>
                      <a:pt x="79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2"/>
                    </a:moveTo>
                    <a:cubicBezTo>
                      <a:pt x="79" y="2"/>
                      <a:pt x="79" y="3"/>
                      <a:pt x="79" y="3"/>
                    </a:cubicBezTo>
                    <a:cubicBezTo>
                      <a:pt x="79" y="3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1"/>
                    </a:moveTo>
                    <a:cubicBezTo>
                      <a:pt x="79" y="1"/>
                      <a:pt x="79" y="2"/>
                      <a:pt x="79" y="2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0" name="Freeform 1478"/>
              <p:cNvSpPr>
                <a:spLocks/>
              </p:cNvSpPr>
              <p:nvPr/>
            </p:nvSpPr>
            <p:spPr bwMode="auto">
              <a:xfrm>
                <a:off x="6274224" y="1219605"/>
                <a:ext cx="305622" cy="568751"/>
              </a:xfrm>
              <a:custGeom>
                <a:avLst/>
                <a:gdLst>
                  <a:gd name="T0" fmla="*/ 0 w 79"/>
                  <a:gd name="T1" fmla="*/ 5 h 147"/>
                  <a:gd name="T2" fmla="*/ 0 w 79"/>
                  <a:gd name="T3" fmla="*/ 5 h 147"/>
                  <a:gd name="T4" fmla="*/ 0 w 79"/>
                  <a:gd name="T5" fmla="*/ 5 h 147"/>
                  <a:gd name="T6" fmla="*/ 0 w 79"/>
                  <a:gd name="T7" fmla="*/ 6 h 147"/>
                  <a:gd name="T8" fmla="*/ 0 w 79"/>
                  <a:gd name="T9" fmla="*/ 6 h 147"/>
                  <a:gd name="T10" fmla="*/ 0 w 79"/>
                  <a:gd name="T11" fmla="*/ 6 h 147"/>
                  <a:gd name="T12" fmla="*/ 0 w 79"/>
                  <a:gd name="T13" fmla="*/ 6 h 147"/>
                  <a:gd name="T14" fmla="*/ 0 w 79"/>
                  <a:gd name="T15" fmla="*/ 6 h 147"/>
                  <a:gd name="T16" fmla="*/ 0 w 79"/>
                  <a:gd name="T17" fmla="*/ 7 h 147"/>
                  <a:gd name="T18" fmla="*/ 0 w 79"/>
                  <a:gd name="T19" fmla="*/ 7 h 147"/>
                  <a:gd name="T20" fmla="*/ 0 w 79"/>
                  <a:gd name="T21" fmla="*/ 7 h 147"/>
                  <a:gd name="T22" fmla="*/ 0 w 79"/>
                  <a:gd name="T23" fmla="*/ 7 h 147"/>
                  <a:gd name="T24" fmla="*/ 0 w 79"/>
                  <a:gd name="T25" fmla="*/ 8 h 147"/>
                  <a:gd name="T26" fmla="*/ 0 w 79"/>
                  <a:gd name="T27" fmla="*/ 8 h 147"/>
                  <a:gd name="T28" fmla="*/ 0 w 79"/>
                  <a:gd name="T29" fmla="*/ 8 h 147"/>
                  <a:gd name="T30" fmla="*/ 0 w 79"/>
                  <a:gd name="T31" fmla="*/ 8 h 147"/>
                  <a:gd name="T32" fmla="*/ 0 w 79"/>
                  <a:gd name="T33" fmla="*/ 8 h 147"/>
                  <a:gd name="T34" fmla="*/ 0 w 79"/>
                  <a:gd name="T35" fmla="*/ 9 h 147"/>
                  <a:gd name="T36" fmla="*/ 0 w 79"/>
                  <a:gd name="T37" fmla="*/ 9 h 147"/>
                  <a:gd name="T38" fmla="*/ 0 w 79"/>
                  <a:gd name="T39" fmla="*/ 9 h 147"/>
                  <a:gd name="T40" fmla="*/ 0 w 79"/>
                  <a:gd name="T41" fmla="*/ 9 h 147"/>
                  <a:gd name="T42" fmla="*/ 0 w 79"/>
                  <a:gd name="T43" fmla="*/ 9 h 147"/>
                  <a:gd name="T44" fmla="*/ 0 w 79"/>
                  <a:gd name="T45" fmla="*/ 10 h 147"/>
                  <a:gd name="T46" fmla="*/ 0 w 79"/>
                  <a:gd name="T47" fmla="*/ 10 h 147"/>
                  <a:gd name="T48" fmla="*/ 0 w 79"/>
                  <a:gd name="T49" fmla="*/ 10 h 147"/>
                  <a:gd name="T50" fmla="*/ 0 w 79"/>
                  <a:gd name="T51" fmla="*/ 11 h 147"/>
                  <a:gd name="T52" fmla="*/ 0 w 79"/>
                  <a:gd name="T53" fmla="*/ 11 h 147"/>
                  <a:gd name="T54" fmla="*/ 0 w 79"/>
                  <a:gd name="T55" fmla="*/ 11 h 147"/>
                  <a:gd name="T56" fmla="*/ 0 w 79"/>
                  <a:gd name="T57" fmla="*/ 11 h 147"/>
                  <a:gd name="T58" fmla="*/ 0 w 79"/>
                  <a:gd name="T59" fmla="*/ 11 h 147"/>
                  <a:gd name="T60" fmla="*/ 0 w 79"/>
                  <a:gd name="T61" fmla="*/ 12 h 147"/>
                  <a:gd name="T62" fmla="*/ 36 w 79"/>
                  <a:gd name="T63" fmla="*/ 78 h 147"/>
                  <a:gd name="T64" fmla="*/ 51 w 79"/>
                  <a:gd name="T65" fmla="*/ 94 h 147"/>
                  <a:gd name="T66" fmla="*/ 60 w 79"/>
                  <a:gd name="T67" fmla="*/ 97 h 147"/>
                  <a:gd name="T68" fmla="*/ 55 w 79"/>
                  <a:gd name="T69" fmla="*/ 99 h 147"/>
                  <a:gd name="T70" fmla="*/ 67 w 79"/>
                  <a:gd name="T71" fmla="*/ 113 h 147"/>
                  <a:gd name="T72" fmla="*/ 67 w 79"/>
                  <a:gd name="T73" fmla="*/ 118 h 147"/>
                  <a:gd name="T74" fmla="*/ 68 w 79"/>
                  <a:gd name="T75" fmla="*/ 131 h 147"/>
                  <a:gd name="T76" fmla="*/ 73 w 79"/>
                  <a:gd name="T77" fmla="*/ 134 h 147"/>
                  <a:gd name="T78" fmla="*/ 68 w 79"/>
                  <a:gd name="T79" fmla="*/ 136 h 147"/>
                  <a:gd name="T80" fmla="*/ 74 w 79"/>
                  <a:gd name="T81" fmla="*/ 147 h 147"/>
                  <a:gd name="T82" fmla="*/ 46 w 79"/>
                  <a:gd name="T83" fmla="*/ 74 h 147"/>
                  <a:gd name="T84" fmla="*/ 46 w 79"/>
                  <a:gd name="T85" fmla="*/ 74 h 147"/>
                  <a:gd name="T86" fmla="*/ 36 w 79"/>
                  <a:gd name="T87" fmla="*/ 69 h 147"/>
                  <a:gd name="T88" fmla="*/ 27 w 79"/>
                  <a:gd name="T89" fmla="*/ 53 h 147"/>
                  <a:gd name="T90" fmla="*/ 19 w 79"/>
                  <a:gd name="T91" fmla="*/ 51 h 147"/>
                  <a:gd name="T92" fmla="*/ 23 w 79"/>
                  <a:gd name="T93" fmla="*/ 48 h 147"/>
                  <a:gd name="T94" fmla="*/ 12 w 79"/>
                  <a:gd name="T95" fmla="*/ 35 h 147"/>
                  <a:gd name="T96" fmla="*/ 12 w 79"/>
                  <a:gd name="T97" fmla="*/ 30 h 147"/>
                  <a:gd name="T98" fmla="*/ 11 w 79"/>
                  <a:gd name="T99" fmla="*/ 16 h 147"/>
                  <a:gd name="T100" fmla="*/ 5 w 79"/>
                  <a:gd name="T101" fmla="*/ 14 h 147"/>
                  <a:gd name="T102" fmla="*/ 10 w 79"/>
                  <a:gd name="T103" fmla="*/ 11 h 147"/>
                  <a:gd name="T104" fmla="*/ 5 w 79"/>
                  <a:gd name="T10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147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1"/>
                      <a:pt x="17" y="58"/>
                      <a:pt x="32" y="74"/>
                    </a:cubicBezTo>
                    <a:cubicBezTo>
                      <a:pt x="33" y="75"/>
                      <a:pt x="35" y="77"/>
                      <a:pt x="36" y="78"/>
                    </a:cubicBezTo>
                    <a:cubicBezTo>
                      <a:pt x="37" y="79"/>
                      <a:pt x="38" y="80"/>
                      <a:pt x="39" y="81"/>
                    </a:cubicBezTo>
                    <a:cubicBezTo>
                      <a:pt x="43" y="85"/>
                      <a:pt x="47" y="89"/>
                      <a:pt x="51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9" y="94"/>
                      <a:pt x="60" y="95"/>
                      <a:pt x="60" y="97"/>
                    </a:cubicBezTo>
                    <a:cubicBezTo>
                      <a:pt x="60" y="98"/>
                      <a:pt x="59" y="99"/>
                      <a:pt x="57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8" y="103"/>
                      <a:pt x="61" y="108"/>
                      <a:pt x="63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5"/>
                    </a:cubicBezTo>
                    <a:cubicBezTo>
                      <a:pt x="69" y="116"/>
                      <a:pt x="68" y="118"/>
                      <a:pt x="67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22"/>
                      <a:pt x="67" y="126"/>
                      <a:pt x="6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31"/>
                      <a:pt x="73" y="132"/>
                      <a:pt x="73" y="134"/>
                    </a:cubicBezTo>
                    <a:cubicBezTo>
                      <a:pt x="73" y="135"/>
                      <a:pt x="72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9" y="138"/>
                      <a:pt x="69" y="140"/>
                      <a:pt x="69" y="142"/>
                    </a:cubicBezTo>
                    <a:cubicBezTo>
                      <a:pt x="69" y="145"/>
                      <a:pt x="71" y="147"/>
                      <a:pt x="74" y="147"/>
                    </a:cubicBezTo>
                    <a:cubicBezTo>
                      <a:pt x="77" y="147"/>
                      <a:pt x="79" y="145"/>
                      <a:pt x="79" y="142"/>
                    </a:cubicBezTo>
                    <a:cubicBezTo>
                      <a:pt x="79" y="108"/>
                      <a:pt x="63" y="90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2"/>
                      <a:pt x="35" y="71"/>
                      <a:pt x="36" y="69"/>
                    </a:cubicBezTo>
                    <a:cubicBezTo>
                      <a:pt x="37" y="68"/>
                      <a:pt x="38" y="67"/>
                      <a:pt x="39" y="66"/>
                    </a:cubicBezTo>
                    <a:cubicBezTo>
                      <a:pt x="35" y="62"/>
                      <a:pt x="31" y="58"/>
                      <a:pt x="27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3"/>
                      <a:pt x="19" y="52"/>
                      <a:pt x="19" y="51"/>
                    </a:cubicBezTo>
                    <a:cubicBezTo>
                      <a:pt x="19" y="49"/>
                      <a:pt x="20" y="48"/>
                      <a:pt x="21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4"/>
                      <a:pt x="18" y="40"/>
                      <a:pt x="16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9" y="34"/>
                      <a:pt x="9" y="32"/>
                    </a:cubicBezTo>
                    <a:cubicBezTo>
                      <a:pt x="9" y="31"/>
                      <a:pt x="10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2" y="26"/>
                      <a:pt x="11" y="21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5" y="15"/>
                      <a:pt x="5" y="14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1" name="Freeform 1479"/>
              <p:cNvSpPr>
                <a:spLocks/>
              </p:cNvSpPr>
              <p:nvPr/>
            </p:nvSpPr>
            <p:spPr bwMode="auto">
              <a:xfrm>
                <a:off x="6347770" y="1405920"/>
                <a:ext cx="138919" cy="19612"/>
              </a:xfrm>
              <a:custGeom>
                <a:avLst/>
                <a:gdLst>
                  <a:gd name="T0" fmla="*/ 36 w 36"/>
                  <a:gd name="T1" fmla="*/ 0 h 5"/>
                  <a:gd name="T2" fmla="*/ 4 w 36"/>
                  <a:gd name="T3" fmla="*/ 0 h 5"/>
                  <a:gd name="T4" fmla="*/ 2 w 36"/>
                  <a:gd name="T5" fmla="*/ 0 h 5"/>
                  <a:gd name="T6" fmla="*/ 0 w 36"/>
                  <a:gd name="T7" fmla="*/ 3 h 5"/>
                  <a:gd name="T8" fmla="*/ 2 w 36"/>
                  <a:gd name="T9" fmla="*/ 5 h 5"/>
                  <a:gd name="T10" fmla="*/ 8 w 36"/>
                  <a:gd name="T11" fmla="*/ 5 h 5"/>
                  <a:gd name="T12" fmla="*/ 32 w 36"/>
                  <a:gd name="T13" fmla="*/ 5 h 5"/>
                  <a:gd name="T14" fmla="*/ 36 w 3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4"/>
                      <a:pt x="35" y="2"/>
                      <a:pt x="3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2" name="Freeform 1480"/>
              <p:cNvSpPr>
                <a:spLocks/>
              </p:cNvSpPr>
              <p:nvPr/>
            </p:nvSpPr>
            <p:spPr bwMode="auto">
              <a:xfrm>
                <a:off x="6308546" y="1335643"/>
                <a:ext cx="217367" cy="19612"/>
              </a:xfrm>
              <a:custGeom>
                <a:avLst/>
                <a:gdLst>
                  <a:gd name="T0" fmla="*/ 56 w 56"/>
                  <a:gd name="T1" fmla="*/ 0 h 5"/>
                  <a:gd name="T2" fmla="*/ 5 w 56"/>
                  <a:gd name="T3" fmla="*/ 0 h 5"/>
                  <a:gd name="T4" fmla="*/ 3 w 56"/>
                  <a:gd name="T5" fmla="*/ 0 h 5"/>
                  <a:gd name="T6" fmla="*/ 0 w 56"/>
                  <a:gd name="T7" fmla="*/ 2 h 5"/>
                  <a:gd name="T8" fmla="*/ 3 w 56"/>
                  <a:gd name="T9" fmla="*/ 5 h 5"/>
                  <a:gd name="T10" fmla="*/ 7 w 56"/>
                  <a:gd name="T11" fmla="*/ 5 h 5"/>
                  <a:gd name="T12" fmla="*/ 54 w 56"/>
                  <a:gd name="T13" fmla="*/ 5 h 5"/>
                  <a:gd name="T14" fmla="*/ 56 w 5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">
                    <a:moveTo>
                      <a:pt x="5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5" y="2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3" name="Freeform 1481"/>
              <p:cNvSpPr>
                <a:spLocks/>
              </p:cNvSpPr>
              <p:nvPr/>
            </p:nvSpPr>
            <p:spPr bwMode="auto">
              <a:xfrm>
                <a:off x="6293836" y="1262098"/>
                <a:ext cx="243517" cy="19612"/>
              </a:xfrm>
              <a:custGeom>
                <a:avLst/>
                <a:gdLst>
                  <a:gd name="T0" fmla="*/ 63 w 63"/>
                  <a:gd name="T1" fmla="*/ 0 h 5"/>
                  <a:gd name="T2" fmla="*/ 5 w 63"/>
                  <a:gd name="T3" fmla="*/ 0 h 5"/>
                  <a:gd name="T4" fmla="*/ 3 w 63"/>
                  <a:gd name="T5" fmla="*/ 0 h 5"/>
                  <a:gd name="T6" fmla="*/ 0 w 63"/>
                  <a:gd name="T7" fmla="*/ 3 h 5"/>
                  <a:gd name="T8" fmla="*/ 3 w 63"/>
                  <a:gd name="T9" fmla="*/ 5 h 5"/>
                  <a:gd name="T10" fmla="*/ 6 w 63"/>
                  <a:gd name="T11" fmla="*/ 5 h 5"/>
                  <a:gd name="T12" fmla="*/ 63 w 63"/>
                  <a:gd name="T13" fmla="*/ 5 h 5"/>
                  <a:gd name="T14" fmla="*/ 63 w 6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6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4" name="Freeform 1482"/>
              <p:cNvSpPr>
                <a:spLocks/>
              </p:cNvSpPr>
              <p:nvPr/>
            </p:nvSpPr>
            <p:spPr bwMode="auto">
              <a:xfrm>
                <a:off x="6339598" y="1584063"/>
                <a:ext cx="166703" cy="19612"/>
              </a:xfrm>
              <a:custGeom>
                <a:avLst/>
                <a:gdLst>
                  <a:gd name="T0" fmla="*/ 40 w 43"/>
                  <a:gd name="T1" fmla="*/ 0 h 5"/>
                  <a:gd name="T2" fmla="*/ 34 w 43"/>
                  <a:gd name="T3" fmla="*/ 0 h 5"/>
                  <a:gd name="T4" fmla="*/ 10 w 43"/>
                  <a:gd name="T5" fmla="*/ 0 h 5"/>
                  <a:gd name="T6" fmla="*/ 2 w 43"/>
                  <a:gd name="T7" fmla="*/ 0 h 5"/>
                  <a:gd name="T8" fmla="*/ 0 w 43"/>
                  <a:gd name="T9" fmla="*/ 3 h 5"/>
                  <a:gd name="T10" fmla="*/ 2 w 43"/>
                  <a:gd name="T11" fmla="*/ 5 h 5"/>
                  <a:gd name="T12" fmla="*/ 6 w 43"/>
                  <a:gd name="T13" fmla="*/ 5 h 5"/>
                  <a:gd name="T14" fmla="*/ 38 w 43"/>
                  <a:gd name="T15" fmla="*/ 5 h 5"/>
                  <a:gd name="T16" fmla="*/ 40 w 43"/>
                  <a:gd name="T17" fmla="*/ 5 h 5"/>
                  <a:gd name="T18" fmla="*/ 43 w 43"/>
                  <a:gd name="T19" fmla="*/ 3 h 5"/>
                  <a:gd name="T20" fmla="*/ 40 w 4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">
                    <a:moveTo>
                      <a:pt x="40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5"/>
                      <a:pt x="43" y="4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5" name="Freeform 1483"/>
              <p:cNvSpPr>
                <a:spLocks/>
              </p:cNvSpPr>
              <p:nvPr/>
            </p:nvSpPr>
            <p:spPr bwMode="auto">
              <a:xfrm>
                <a:off x="6302007" y="1657608"/>
                <a:ext cx="238614" cy="19612"/>
              </a:xfrm>
              <a:custGeom>
                <a:avLst/>
                <a:gdLst>
                  <a:gd name="T0" fmla="*/ 60 w 62"/>
                  <a:gd name="T1" fmla="*/ 0 h 5"/>
                  <a:gd name="T2" fmla="*/ 56 w 62"/>
                  <a:gd name="T3" fmla="*/ 0 h 5"/>
                  <a:gd name="T4" fmla="*/ 9 w 62"/>
                  <a:gd name="T5" fmla="*/ 0 h 5"/>
                  <a:gd name="T6" fmla="*/ 2 w 62"/>
                  <a:gd name="T7" fmla="*/ 0 h 5"/>
                  <a:gd name="T8" fmla="*/ 0 w 62"/>
                  <a:gd name="T9" fmla="*/ 2 h 5"/>
                  <a:gd name="T10" fmla="*/ 2 w 62"/>
                  <a:gd name="T11" fmla="*/ 5 h 5"/>
                  <a:gd name="T12" fmla="*/ 7 w 62"/>
                  <a:gd name="T13" fmla="*/ 5 h 5"/>
                  <a:gd name="T14" fmla="*/ 58 w 62"/>
                  <a:gd name="T15" fmla="*/ 5 h 5"/>
                  <a:gd name="T16" fmla="*/ 60 w 62"/>
                  <a:gd name="T17" fmla="*/ 5 h 5"/>
                  <a:gd name="T18" fmla="*/ 62 w 62"/>
                  <a:gd name="T19" fmla="*/ 2 h 5"/>
                  <a:gd name="T20" fmla="*/ 60 w 6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5">
                    <a:moveTo>
                      <a:pt x="60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2" y="3"/>
                      <a:pt x="62" y="2"/>
                    </a:cubicBezTo>
                    <a:cubicBezTo>
                      <a:pt x="62" y="1"/>
                      <a:pt x="61" y="0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6" name="Freeform 1484"/>
              <p:cNvSpPr>
                <a:spLocks/>
              </p:cNvSpPr>
              <p:nvPr/>
            </p:nvSpPr>
            <p:spPr bwMode="auto">
              <a:xfrm>
                <a:off x="6285665" y="1726252"/>
                <a:ext cx="271301" cy="19612"/>
              </a:xfrm>
              <a:custGeom>
                <a:avLst/>
                <a:gdLst>
                  <a:gd name="T0" fmla="*/ 68 w 70"/>
                  <a:gd name="T1" fmla="*/ 0 h 5"/>
                  <a:gd name="T2" fmla="*/ 65 w 70"/>
                  <a:gd name="T3" fmla="*/ 0 h 5"/>
                  <a:gd name="T4" fmla="*/ 8 w 70"/>
                  <a:gd name="T5" fmla="*/ 0 h 5"/>
                  <a:gd name="T6" fmla="*/ 2 w 70"/>
                  <a:gd name="T7" fmla="*/ 0 h 5"/>
                  <a:gd name="T8" fmla="*/ 0 w 70"/>
                  <a:gd name="T9" fmla="*/ 3 h 5"/>
                  <a:gd name="T10" fmla="*/ 2 w 70"/>
                  <a:gd name="T11" fmla="*/ 5 h 5"/>
                  <a:gd name="T12" fmla="*/ 7 w 70"/>
                  <a:gd name="T13" fmla="*/ 5 h 5"/>
                  <a:gd name="T14" fmla="*/ 65 w 70"/>
                  <a:gd name="T15" fmla="*/ 5 h 5"/>
                  <a:gd name="T16" fmla="*/ 68 w 70"/>
                  <a:gd name="T17" fmla="*/ 5 h 5"/>
                  <a:gd name="T18" fmla="*/ 70 w 70"/>
                  <a:gd name="T19" fmla="*/ 3 h 5"/>
                  <a:gd name="T20" fmla="*/ 68 w 70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">
                    <a:moveTo>
                      <a:pt x="6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4"/>
                      <a:pt x="70" y="3"/>
                    </a:cubicBezTo>
                    <a:cubicBezTo>
                      <a:pt x="70" y="1"/>
                      <a:pt x="69" y="0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7" name="Freeform 1485"/>
              <p:cNvSpPr>
                <a:spLocks/>
              </p:cNvSpPr>
              <p:nvPr/>
            </p:nvSpPr>
            <p:spPr bwMode="auto">
              <a:xfrm>
                <a:off x="6398434" y="1219605"/>
                <a:ext cx="181412" cy="286010"/>
              </a:xfrm>
              <a:custGeom>
                <a:avLst/>
                <a:gdLst>
                  <a:gd name="T0" fmla="*/ 36 w 47"/>
                  <a:gd name="T1" fmla="*/ 11 h 74"/>
                  <a:gd name="T2" fmla="*/ 31 w 47"/>
                  <a:gd name="T3" fmla="*/ 35 h 74"/>
                  <a:gd name="T4" fmla="*/ 7 w 47"/>
                  <a:gd name="T5" fmla="*/ 66 h 74"/>
                  <a:gd name="T6" fmla="*/ 14 w 47"/>
                  <a:gd name="T7" fmla="*/ 74 h 74"/>
                  <a:gd name="T8" fmla="*/ 46 w 47"/>
                  <a:gd name="T9" fmla="*/ 21 h 74"/>
                  <a:gd name="T10" fmla="*/ 46 w 47"/>
                  <a:gd name="T11" fmla="*/ 20 h 74"/>
                  <a:gd name="T12" fmla="*/ 46 w 47"/>
                  <a:gd name="T13" fmla="*/ 20 h 74"/>
                  <a:gd name="T14" fmla="*/ 46 w 47"/>
                  <a:gd name="T15" fmla="*/ 20 h 74"/>
                  <a:gd name="T16" fmla="*/ 46 w 47"/>
                  <a:gd name="T17" fmla="*/ 19 h 74"/>
                  <a:gd name="T18" fmla="*/ 46 w 47"/>
                  <a:gd name="T19" fmla="*/ 18 h 74"/>
                  <a:gd name="T20" fmla="*/ 46 w 47"/>
                  <a:gd name="T21" fmla="*/ 18 h 74"/>
                  <a:gd name="T22" fmla="*/ 46 w 47"/>
                  <a:gd name="T23" fmla="*/ 17 h 74"/>
                  <a:gd name="T24" fmla="*/ 46 w 47"/>
                  <a:gd name="T25" fmla="*/ 17 h 74"/>
                  <a:gd name="T26" fmla="*/ 46 w 47"/>
                  <a:gd name="T27" fmla="*/ 17 h 74"/>
                  <a:gd name="T28" fmla="*/ 46 w 47"/>
                  <a:gd name="T29" fmla="*/ 16 h 74"/>
                  <a:gd name="T30" fmla="*/ 46 w 47"/>
                  <a:gd name="T31" fmla="*/ 16 h 74"/>
                  <a:gd name="T32" fmla="*/ 46 w 47"/>
                  <a:gd name="T33" fmla="*/ 16 h 74"/>
                  <a:gd name="T34" fmla="*/ 46 w 47"/>
                  <a:gd name="T35" fmla="*/ 15 h 74"/>
                  <a:gd name="T36" fmla="*/ 46 w 47"/>
                  <a:gd name="T37" fmla="*/ 15 h 74"/>
                  <a:gd name="T38" fmla="*/ 46 w 47"/>
                  <a:gd name="T39" fmla="*/ 14 h 74"/>
                  <a:gd name="T40" fmla="*/ 46 w 47"/>
                  <a:gd name="T41" fmla="*/ 14 h 74"/>
                  <a:gd name="T42" fmla="*/ 46 w 47"/>
                  <a:gd name="T43" fmla="*/ 14 h 74"/>
                  <a:gd name="T44" fmla="*/ 46 w 47"/>
                  <a:gd name="T45" fmla="*/ 14 h 74"/>
                  <a:gd name="T46" fmla="*/ 46 w 47"/>
                  <a:gd name="T47" fmla="*/ 13 h 74"/>
                  <a:gd name="T48" fmla="*/ 46 w 47"/>
                  <a:gd name="T49" fmla="*/ 13 h 74"/>
                  <a:gd name="T50" fmla="*/ 47 w 47"/>
                  <a:gd name="T51" fmla="*/ 13 h 74"/>
                  <a:gd name="T52" fmla="*/ 47 w 47"/>
                  <a:gd name="T53" fmla="*/ 12 h 74"/>
                  <a:gd name="T54" fmla="*/ 47 w 47"/>
                  <a:gd name="T55" fmla="*/ 12 h 74"/>
                  <a:gd name="T56" fmla="*/ 47 w 47"/>
                  <a:gd name="T57" fmla="*/ 12 h 74"/>
                  <a:gd name="T58" fmla="*/ 47 w 47"/>
                  <a:gd name="T59" fmla="*/ 11 h 74"/>
                  <a:gd name="T60" fmla="*/ 47 w 47"/>
                  <a:gd name="T61" fmla="*/ 11 h 74"/>
                  <a:gd name="T62" fmla="*/ 47 w 47"/>
                  <a:gd name="T63" fmla="*/ 11 h 74"/>
                  <a:gd name="T64" fmla="*/ 47 w 47"/>
                  <a:gd name="T65" fmla="*/ 10 h 74"/>
                  <a:gd name="T66" fmla="*/ 47 w 47"/>
                  <a:gd name="T67" fmla="*/ 10 h 74"/>
                  <a:gd name="T68" fmla="*/ 47 w 47"/>
                  <a:gd name="T69" fmla="*/ 10 h 74"/>
                  <a:gd name="T70" fmla="*/ 47 w 47"/>
                  <a:gd name="T71" fmla="*/ 10 h 74"/>
                  <a:gd name="T72" fmla="*/ 47 w 47"/>
                  <a:gd name="T73" fmla="*/ 9 h 74"/>
                  <a:gd name="T74" fmla="*/ 47 w 47"/>
                  <a:gd name="T75" fmla="*/ 9 h 74"/>
                  <a:gd name="T76" fmla="*/ 47 w 47"/>
                  <a:gd name="T77" fmla="*/ 9 h 74"/>
                  <a:gd name="T78" fmla="*/ 47 w 47"/>
                  <a:gd name="T79" fmla="*/ 8 h 74"/>
                  <a:gd name="T80" fmla="*/ 47 w 47"/>
                  <a:gd name="T81" fmla="*/ 8 h 74"/>
                  <a:gd name="T82" fmla="*/ 47 w 47"/>
                  <a:gd name="T83" fmla="*/ 8 h 74"/>
                  <a:gd name="T84" fmla="*/ 47 w 47"/>
                  <a:gd name="T85" fmla="*/ 7 h 74"/>
                  <a:gd name="T86" fmla="*/ 47 w 47"/>
                  <a:gd name="T87" fmla="*/ 7 h 74"/>
                  <a:gd name="T88" fmla="*/ 47 w 47"/>
                  <a:gd name="T89" fmla="*/ 7 h 74"/>
                  <a:gd name="T90" fmla="*/ 47 w 47"/>
                  <a:gd name="T91" fmla="*/ 6 h 74"/>
                  <a:gd name="T92" fmla="*/ 47 w 47"/>
                  <a:gd name="T93" fmla="*/ 6 h 74"/>
                  <a:gd name="T94" fmla="*/ 47 w 47"/>
                  <a:gd name="T95" fmla="*/ 6 h 74"/>
                  <a:gd name="T96" fmla="*/ 47 w 47"/>
                  <a:gd name="T97" fmla="*/ 6 h 74"/>
                  <a:gd name="T98" fmla="*/ 47 w 47"/>
                  <a:gd name="T99" fmla="*/ 5 h 74"/>
                  <a:gd name="T100" fmla="*/ 47 w 47"/>
                  <a:gd name="T10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74">
                    <a:moveTo>
                      <a:pt x="42" y="0"/>
                    </a:moveTo>
                    <a:cubicBezTo>
                      <a:pt x="39" y="0"/>
                      <a:pt x="37" y="2"/>
                      <a:pt x="37" y="5"/>
                    </a:cubicBezTo>
                    <a:cubicBezTo>
                      <a:pt x="37" y="7"/>
                      <a:pt x="37" y="9"/>
                      <a:pt x="36" y="11"/>
                    </a:cubicBezTo>
                    <a:cubicBezTo>
                      <a:pt x="36" y="13"/>
                      <a:pt x="36" y="15"/>
                      <a:pt x="36" y="16"/>
                    </a:cubicBezTo>
                    <a:cubicBezTo>
                      <a:pt x="35" y="21"/>
                      <a:pt x="34" y="26"/>
                      <a:pt x="33" y="30"/>
                    </a:cubicBezTo>
                    <a:cubicBezTo>
                      <a:pt x="32" y="32"/>
                      <a:pt x="31" y="33"/>
                      <a:pt x="31" y="35"/>
                    </a:cubicBezTo>
                    <a:cubicBezTo>
                      <a:pt x="29" y="40"/>
                      <a:pt x="26" y="44"/>
                      <a:pt x="23" y="48"/>
                    </a:cubicBezTo>
                    <a:cubicBezTo>
                      <a:pt x="22" y="50"/>
                      <a:pt x="20" y="52"/>
                      <a:pt x="19" y="53"/>
                    </a:cubicBezTo>
                    <a:cubicBezTo>
                      <a:pt x="15" y="58"/>
                      <a:pt x="11" y="62"/>
                      <a:pt x="7" y="66"/>
                    </a:cubicBezTo>
                    <a:cubicBezTo>
                      <a:pt x="6" y="67"/>
                      <a:pt x="5" y="68"/>
                      <a:pt x="4" y="69"/>
                    </a:cubicBezTo>
                    <a:cubicBezTo>
                      <a:pt x="3" y="71"/>
                      <a:pt x="1" y="72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28" y="60"/>
                      <a:pt x="41" y="45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sp>
          <p:nvSpPr>
            <p:cNvPr id="14" name="Freeform 13"/>
            <p:cNvSpPr/>
            <p:nvPr/>
          </p:nvSpPr>
          <p:spPr bwMode="auto">
            <a:xfrm>
              <a:off x="3132953" y="-15560"/>
              <a:ext cx="1530032" cy="1370042"/>
            </a:xfrm>
            <a:custGeom>
              <a:avLst/>
              <a:gdLst>
                <a:gd name="connsiteX0" fmla="*/ 301732 w 1530032"/>
                <a:gd name="connsiteY0" fmla="*/ 0 h 1370042"/>
                <a:gd name="connsiteX1" fmla="*/ 1228301 w 1530032"/>
                <a:gd name="connsiteY1" fmla="*/ 0 h 1370042"/>
                <a:gd name="connsiteX2" fmla="*/ 1305964 w 1530032"/>
                <a:gd name="connsiteY2" fmla="*/ 64078 h 1370042"/>
                <a:gd name="connsiteX3" fmla="*/ 1530032 w 1530032"/>
                <a:gd name="connsiteY3" fmla="*/ 605026 h 1370042"/>
                <a:gd name="connsiteX4" fmla="*/ 765016 w 1530032"/>
                <a:gd name="connsiteY4" fmla="*/ 1370042 h 1370042"/>
                <a:gd name="connsiteX5" fmla="*/ 0 w 1530032"/>
                <a:gd name="connsiteY5" fmla="*/ 605026 h 1370042"/>
                <a:gd name="connsiteX6" fmla="*/ 224068 w 1530032"/>
                <a:gd name="connsiteY6" fmla="*/ 64078 h 13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032" h="1370042">
                  <a:moveTo>
                    <a:pt x="301732" y="0"/>
                  </a:moveTo>
                  <a:lnTo>
                    <a:pt x="1228301" y="0"/>
                  </a:lnTo>
                  <a:lnTo>
                    <a:pt x="1305964" y="64078"/>
                  </a:lnTo>
                  <a:cubicBezTo>
                    <a:pt x="1444405" y="202519"/>
                    <a:pt x="1530032" y="393773"/>
                    <a:pt x="1530032" y="605026"/>
                  </a:cubicBezTo>
                  <a:cubicBezTo>
                    <a:pt x="1530032" y="1027533"/>
                    <a:pt x="1187523" y="1370042"/>
                    <a:pt x="765016" y="1370042"/>
                  </a:cubicBezTo>
                  <a:cubicBezTo>
                    <a:pt x="342509" y="1370042"/>
                    <a:pt x="0" y="1027533"/>
                    <a:pt x="0" y="605026"/>
                  </a:cubicBezTo>
                  <a:cubicBezTo>
                    <a:pt x="0" y="393773"/>
                    <a:pt x="85627" y="202519"/>
                    <a:pt x="224068" y="64078"/>
                  </a:cubicBezTo>
                  <a:close/>
                </a:path>
              </a:pathLst>
            </a:cu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121920" tIns="60960" rIns="121920" bIns="6096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2">
              <a:alphaModFix amt="90000"/>
            </a:blip>
            <a:stretch>
              <a:fillRect/>
            </a:stretch>
          </p:blipFill>
          <p:spPr>
            <a:xfrm>
              <a:off x="3589432" y="114991"/>
              <a:ext cx="632770" cy="994352"/>
            </a:xfrm>
            <a:prstGeom prst="rect">
              <a:avLst/>
            </a:prstGeom>
          </p:spPr>
        </p:pic>
      </p:grpSp>
      <p:sp>
        <p:nvSpPr>
          <p:cNvPr id="49" name="Rectangle 48"/>
          <p:cNvSpPr/>
          <p:nvPr userDrawn="1"/>
        </p:nvSpPr>
        <p:spPr bwMode="auto">
          <a:xfrm>
            <a:off x="-15429" y="0"/>
            <a:ext cx="12207433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08" tIns="60955" rIns="121908" bIns="60955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9044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mago-Medium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10050654" y="6487716"/>
            <a:ext cx="1677809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50" y="6487716"/>
            <a:ext cx="1491861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2907408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3"/>
          </p:nvPr>
        </p:nvSpPr>
        <p:spPr>
          <a:xfrm>
            <a:off x="274677" y="5826469"/>
            <a:ext cx="11642652" cy="529884"/>
          </a:xfrm>
        </p:spPr>
        <p:txBody>
          <a:bodyPr anchor="b">
            <a:no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ClrTx/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333"/>
            </a:lvl2pPr>
            <a:lvl3pPr>
              <a:defRPr sz="1333"/>
            </a:lvl3pPr>
            <a:lvl4pPr>
              <a:defRPr sz="1333"/>
            </a:lvl4pPr>
            <a:lvl5pPr>
              <a:defRPr sz="1333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04744" y="6216203"/>
            <a:ext cx="523240" cy="468584"/>
          </a:xfrm>
          <a:prstGeom prst="rect">
            <a:avLst/>
          </a:prstGeom>
        </p:spPr>
        <p:txBody>
          <a:bodyPr vert="horz" lIns="91431" tIns="45716" rIns="91431" bIns="45716" rtlCol="0" anchor="ctr"/>
          <a:lstStyle>
            <a:lvl1pPr algn="r">
              <a:defRPr sz="1200">
                <a:gradFill flip="none" rotWithShape="1">
                  <a:gsLst>
                    <a:gs pos="28000">
                      <a:schemeClr val="tx1">
                        <a:lumMod val="93000"/>
                      </a:schemeClr>
                    </a:gs>
                    <a:gs pos="0">
                      <a:schemeClr val="bg1">
                        <a:lumMod val="38000"/>
                        <a:lumOff val="62000"/>
                      </a:schemeClr>
                    </a:gs>
                    <a:gs pos="100000">
                      <a:schemeClr val="tx2">
                        <a:lumMod val="0"/>
                        <a:lumOff val="100000"/>
                      </a:schemeClr>
                    </a:gs>
                  </a:gsLst>
                  <a:lin ang="5400000" scaled="1"/>
                  <a:tileRect/>
                </a:gra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defTabSz="1219044" fontAlgn="base">
              <a:spcBef>
                <a:spcPct val="0"/>
              </a:spcBef>
              <a:spcAft>
                <a:spcPct val="0"/>
              </a:spcAft>
            </a:pPr>
            <a:fld id="{066FB1F9-62BF-443F-A24D-8346C11133D7}" type="slidenum">
              <a:rPr lang="en-US" smtClean="0">
                <a:gradFill flip="none" rotWithShape="1">
                  <a:gsLst>
                    <a:gs pos="28000">
                      <a:prstClr val="white">
                        <a:lumMod val="93000"/>
                      </a:prstClr>
                    </a:gs>
                    <a:gs pos="0">
                      <a:prstClr val="black">
                        <a:lumMod val="38000"/>
                        <a:lumOff val="62000"/>
                      </a:prstClr>
                    </a:gs>
                    <a:gs pos="100000">
                      <a:srgbClr val="EEECE1">
                        <a:lumMod val="0"/>
                        <a:lumOff val="100000"/>
                      </a:srgbClr>
                    </a:gs>
                  </a:gsLst>
                  <a:lin ang="5400000" scaled="1"/>
                  <a:tileRect/>
                </a:gradFill>
                <a:ea typeface="ＭＳ Ｐゴシック" charset="0"/>
              </a:rPr>
              <a:pPr defTabSz="1219044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dirty="0">
              <a:gradFill flip="none" rotWithShape="1">
                <a:gsLst>
                  <a:gs pos="28000">
                    <a:prstClr val="white">
                      <a:lumMod val="93000"/>
                    </a:prstClr>
                  </a:gs>
                  <a:gs pos="0">
                    <a:prstClr val="black">
                      <a:lumMod val="38000"/>
                      <a:lumOff val="62000"/>
                    </a:prstClr>
                  </a:gs>
                  <a:gs pos="100000">
                    <a:srgbClr val="EEECE1">
                      <a:lumMod val="0"/>
                      <a:lumOff val="100000"/>
                    </a:srgbClr>
                  </a:gs>
                </a:gsLst>
                <a:lin ang="5400000" scaled="1"/>
                <a:tileRect/>
              </a:gra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9307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0"/>
          </p:nvPr>
        </p:nvSpPr>
        <p:spPr>
          <a:xfrm>
            <a:off x="484718" y="1447800"/>
            <a:ext cx="5452533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/>
          </p:nvPr>
        </p:nvSpPr>
        <p:spPr>
          <a:xfrm>
            <a:off x="6153151" y="1447800"/>
            <a:ext cx="5452533" cy="45291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2949720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ME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453774" y="6161088"/>
            <a:ext cx="10963409" cy="69691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FontTx/>
              <a:buNone/>
              <a:defRPr sz="1867" b="0">
                <a:solidFill>
                  <a:schemeClr val="tx1"/>
                </a:solidFill>
                <a:latin typeface="Calibri" panose="020F050202020403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453774" y="1295400"/>
            <a:ext cx="11362945" cy="0"/>
          </a:xfrm>
          <a:prstGeom prst="line">
            <a:avLst/>
          </a:prstGeom>
          <a:ln w="22225">
            <a:solidFill>
              <a:srgbClr val="3894A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115908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5"/>
            <a:ext cx="11277600" cy="80010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1170432" y="5440680"/>
            <a:ext cx="9875520" cy="365760"/>
          </a:xfrm>
          <a:prstGeom prst="roundRect">
            <a:avLst/>
          </a:prstGeom>
          <a:solidFill>
            <a:schemeClr val="accent2"/>
          </a:solidFill>
        </p:spPr>
        <p:txBody>
          <a:bodyPr anchor="ctr"/>
          <a:lstStyle>
            <a:lvl1pPr marL="0" indent="0" algn="ctr">
              <a:buNone/>
              <a:defRPr sz="2133" b="1" baseline="0">
                <a:solidFill>
                  <a:schemeClr val="bg1"/>
                </a:solidFill>
              </a:defRPr>
            </a:lvl1pPr>
            <a:lvl2pPr marL="609523" indent="0">
              <a:buNone/>
              <a:defRPr sz="1867"/>
            </a:lvl2pPr>
            <a:lvl3pPr marL="1219044" indent="0">
              <a:buNone/>
              <a:defRPr sz="1600"/>
            </a:lvl3pPr>
            <a:lvl4pPr marL="1828568" indent="0">
              <a:buNone/>
              <a:defRPr sz="1333"/>
            </a:lvl4pPr>
            <a:lvl5pPr marL="2438088" indent="0">
              <a:buNone/>
              <a:defRPr sz="1333"/>
            </a:lvl5pPr>
            <a:lvl6pPr marL="3047612" indent="0">
              <a:buNone/>
              <a:defRPr sz="1333"/>
            </a:lvl6pPr>
            <a:lvl7pPr marL="3657134" indent="0">
              <a:buNone/>
              <a:defRPr sz="1333"/>
            </a:lvl7pPr>
            <a:lvl8pPr marL="4266656" indent="0">
              <a:buNone/>
              <a:defRPr sz="1333"/>
            </a:lvl8pPr>
            <a:lvl9pPr marL="4876179" indent="0">
              <a:buNone/>
              <a:defRPr sz="1333"/>
            </a:lvl9pPr>
          </a:lstStyle>
          <a:p>
            <a:pPr lvl="0"/>
            <a:r>
              <a:rPr lang="en-US" dirty="0"/>
              <a:t>Click to enter caption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pPr defTabSz="609523" fontAlgn="base">
              <a:spcBef>
                <a:spcPct val="0"/>
              </a:spcBef>
              <a:spcAft>
                <a:spcPct val="0"/>
              </a:spcAft>
            </a:pPr>
            <a:fld id="{AAE5F709-831D-428F-BC20-6262338BCD40}" type="datetime1">
              <a:rPr lang="en-US" smtClean="0">
                <a:solidFill>
                  <a:prstClr val="black"/>
                </a:solidFill>
                <a:latin typeface="Arial" charset="0"/>
                <a:ea typeface="ＭＳ Ｐゴシック" charset="0"/>
              </a:rPr>
              <a:pPr defTabSz="609523" fontAlgn="base">
                <a:spcBef>
                  <a:spcPct val="0"/>
                </a:spcBef>
                <a:spcAft>
                  <a:spcPct val="0"/>
                </a:spcAft>
              </a:pPr>
              <a:t>3/19/19</a:t>
            </a:fld>
            <a:endParaRPr lang="en-US">
              <a:solidFill>
                <a:prstClr val="black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/>
          <a:lstStyle/>
          <a:p>
            <a:pPr defTabSz="609523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/>
          <a:lstStyle/>
          <a:p>
            <a:pPr defTabSz="609523" fontAlgn="base">
              <a:spcBef>
                <a:spcPct val="0"/>
              </a:spcBef>
              <a:spcAft>
                <a:spcPct val="0"/>
              </a:spcAft>
            </a:pPr>
            <a:fld id="{CC7432E5-F8E0-41AE-9A6B-AD730338B005}" type="slidenum">
              <a:rPr lang="en-US" smtClean="0">
                <a:solidFill>
                  <a:prstClr val="black"/>
                </a:solidFill>
                <a:latin typeface="Arial" charset="0"/>
                <a:ea typeface="ＭＳ Ｐゴシック" charset="0"/>
              </a:rPr>
              <a:pPr defTabSz="609523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prstClr val="black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5851603"/>
            <a:ext cx="9855200" cy="1005840"/>
          </a:xfrm>
        </p:spPr>
        <p:txBody>
          <a:bodyPr anchor="b">
            <a:noAutofit/>
          </a:bodyPr>
          <a:lstStyle>
            <a:lvl1pPr marL="0" indent="0">
              <a:spcBef>
                <a:spcPts val="400"/>
              </a:spcBef>
              <a:buNone/>
              <a:defRPr sz="1333"/>
            </a:lvl1pPr>
            <a:lvl2pPr marL="304762" indent="0">
              <a:buNone/>
              <a:defRPr sz="1333"/>
            </a:lvl2pPr>
            <a:lvl3pPr marL="609523" indent="0">
              <a:buNone/>
              <a:defRPr sz="1333"/>
            </a:lvl3pPr>
            <a:lvl4pPr marL="914282" indent="0">
              <a:buNone/>
              <a:defRPr sz="1333"/>
            </a:lvl4pPr>
            <a:lvl5pPr marL="1219044" indent="0">
              <a:buNone/>
              <a:defRPr sz="1333"/>
            </a:lvl5pPr>
          </a:lstStyle>
          <a:p>
            <a:pPr lvl="0"/>
            <a:r>
              <a:rPr lang="en-US" dirty="0"/>
              <a:t>Reference(s)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60477"/>
            <a:ext cx="11277600" cy="4185227"/>
          </a:xfrm>
        </p:spPr>
        <p:txBody>
          <a:bodyPr/>
          <a:lstStyle>
            <a:lvl1pPr>
              <a:defRPr sz="2667"/>
            </a:lvl1pPr>
            <a:lvl2pPr>
              <a:defRPr sz="2400"/>
            </a:lvl2pPr>
            <a:lvl3pPr>
              <a:defRPr sz="2133"/>
            </a:lvl3pPr>
            <a:lvl4pPr>
              <a:defRPr sz="2133"/>
            </a:lvl4pPr>
            <a:lvl5pPr>
              <a:defRPr sz="2133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71938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8984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7 Marcador de texto"/>
          <p:cNvSpPr>
            <a:spLocks noGrp="1"/>
          </p:cNvSpPr>
          <p:nvPr>
            <p:ph type="body" sz="quarter" idx="10"/>
          </p:nvPr>
        </p:nvSpPr>
        <p:spPr>
          <a:xfrm>
            <a:off x="1571630" y="1706591"/>
            <a:ext cx="8953500" cy="4143375"/>
          </a:xfrm>
          <a:prstGeom prst="rect">
            <a:avLst/>
          </a:prstGeom>
        </p:spPr>
        <p:txBody>
          <a:bodyPr/>
          <a:lstStyle>
            <a:lvl1pPr marL="457142" indent="-457142">
              <a:buFont typeface="Arial" panose="020B0604020202020204" pitchFamily="34" charset="0"/>
              <a:buChar char="•"/>
              <a:defRPr sz="2667">
                <a:solidFill>
                  <a:srgbClr val="882040"/>
                </a:solidFill>
              </a:defRPr>
            </a:lvl1pPr>
            <a:lvl2pPr marL="990474" indent="-380952">
              <a:buFont typeface="Arial" panose="020B0604020202020204" pitchFamily="34" charset="0"/>
              <a:buChar char="‒"/>
              <a:defRPr lang="es-ES" sz="2667" kern="1200" dirty="0" smtClean="0">
                <a:solidFill>
                  <a:srgbClr val="20335E"/>
                </a:solidFill>
                <a:latin typeface="Calibri" pitchFamily="34" charset="0"/>
                <a:ea typeface="+mn-ea"/>
                <a:cs typeface="Arial" charset="0"/>
              </a:defRPr>
            </a:lvl2pPr>
            <a:lvl3pPr>
              <a:defRPr lang="es-ES" sz="2667" kern="1200" dirty="0" smtClean="0">
                <a:solidFill>
                  <a:srgbClr val="20335E"/>
                </a:solidFill>
                <a:latin typeface="Calibri" pitchFamily="34" charset="0"/>
                <a:ea typeface="+mn-ea"/>
                <a:cs typeface="Arial" charset="0"/>
              </a:defRPr>
            </a:lvl3pPr>
            <a:lvl4pPr>
              <a:defRPr lang="es-ES" sz="2133" i="1" kern="1200" dirty="0" smtClean="0">
                <a:solidFill>
                  <a:srgbClr val="575750"/>
                </a:solidFill>
                <a:latin typeface="Calibri" pitchFamily="34" charset="0"/>
                <a:ea typeface="+mn-ea"/>
                <a:cs typeface="Arial" charset="0"/>
              </a:defRPr>
            </a:lvl4pPr>
            <a:lvl5pPr>
              <a:defRPr lang="es-ES" sz="2133" i="1" kern="1200" dirty="0">
                <a:solidFill>
                  <a:srgbClr val="575750"/>
                </a:solidFill>
                <a:latin typeface="Calibri" pitchFamily="34" charset="0"/>
                <a:ea typeface="+mn-ea"/>
                <a:cs typeface="Arial" charset="0"/>
              </a:defRPr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16" name="15 Título"/>
          <p:cNvSpPr>
            <a:spLocks noGrp="1"/>
          </p:cNvSpPr>
          <p:nvPr>
            <p:ph type="title"/>
          </p:nvPr>
        </p:nvSpPr>
        <p:spPr>
          <a:xfrm>
            <a:off x="190459" y="-48310"/>
            <a:ext cx="10972800" cy="500043"/>
          </a:xfrm>
          <a:prstGeom prst="rect">
            <a:avLst/>
          </a:prstGeom>
        </p:spPr>
        <p:txBody>
          <a:bodyPr/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lang="es-ES" sz="3200" b="1" kern="1200" dirty="0">
                <a:solidFill>
                  <a:schemeClr val="bg1"/>
                </a:solidFill>
                <a:latin typeface="Trebuchet MS" pitchFamily="34" charset="0"/>
                <a:ea typeface="+mn-ea"/>
                <a:cs typeface="Arial" charset="0"/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0" name="19 Marcador de texto"/>
          <p:cNvSpPr>
            <a:spLocks noGrp="1"/>
          </p:cNvSpPr>
          <p:nvPr>
            <p:ph type="body" sz="quarter" idx="11"/>
          </p:nvPr>
        </p:nvSpPr>
        <p:spPr>
          <a:xfrm>
            <a:off x="190460" y="428607"/>
            <a:ext cx="11715832" cy="428628"/>
          </a:xfrm>
          <a:prstGeom prst="rect">
            <a:avLst/>
          </a:prstGeom>
        </p:spPr>
        <p:txBody>
          <a:bodyPr/>
          <a:lstStyle>
            <a:lvl1pPr>
              <a:buFontTx/>
              <a:buNone/>
              <a:defRPr lang="es-ES" sz="2667" i="1" kern="1200" dirty="0" smtClean="0">
                <a:solidFill>
                  <a:srgbClr val="BC2D59"/>
                </a:solidFill>
                <a:latin typeface="Trebuchet MS" pitchFamily="34" charset="0"/>
                <a:ea typeface="+mn-ea"/>
                <a:cs typeface="Arial" charset="0"/>
              </a:defRPr>
            </a:lvl1pPr>
          </a:lstStyle>
          <a:p>
            <a:pPr lvl="0"/>
            <a:r>
              <a:rPr lang="es-ES" dirty="0"/>
              <a:t>Haga clic para modificar el estilo de texto del patrón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sz="quarter" idx="12"/>
          </p:nvPr>
        </p:nvSpPr>
        <p:spPr>
          <a:xfrm>
            <a:off x="1570571" y="1006486"/>
            <a:ext cx="8953500" cy="55086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</a:lstStyle>
          <a:p>
            <a:pPr lvl="0"/>
            <a:r>
              <a:rPr lang="es-ES" dirty="0"/>
              <a:t>Editar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407261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90684" y="198721"/>
            <a:ext cx="11647317" cy="864403"/>
          </a:xfrm>
        </p:spPr>
        <p:txBody>
          <a:bodyPr/>
          <a:lstStyle>
            <a:lvl1pPr>
              <a:defRPr cap="none" baseline="0"/>
            </a:lvl1pPr>
          </a:lstStyle>
          <a:p>
            <a:r>
              <a:rPr lang="en-US" dirty="0"/>
              <a:t>CLICK TO EDIT SLIDE MASTER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0684" y="1868645"/>
            <a:ext cx="11647317" cy="41897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790740" y="6499414"/>
            <a:ext cx="8707033" cy="169335"/>
          </a:xfrm>
          <a:prstGeom prst="rect">
            <a:avLst/>
          </a:prstGeom>
        </p:spPr>
        <p:txBody>
          <a:bodyPr lIns="91390" tIns="45697" rIns="91390" bIns="45697"/>
          <a:lstStyle/>
          <a:p>
            <a:pPr defTabSz="609523" fontAlgn="base">
              <a:spcBef>
                <a:spcPct val="0"/>
              </a:spcBef>
              <a:spcAft>
                <a:spcPct val="0"/>
              </a:spcAft>
            </a:pPr>
            <a:r>
              <a:rPr lang="en-US">
                <a:solidFill>
                  <a:prstClr val="black"/>
                </a:solidFill>
                <a:latin typeface="Arial" charset="0"/>
                <a:ea typeface="ＭＳ Ｐゴシック" charset="0"/>
              </a:rPr>
              <a:t>Proprietary and Confidential ©AstraZeneca 2014 • FOR INTERNAL USE ONLY. This document is not to be shared or distributed outside of AstraZeneca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927" y="6356859"/>
            <a:ext cx="2845440" cy="364359"/>
          </a:xfrm>
          <a:prstGeom prst="rect">
            <a:avLst/>
          </a:prstGeom>
        </p:spPr>
        <p:txBody>
          <a:bodyPr/>
          <a:lstStyle/>
          <a:p>
            <a:pPr defTabSz="609523" fontAlgn="base">
              <a:spcBef>
                <a:spcPct val="0"/>
              </a:spcBef>
              <a:spcAft>
                <a:spcPct val="0"/>
              </a:spcAft>
            </a:pPr>
            <a:fld id="{F010A110-AE06-9743-A649-DAA2360FF4B9}" type="slidenum">
              <a:rPr lang="en-US" smtClean="0">
                <a:solidFill>
                  <a:prstClr val="black"/>
                </a:solidFill>
                <a:latin typeface="Arial" charset="0"/>
                <a:ea typeface="ＭＳ Ｐゴシック" charset="0"/>
              </a:rPr>
              <a:pPr defTabSz="609523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prstClr val="black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" name="Text Placeholder 2"/>
          <p:cNvSpPr>
            <a:spLocks noGrp="1"/>
          </p:cNvSpPr>
          <p:nvPr>
            <p:ph type="body" idx="13"/>
          </p:nvPr>
        </p:nvSpPr>
        <p:spPr>
          <a:xfrm>
            <a:off x="290684" y="1208029"/>
            <a:ext cx="11647317" cy="580225"/>
          </a:xfrm>
        </p:spPr>
        <p:txBody>
          <a:bodyPr anchor="b">
            <a:normAutofit/>
          </a:bodyPr>
          <a:lstStyle>
            <a:lvl1pPr marL="0" indent="0">
              <a:buNone/>
              <a:defRPr sz="2133" b="1" i="0">
                <a:solidFill>
                  <a:schemeClr val="accent2"/>
                </a:solidFill>
                <a:latin typeface="Arial"/>
                <a:cs typeface="Arial"/>
              </a:defRPr>
            </a:lvl1pPr>
            <a:lvl2pPr marL="609270" indent="0">
              <a:buNone/>
              <a:defRPr sz="2667" b="1"/>
            </a:lvl2pPr>
            <a:lvl3pPr marL="1218539" indent="0">
              <a:buNone/>
              <a:defRPr sz="2400" b="1"/>
            </a:lvl3pPr>
            <a:lvl4pPr marL="1827810" indent="0">
              <a:buNone/>
              <a:defRPr sz="2133" b="1"/>
            </a:lvl4pPr>
            <a:lvl5pPr marL="2437078" indent="0">
              <a:buNone/>
              <a:defRPr sz="2133" b="1"/>
            </a:lvl5pPr>
            <a:lvl6pPr marL="3046348" indent="0">
              <a:buNone/>
              <a:defRPr sz="2133" b="1"/>
            </a:lvl6pPr>
            <a:lvl7pPr marL="3655617" indent="0">
              <a:buNone/>
              <a:defRPr sz="2133" b="1"/>
            </a:lvl7pPr>
            <a:lvl8pPr marL="4264887" indent="0">
              <a:buNone/>
              <a:defRPr sz="2133" b="1"/>
            </a:lvl8pPr>
            <a:lvl9pPr marL="4874157" indent="0">
              <a:buNone/>
              <a:defRPr sz="2133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44607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7"/>
          <p:cNvSpPr>
            <a:spLocks noGrp="1"/>
          </p:cNvSpPr>
          <p:nvPr>
            <p:ph type="body" sz="quarter" idx="11"/>
          </p:nvPr>
        </p:nvSpPr>
        <p:spPr bwMode="white">
          <a:xfrm>
            <a:off x="512239" y="6251397"/>
            <a:ext cx="5487756" cy="506412"/>
          </a:xfrm>
          <a:prstGeom prst="rect">
            <a:avLst/>
          </a:prstGeom>
        </p:spPr>
        <p:txBody>
          <a:bodyPr tIns="0" bIns="0" anchor="b"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2"/>
          </p:nvPr>
        </p:nvSpPr>
        <p:spPr bwMode="white">
          <a:xfrm>
            <a:off x="6179326" y="6251397"/>
            <a:ext cx="5487756" cy="506412"/>
          </a:xfrm>
          <a:prstGeom prst="rect">
            <a:avLst/>
          </a:prstGeom>
        </p:spPr>
        <p:txBody>
          <a:bodyPr tIns="0" bIns="0" anchor="b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  <a:endParaRPr lang="en-GB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3119969" y="188915"/>
            <a:ext cx="8445500" cy="935037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86321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Fare clic per modificare stile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Fare </a:t>
            </a:r>
            <a:r>
              <a:rPr lang="en-US" dirty="0" err="1"/>
              <a:t>clic</a:t>
            </a:r>
            <a:r>
              <a:rPr lang="en-US" dirty="0"/>
              <a:t> per </a:t>
            </a:r>
            <a:r>
              <a:rPr lang="en-US" dirty="0" err="1"/>
              <a:t>modificare</a:t>
            </a:r>
            <a:r>
              <a:rPr lang="en-US" dirty="0"/>
              <a:t> </a:t>
            </a:r>
            <a:r>
              <a:rPr lang="en-US" dirty="0" err="1"/>
              <a:t>gli</a:t>
            </a:r>
            <a:r>
              <a:rPr lang="en-US" dirty="0"/>
              <a:t> </a:t>
            </a:r>
            <a:r>
              <a:rPr lang="en-US" dirty="0" err="1"/>
              <a:t>stili</a:t>
            </a:r>
            <a:r>
              <a:rPr lang="en-US" dirty="0"/>
              <a:t> del </a:t>
            </a:r>
            <a:r>
              <a:rPr lang="en-US" dirty="0" err="1"/>
              <a:t>testo</a:t>
            </a:r>
            <a:r>
              <a:rPr lang="en-US" dirty="0"/>
              <a:t> </a:t>
            </a:r>
            <a:r>
              <a:rPr lang="en-US" dirty="0" err="1"/>
              <a:t>dello</a:t>
            </a:r>
            <a:r>
              <a:rPr lang="en-US" dirty="0"/>
              <a:t> schema</a:t>
            </a:r>
          </a:p>
          <a:p>
            <a:pPr lvl="1"/>
            <a:r>
              <a:rPr lang="en-US" dirty="0" err="1"/>
              <a:t>Secondo</a:t>
            </a:r>
            <a:r>
              <a:rPr lang="en-US" dirty="0"/>
              <a:t> </a:t>
            </a:r>
            <a:r>
              <a:rPr lang="en-US" dirty="0" err="1"/>
              <a:t>livello</a:t>
            </a:r>
            <a:endParaRPr lang="en-US" dirty="0"/>
          </a:p>
          <a:p>
            <a:pPr lvl="2"/>
            <a:r>
              <a:rPr lang="en-US" dirty="0" err="1"/>
              <a:t>Terzo</a:t>
            </a:r>
            <a:r>
              <a:rPr lang="en-US" dirty="0"/>
              <a:t> </a:t>
            </a:r>
            <a:r>
              <a:rPr lang="en-US" dirty="0" err="1"/>
              <a:t>livello</a:t>
            </a:r>
            <a:endParaRPr lang="en-US" dirty="0"/>
          </a:p>
          <a:p>
            <a:pPr lvl="3"/>
            <a:r>
              <a:rPr lang="en-US" dirty="0"/>
              <a:t>Quarto </a:t>
            </a:r>
            <a:r>
              <a:rPr lang="en-US" dirty="0" err="1"/>
              <a:t>livello</a:t>
            </a:r>
            <a:endParaRPr lang="en-US" dirty="0"/>
          </a:p>
          <a:p>
            <a:pPr lvl="4"/>
            <a:r>
              <a:rPr lang="en-US" dirty="0" err="1"/>
              <a:t>Quinto</a:t>
            </a:r>
            <a:r>
              <a:rPr lang="en-US" dirty="0"/>
              <a:t> </a:t>
            </a:r>
            <a:r>
              <a:rPr lang="en-US" dirty="0" err="1"/>
              <a:t>livello</a:t>
            </a:r>
            <a:endParaRPr lang="it-IT" dirty="0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 defTabSz="609523" fontAlgn="base">
              <a:spcBef>
                <a:spcPct val="0"/>
              </a:spcBef>
              <a:spcAft>
                <a:spcPct val="0"/>
              </a:spcAft>
            </a:pPr>
            <a:fld id="{2086F947-4537-4010-9FDA-DE6CE0E0A95B}" type="datetimeFigureOut">
              <a:rPr lang="en-US" smtClean="0">
                <a:solidFill>
                  <a:prstClr val="black"/>
                </a:solidFill>
                <a:latin typeface="Arial" charset="0"/>
                <a:ea typeface="ＭＳ Ｐゴシック" charset="0"/>
              </a:rPr>
              <a:pPr defTabSz="609523" fontAlgn="base">
                <a:spcBef>
                  <a:spcPct val="0"/>
                </a:spcBef>
                <a:spcAft>
                  <a:spcPct val="0"/>
                </a:spcAft>
              </a:pPr>
              <a:t>3/19/19</a:t>
            </a:fld>
            <a:endParaRPr lang="en-US">
              <a:solidFill>
                <a:prstClr val="black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>
          <a:xfrm>
            <a:off x="531967" y="6390862"/>
            <a:ext cx="10972800" cy="365125"/>
          </a:xfrm>
          <a:prstGeom prst="rect">
            <a:avLst/>
          </a:prstGeom>
        </p:spPr>
        <p:txBody>
          <a:bodyPr/>
          <a:lstStyle/>
          <a:p>
            <a:pPr defTabSz="609523" fontAlgn="base">
              <a:spcBef>
                <a:spcPct val="0"/>
              </a:spcBef>
              <a:spcAft>
                <a:spcPct val="0"/>
              </a:spcAft>
            </a:pPr>
            <a:endParaRPr lang="it-IT">
              <a:solidFill>
                <a:prstClr val="black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 defTabSz="609523" fontAlgn="base">
              <a:spcBef>
                <a:spcPct val="0"/>
              </a:spcBef>
              <a:spcAft>
                <a:spcPct val="0"/>
              </a:spcAft>
            </a:pPr>
            <a:fld id="{821A7115-F75B-499B-A16D-A042ED475D9B}" type="slidenum">
              <a:rPr lang="en-US" smtClean="0">
                <a:solidFill>
                  <a:prstClr val="black"/>
                </a:solidFill>
                <a:latin typeface="Arial" charset="0"/>
                <a:ea typeface="ＭＳ Ｐゴシック" charset="0"/>
              </a:rPr>
              <a:pPr defTabSz="609523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dirty="0">
              <a:solidFill>
                <a:prstClr val="black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9" name="Rectangle 3"/>
          <p:cNvSpPr>
            <a:spLocks/>
          </p:cNvSpPr>
          <p:nvPr userDrawn="1"/>
        </p:nvSpPr>
        <p:spPr bwMode="auto">
          <a:xfrm>
            <a:off x="9456001" y="6552689"/>
            <a:ext cx="2023680" cy="243387"/>
          </a:xfrm>
          <a:prstGeom prst="rect">
            <a:avLst/>
          </a:prstGeom>
          <a:noFill/>
          <a:ln w="12700">
            <a:noFill/>
            <a:miter lim="0"/>
            <a:headEnd/>
            <a:tailEnd/>
          </a:ln>
        </p:spPr>
        <p:txBody>
          <a:bodyPr lIns="118516" tIns="67723" rIns="118516" bIns="67723"/>
          <a:lstStyle/>
          <a:p>
            <a:pPr marL="0" marR="0" lvl="0" indent="0" algn="r" defTabSz="60857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3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charset="0"/>
                <a:cs typeface="Arial" pitchFamily="34" charset="0"/>
                <a:sym typeface="Arial" pitchFamily="34" charset="0"/>
              </a:rPr>
              <a:t>© Colombo,  IEO 2014</a:t>
            </a:r>
            <a:endParaRPr kumimoji="0" lang="it-IT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5911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1844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21442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406400" y="2054226"/>
            <a:ext cx="11379200" cy="1470025"/>
          </a:xfrm>
        </p:spPr>
        <p:txBody>
          <a:bodyPr/>
          <a:lstStyle>
            <a:lvl1pPr>
              <a:defRPr sz="3200" smtClean="0"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412753" y="3810000"/>
            <a:ext cx="113665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 sz="2800" b="1" smtClean="0">
                <a:solidFill>
                  <a:schemeClr val="accent2"/>
                </a:solidFill>
              </a:defRPr>
            </a:lvl1pPr>
          </a:lstStyle>
          <a:p>
            <a:r>
              <a:rPr lang="en-GB" dirty="0"/>
              <a:t>Click to edit Master subtitle style</a:t>
            </a:r>
          </a:p>
        </p:txBody>
      </p:sp>
      <p:sp>
        <p:nvSpPr>
          <p:cNvPr id="6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9347200" y="6492876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pPr defTabSz="1219044"/>
            <a:fld id="{BA444F29-5126-4DA6-8857-DFA2F72E4FD7}" type="slidenum">
              <a:rPr lang="en-US" altLang="en-US" sz="2400" smtClean="0">
                <a:solidFill>
                  <a:prstClr val="black"/>
                </a:solidFill>
              </a:rPr>
              <a:pPr defTabSz="1219044"/>
              <a:t>‹#›</a:t>
            </a:fld>
            <a:endParaRPr lang="en-US" altLang="en-US" sz="24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0290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3968082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3"/>
          </p:nvPr>
        </p:nvSpPr>
        <p:spPr>
          <a:xfrm>
            <a:off x="274675" y="5826467"/>
            <a:ext cx="11642652" cy="529884"/>
          </a:xfrm>
        </p:spPr>
        <p:txBody>
          <a:bodyPr anchor="b">
            <a:no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ClrTx/>
              <a:buFontTx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4"/>
          </p:nvPr>
        </p:nvSpPr>
        <p:spPr>
          <a:xfrm>
            <a:off x="11404602" y="6216652"/>
            <a:ext cx="522817" cy="46831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pPr defTabSz="1219044"/>
            <a:fld id="{49A13F29-B5B7-474E-94EE-0EE8E01B9BF5}" type="slidenum">
              <a:rPr lang="en-US" altLang="en-US" sz="2400" smtClean="0">
                <a:solidFill>
                  <a:prstClr val="black"/>
                </a:solidFill>
              </a:rPr>
              <a:pPr defTabSz="1219044"/>
              <a:t>‹#›</a:t>
            </a:fld>
            <a:endParaRPr lang="en-US" altLang="en-US" sz="24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4303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788608"/>
            <a:ext cx="10972800" cy="433755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sz="quarter" idx="13"/>
          </p:nvPr>
        </p:nvSpPr>
        <p:spPr>
          <a:xfrm>
            <a:off x="609601" y="6320413"/>
            <a:ext cx="10992897" cy="452176"/>
          </a:xfrm>
        </p:spPr>
        <p:txBody>
          <a:bodyPr anchor="b">
            <a:no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ClrTx/>
              <a:buFontTx/>
              <a:buNone/>
              <a:defRPr sz="1000">
                <a:solidFill>
                  <a:schemeClr val="tx1"/>
                </a:solidFill>
              </a:defRPr>
            </a:lvl1pPr>
            <a:lvl2pPr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Slide Number Placeholder 10"/>
          <p:cNvSpPr>
            <a:spLocks noGrp="1"/>
          </p:cNvSpPr>
          <p:nvPr>
            <p:ph type="sldNum" sz="quarter" idx="14"/>
          </p:nvPr>
        </p:nvSpPr>
        <p:spPr>
          <a:xfrm>
            <a:off x="11326286" y="6356351"/>
            <a:ext cx="721783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pPr defTabSz="1219044"/>
            <a:fld id="{D38B7AE9-3096-4B10-B975-C2B8A054A120}" type="slidenum">
              <a:rPr lang="en-US" altLang="en-US" smtClean="0"/>
              <a:pPr defTabSz="1219044"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029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581773"/>
            <a:ext cx="10972800" cy="758651"/>
          </a:xfrm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2800" b="1">
                <a:solidFill>
                  <a:schemeClr val="tx2"/>
                </a:solidFill>
                <a:effectLst/>
                <a:latin typeface="+mj-lt"/>
              </a:defRPr>
            </a:lvl1pPr>
            <a:lvl2pPr>
              <a:defRPr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defRPr>
            </a:lvl2pPr>
            <a:lvl3pPr>
              <a:defRPr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defRPr>
            </a:lvl3pPr>
            <a:lvl4pPr>
              <a:defRPr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defRPr>
            </a:lvl4pPr>
            <a:lvl5pPr>
              <a:defRPr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sz="quarter" idx="13"/>
          </p:nvPr>
        </p:nvSpPr>
        <p:spPr>
          <a:xfrm>
            <a:off x="609601" y="6320413"/>
            <a:ext cx="10992897" cy="452176"/>
          </a:xfrm>
        </p:spPr>
        <p:txBody>
          <a:bodyPr anchor="b">
            <a:no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ClrTx/>
              <a:buFont typeface="+mj-lt"/>
              <a:buNone/>
              <a:defRPr sz="1000">
                <a:solidFill>
                  <a:schemeClr val="tx1"/>
                </a:solidFill>
              </a:defRPr>
            </a:lvl1pPr>
            <a:lvl2pPr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Slide Number Placeholder 10"/>
          <p:cNvSpPr>
            <a:spLocks noGrp="1"/>
          </p:cNvSpPr>
          <p:nvPr>
            <p:ph type="sldNum" sz="quarter" idx="14"/>
          </p:nvPr>
        </p:nvSpPr>
        <p:spPr>
          <a:xfrm>
            <a:off x="11326286" y="6356351"/>
            <a:ext cx="721783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pPr defTabSz="1219044"/>
            <a:fld id="{5104E622-749A-4F54-A7DC-F8ED2B01FDDF}" type="slidenum">
              <a:rPr lang="en-US" altLang="en-US" smtClean="0"/>
              <a:pPr defTabSz="1219044"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5823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7"/>
          <p:cNvSpPr>
            <a:spLocks noGrp="1"/>
          </p:cNvSpPr>
          <p:nvPr>
            <p:ph sz="quarter" idx="13"/>
          </p:nvPr>
        </p:nvSpPr>
        <p:spPr>
          <a:xfrm>
            <a:off x="609601" y="6320413"/>
            <a:ext cx="10992897" cy="452176"/>
          </a:xfrm>
        </p:spPr>
        <p:txBody>
          <a:bodyPr anchor="b">
            <a:no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ClrTx/>
              <a:buFontTx/>
              <a:buNone/>
              <a:defRPr sz="1000">
                <a:solidFill>
                  <a:schemeClr val="tx1"/>
                </a:solidFill>
              </a:defRPr>
            </a:lvl1pPr>
            <a:lvl2pPr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Slide Number Placeholder 10"/>
          <p:cNvSpPr>
            <a:spLocks noGrp="1"/>
          </p:cNvSpPr>
          <p:nvPr>
            <p:ph type="sldNum" sz="quarter" idx="14"/>
          </p:nvPr>
        </p:nvSpPr>
        <p:spPr>
          <a:xfrm>
            <a:off x="11326286" y="6356351"/>
            <a:ext cx="721783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pPr defTabSz="1219044"/>
            <a:fld id="{E49CB91A-72DC-49B6-BD5C-2678F1EC1FB6}" type="slidenum">
              <a:rPr lang="en-US" altLang="en-US" smtClean="0"/>
              <a:pPr defTabSz="1219044"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924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5488" y="36576"/>
            <a:ext cx="9729216" cy="950976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/>
          </p:nvPr>
        </p:nvSpPr>
        <p:spPr bwMode="gray">
          <a:xfrm>
            <a:off x="475493" y="1064025"/>
            <a:ext cx="11272012" cy="396947"/>
          </a:xfrm>
          <a:prstGeom prst="rect">
            <a:avLst/>
          </a:prstGeom>
          <a:noFill/>
        </p:spPr>
        <p:txBody>
          <a:bodyPr rtlCol="0">
            <a:noAutofit/>
          </a:bodyPr>
          <a:lstStyle>
            <a:lvl1pPr marL="0" indent="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  <a:defRPr lang="en-US" sz="2200" b="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en-US" sz="2200" b="1" kern="1200" smtClean="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2pPr>
            <a:lvl3pPr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en-US" sz="2200" b="1" kern="1200" smtClean="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3pPr>
            <a:lvl4pPr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en-US" sz="2200" b="1" kern="1200" smtClean="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4pPr>
            <a:lvl5pPr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en-US" sz="2200" b="1" kern="1200" dirty="0" smtClean="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475493" y="6288996"/>
            <a:ext cx="9739545" cy="415019"/>
          </a:xfrm>
          <a:prstGeom prst="rect">
            <a:avLst/>
          </a:prstGeom>
        </p:spPr>
        <p:txBody>
          <a:bodyPr tIns="0" rIns="0" bIns="0" anchor="b">
            <a:noAutofit/>
          </a:bodyPr>
          <a:lstStyle>
            <a:lvl1pPr marL="0" indent="0">
              <a:spcBef>
                <a:spcPts val="200"/>
              </a:spcBef>
              <a:buNone/>
              <a:defRPr sz="10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25945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/>
          <p:cNvSpPr>
            <a:spLocks noGrp="1"/>
          </p:cNvSpPr>
          <p:nvPr>
            <p:ph type="title"/>
          </p:nvPr>
        </p:nvSpPr>
        <p:spPr bwMode="auto">
          <a:xfrm>
            <a:off x="253597" y="106883"/>
            <a:ext cx="11208807" cy="903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3272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7"/>
          <p:cNvSpPr>
            <a:spLocks noGrp="1"/>
          </p:cNvSpPr>
          <p:nvPr>
            <p:ph sz="quarter" idx="10"/>
          </p:nvPr>
        </p:nvSpPr>
        <p:spPr>
          <a:xfrm>
            <a:off x="457200" y="1545336"/>
            <a:ext cx="11277600" cy="4572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/>
          </p:nvPr>
        </p:nvSpPr>
        <p:spPr>
          <a:xfrm>
            <a:off x="324908" y="1021716"/>
            <a:ext cx="11542184" cy="349251"/>
          </a:xfrm>
        </p:spPr>
        <p:txBody>
          <a:bodyPr/>
          <a:lstStyle>
            <a:lvl1pPr marL="0" indent="0">
              <a:spcBef>
                <a:spcPts val="400"/>
              </a:spcBef>
              <a:buFontTx/>
              <a:buNone/>
              <a:defRPr sz="20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13"/>
          <p:cNvSpPr>
            <a:spLocks noGrp="1"/>
          </p:cNvSpPr>
          <p:nvPr>
            <p:ph type="body" sz="quarter" idx="12"/>
          </p:nvPr>
        </p:nvSpPr>
        <p:spPr>
          <a:xfrm>
            <a:off x="2743201" y="6309363"/>
            <a:ext cx="8869680" cy="502284"/>
          </a:xfrm>
        </p:spPr>
        <p:txBody>
          <a:bodyPr anchor="b"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chemeClr val="accent2"/>
              </a:buClr>
              <a:buSzPct val="100000"/>
              <a:buFontTx/>
              <a:buNone/>
              <a:tabLst/>
              <a:defRPr sz="900" baseline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88279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D94F79CF-8B22-48B4-93DE-F40CBD0FFED7}" type="datetimeFigureOut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3/19/19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44914646-7D8F-4D97-B031-6676451339D4}" type="slidenum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7463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729D68D3-9C1C-4315-A690-BB4C27552EE7}" type="datetimeFigureOut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3/19/19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D15F9CA3-9D84-4EE0-8B0C-E312DC2A47DC}" type="slidenum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5061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AE8FA27A-BA38-4F1E-9241-0F746D5EC963}" type="datetimeFigureOut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3/19/19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36DB192-A795-4D25-823E-BC405898E338}" type="slidenum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4200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5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27187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D5FEDB36-5822-44E1-A410-1E5589505BA1}" type="datetimeFigureOut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3/19/19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78406896-B0D4-4391-90AE-BDF9EDC06A13}" type="slidenum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069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A78D1DEC-4658-4B11-BDFB-10092C942A13}" type="datetimeFigureOut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3/19/19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FF4B00C6-B8C0-4C13-B6A7-6A8F38ED1F47}" type="slidenum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0051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77E0CAEB-6E13-4BE2-B7B8-6044E6D67B5C}" type="datetimeFigureOut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3/19/19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19C93AE7-2BBD-44D9-9347-9A6F3BFACA1B}" type="slidenum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5241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2F7D342B-0F57-40F1-A54B-79E3F108EF77}" type="datetimeFigureOut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3/19/19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F733AA92-796B-40E0-A16F-5CD29AD0E648}" type="slidenum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6039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  <a:prstGeom prst="rect">
            <a:avLst/>
          </a:prstGeo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  <a:prstGeom prst="rect">
            <a:avLst/>
          </a:prstGeo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1F67D6DB-9FD0-4DBF-9C00-D2777CB2F3D0}" type="datetimeFigureOut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3/19/19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81446D1-5C40-4CDE-B73D-E035C3198D7C}" type="slidenum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689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  <a:prstGeom prst="rect">
            <a:avLst/>
          </a:prstGeo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8792CE39-15CD-4CD6-857B-B3265074ECB6}" type="datetimeFigureOut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3/19/19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69AF47B-68EE-4A03-8556-5B49D5CDB60C}" type="slidenum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1344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397E805D-898D-49E2-9DB6-9228084D6A25}" type="datetimeFigureOut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3/19/19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B1B38B9F-BB98-4FFF-8470-93A566E81653}" type="slidenum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2726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417A20AD-A83C-450E-B9AE-6EE6B674DA2B}" type="datetimeFigureOut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3/19/19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0CDE20A6-545C-457B-AC6F-D568EDA6E439}" type="slidenum">
              <a:rPr lang="en-US" altLang="en-US" sz="2400" smtClean="0">
                <a:solidFill>
                  <a:prstClr val="black"/>
                </a:solidFill>
                <a:cs typeface="Arial" panose="020B0604020202020204" pitchFamily="34" charset="0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240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355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l"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142" indent="0" algn="ctr">
              <a:buNone/>
              <a:defRPr sz="2000"/>
            </a:lvl2pPr>
            <a:lvl3pPr marL="914282" indent="0" algn="ctr">
              <a:buNone/>
              <a:defRPr sz="1867"/>
            </a:lvl3pPr>
            <a:lvl4pPr marL="1371426" indent="0" algn="ctr">
              <a:buNone/>
              <a:defRPr sz="1600"/>
            </a:lvl4pPr>
            <a:lvl5pPr marL="1828568" indent="0" algn="ctr">
              <a:buNone/>
              <a:defRPr sz="1600"/>
            </a:lvl5pPr>
            <a:lvl6pPr marL="2285708" indent="0" algn="ctr">
              <a:buNone/>
              <a:defRPr sz="1600"/>
            </a:lvl6pPr>
            <a:lvl7pPr marL="2742850" indent="0" algn="ctr">
              <a:buNone/>
              <a:defRPr sz="1600"/>
            </a:lvl7pPr>
            <a:lvl8pPr marL="3199992" indent="0" algn="ctr">
              <a:buNone/>
              <a:defRPr sz="1600"/>
            </a:lvl8pPr>
            <a:lvl9pPr marL="3657134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53519" y="6279123"/>
            <a:ext cx="383488" cy="365125"/>
          </a:xfrm>
          <a:prstGeom prst="rect">
            <a:avLst/>
          </a:prstGeom>
        </p:spPr>
        <p:txBody>
          <a:bodyPr vert="horz" lIns="68573" tIns="34287" rIns="68573" bIns="34287" rtlCol="0" anchor="ctr"/>
          <a:lstStyle>
            <a:lvl1pPr algn="r">
              <a:defRPr sz="1200" b="1">
                <a:solidFill>
                  <a:schemeClr val="tx1"/>
                </a:solidFill>
              </a:defRPr>
            </a:lvl1pPr>
          </a:lstStyle>
          <a:p>
            <a:pPr defTabSz="914282"/>
            <a:fld id="{2FFBAD49-1F68-914B-9DFB-5D552C1A2BEB}" type="slidenum">
              <a:rPr lang="en-US" smtClean="0">
                <a:solidFill>
                  <a:srgbClr val="113468"/>
                </a:solidFill>
              </a:rPr>
              <a:pPr defTabSz="914282"/>
              <a:t>‹#›</a:t>
            </a:fld>
            <a:endParaRPr lang="en-US" dirty="0">
              <a:solidFill>
                <a:srgbClr val="11346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27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53519" y="6279123"/>
            <a:ext cx="383488" cy="365125"/>
          </a:xfrm>
          <a:prstGeom prst="rect">
            <a:avLst/>
          </a:prstGeom>
        </p:spPr>
        <p:txBody>
          <a:bodyPr vert="horz" lIns="68573" tIns="34287" rIns="68573" bIns="34287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282"/>
            <a:fld id="{2FFBAD49-1F68-914B-9DFB-5D552C1A2BEB}" type="slidenum">
              <a:rPr lang="en-US" smtClean="0">
                <a:solidFill>
                  <a:srgbClr val="113468">
                    <a:tint val="75000"/>
                  </a:srgbClr>
                </a:solidFill>
              </a:rPr>
              <a:pPr defTabSz="914282"/>
              <a:t>‹#›</a:t>
            </a:fld>
            <a:endParaRPr lang="en-US" dirty="0">
              <a:solidFill>
                <a:srgbClr val="113468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598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0" y="1371603"/>
            <a:ext cx="5384800" cy="4525963"/>
          </a:xfrm>
        </p:spPr>
        <p:txBody>
          <a:bodyPr/>
          <a:lstStyle>
            <a:lvl1pPr marL="114297" indent="-114297">
              <a:defRPr lang="en-US" sz="1600" b="1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341305" indent="-166684">
              <a:defRPr lang="en-US" sz="14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573074" indent="-174621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798493" indent="-166684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030262" indent="-174621">
              <a:defRPr lang="en-US" sz="1200" b="0" kern="120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0" y="1371603"/>
            <a:ext cx="5384800" cy="4525963"/>
          </a:xfrm>
        </p:spPr>
        <p:txBody>
          <a:bodyPr/>
          <a:lstStyle>
            <a:lvl1pPr marL="114297" indent="-114297">
              <a:defRPr lang="en-US" sz="1600" b="1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341305" indent="-166684">
              <a:defRPr lang="en-US" sz="14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573074" indent="-174621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798493" indent="-166684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030262" indent="-174621">
              <a:defRPr lang="en-US" sz="1200" b="0" kern="120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07721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9"/>
            <a:ext cx="5181600" cy="3961564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9"/>
            <a:ext cx="5181600" cy="3961564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53519" y="6279123"/>
            <a:ext cx="383488" cy="365125"/>
          </a:xfrm>
          <a:prstGeom prst="rect">
            <a:avLst/>
          </a:prstGeom>
        </p:spPr>
        <p:txBody>
          <a:bodyPr vert="horz" lIns="68573" tIns="34287" rIns="68573" bIns="34287" rtlCol="0" anchor="ctr"/>
          <a:lstStyle>
            <a:lvl1pPr algn="r">
              <a:defRPr sz="1200" b="1">
                <a:solidFill>
                  <a:schemeClr val="tx1"/>
                </a:solidFill>
              </a:defRPr>
            </a:lvl1pPr>
          </a:lstStyle>
          <a:p>
            <a:pPr defTabSz="914282"/>
            <a:fld id="{2FFBAD49-1F68-914B-9DFB-5D552C1A2BEB}" type="slidenum">
              <a:rPr lang="en-US" smtClean="0">
                <a:solidFill>
                  <a:srgbClr val="113468"/>
                </a:solidFill>
              </a:rPr>
              <a:pPr defTabSz="914282"/>
              <a:t>‹#›</a:t>
            </a:fld>
            <a:endParaRPr lang="en-US" dirty="0">
              <a:solidFill>
                <a:srgbClr val="11346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3376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53519" y="6279123"/>
            <a:ext cx="383488" cy="365125"/>
          </a:xfrm>
          <a:prstGeom prst="rect">
            <a:avLst/>
          </a:prstGeom>
        </p:spPr>
        <p:txBody>
          <a:bodyPr vert="horz" lIns="68573" tIns="34287" rIns="68573" bIns="34287" rtlCol="0" anchor="ctr"/>
          <a:lstStyle>
            <a:lvl1pPr algn="r">
              <a:defRPr sz="1200" b="1">
                <a:solidFill>
                  <a:schemeClr val="tx1"/>
                </a:solidFill>
              </a:defRPr>
            </a:lvl1pPr>
          </a:lstStyle>
          <a:p>
            <a:pPr defTabSz="914282"/>
            <a:fld id="{2FFBAD49-1F68-914B-9DFB-5D552C1A2BEB}" type="slidenum">
              <a:rPr lang="en-US" smtClean="0">
                <a:solidFill>
                  <a:srgbClr val="113468"/>
                </a:solidFill>
              </a:rPr>
              <a:pPr defTabSz="914282"/>
              <a:t>‹#›</a:t>
            </a:fld>
            <a:endParaRPr lang="en-US" dirty="0">
              <a:solidFill>
                <a:srgbClr val="11346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9358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53519" y="6279123"/>
            <a:ext cx="383488" cy="365125"/>
          </a:xfrm>
          <a:prstGeom prst="rect">
            <a:avLst/>
          </a:prstGeom>
        </p:spPr>
        <p:txBody>
          <a:bodyPr vert="horz" lIns="68573" tIns="34287" rIns="68573" bIns="34287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282"/>
            <a:fld id="{2FFBAD49-1F68-914B-9DFB-5D552C1A2BEB}" type="slidenum">
              <a:rPr lang="en-US" smtClean="0">
                <a:solidFill>
                  <a:srgbClr val="113468">
                    <a:tint val="75000"/>
                  </a:srgbClr>
                </a:solidFill>
              </a:rPr>
              <a:pPr defTabSz="914282"/>
              <a:t>‹#›</a:t>
            </a:fld>
            <a:endParaRPr lang="en-US" dirty="0">
              <a:solidFill>
                <a:srgbClr val="113468">
                  <a:tint val="75000"/>
                </a:srgbClr>
              </a:solidFill>
            </a:endParaRP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0" y="6134471"/>
            <a:ext cx="1219200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7846486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, Sub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 bwMode="gray">
          <a:xfrm>
            <a:off x="508000" y="152401"/>
            <a:ext cx="11277600" cy="922867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11"/>
          <p:cNvSpPr>
            <a:spLocks noGrp="1"/>
          </p:cNvSpPr>
          <p:nvPr>
            <p:ph type="body" sz="quarter" idx="11" hasCustomPrompt="1"/>
          </p:nvPr>
        </p:nvSpPr>
        <p:spPr bwMode="gray">
          <a:xfrm>
            <a:off x="508003" y="1292653"/>
            <a:ext cx="11292652" cy="346243"/>
          </a:xfrm>
        </p:spPr>
        <p:txBody>
          <a:bodyPr wrap="square">
            <a:sp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FontTx/>
              <a:buNone/>
              <a:defRPr sz="20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Add Slide Subtitle</a:t>
            </a:r>
          </a:p>
        </p:txBody>
      </p:sp>
      <p:sp>
        <p:nvSpPr>
          <p:cNvPr id="6" name="Text Placeholder 13"/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508000" y="6482996"/>
            <a:ext cx="8869680" cy="201331"/>
          </a:xfrm>
        </p:spPr>
        <p:txBody>
          <a:bodyPr anchor="b" anchorCtr="0">
            <a:spAutoFit/>
          </a:bodyPr>
          <a:lstStyle>
            <a:lvl1pPr marL="0" indent="0">
              <a:lnSpc>
                <a:spcPct val="92000"/>
              </a:lnSpc>
              <a:spcBef>
                <a:spcPts val="100"/>
              </a:spcBef>
              <a:buFontTx/>
              <a:buNone/>
              <a:defRPr sz="933" baseline="0"/>
            </a:lvl1pPr>
          </a:lstStyle>
          <a:p>
            <a:pPr lvl="0"/>
            <a:r>
              <a:rPr lang="en-US" dirty="0"/>
              <a:t>Click to add source or footnotes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sz="quarter" idx="13"/>
          </p:nvPr>
        </p:nvSpPr>
        <p:spPr>
          <a:xfrm>
            <a:off x="512065" y="1911096"/>
            <a:ext cx="11180064" cy="4251960"/>
          </a:xfrm>
        </p:spPr>
        <p:txBody>
          <a:bodyPr/>
          <a:lstStyle>
            <a:lvl1pPr>
              <a:buClr>
                <a:schemeClr val="accent2"/>
              </a:buClr>
              <a:defRPr/>
            </a:lvl1pPr>
            <a:lvl2pPr>
              <a:buClr>
                <a:schemeClr val="accent5"/>
              </a:buClr>
              <a:defRPr/>
            </a:lvl2pPr>
            <a:lvl3pPr>
              <a:buClr>
                <a:schemeClr val="accent5"/>
              </a:buClr>
              <a:defRPr/>
            </a:lvl3pPr>
            <a:lvl4pPr>
              <a:buClr>
                <a:schemeClr val="accent5"/>
              </a:buClr>
              <a:defRPr/>
            </a:lvl4pPr>
            <a:lvl5pPr>
              <a:buClr>
                <a:schemeClr val="accent5"/>
              </a:buCl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29499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- Cancer Immu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3" y="4406901"/>
            <a:ext cx="11228916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70" indent="0">
              <a:buNone/>
              <a:defRPr sz="2400"/>
            </a:lvl2pPr>
            <a:lvl3pPr marL="1219140" indent="0">
              <a:buNone/>
              <a:defRPr sz="2133"/>
            </a:lvl3pPr>
            <a:lvl4pPr marL="1828709" indent="0">
              <a:buNone/>
              <a:defRPr sz="1867"/>
            </a:lvl4pPr>
            <a:lvl5pPr marL="2438278" indent="0">
              <a:buNone/>
              <a:defRPr sz="1867"/>
            </a:lvl5pPr>
            <a:lvl6pPr marL="3047848" indent="0">
              <a:buNone/>
              <a:defRPr sz="1867"/>
            </a:lvl6pPr>
            <a:lvl7pPr marL="3657418" indent="0">
              <a:buNone/>
              <a:defRPr sz="1867"/>
            </a:lvl7pPr>
            <a:lvl8pPr marL="4266987" indent="0">
              <a:buNone/>
              <a:defRPr sz="1867"/>
            </a:lvl8pPr>
            <a:lvl9pPr marL="4876557" indent="0">
              <a:buNone/>
              <a:defRPr sz="1867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0388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1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10503758" y="6487717"/>
            <a:ext cx="1224695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50" y="6487717"/>
            <a:ext cx="1092180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78789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0"/>
          </p:nvPr>
        </p:nvSpPr>
        <p:spPr>
          <a:xfrm>
            <a:off x="484719" y="1447800"/>
            <a:ext cx="5452533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/>
          </p:nvPr>
        </p:nvSpPr>
        <p:spPr>
          <a:xfrm>
            <a:off x="6153152" y="1447800"/>
            <a:ext cx="5452533" cy="45291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10503758" y="6487717"/>
            <a:ext cx="1224695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463550" y="6487717"/>
            <a:ext cx="1092180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08749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10503758" y="6487717"/>
            <a:ext cx="1224695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50" y="6487717"/>
            <a:ext cx="1092180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3244962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6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71742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 bwMode="auto">
          <a:xfrm>
            <a:off x="0" y="621233"/>
            <a:ext cx="12192000" cy="6243747"/>
          </a:xfrm>
          <a:custGeom>
            <a:avLst/>
            <a:gdLst>
              <a:gd name="connsiteX0" fmla="*/ 0 w 12192000"/>
              <a:gd name="connsiteY0" fmla="*/ 0 h 5887759"/>
              <a:gd name="connsiteX1" fmla="*/ 12192000 w 12192000"/>
              <a:gd name="connsiteY1" fmla="*/ 0 h 5887759"/>
              <a:gd name="connsiteX2" fmla="*/ 12192000 w 12192000"/>
              <a:gd name="connsiteY2" fmla="*/ 5887759 h 5887759"/>
              <a:gd name="connsiteX3" fmla="*/ 0 w 12192000"/>
              <a:gd name="connsiteY3" fmla="*/ 5887759 h 5887759"/>
              <a:gd name="connsiteX4" fmla="*/ 0 w 12192000"/>
              <a:gd name="connsiteY4" fmla="*/ 0 h 5887759"/>
              <a:gd name="connsiteX0" fmla="*/ 0 w 12192000"/>
              <a:gd name="connsiteY0" fmla="*/ 6979 h 5894738"/>
              <a:gd name="connsiteX1" fmla="*/ 342027 w 12192000"/>
              <a:gd name="connsiteY1" fmla="*/ 0 h 5894738"/>
              <a:gd name="connsiteX2" fmla="*/ 12192000 w 12192000"/>
              <a:gd name="connsiteY2" fmla="*/ 6979 h 5894738"/>
              <a:gd name="connsiteX3" fmla="*/ 12192000 w 12192000"/>
              <a:gd name="connsiteY3" fmla="*/ 5894738 h 5894738"/>
              <a:gd name="connsiteX4" fmla="*/ 0 w 12192000"/>
              <a:gd name="connsiteY4" fmla="*/ 5894738 h 5894738"/>
              <a:gd name="connsiteX5" fmla="*/ 0 w 12192000"/>
              <a:gd name="connsiteY5" fmla="*/ 6979 h 5894738"/>
              <a:gd name="connsiteX0" fmla="*/ 0 w 12192000"/>
              <a:gd name="connsiteY0" fmla="*/ 6979 h 5894738"/>
              <a:gd name="connsiteX1" fmla="*/ 10644733 w 12192000"/>
              <a:gd name="connsiteY1" fmla="*/ 0 h 5894738"/>
              <a:gd name="connsiteX2" fmla="*/ 12192000 w 12192000"/>
              <a:gd name="connsiteY2" fmla="*/ 6979 h 5894738"/>
              <a:gd name="connsiteX3" fmla="*/ 12192000 w 12192000"/>
              <a:gd name="connsiteY3" fmla="*/ 5894738 h 5894738"/>
              <a:gd name="connsiteX4" fmla="*/ 0 w 12192000"/>
              <a:gd name="connsiteY4" fmla="*/ 5894738 h 5894738"/>
              <a:gd name="connsiteX5" fmla="*/ 0 w 12192000"/>
              <a:gd name="connsiteY5" fmla="*/ 6979 h 5894738"/>
              <a:gd name="connsiteX0" fmla="*/ 0 w 12192000"/>
              <a:gd name="connsiteY0" fmla="*/ 13959 h 5901718"/>
              <a:gd name="connsiteX1" fmla="*/ 9953698 w 12192000"/>
              <a:gd name="connsiteY1" fmla="*/ 0 h 5901718"/>
              <a:gd name="connsiteX2" fmla="*/ 10644733 w 12192000"/>
              <a:gd name="connsiteY2" fmla="*/ 6980 h 5901718"/>
              <a:gd name="connsiteX3" fmla="*/ 12192000 w 12192000"/>
              <a:gd name="connsiteY3" fmla="*/ 13959 h 5901718"/>
              <a:gd name="connsiteX4" fmla="*/ 12192000 w 12192000"/>
              <a:gd name="connsiteY4" fmla="*/ 5901718 h 5901718"/>
              <a:gd name="connsiteX5" fmla="*/ 0 w 12192000"/>
              <a:gd name="connsiteY5" fmla="*/ 5901718 h 5901718"/>
              <a:gd name="connsiteX6" fmla="*/ 0 w 12192000"/>
              <a:gd name="connsiteY6" fmla="*/ 13959 h 5901718"/>
              <a:gd name="connsiteX0" fmla="*/ 0 w 12192000"/>
              <a:gd name="connsiteY0" fmla="*/ 355987 h 6243746"/>
              <a:gd name="connsiteX1" fmla="*/ 9995579 w 12192000"/>
              <a:gd name="connsiteY1" fmla="*/ 0 h 6243746"/>
              <a:gd name="connsiteX2" fmla="*/ 10644733 w 12192000"/>
              <a:gd name="connsiteY2" fmla="*/ 349008 h 6243746"/>
              <a:gd name="connsiteX3" fmla="*/ 12192000 w 12192000"/>
              <a:gd name="connsiteY3" fmla="*/ 355987 h 6243746"/>
              <a:gd name="connsiteX4" fmla="*/ 12192000 w 12192000"/>
              <a:gd name="connsiteY4" fmla="*/ 6243746 h 6243746"/>
              <a:gd name="connsiteX5" fmla="*/ 0 w 12192000"/>
              <a:gd name="connsiteY5" fmla="*/ 6243746 h 6243746"/>
              <a:gd name="connsiteX6" fmla="*/ 0 w 12192000"/>
              <a:gd name="connsiteY6" fmla="*/ 355987 h 6243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243746">
                <a:moveTo>
                  <a:pt x="0" y="355987"/>
                </a:moveTo>
                <a:lnTo>
                  <a:pt x="9995579" y="0"/>
                </a:lnTo>
                <a:lnTo>
                  <a:pt x="10644733" y="349008"/>
                </a:lnTo>
                <a:lnTo>
                  <a:pt x="12192000" y="355987"/>
                </a:lnTo>
                <a:lnTo>
                  <a:pt x="12192000" y="6243746"/>
                </a:lnTo>
                <a:lnTo>
                  <a:pt x="0" y="6243746"/>
                </a:lnTo>
                <a:lnTo>
                  <a:pt x="0" y="355987"/>
                </a:lnTo>
                <a:close/>
              </a:path>
            </a:pathLst>
          </a:custGeom>
          <a:solidFill>
            <a:schemeClr val="bg1">
              <a:alpha val="90000"/>
            </a:schemeClr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1219044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mago-Book"/>
              <a:ea typeface="MS PGothic" pitchFamily="34" charset="-128"/>
              <a:cs typeface="ヒラギノ角ゴ Pro W3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6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07265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-15433" y="-15560"/>
            <a:ext cx="4678418" cy="2671130"/>
            <a:chOff x="-15433" y="-15560"/>
            <a:chExt cx="4678418" cy="2671130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-15433" y="1201294"/>
              <a:ext cx="1343798" cy="1454276"/>
            </a:xfrm>
            <a:custGeom>
              <a:avLst/>
              <a:gdLst>
                <a:gd name="connsiteX0" fmla="*/ 617603 w 1343798"/>
                <a:gd name="connsiteY0" fmla="*/ 0 h 1454276"/>
                <a:gd name="connsiteX1" fmla="*/ 1343798 w 1343798"/>
                <a:gd name="connsiteY1" fmla="*/ 727138 h 1454276"/>
                <a:gd name="connsiteX2" fmla="*/ 1245784 w 1343798"/>
                <a:gd name="connsiteY2" fmla="*/ 1088477 h 1454276"/>
                <a:gd name="connsiteX3" fmla="*/ 1343798 w 1343798"/>
                <a:gd name="connsiteY3" fmla="*/ 1454276 h 1454276"/>
                <a:gd name="connsiteX4" fmla="*/ 978473 w 1343798"/>
                <a:gd name="connsiteY4" fmla="*/ 1356135 h 1454276"/>
                <a:gd name="connsiteX5" fmla="*/ 617603 w 1343798"/>
                <a:gd name="connsiteY5" fmla="*/ 1454276 h 1454276"/>
                <a:gd name="connsiteX6" fmla="*/ 15456 w 1343798"/>
                <a:gd name="connsiteY6" fmla="*/ 1133644 h 1454276"/>
                <a:gd name="connsiteX7" fmla="*/ 0 w 1343798"/>
                <a:gd name="connsiteY7" fmla="*/ 1105137 h 1454276"/>
                <a:gd name="connsiteX8" fmla="*/ 0 w 1343798"/>
                <a:gd name="connsiteY8" fmla="*/ 349139 h 1454276"/>
                <a:gd name="connsiteX9" fmla="*/ 15456 w 1343798"/>
                <a:gd name="connsiteY9" fmla="*/ 320632 h 1454276"/>
                <a:gd name="connsiteX10" fmla="*/ 617603 w 1343798"/>
                <a:gd name="connsiteY10" fmla="*/ 0 h 145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3798" h="1454276">
                  <a:moveTo>
                    <a:pt x="617603" y="0"/>
                  </a:moveTo>
                  <a:cubicBezTo>
                    <a:pt x="1018569" y="0"/>
                    <a:pt x="1343798" y="325651"/>
                    <a:pt x="1343798" y="727138"/>
                  </a:cubicBezTo>
                  <a:cubicBezTo>
                    <a:pt x="1343798" y="860967"/>
                    <a:pt x="1308157" y="981413"/>
                    <a:pt x="1245784" y="1088477"/>
                  </a:cubicBezTo>
                  <a:lnTo>
                    <a:pt x="1343798" y="1454276"/>
                  </a:lnTo>
                  <a:cubicBezTo>
                    <a:pt x="1343798" y="1454276"/>
                    <a:pt x="1343798" y="1454276"/>
                    <a:pt x="978473" y="1356135"/>
                  </a:cubicBezTo>
                  <a:cubicBezTo>
                    <a:pt x="871548" y="1418588"/>
                    <a:pt x="751258" y="1454276"/>
                    <a:pt x="617603" y="1454276"/>
                  </a:cubicBezTo>
                  <a:cubicBezTo>
                    <a:pt x="366998" y="1454276"/>
                    <a:pt x="145979" y="1327069"/>
                    <a:pt x="15456" y="1133644"/>
                  </a:cubicBezTo>
                  <a:lnTo>
                    <a:pt x="0" y="1105137"/>
                  </a:lnTo>
                  <a:lnTo>
                    <a:pt x="0" y="349139"/>
                  </a:lnTo>
                  <a:lnTo>
                    <a:pt x="15456" y="320632"/>
                  </a:lnTo>
                  <a:cubicBezTo>
                    <a:pt x="145979" y="127207"/>
                    <a:pt x="366998" y="0"/>
                    <a:pt x="617603" y="0"/>
                  </a:cubicBez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-15433" y="696443"/>
              <a:ext cx="546960" cy="1017239"/>
            </a:xfrm>
            <a:custGeom>
              <a:avLst/>
              <a:gdLst>
                <a:gd name="connsiteX0" fmla="*/ 43395 w 546960"/>
                <a:gd name="connsiteY0" fmla="*/ 0 h 1017239"/>
                <a:gd name="connsiteX1" fmla="*/ 546960 w 546960"/>
                <a:gd name="connsiteY1" fmla="*/ 508620 h 1017239"/>
                <a:gd name="connsiteX2" fmla="*/ 480115 w 546960"/>
                <a:gd name="connsiteY2" fmla="*/ 762929 h 1017239"/>
                <a:gd name="connsiteX3" fmla="*/ 546960 w 546960"/>
                <a:gd name="connsiteY3" fmla="*/ 1017239 h 1017239"/>
                <a:gd name="connsiteX4" fmla="*/ 292949 w 546960"/>
                <a:gd name="connsiteY4" fmla="*/ 950315 h 1017239"/>
                <a:gd name="connsiteX5" fmla="*/ 43395 w 546960"/>
                <a:gd name="connsiteY5" fmla="*/ 1017239 h 1017239"/>
                <a:gd name="connsiteX6" fmla="*/ 0 w 546960"/>
                <a:gd name="connsiteY6" fmla="*/ 1012865 h 1017239"/>
                <a:gd name="connsiteX7" fmla="*/ 0 w 546960"/>
                <a:gd name="connsiteY7" fmla="*/ 4375 h 101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960" h="1017239">
                  <a:moveTo>
                    <a:pt x="43395" y="0"/>
                  </a:moveTo>
                  <a:cubicBezTo>
                    <a:pt x="319687" y="0"/>
                    <a:pt x="546960" y="227540"/>
                    <a:pt x="546960" y="508620"/>
                  </a:cubicBezTo>
                  <a:cubicBezTo>
                    <a:pt x="546960" y="602313"/>
                    <a:pt x="524678" y="687083"/>
                    <a:pt x="480115" y="762929"/>
                  </a:cubicBezTo>
                  <a:lnTo>
                    <a:pt x="546960" y="1017239"/>
                  </a:lnTo>
                  <a:cubicBezTo>
                    <a:pt x="546960" y="1017239"/>
                    <a:pt x="546960" y="1017239"/>
                    <a:pt x="292949" y="950315"/>
                  </a:cubicBezTo>
                  <a:cubicBezTo>
                    <a:pt x="221648" y="990470"/>
                    <a:pt x="132521" y="1017239"/>
                    <a:pt x="43395" y="1017239"/>
                  </a:cubicBezTo>
                  <a:lnTo>
                    <a:pt x="0" y="1012865"/>
                  </a:lnTo>
                  <a:lnTo>
                    <a:pt x="0" y="437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" name="Freeform 1123"/>
            <p:cNvSpPr>
              <a:spLocks/>
            </p:cNvSpPr>
            <p:nvPr/>
          </p:nvSpPr>
          <p:spPr bwMode="auto">
            <a:xfrm>
              <a:off x="936540" y="1638331"/>
              <a:ext cx="617879" cy="619763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1482125" y="1012600"/>
              <a:ext cx="386848" cy="387952"/>
              <a:chOff x="5308329" y="1417360"/>
              <a:chExt cx="316161" cy="317063"/>
            </a:xfrm>
          </p:grpSpPr>
          <p:sp>
            <p:nvSpPr>
              <p:cNvPr id="46" name="Freeform 1450"/>
              <p:cNvSpPr>
                <a:spLocks/>
              </p:cNvSpPr>
              <p:nvPr/>
            </p:nvSpPr>
            <p:spPr bwMode="auto">
              <a:xfrm>
                <a:off x="5308329" y="1417360"/>
                <a:ext cx="316161" cy="317063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7" name="Freeform 1451"/>
              <p:cNvSpPr>
                <a:spLocks/>
              </p:cNvSpPr>
              <p:nvPr/>
            </p:nvSpPr>
            <p:spPr bwMode="auto">
              <a:xfrm>
                <a:off x="5358993" y="1468025"/>
                <a:ext cx="215733" cy="204292"/>
              </a:xfrm>
              <a:custGeom>
                <a:avLst/>
                <a:gdLst>
                  <a:gd name="T0" fmla="*/ 33 w 56"/>
                  <a:gd name="T1" fmla="*/ 0 h 53"/>
                  <a:gd name="T2" fmla="*/ 26 w 56"/>
                  <a:gd name="T3" fmla="*/ 4 h 53"/>
                  <a:gd name="T4" fmla="*/ 25 w 56"/>
                  <a:gd name="T5" fmla="*/ 9 h 53"/>
                  <a:gd name="T6" fmla="*/ 30 w 56"/>
                  <a:gd name="T7" fmla="*/ 15 h 53"/>
                  <a:gd name="T8" fmla="*/ 29 w 56"/>
                  <a:gd name="T9" fmla="*/ 19 h 53"/>
                  <a:gd name="T10" fmla="*/ 27 w 56"/>
                  <a:gd name="T11" fmla="*/ 19 h 53"/>
                  <a:gd name="T12" fmla="*/ 19 w 56"/>
                  <a:gd name="T13" fmla="*/ 22 h 53"/>
                  <a:gd name="T14" fmla="*/ 15 w 56"/>
                  <a:gd name="T15" fmla="*/ 19 h 53"/>
                  <a:gd name="T16" fmla="*/ 13 w 56"/>
                  <a:gd name="T17" fmla="*/ 17 h 53"/>
                  <a:gd name="T18" fmla="*/ 13 w 56"/>
                  <a:gd name="T19" fmla="*/ 16 h 53"/>
                  <a:gd name="T20" fmla="*/ 8 w 56"/>
                  <a:gd name="T21" fmla="*/ 9 h 53"/>
                  <a:gd name="T22" fmla="*/ 8 w 56"/>
                  <a:gd name="T23" fmla="*/ 9 h 53"/>
                  <a:gd name="T24" fmla="*/ 4 w 56"/>
                  <a:gd name="T25" fmla="*/ 15 h 53"/>
                  <a:gd name="T26" fmla="*/ 8 w 56"/>
                  <a:gd name="T27" fmla="*/ 19 h 53"/>
                  <a:gd name="T28" fmla="*/ 9 w 56"/>
                  <a:gd name="T29" fmla="*/ 19 h 53"/>
                  <a:gd name="T30" fmla="*/ 12 w 56"/>
                  <a:gd name="T31" fmla="*/ 18 h 53"/>
                  <a:gd name="T32" fmla="*/ 18 w 56"/>
                  <a:gd name="T33" fmla="*/ 22 h 53"/>
                  <a:gd name="T34" fmla="*/ 18 w 56"/>
                  <a:gd name="T35" fmla="*/ 24 h 53"/>
                  <a:gd name="T36" fmla="*/ 18 w 56"/>
                  <a:gd name="T37" fmla="*/ 30 h 53"/>
                  <a:gd name="T38" fmla="*/ 19 w 56"/>
                  <a:gd name="T39" fmla="*/ 33 h 53"/>
                  <a:gd name="T40" fmla="*/ 13 w 56"/>
                  <a:gd name="T41" fmla="*/ 39 h 53"/>
                  <a:gd name="T42" fmla="*/ 8 w 56"/>
                  <a:gd name="T43" fmla="*/ 36 h 53"/>
                  <a:gd name="T44" fmla="*/ 6 w 56"/>
                  <a:gd name="T45" fmla="*/ 37 h 53"/>
                  <a:gd name="T46" fmla="*/ 1 w 56"/>
                  <a:gd name="T47" fmla="*/ 45 h 53"/>
                  <a:gd name="T48" fmla="*/ 6 w 56"/>
                  <a:gd name="T49" fmla="*/ 51 h 53"/>
                  <a:gd name="T50" fmla="*/ 8 w 56"/>
                  <a:gd name="T51" fmla="*/ 51 h 53"/>
                  <a:gd name="T52" fmla="*/ 13 w 56"/>
                  <a:gd name="T53" fmla="*/ 49 h 53"/>
                  <a:gd name="T54" fmla="*/ 14 w 56"/>
                  <a:gd name="T55" fmla="*/ 40 h 53"/>
                  <a:gd name="T56" fmla="*/ 14 w 56"/>
                  <a:gd name="T57" fmla="*/ 39 h 53"/>
                  <a:gd name="T58" fmla="*/ 20 w 56"/>
                  <a:gd name="T59" fmla="*/ 34 h 53"/>
                  <a:gd name="T60" fmla="*/ 26 w 56"/>
                  <a:gd name="T61" fmla="*/ 36 h 53"/>
                  <a:gd name="T62" fmla="*/ 32 w 56"/>
                  <a:gd name="T63" fmla="*/ 35 h 53"/>
                  <a:gd name="T64" fmla="*/ 37 w 56"/>
                  <a:gd name="T65" fmla="*/ 41 h 53"/>
                  <a:gd name="T66" fmla="*/ 38 w 56"/>
                  <a:gd name="T67" fmla="*/ 51 h 53"/>
                  <a:gd name="T68" fmla="*/ 42 w 56"/>
                  <a:gd name="T69" fmla="*/ 53 h 53"/>
                  <a:gd name="T70" fmla="*/ 46 w 56"/>
                  <a:gd name="T71" fmla="*/ 51 h 53"/>
                  <a:gd name="T72" fmla="*/ 48 w 56"/>
                  <a:gd name="T73" fmla="*/ 43 h 53"/>
                  <a:gd name="T74" fmla="*/ 45 w 56"/>
                  <a:gd name="T75" fmla="*/ 40 h 53"/>
                  <a:gd name="T76" fmla="*/ 42 w 56"/>
                  <a:gd name="T77" fmla="*/ 39 h 53"/>
                  <a:gd name="T78" fmla="*/ 38 w 56"/>
                  <a:gd name="T79" fmla="*/ 40 h 53"/>
                  <a:gd name="T80" fmla="*/ 33 w 56"/>
                  <a:gd name="T81" fmla="*/ 34 h 53"/>
                  <a:gd name="T82" fmla="*/ 35 w 56"/>
                  <a:gd name="T83" fmla="*/ 27 h 53"/>
                  <a:gd name="T84" fmla="*/ 36 w 56"/>
                  <a:gd name="T85" fmla="*/ 26 h 53"/>
                  <a:gd name="T86" fmla="*/ 48 w 56"/>
                  <a:gd name="T87" fmla="*/ 20 h 53"/>
                  <a:gd name="T88" fmla="*/ 48 w 56"/>
                  <a:gd name="T89" fmla="*/ 20 h 53"/>
                  <a:gd name="T90" fmla="*/ 49 w 56"/>
                  <a:gd name="T91" fmla="*/ 20 h 53"/>
                  <a:gd name="T92" fmla="*/ 53 w 56"/>
                  <a:gd name="T93" fmla="*/ 22 h 53"/>
                  <a:gd name="T94" fmla="*/ 55 w 56"/>
                  <a:gd name="T95" fmla="*/ 22 h 53"/>
                  <a:gd name="T96" fmla="*/ 56 w 56"/>
                  <a:gd name="T97" fmla="*/ 20 h 53"/>
                  <a:gd name="T98" fmla="*/ 54 w 56"/>
                  <a:gd name="T99" fmla="*/ 12 h 53"/>
                  <a:gd name="T100" fmla="*/ 53 w 56"/>
                  <a:gd name="T101" fmla="*/ 12 h 53"/>
                  <a:gd name="T102" fmla="*/ 53 w 56"/>
                  <a:gd name="T103" fmla="*/ 12 h 53"/>
                  <a:gd name="T104" fmla="*/ 48 w 56"/>
                  <a:gd name="T105" fmla="*/ 18 h 53"/>
                  <a:gd name="T106" fmla="*/ 47 w 56"/>
                  <a:gd name="T107" fmla="*/ 19 h 53"/>
                  <a:gd name="T108" fmla="*/ 35 w 56"/>
                  <a:gd name="T109" fmla="*/ 24 h 53"/>
                  <a:gd name="T110" fmla="*/ 35 w 56"/>
                  <a:gd name="T111" fmla="*/ 25 h 53"/>
                  <a:gd name="T112" fmla="*/ 30 w 56"/>
                  <a:gd name="T113" fmla="*/ 19 h 53"/>
                  <a:gd name="T114" fmla="*/ 31 w 56"/>
                  <a:gd name="T115" fmla="*/ 16 h 53"/>
                  <a:gd name="T116" fmla="*/ 33 w 56"/>
                  <a:gd name="T117" fmla="*/ 16 h 53"/>
                  <a:gd name="T118" fmla="*/ 37 w 56"/>
                  <a:gd name="T119" fmla="*/ 14 h 53"/>
                  <a:gd name="T120" fmla="*/ 40 w 56"/>
                  <a:gd name="T121" fmla="*/ 9 h 53"/>
                  <a:gd name="T122" fmla="*/ 35 w 56"/>
                  <a:gd name="T123" fmla="*/ 1 h 53"/>
                  <a:gd name="T124" fmla="*/ 33 w 56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3">
                    <a:moveTo>
                      <a:pt x="33" y="0"/>
                    </a:moveTo>
                    <a:cubicBezTo>
                      <a:pt x="30" y="0"/>
                      <a:pt x="27" y="2"/>
                      <a:pt x="26" y="4"/>
                    </a:cubicBezTo>
                    <a:cubicBezTo>
                      <a:pt x="25" y="6"/>
                      <a:pt x="25" y="7"/>
                      <a:pt x="25" y="9"/>
                    </a:cubicBezTo>
                    <a:cubicBezTo>
                      <a:pt x="26" y="12"/>
                      <a:pt x="27" y="14"/>
                      <a:pt x="30" y="15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3" y="19"/>
                      <a:pt x="23" y="19"/>
                      <a:pt x="19" y="22"/>
                    </a:cubicBezTo>
                    <a:cubicBezTo>
                      <a:pt x="18" y="21"/>
                      <a:pt x="17" y="20"/>
                      <a:pt x="15" y="19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0"/>
                      <a:pt x="3" y="12"/>
                      <a:pt x="4" y="15"/>
                    </a:cubicBezTo>
                    <a:cubicBezTo>
                      <a:pt x="4" y="17"/>
                      <a:pt x="6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1" y="18"/>
                      <a:pt x="12" y="18"/>
                    </a:cubicBezTo>
                    <a:cubicBezTo>
                      <a:pt x="14" y="19"/>
                      <a:pt x="16" y="21"/>
                      <a:pt x="18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7" y="26"/>
                      <a:pt x="17" y="28"/>
                      <a:pt x="18" y="30"/>
                    </a:cubicBezTo>
                    <a:cubicBezTo>
                      <a:pt x="18" y="31"/>
                      <a:pt x="19" y="32"/>
                      <a:pt x="19" y="33"/>
                    </a:cubicBezTo>
                    <a:cubicBezTo>
                      <a:pt x="17" y="35"/>
                      <a:pt x="15" y="37"/>
                      <a:pt x="13" y="39"/>
                    </a:cubicBezTo>
                    <a:cubicBezTo>
                      <a:pt x="11" y="37"/>
                      <a:pt x="10" y="36"/>
                      <a:pt x="8" y="36"/>
                    </a:cubicBezTo>
                    <a:cubicBezTo>
                      <a:pt x="8" y="36"/>
                      <a:pt x="7" y="37"/>
                      <a:pt x="6" y="37"/>
                    </a:cubicBezTo>
                    <a:cubicBezTo>
                      <a:pt x="2" y="37"/>
                      <a:pt x="0" y="41"/>
                      <a:pt x="1" y="45"/>
                    </a:cubicBezTo>
                    <a:cubicBezTo>
                      <a:pt x="1" y="48"/>
                      <a:pt x="3" y="50"/>
                      <a:pt x="6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0" y="51"/>
                      <a:pt x="11" y="51"/>
                      <a:pt x="13" y="49"/>
                    </a:cubicBezTo>
                    <a:cubicBezTo>
                      <a:pt x="15" y="47"/>
                      <a:pt x="16" y="43"/>
                      <a:pt x="14" y="40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6" y="37"/>
                      <a:pt x="18" y="36"/>
                      <a:pt x="20" y="34"/>
                    </a:cubicBezTo>
                    <a:cubicBezTo>
                      <a:pt x="22" y="35"/>
                      <a:pt x="24" y="36"/>
                      <a:pt x="26" y="36"/>
                    </a:cubicBezTo>
                    <a:cubicBezTo>
                      <a:pt x="28" y="36"/>
                      <a:pt x="30" y="36"/>
                      <a:pt x="32" y="35"/>
                    </a:cubicBezTo>
                    <a:cubicBezTo>
                      <a:pt x="34" y="37"/>
                      <a:pt x="35" y="39"/>
                      <a:pt x="37" y="41"/>
                    </a:cubicBezTo>
                    <a:cubicBezTo>
                      <a:pt x="34" y="45"/>
                      <a:pt x="35" y="49"/>
                      <a:pt x="38" y="51"/>
                    </a:cubicBezTo>
                    <a:cubicBezTo>
                      <a:pt x="39" y="52"/>
                      <a:pt x="41" y="53"/>
                      <a:pt x="42" y="53"/>
                    </a:cubicBezTo>
                    <a:cubicBezTo>
                      <a:pt x="44" y="53"/>
                      <a:pt x="45" y="52"/>
                      <a:pt x="46" y="51"/>
                    </a:cubicBezTo>
                    <a:cubicBezTo>
                      <a:pt x="49" y="49"/>
                      <a:pt x="50" y="45"/>
                      <a:pt x="48" y="43"/>
                    </a:cubicBezTo>
                    <a:cubicBezTo>
                      <a:pt x="47" y="41"/>
                      <a:pt x="46" y="40"/>
                      <a:pt x="45" y="40"/>
                    </a:cubicBezTo>
                    <a:cubicBezTo>
                      <a:pt x="44" y="39"/>
                      <a:pt x="43" y="39"/>
                      <a:pt x="42" y="39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8"/>
                      <a:pt x="35" y="36"/>
                      <a:pt x="33" y="34"/>
                    </a:cubicBezTo>
                    <a:cubicBezTo>
                      <a:pt x="34" y="32"/>
                      <a:pt x="35" y="29"/>
                      <a:pt x="35" y="27"/>
                    </a:cubicBezTo>
                    <a:cubicBezTo>
                      <a:pt x="35" y="26"/>
                      <a:pt x="35" y="26"/>
                      <a:pt x="36" y="26"/>
                    </a:cubicBezTo>
                    <a:cubicBezTo>
                      <a:pt x="40" y="24"/>
                      <a:pt x="44" y="22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2"/>
                      <a:pt x="51" y="22"/>
                      <a:pt x="53" y="22"/>
                    </a:cubicBezTo>
                    <a:cubicBezTo>
                      <a:pt x="53" y="22"/>
                      <a:pt x="54" y="22"/>
                      <a:pt x="55" y="22"/>
                    </a:cubicBezTo>
                    <a:cubicBezTo>
                      <a:pt x="55" y="21"/>
                      <a:pt x="56" y="21"/>
                      <a:pt x="56" y="20"/>
                    </a:cubicBezTo>
                    <a:cubicBezTo>
                      <a:pt x="55" y="18"/>
                      <a:pt x="55" y="15"/>
                      <a:pt x="54" y="12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2"/>
                      <a:pt x="47" y="15"/>
                      <a:pt x="48" y="18"/>
                    </a:cubicBezTo>
                    <a:cubicBezTo>
                      <a:pt x="48" y="19"/>
                      <a:pt x="48" y="19"/>
                      <a:pt x="47" y="19"/>
                    </a:cubicBezTo>
                    <a:cubicBezTo>
                      <a:pt x="43" y="21"/>
                      <a:pt x="39" y="23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2"/>
                      <a:pt x="32" y="20"/>
                      <a:pt x="30" y="19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6"/>
                      <a:pt x="36" y="15"/>
                      <a:pt x="37" y="14"/>
                    </a:cubicBezTo>
                    <a:cubicBezTo>
                      <a:pt x="39" y="13"/>
                      <a:pt x="40" y="11"/>
                      <a:pt x="40" y="9"/>
                    </a:cubicBezTo>
                    <a:cubicBezTo>
                      <a:pt x="41" y="6"/>
                      <a:pt x="39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8" name="Freeform 1454"/>
              <p:cNvSpPr>
                <a:spLocks/>
              </p:cNvSpPr>
              <p:nvPr/>
            </p:nvSpPr>
            <p:spPr bwMode="auto">
              <a:xfrm>
                <a:off x="5566554" y="1513787"/>
                <a:ext cx="16343" cy="31052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8 h 8"/>
                  <a:gd name="T4" fmla="*/ 3 w 4"/>
                  <a:gd name="T5" fmla="*/ 4 h 8"/>
                  <a:gd name="T6" fmla="*/ 0 w 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DE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1790083" y="746635"/>
              <a:ext cx="617802" cy="615921"/>
              <a:chOff x="5560016" y="1199993"/>
              <a:chExt cx="504914" cy="503377"/>
            </a:xfrm>
          </p:grpSpPr>
          <p:sp>
            <p:nvSpPr>
              <p:cNvPr id="28" name="Freeform 1452"/>
              <p:cNvSpPr>
                <a:spLocks noEditPoints="1"/>
              </p:cNvSpPr>
              <p:nvPr/>
            </p:nvSpPr>
            <p:spPr bwMode="auto">
              <a:xfrm>
                <a:off x="5560016" y="1199993"/>
                <a:ext cx="504914" cy="503377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9" name="Oval 1455"/>
              <p:cNvSpPr>
                <a:spLocks noChangeArrowheads="1"/>
              </p:cNvSpPr>
              <p:nvPr/>
            </p:nvSpPr>
            <p:spPr bwMode="auto">
              <a:xfrm>
                <a:off x="5718548" y="1316032"/>
                <a:ext cx="14710" cy="1634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0" name="Oval 1456"/>
              <p:cNvSpPr>
                <a:spLocks noChangeArrowheads="1"/>
              </p:cNvSpPr>
              <p:nvPr/>
            </p:nvSpPr>
            <p:spPr bwMode="auto">
              <a:xfrm>
                <a:off x="5741429" y="1301322"/>
                <a:ext cx="22881" cy="277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1" name="Oval 1457"/>
              <p:cNvSpPr>
                <a:spLocks noChangeArrowheads="1"/>
              </p:cNvSpPr>
              <p:nvPr/>
            </p:nvSpPr>
            <p:spPr bwMode="auto">
              <a:xfrm>
                <a:off x="5725086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2" name="Oval 1458"/>
              <p:cNvSpPr>
                <a:spLocks noChangeArrowheads="1"/>
              </p:cNvSpPr>
              <p:nvPr/>
            </p:nvSpPr>
            <p:spPr bwMode="auto">
              <a:xfrm>
                <a:off x="5713645" y="1281710"/>
                <a:ext cx="19612" cy="19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3" name="Oval 1459"/>
              <p:cNvSpPr>
                <a:spLocks noChangeArrowheads="1"/>
              </p:cNvSpPr>
              <p:nvPr/>
            </p:nvSpPr>
            <p:spPr bwMode="auto">
              <a:xfrm>
                <a:off x="5741429" y="126700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4" name="Freeform 1460"/>
              <p:cNvSpPr>
                <a:spLocks noEditPoints="1"/>
              </p:cNvSpPr>
              <p:nvPr/>
            </p:nvSpPr>
            <p:spPr bwMode="auto">
              <a:xfrm>
                <a:off x="5713645" y="1363427"/>
                <a:ext cx="53933" cy="263129"/>
              </a:xfrm>
              <a:custGeom>
                <a:avLst/>
                <a:gdLst>
                  <a:gd name="T0" fmla="*/ 7 w 14"/>
                  <a:gd name="T1" fmla="*/ 4 h 68"/>
                  <a:gd name="T2" fmla="*/ 1 w 14"/>
                  <a:gd name="T3" fmla="*/ 2 h 68"/>
                  <a:gd name="T4" fmla="*/ 7 w 14"/>
                  <a:gd name="T5" fmla="*/ 1 h 68"/>
                  <a:gd name="T6" fmla="*/ 13 w 14"/>
                  <a:gd name="T7" fmla="*/ 2 h 68"/>
                  <a:gd name="T8" fmla="*/ 7 w 14"/>
                  <a:gd name="T9" fmla="*/ 4 h 68"/>
                  <a:gd name="T10" fmla="*/ 7 w 14"/>
                  <a:gd name="T11" fmla="*/ 0 h 68"/>
                  <a:gd name="T12" fmla="*/ 0 w 14"/>
                  <a:gd name="T13" fmla="*/ 3 h 68"/>
                  <a:gd name="T14" fmla="*/ 0 w 14"/>
                  <a:gd name="T15" fmla="*/ 3 h 68"/>
                  <a:gd name="T16" fmla="*/ 0 w 14"/>
                  <a:gd name="T17" fmla="*/ 3 h 68"/>
                  <a:gd name="T18" fmla="*/ 0 w 14"/>
                  <a:gd name="T19" fmla="*/ 65 h 68"/>
                  <a:gd name="T20" fmla="*/ 0 w 14"/>
                  <a:gd name="T21" fmla="*/ 65 h 68"/>
                  <a:gd name="T22" fmla="*/ 7 w 14"/>
                  <a:gd name="T23" fmla="*/ 68 h 68"/>
                  <a:gd name="T24" fmla="*/ 14 w 14"/>
                  <a:gd name="T25" fmla="*/ 66 h 68"/>
                  <a:gd name="T26" fmla="*/ 14 w 14"/>
                  <a:gd name="T27" fmla="*/ 66 h 68"/>
                  <a:gd name="T28" fmla="*/ 14 w 14"/>
                  <a:gd name="T29" fmla="*/ 3 h 68"/>
                  <a:gd name="T30" fmla="*/ 14 w 14"/>
                  <a:gd name="T31" fmla="*/ 3 h 68"/>
                  <a:gd name="T32" fmla="*/ 14 w 14"/>
                  <a:gd name="T33" fmla="*/ 3 h 68"/>
                  <a:gd name="T34" fmla="*/ 7 w 14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8"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5" name="Oval 1461"/>
              <p:cNvSpPr>
                <a:spLocks noChangeArrowheads="1"/>
              </p:cNvSpPr>
              <p:nvPr/>
            </p:nvSpPr>
            <p:spPr bwMode="auto">
              <a:xfrm>
                <a:off x="5718548" y="1366696"/>
                <a:ext cx="45762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6" name="Oval 1462"/>
              <p:cNvSpPr>
                <a:spLocks noChangeArrowheads="1"/>
              </p:cNvSpPr>
              <p:nvPr/>
            </p:nvSpPr>
            <p:spPr bwMode="auto">
              <a:xfrm>
                <a:off x="5841124" y="1329107"/>
                <a:ext cx="19612" cy="179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7" name="Oval 1463"/>
              <p:cNvSpPr>
                <a:spLocks noChangeArrowheads="1"/>
              </p:cNvSpPr>
              <p:nvPr/>
            </p:nvSpPr>
            <p:spPr bwMode="auto">
              <a:xfrm>
                <a:off x="5814974" y="1301322"/>
                <a:ext cx="26150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8" name="Oval 1464"/>
              <p:cNvSpPr>
                <a:spLocks noChangeArrowheads="1"/>
              </p:cNvSpPr>
              <p:nvPr/>
            </p:nvSpPr>
            <p:spPr bwMode="auto">
              <a:xfrm>
                <a:off x="5818243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9" name="Oval 1465"/>
              <p:cNvSpPr>
                <a:spLocks noChangeArrowheads="1"/>
              </p:cNvSpPr>
              <p:nvPr/>
            </p:nvSpPr>
            <p:spPr bwMode="auto">
              <a:xfrm>
                <a:off x="5837855" y="127844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0" name="Freeform 1466"/>
              <p:cNvSpPr>
                <a:spLocks noEditPoints="1"/>
              </p:cNvSpPr>
              <p:nvPr/>
            </p:nvSpPr>
            <p:spPr bwMode="auto">
              <a:xfrm>
                <a:off x="5806803" y="1363427"/>
                <a:ext cx="135650" cy="263129"/>
              </a:xfrm>
              <a:custGeom>
                <a:avLst/>
                <a:gdLst>
                  <a:gd name="T0" fmla="*/ 32 w 35"/>
                  <a:gd name="T1" fmla="*/ 10 h 68"/>
                  <a:gd name="T2" fmla="*/ 27 w 35"/>
                  <a:gd name="T3" fmla="*/ 7 h 68"/>
                  <a:gd name="T4" fmla="*/ 24 w 35"/>
                  <a:gd name="T5" fmla="*/ 2 h 68"/>
                  <a:gd name="T6" fmla="*/ 25 w 35"/>
                  <a:gd name="T7" fmla="*/ 2 h 68"/>
                  <a:gd name="T8" fmla="*/ 30 w 35"/>
                  <a:gd name="T9" fmla="*/ 5 h 68"/>
                  <a:gd name="T10" fmla="*/ 33 w 35"/>
                  <a:gd name="T11" fmla="*/ 9 h 68"/>
                  <a:gd name="T12" fmla="*/ 32 w 35"/>
                  <a:gd name="T13" fmla="*/ 10 h 68"/>
                  <a:gd name="T14" fmla="*/ 7 w 35"/>
                  <a:gd name="T15" fmla="*/ 4 h 68"/>
                  <a:gd name="T16" fmla="*/ 1 w 35"/>
                  <a:gd name="T17" fmla="*/ 2 h 68"/>
                  <a:gd name="T18" fmla="*/ 7 w 35"/>
                  <a:gd name="T19" fmla="*/ 1 h 68"/>
                  <a:gd name="T20" fmla="*/ 13 w 35"/>
                  <a:gd name="T21" fmla="*/ 2 h 68"/>
                  <a:gd name="T22" fmla="*/ 7 w 35"/>
                  <a:gd name="T23" fmla="*/ 4 h 68"/>
                  <a:gd name="T24" fmla="*/ 7 w 35"/>
                  <a:gd name="T25" fmla="*/ 0 h 68"/>
                  <a:gd name="T26" fmla="*/ 0 w 35"/>
                  <a:gd name="T27" fmla="*/ 3 h 68"/>
                  <a:gd name="T28" fmla="*/ 0 w 35"/>
                  <a:gd name="T29" fmla="*/ 3 h 68"/>
                  <a:gd name="T30" fmla="*/ 0 w 35"/>
                  <a:gd name="T31" fmla="*/ 3 h 68"/>
                  <a:gd name="T32" fmla="*/ 0 w 35"/>
                  <a:gd name="T33" fmla="*/ 65 h 68"/>
                  <a:gd name="T34" fmla="*/ 0 w 35"/>
                  <a:gd name="T35" fmla="*/ 65 h 68"/>
                  <a:gd name="T36" fmla="*/ 7 w 35"/>
                  <a:gd name="T37" fmla="*/ 68 h 68"/>
                  <a:gd name="T38" fmla="*/ 14 w 35"/>
                  <a:gd name="T39" fmla="*/ 66 h 68"/>
                  <a:gd name="T40" fmla="*/ 14 w 35"/>
                  <a:gd name="T41" fmla="*/ 66 h 68"/>
                  <a:gd name="T42" fmla="*/ 14 w 35"/>
                  <a:gd name="T43" fmla="*/ 35 h 68"/>
                  <a:gd name="T44" fmla="*/ 34 w 35"/>
                  <a:gd name="T45" fmla="*/ 10 h 68"/>
                  <a:gd name="T46" fmla="*/ 34 w 35"/>
                  <a:gd name="T47" fmla="*/ 10 h 68"/>
                  <a:gd name="T48" fmla="*/ 34 w 35"/>
                  <a:gd name="T49" fmla="*/ 10 h 68"/>
                  <a:gd name="T50" fmla="*/ 30 w 35"/>
                  <a:gd name="T51" fmla="*/ 4 h 68"/>
                  <a:gd name="T52" fmla="*/ 24 w 35"/>
                  <a:gd name="T53" fmla="*/ 1 h 68"/>
                  <a:gd name="T54" fmla="*/ 23 w 35"/>
                  <a:gd name="T55" fmla="*/ 2 h 68"/>
                  <a:gd name="T56" fmla="*/ 23 w 35"/>
                  <a:gd name="T57" fmla="*/ 2 h 68"/>
                  <a:gd name="T58" fmla="*/ 23 w 35"/>
                  <a:gd name="T59" fmla="*/ 2 h 68"/>
                  <a:gd name="T60" fmla="*/ 14 w 35"/>
                  <a:gd name="T61" fmla="*/ 13 h 68"/>
                  <a:gd name="T62" fmla="*/ 14 w 35"/>
                  <a:gd name="T63" fmla="*/ 3 h 68"/>
                  <a:gd name="T64" fmla="*/ 14 w 35"/>
                  <a:gd name="T65" fmla="*/ 3 h 68"/>
                  <a:gd name="T66" fmla="*/ 14 w 35"/>
                  <a:gd name="T67" fmla="*/ 3 h 68"/>
                  <a:gd name="T68" fmla="*/ 7 w 3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68">
                    <a:moveTo>
                      <a:pt x="32" y="10"/>
                    </a:moveTo>
                    <a:cubicBezTo>
                      <a:pt x="31" y="10"/>
                      <a:pt x="29" y="9"/>
                      <a:pt x="27" y="7"/>
                    </a:cubicBezTo>
                    <a:cubicBezTo>
                      <a:pt x="25" y="5"/>
                      <a:pt x="23" y="3"/>
                      <a:pt x="24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8" y="3"/>
                      <a:pt x="30" y="5"/>
                    </a:cubicBezTo>
                    <a:cubicBezTo>
                      <a:pt x="32" y="7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3" y="6"/>
                      <a:pt x="30" y="4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1" name="Oval 1467"/>
              <p:cNvSpPr>
                <a:spLocks noChangeArrowheads="1"/>
              </p:cNvSpPr>
              <p:nvPr/>
            </p:nvSpPr>
            <p:spPr bwMode="auto">
              <a:xfrm>
                <a:off x="5810072" y="1366696"/>
                <a:ext cx="47395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2" name="Freeform 1469"/>
              <p:cNvSpPr>
                <a:spLocks/>
              </p:cNvSpPr>
              <p:nvPr/>
            </p:nvSpPr>
            <p:spPr bwMode="auto">
              <a:xfrm>
                <a:off x="5895056" y="1371600"/>
                <a:ext cx="42493" cy="31052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4 w 11"/>
                  <a:gd name="T5" fmla="*/ 5 h 8"/>
                  <a:gd name="T6" fmla="*/ 9 w 11"/>
                  <a:gd name="T7" fmla="*/ 8 h 8"/>
                  <a:gd name="T8" fmla="*/ 10 w 11"/>
                  <a:gd name="T9" fmla="*/ 7 h 8"/>
                  <a:gd name="T10" fmla="*/ 7 w 11"/>
                  <a:gd name="T11" fmla="*/ 3 h 8"/>
                  <a:gd name="T12" fmla="*/ 2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3"/>
                      <a:pt x="4" y="5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3" name="Oval 1470"/>
              <p:cNvSpPr>
                <a:spLocks noChangeArrowheads="1"/>
              </p:cNvSpPr>
              <p:nvPr/>
            </p:nvSpPr>
            <p:spPr bwMode="auto">
              <a:xfrm>
                <a:off x="5948990" y="1332374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4" name="Oval 1471"/>
              <p:cNvSpPr>
                <a:spLocks noChangeArrowheads="1"/>
              </p:cNvSpPr>
              <p:nvPr/>
            </p:nvSpPr>
            <p:spPr bwMode="auto">
              <a:xfrm>
                <a:off x="5931013" y="1355255"/>
                <a:ext cx="22881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5" name="Oval 1472"/>
              <p:cNvSpPr>
                <a:spLocks noChangeArrowheads="1"/>
              </p:cNvSpPr>
              <p:nvPr/>
            </p:nvSpPr>
            <p:spPr bwMode="auto">
              <a:xfrm>
                <a:off x="5914668" y="1347084"/>
                <a:ext cx="16343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2342014" y="596654"/>
              <a:ext cx="1050839" cy="1049866"/>
              <a:chOff x="6011095" y="1077418"/>
              <a:chExt cx="858825" cy="858029"/>
            </a:xfrm>
          </p:grpSpPr>
          <p:sp>
            <p:nvSpPr>
              <p:cNvPr id="16" name="Freeform 1473"/>
              <p:cNvSpPr>
                <a:spLocks noEditPoints="1"/>
              </p:cNvSpPr>
              <p:nvPr/>
            </p:nvSpPr>
            <p:spPr bwMode="auto">
              <a:xfrm>
                <a:off x="6011095" y="1077418"/>
                <a:ext cx="858825" cy="858029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7" name="Freeform 1475"/>
              <p:cNvSpPr>
                <a:spLocks noEditPoints="1"/>
              </p:cNvSpPr>
              <p:nvPr/>
            </p:nvSpPr>
            <p:spPr bwMode="auto">
              <a:xfrm>
                <a:off x="6316717" y="1281710"/>
                <a:ext cx="220636" cy="444542"/>
              </a:xfrm>
              <a:custGeom>
                <a:avLst/>
                <a:gdLst>
                  <a:gd name="T0" fmla="*/ 54 w 57"/>
                  <a:gd name="T1" fmla="*/ 102 h 115"/>
                  <a:gd name="T2" fmla="*/ 3 w 57"/>
                  <a:gd name="T3" fmla="*/ 102 h 115"/>
                  <a:gd name="T4" fmla="*/ 0 w 57"/>
                  <a:gd name="T5" fmla="*/ 115 h 115"/>
                  <a:gd name="T6" fmla="*/ 57 w 57"/>
                  <a:gd name="T7" fmla="*/ 115 h 115"/>
                  <a:gd name="T8" fmla="*/ 54 w 57"/>
                  <a:gd name="T9" fmla="*/ 102 h 115"/>
                  <a:gd name="T10" fmla="*/ 44 w 57"/>
                  <a:gd name="T11" fmla="*/ 83 h 115"/>
                  <a:gd name="T12" fmla="*/ 12 w 57"/>
                  <a:gd name="T13" fmla="*/ 83 h 115"/>
                  <a:gd name="T14" fmla="*/ 5 w 57"/>
                  <a:gd name="T15" fmla="*/ 97 h 115"/>
                  <a:gd name="T16" fmla="*/ 52 w 57"/>
                  <a:gd name="T17" fmla="*/ 97 h 115"/>
                  <a:gd name="T18" fmla="*/ 44 w 57"/>
                  <a:gd name="T19" fmla="*/ 83 h 115"/>
                  <a:gd name="T20" fmla="*/ 28 w 57"/>
                  <a:gd name="T21" fmla="*/ 65 h 115"/>
                  <a:gd name="T22" fmla="*/ 16 w 57"/>
                  <a:gd name="T23" fmla="*/ 78 h 115"/>
                  <a:gd name="T24" fmla="*/ 40 w 57"/>
                  <a:gd name="T25" fmla="*/ 78 h 115"/>
                  <a:gd name="T26" fmla="*/ 28 w 57"/>
                  <a:gd name="T27" fmla="*/ 65 h 115"/>
                  <a:gd name="T28" fmla="*/ 40 w 57"/>
                  <a:gd name="T29" fmla="*/ 37 h 115"/>
                  <a:gd name="T30" fmla="*/ 16 w 57"/>
                  <a:gd name="T31" fmla="*/ 37 h 115"/>
                  <a:gd name="T32" fmla="*/ 28 w 57"/>
                  <a:gd name="T33" fmla="*/ 50 h 115"/>
                  <a:gd name="T34" fmla="*/ 40 w 57"/>
                  <a:gd name="T35" fmla="*/ 37 h 115"/>
                  <a:gd name="T36" fmla="*/ 52 w 57"/>
                  <a:gd name="T37" fmla="*/ 19 h 115"/>
                  <a:gd name="T38" fmla="*/ 5 w 57"/>
                  <a:gd name="T39" fmla="*/ 19 h 115"/>
                  <a:gd name="T40" fmla="*/ 12 w 57"/>
                  <a:gd name="T41" fmla="*/ 32 h 115"/>
                  <a:gd name="T42" fmla="*/ 44 w 57"/>
                  <a:gd name="T43" fmla="*/ 32 h 115"/>
                  <a:gd name="T44" fmla="*/ 52 w 57"/>
                  <a:gd name="T45" fmla="*/ 19 h 115"/>
                  <a:gd name="T46" fmla="*/ 57 w 57"/>
                  <a:gd name="T47" fmla="*/ 0 h 115"/>
                  <a:gd name="T48" fmla="*/ 0 w 57"/>
                  <a:gd name="T49" fmla="*/ 0 h 115"/>
                  <a:gd name="T50" fmla="*/ 3 w 57"/>
                  <a:gd name="T51" fmla="*/ 14 h 115"/>
                  <a:gd name="T52" fmla="*/ 54 w 57"/>
                  <a:gd name="T53" fmla="*/ 14 h 115"/>
                  <a:gd name="T54" fmla="*/ 57 w 57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15">
                    <a:moveTo>
                      <a:pt x="54" y="102"/>
                    </a:moveTo>
                    <a:cubicBezTo>
                      <a:pt x="3" y="102"/>
                      <a:pt x="3" y="102"/>
                      <a:pt x="3" y="102"/>
                    </a:cubicBezTo>
                    <a:cubicBezTo>
                      <a:pt x="1" y="106"/>
                      <a:pt x="0" y="110"/>
                      <a:pt x="0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0"/>
                      <a:pt x="55" y="106"/>
                      <a:pt x="54" y="102"/>
                    </a:cubicBezTo>
                    <a:moveTo>
                      <a:pt x="44" y="83"/>
                    </a:moveTo>
                    <a:cubicBezTo>
                      <a:pt x="12" y="83"/>
                      <a:pt x="12" y="83"/>
                      <a:pt x="12" y="83"/>
                    </a:cubicBezTo>
                    <a:cubicBezTo>
                      <a:pt x="9" y="87"/>
                      <a:pt x="7" y="92"/>
                      <a:pt x="5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0" y="92"/>
                      <a:pt x="47" y="87"/>
                      <a:pt x="44" y="83"/>
                    </a:cubicBezTo>
                    <a:moveTo>
                      <a:pt x="28" y="65"/>
                    </a:moveTo>
                    <a:cubicBezTo>
                      <a:pt x="24" y="69"/>
                      <a:pt x="20" y="73"/>
                      <a:pt x="16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3"/>
                      <a:pt x="32" y="69"/>
                      <a:pt x="28" y="65"/>
                    </a:cubicBezTo>
                    <a:moveTo>
                      <a:pt x="40" y="37"/>
                    </a:move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2"/>
                      <a:pt x="24" y="46"/>
                      <a:pt x="28" y="50"/>
                    </a:cubicBezTo>
                    <a:cubicBezTo>
                      <a:pt x="32" y="46"/>
                      <a:pt x="36" y="42"/>
                      <a:pt x="40" y="37"/>
                    </a:cubicBezTo>
                    <a:moveTo>
                      <a:pt x="52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7" y="24"/>
                      <a:pt x="9" y="28"/>
                      <a:pt x="12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4"/>
                      <a:pt x="52" y="19"/>
                    </a:cubicBezTo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0"/>
                      <a:pt x="56" y="5"/>
                      <a:pt x="57" y="0"/>
                    </a:cubicBezTo>
                  </a:path>
                </a:pathLst>
              </a:custGeom>
              <a:solidFill>
                <a:srgbClr val="DD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8" name="Freeform 1476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0" cy="27783"/>
              </a:xfrm>
              <a:custGeom>
                <a:avLst/>
                <a:gdLst>
                  <a:gd name="T0" fmla="*/ 7 h 7"/>
                  <a:gd name="T1" fmla="*/ 6 h 7"/>
                  <a:gd name="T2" fmla="*/ 6 h 7"/>
                  <a:gd name="T3" fmla="*/ 6 h 7"/>
                  <a:gd name="T4" fmla="*/ 6 h 7"/>
                  <a:gd name="T5" fmla="*/ 6 h 7"/>
                  <a:gd name="T6" fmla="*/ 6 h 7"/>
                  <a:gd name="T7" fmla="*/ 6 h 7"/>
                  <a:gd name="T8" fmla="*/ 6 h 7"/>
                  <a:gd name="T9" fmla="*/ 5 h 7"/>
                  <a:gd name="T10" fmla="*/ 5 h 7"/>
                  <a:gd name="T11" fmla="*/ 5 h 7"/>
                  <a:gd name="T12" fmla="*/ 5 h 7"/>
                  <a:gd name="T13" fmla="*/ 4 h 7"/>
                  <a:gd name="T14" fmla="*/ 4 h 7"/>
                  <a:gd name="T15" fmla="*/ 4 h 7"/>
                  <a:gd name="T16" fmla="*/ 4 h 7"/>
                  <a:gd name="T17" fmla="*/ 4 h 7"/>
                  <a:gd name="T18" fmla="*/ 4 h 7"/>
                  <a:gd name="T19" fmla="*/ 3 h 7"/>
                  <a:gd name="T20" fmla="*/ 3 h 7"/>
                  <a:gd name="T21" fmla="*/ 3 h 7"/>
                  <a:gd name="T22" fmla="*/ 3 h 7"/>
                  <a:gd name="T23" fmla="*/ 3 h 7"/>
                  <a:gd name="T24" fmla="*/ 3 h 7"/>
                  <a:gd name="T25" fmla="*/ 3 h 7"/>
                  <a:gd name="T26" fmla="*/ 3 h 7"/>
                  <a:gd name="T27" fmla="*/ 3 h 7"/>
                  <a:gd name="T28" fmla="*/ 2 h 7"/>
                  <a:gd name="T29" fmla="*/ 2 h 7"/>
                  <a:gd name="T30" fmla="*/ 2 h 7"/>
                  <a:gd name="T31" fmla="*/ 2 h 7"/>
                  <a:gd name="T32" fmla="*/ 2 h 7"/>
                  <a:gd name="T33" fmla="*/ 2 h 7"/>
                  <a:gd name="T34" fmla="*/ 1 h 7"/>
                  <a:gd name="T35" fmla="*/ 1 h 7"/>
                  <a:gd name="T36" fmla="*/ 1 h 7"/>
                  <a:gd name="T37" fmla="*/ 1 h 7"/>
                  <a:gd name="T38" fmla="*/ 1 h 7"/>
                  <a:gd name="T39" fmla="*/ 1 h 7"/>
                  <a:gd name="T40" fmla="*/ 1 h 7"/>
                  <a:gd name="T41" fmla="*/ 1 h 7"/>
                  <a:gd name="T42" fmla="*/ 0 h 7"/>
                  <a:gd name="T43" fmla="*/ 0 h 7"/>
                  <a:gd name="T4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9" name="Freeform 1477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305622" cy="549139"/>
              </a:xfrm>
              <a:custGeom>
                <a:avLst/>
                <a:gdLst>
                  <a:gd name="T0" fmla="*/ 10 w 79"/>
                  <a:gd name="T1" fmla="*/ 137 h 142"/>
                  <a:gd name="T2" fmla="*/ 5 w 79"/>
                  <a:gd name="T3" fmla="*/ 126 h 142"/>
                  <a:gd name="T4" fmla="*/ 7 w 79"/>
                  <a:gd name="T5" fmla="*/ 110 h 142"/>
                  <a:gd name="T6" fmla="*/ 19 w 79"/>
                  <a:gd name="T7" fmla="*/ 94 h 142"/>
                  <a:gd name="T8" fmla="*/ 39 w 79"/>
                  <a:gd name="T9" fmla="*/ 76 h 142"/>
                  <a:gd name="T10" fmla="*/ 46 w 79"/>
                  <a:gd name="T11" fmla="*/ 69 h 142"/>
                  <a:gd name="T12" fmla="*/ 78 w 79"/>
                  <a:gd name="T13" fmla="*/ 16 h 142"/>
                  <a:gd name="T14" fmla="*/ 78 w 79"/>
                  <a:gd name="T15" fmla="*/ 15 h 142"/>
                  <a:gd name="T16" fmla="*/ 78 w 79"/>
                  <a:gd name="T17" fmla="*/ 15 h 142"/>
                  <a:gd name="T18" fmla="*/ 78 w 79"/>
                  <a:gd name="T19" fmla="*/ 15 h 142"/>
                  <a:gd name="T20" fmla="*/ 78 w 79"/>
                  <a:gd name="T21" fmla="*/ 14 h 142"/>
                  <a:gd name="T22" fmla="*/ 78 w 79"/>
                  <a:gd name="T23" fmla="*/ 13 h 142"/>
                  <a:gd name="T24" fmla="*/ 78 w 79"/>
                  <a:gd name="T25" fmla="*/ 13 h 142"/>
                  <a:gd name="T26" fmla="*/ 78 w 79"/>
                  <a:gd name="T27" fmla="*/ 12 h 142"/>
                  <a:gd name="T28" fmla="*/ 78 w 79"/>
                  <a:gd name="T29" fmla="*/ 12 h 142"/>
                  <a:gd name="T30" fmla="*/ 78 w 79"/>
                  <a:gd name="T31" fmla="*/ 12 h 142"/>
                  <a:gd name="T32" fmla="*/ 78 w 79"/>
                  <a:gd name="T33" fmla="*/ 12 h 142"/>
                  <a:gd name="T34" fmla="*/ 78 w 79"/>
                  <a:gd name="T35" fmla="*/ 11 h 142"/>
                  <a:gd name="T36" fmla="*/ 78 w 79"/>
                  <a:gd name="T37" fmla="*/ 11 h 142"/>
                  <a:gd name="T38" fmla="*/ 78 w 79"/>
                  <a:gd name="T39" fmla="*/ 11 h 142"/>
                  <a:gd name="T40" fmla="*/ 78 w 79"/>
                  <a:gd name="T41" fmla="*/ 10 h 142"/>
                  <a:gd name="T42" fmla="*/ 78 w 79"/>
                  <a:gd name="T43" fmla="*/ 10 h 142"/>
                  <a:gd name="T44" fmla="*/ 78 w 79"/>
                  <a:gd name="T45" fmla="*/ 10 h 142"/>
                  <a:gd name="T46" fmla="*/ 78 w 79"/>
                  <a:gd name="T47" fmla="*/ 9 h 142"/>
                  <a:gd name="T48" fmla="*/ 78 w 79"/>
                  <a:gd name="T49" fmla="*/ 9 h 142"/>
                  <a:gd name="T50" fmla="*/ 78 w 79"/>
                  <a:gd name="T51" fmla="*/ 9 h 142"/>
                  <a:gd name="T52" fmla="*/ 78 w 79"/>
                  <a:gd name="T53" fmla="*/ 8 h 142"/>
                  <a:gd name="T54" fmla="*/ 78 w 79"/>
                  <a:gd name="T55" fmla="*/ 8 h 142"/>
                  <a:gd name="T56" fmla="*/ 78 w 79"/>
                  <a:gd name="T57" fmla="*/ 8 h 142"/>
                  <a:gd name="T58" fmla="*/ 79 w 79"/>
                  <a:gd name="T59" fmla="*/ 8 h 142"/>
                  <a:gd name="T60" fmla="*/ 79 w 79"/>
                  <a:gd name="T61" fmla="*/ 8 h 142"/>
                  <a:gd name="T62" fmla="*/ 79 w 79"/>
                  <a:gd name="T63" fmla="*/ 7 h 142"/>
                  <a:gd name="T64" fmla="*/ 79 w 79"/>
                  <a:gd name="T65" fmla="*/ 7 h 142"/>
                  <a:gd name="T66" fmla="*/ 79 w 79"/>
                  <a:gd name="T67" fmla="*/ 7 h 142"/>
                  <a:gd name="T68" fmla="*/ 79 w 79"/>
                  <a:gd name="T69" fmla="*/ 6 h 142"/>
                  <a:gd name="T70" fmla="*/ 79 w 79"/>
                  <a:gd name="T71" fmla="*/ 6 h 142"/>
                  <a:gd name="T72" fmla="*/ 79 w 79"/>
                  <a:gd name="T73" fmla="*/ 6 h 142"/>
                  <a:gd name="T74" fmla="*/ 79 w 79"/>
                  <a:gd name="T75" fmla="*/ 6 h 142"/>
                  <a:gd name="T76" fmla="*/ 79 w 79"/>
                  <a:gd name="T77" fmla="*/ 5 h 142"/>
                  <a:gd name="T78" fmla="*/ 79 w 79"/>
                  <a:gd name="T79" fmla="*/ 5 h 142"/>
                  <a:gd name="T80" fmla="*/ 79 w 79"/>
                  <a:gd name="T81" fmla="*/ 5 h 142"/>
                  <a:gd name="T82" fmla="*/ 79 w 79"/>
                  <a:gd name="T83" fmla="*/ 4 h 142"/>
                  <a:gd name="T84" fmla="*/ 79 w 79"/>
                  <a:gd name="T85" fmla="*/ 4 h 142"/>
                  <a:gd name="T86" fmla="*/ 79 w 79"/>
                  <a:gd name="T87" fmla="*/ 4 h 142"/>
                  <a:gd name="T88" fmla="*/ 79 w 79"/>
                  <a:gd name="T89" fmla="*/ 3 h 142"/>
                  <a:gd name="T90" fmla="*/ 79 w 79"/>
                  <a:gd name="T91" fmla="*/ 3 h 142"/>
                  <a:gd name="T92" fmla="*/ 79 w 79"/>
                  <a:gd name="T93" fmla="*/ 3 h 142"/>
                  <a:gd name="T94" fmla="*/ 79 w 79"/>
                  <a:gd name="T95" fmla="*/ 3 h 142"/>
                  <a:gd name="T96" fmla="*/ 79 w 79"/>
                  <a:gd name="T97" fmla="*/ 3 h 142"/>
                  <a:gd name="T98" fmla="*/ 79 w 79"/>
                  <a:gd name="T99" fmla="*/ 2 h 142"/>
                  <a:gd name="T100" fmla="*/ 79 w 79"/>
                  <a:gd name="T101" fmla="*/ 2 h 142"/>
                  <a:gd name="T102" fmla="*/ 79 w 79"/>
                  <a:gd name="T103" fmla="*/ 2 h 142"/>
                  <a:gd name="T104" fmla="*/ 79 w 79"/>
                  <a:gd name="T105" fmla="*/ 1 h 142"/>
                  <a:gd name="T106" fmla="*/ 79 w 79"/>
                  <a:gd name="T107" fmla="*/ 1 h 142"/>
                  <a:gd name="T108" fmla="*/ 79 w 79"/>
                  <a:gd name="T109" fmla="*/ 1 h 142"/>
                  <a:gd name="T110" fmla="*/ 79 w 79"/>
                  <a:gd name="T111" fmla="*/ 1 h 142"/>
                  <a:gd name="T112" fmla="*/ 79 w 79"/>
                  <a:gd name="T1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42">
                    <a:moveTo>
                      <a:pt x="32" y="69"/>
                    </a:moveTo>
                    <a:cubicBezTo>
                      <a:pt x="15" y="85"/>
                      <a:pt x="0" y="103"/>
                      <a:pt x="0" y="137"/>
                    </a:cubicBezTo>
                    <a:cubicBezTo>
                      <a:pt x="0" y="140"/>
                      <a:pt x="2" y="142"/>
                      <a:pt x="5" y="142"/>
                    </a:cubicBezTo>
                    <a:cubicBezTo>
                      <a:pt x="8" y="142"/>
                      <a:pt x="10" y="140"/>
                      <a:pt x="10" y="137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3" y="130"/>
                      <a:pt x="3" y="129"/>
                    </a:cubicBezTo>
                    <a:cubicBezTo>
                      <a:pt x="3" y="127"/>
                      <a:pt x="4" y="126"/>
                      <a:pt x="5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1"/>
                      <a:pt x="12" y="117"/>
                      <a:pt x="14" y="11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7" y="111"/>
                      <a:pt x="7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8" y="103"/>
                      <a:pt x="20" y="98"/>
                      <a:pt x="23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8" y="94"/>
                      <a:pt x="17" y="93"/>
                      <a:pt x="17" y="92"/>
                    </a:cubicBezTo>
                    <a:cubicBezTo>
                      <a:pt x="17" y="90"/>
                      <a:pt x="18" y="89"/>
                      <a:pt x="19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1" y="84"/>
                      <a:pt x="35" y="80"/>
                      <a:pt x="39" y="76"/>
                    </a:cubicBezTo>
                    <a:cubicBezTo>
                      <a:pt x="38" y="75"/>
                      <a:pt x="37" y="74"/>
                      <a:pt x="36" y="73"/>
                    </a:cubicBezTo>
                    <a:cubicBezTo>
                      <a:pt x="35" y="72"/>
                      <a:pt x="33" y="70"/>
                      <a:pt x="32" y="69"/>
                    </a:cubicBezTo>
                    <a:moveTo>
                      <a:pt x="78" y="16"/>
                    </a:moveTo>
                    <a:cubicBezTo>
                      <a:pt x="73" y="40"/>
                      <a:pt x="60" y="55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60" y="55"/>
                      <a:pt x="73" y="40"/>
                      <a:pt x="78" y="16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moveTo>
                      <a:pt x="78" y="13"/>
                    </a:moveTo>
                    <a:cubicBezTo>
                      <a:pt x="78" y="13"/>
                      <a:pt x="78" y="14"/>
                      <a:pt x="78" y="14"/>
                    </a:cubicBezTo>
                    <a:cubicBezTo>
                      <a:pt x="78" y="14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2"/>
                    </a:moveTo>
                    <a:cubicBezTo>
                      <a:pt x="78" y="12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0"/>
                    </a:moveTo>
                    <a:cubicBezTo>
                      <a:pt x="78" y="10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8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8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6"/>
                    </a:moveTo>
                    <a:cubicBezTo>
                      <a:pt x="79" y="6"/>
                      <a:pt x="79" y="7"/>
                      <a:pt x="79" y="7"/>
                    </a:cubicBezTo>
                    <a:cubicBezTo>
                      <a:pt x="79" y="7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3"/>
                    </a:moveTo>
                    <a:cubicBezTo>
                      <a:pt x="79" y="3"/>
                      <a:pt x="79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2"/>
                    </a:moveTo>
                    <a:cubicBezTo>
                      <a:pt x="79" y="2"/>
                      <a:pt x="79" y="3"/>
                      <a:pt x="79" y="3"/>
                    </a:cubicBezTo>
                    <a:cubicBezTo>
                      <a:pt x="79" y="3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1"/>
                    </a:moveTo>
                    <a:cubicBezTo>
                      <a:pt x="79" y="1"/>
                      <a:pt x="79" y="2"/>
                      <a:pt x="79" y="2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0" name="Freeform 1478"/>
              <p:cNvSpPr>
                <a:spLocks/>
              </p:cNvSpPr>
              <p:nvPr/>
            </p:nvSpPr>
            <p:spPr bwMode="auto">
              <a:xfrm>
                <a:off x="6274224" y="1219605"/>
                <a:ext cx="305622" cy="568751"/>
              </a:xfrm>
              <a:custGeom>
                <a:avLst/>
                <a:gdLst>
                  <a:gd name="T0" fmla="*/ 0 w 79"/>
                  <a:gd name="T1" fmla="*/ 5 h 147"/>
                  <a:gd name="T2" fmla="*/ 0 w 79"/>
                  <a:gd name="T3" fmla="*/ 5 h 147"/>
                  <a:gd name="T4" fmla="*/ 0 w 79"/>
                  <a:gd name="T5" fmla="*/ 5 h 147"/>
                  <a:gd name="T6" fmla="*/ 0 w 79"/>
                  <a:gd name="T7" fmla="*/ 6 h 147"/>
                  <a:gd name="T8" fmla="*/ 0 w 79"/>
                  <a:gd name="T9" fmla="*/ 6 h 147"/>
                  <a:gd name="T10" fmla="*/ 0 w 79"/>
                  <a:gd name="T11" fmla="*/ 6 h 147"/>
                  <a:gd name="T12" fmla="*/ 0 w 79"/>
                  <a:gd name="T13" fmla="*/ 6 h 147"/>
                  <a:gd name="T14" fmla="*/ 0 w 79"/>
                  <a:gd name="T15" fmla="*/ 6 h 147"/>
                  <a:gd name="T16" fmla="*/ 0 w 79"/>
                  <a:gd name="T17" fmla="*/ 7 h 147"/>
                  <a:gd name="T18" fmla="*/ 0 w 79"/>
                  <a:gd name="T19" fmla="*/ 7 h 147"/>
                  <a:gd name="T20" fmla="*/ 0 w 79"/>
                  <a:gd name="T21" fmla="*/ 7 h 147"/>
                  <a:gd name="T22" fmla="*/ 0 w 79"/>
                  <a:gd name="T23" fmla="*/ 7 h 147"/>
                  <a:gd name="T24" fmla="*/ 0 w 79"/>
                  <a:gd name="T25" fmla="*/ 8 h 147"/>
                  <a:gd name="T26" fmla="*/ 0 w 79"/>
                  <a:gd name="T27" fmla="*/ 8 h 147"/>
                  <a:gd name="T28" fmla="*/ 0 w 79"/>
                  <a:gd name="T29" fmla="*/ 8 h 147"/>
                  <a:gd name="T30" fmla="*/ 0 w 79"/>
                  <a:gd name="T31" fmla="*/ 8 h 147"/>
                  <a:gd name="T32" fmla="*/ 0 w 79"/>
                  <a:gd name="T33" fmla="*/ 8 h 147"/>
                  <a:gd name="T34" fmla="*/ 0 w 79"/>
                  <a:gd name="T35" fmla="*/ 9 h 147"/>
                  <a:gd name="T36" fmla="*/ 0 w 79"/>
                  <a:gd name="T37" fmla="*/ 9 h 147"/>
                  <a:gd name="T38" fmla="*/ 0 w 79"/>
                  <a:gd name="T39" fmla="*/ 9 h 147"/>
                  <a:gd name="T40" fmla="*/ 0 w 79"/>
                  <a:gd name="T41" fmla="*/ 9 h 147"/>
                  <a:gd name="T42" fmla="*/ 0 w 79"/>
                  <a:gd name="T43" fmla="*/ 9 h 147"/>
                  <a:gd name="T44" fmla="*/ 0 w 79"/>
                  <a:gd name="T45" fmla="*/ 10 h 147"/>
                  <a:gd name="T46" fmla="*/ 0 w 79"/>
                  <a:gd name="T47" fmla="*/ 10 h 147"/>
                  <a:gd name="T48" fmla="*/ 0 w 79"/>
                  <a:gd name="T49" fmla="*/ 10 h 147"/>
                  <a:gd name="T50" fmla="*/ 0 w 79"/>
                  <a:gd name="T51" fmla="*/ 11 h 147"/>
                  <a:gd name="T52" fmla="*/ 0 w 79"/>
                  <a:gd name="T53" fmla="*/ 11 h 147"/>
                  <a:gd name="T54" fmla="*/ 0 w 79"/>
                  <a:gd name="T55" fmla="*/ 11 h 147"/>
                  <a:gd name="T56" fmla="*/ 0 w 79"/>
                  <a:gd name="T57" fmla="*/ 11 h 147"/>
                  <a:gd name="T58" fmla="*/ 0 w 79"/>
                  <a:gd name="T59" fmla="*/ 11 h 147"/>
                  <a:gd name="T60" fmla="*/ 0 w 79"/>
                  <a:gd name="T61" fmla="*/ 12 h 147"/>
                  <a:gd name="T62" fmla="*/ 36 w 79"/>
                  <a:gd name="T63" fmla="*/ 78 h 147"/>
                  <a:gd name="T64" fmla="*/ 51 w 79"/>
                  <a:gd name="T65" fmla="*/ 94 h 147"/>
                  <a:gd name="T66" fmla="*/ 60 w 79"/>
                  <a:gd name="T67" fmla="*/ 97 h 147"/>
                  <a:gd name="T68" fmla="*/ 55 w 79"/>
                  <a:gd name="T69" fmla="*/ 99 h 147"/>
                  <a:gd name="T70" fmla="*/ 67 w 79"/>
                  <a:gd name="T71" fmla="*/ 113 h 147"/>
                  <a:gd name="T72" fmla="*/ 67 w 79"/>
                  <a:gd name="T73" fmla="*/ 118 h 147"/>
                  <a:gd name="T74" fmla="*/ 68 w 79"/>
                  <a:gd name="T75" fmla="*/ 131 h 147"/>
                  <a:gd name="T76" fmla="*/ 73 w 79"/>
                  <a:gd name="T77" fmla="*/ 134 h 147"/>
                  <a:gd name="T78" fmla="*/ 68 w 79"/>
                  <a:gd name="T79" fmla="*/ 136 h 147"/>
                  <a:gd name="T80" fmla="*/ 74 w 79"/>
                  <a:gd name="T81" fmla="*/ 147 h 147"/>
                  <a:gd name="T82" fmla="*/ 46 w 79"/>
                  <a:gd name="T83" fmla="*/ 74 h 147"/>
                  <a:gd name="T84" fmla="*/ 46 w 79"/>
                  <a:gd name="T85" fmla="*/ 74 h 147"/>
                  <a:gd name="T86" fmla="*/ 36 w 79"/>
                  <a:gd name="T87" fmla="*/ 69 h 147"/>
                  <a:gd name="T88" fmla="*/ 27 w 79"/>
                  <a:gd name="T89" fmla="*/ 53 h 147"/>
                  <a:gd name="T90" fmla="*/ 19 w 79"/>
                  <a:gd name="T91" fmla="*/ 51 h 147"/>
                  <a:gd name="T92" fmla="*/ 23 w 79"/>
                  <a:gd name="T93" fmla="*/ 48 h 147"/>
                  <a:gd name="T94" fmla="*/ 12 w 79"/>
                  <a:gd name="T95" fmla="*/ 35 h 147"/>
                  <a:gd name="T96" fmla="*/ 12 w 79"/>
                  <a:gd name="T97" fmla="*/ 30 h 147"/>
                  <a:gd name="T98" fmla="*/ 11 w 79"/>
                  <a:gd name="T99" fmla="*/ 16 h 147"/>
                  <a:gd name="T100" fmla="*/ 5 w 79"/>
                  <a:gd name="T101" fmla="*/ 14 h 147"/>
                  <a:gd name="T102" fmla="*/ 10 w 79"/>
                  <a:gd name="T103" fmla="*/ 11 h 147"/>
                  <a:gd name="T104" fmla="*/ 5 w 79"/>
                  <a:gd name="T10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147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1"/>
                      <a:pt x="17" y="58"/>
                      <a:pt x="32" y="74"/>
                    </a:cubicBezTo>
                    <a:cubicBezTo>
                      <a:pt x="33" y="75"/>
                      <a:pt x="35" y="77"/>
                      <a:pt x="36" y="78"/>
                    </a:cubicBezTo>
                    <a:cubicBezTo>
                      <a:pt x="37" y="79"/>
                      <a:pt x="38" y="80"/>
                      <a:pt x="39" y="81"/>
                    </a:cubicBezTo>
                    <a:cubicBezTo>
                      <a:pt x="43" y="85"/>
                      <a:pt x="47" y="89"/>
                      <a:pt x="51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9" y="94"/>
                      <a:pt x="60" y="95"/>
                      <a:pt x="60" y="97"/>
                    </a:cubicBezTo>
                    <a:cubicBezTo>
                      <a:pt x="60" y="98"/>
                      <a:pt x="59" y="99"/>
                      <a:pt x="57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8" y="103"/>
                      <a:pt x="61" y="108"/>
                      <a:pt x="63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5"/>
                    </a:cubicBezTo>
                    <a:cubicBezTo>
                      <a:pt x="69" y="116"/>
                      <a:pt x="68" y="118"/>
                      <a:pt x="67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22"/>
                      <a:pt x="67" y="126"/>
                      <a:pt x="6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31"/>
                      <a:pt x="73" y="132"/>
                      <a:pt x="73" y="134"/>
                    </a:cubicBezTo>
                    <a:cubicBezTo>
                      <a:pt x="73" y="135"/>
                      <a:pt x="72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9" y="138"/>
                      <a:pt x="69" y="140"/>
                      <a:pt x="69" y="142"/>
                    </a:cubicBezTo>
                    <a:cubicBezTo>
                      <a:pt x="69" y="145"/>
                      <a:pt x="71" y="147"/>
                      <a:pt x="74" y="147"/>
                    </a:cubicBezTo>
                    <a:cubicBezTo>
                      <a:pt x="77" y="147"/>
                      <a:pt x="79" y="145"/>
                      <a:pt x="79" y="142"/>
                    </a:cubicBezTo>
                    <a:cubicBezTo>
                      <a:pt x="79" y="108"/>
                      <a:pt x="63" y="90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2"/>
                      <a:pt x="35" y="71"/>
                      <a:pt x="36" y="69"/>
                    </a:cubicBezTo>
                    <a:cubicBezTo>
                      <a:pt x="37" y="68"/>
                      <a:pt x="38" y="67"/>
                      <a:pt x="39" y="66"/>
                    </a:cubicBezTo>
                    <a:cubicBezTo>
                      <a:pt x="35" y="62"/>
                      <a:pt x="31" y="58"/>
                      <a:pt x="27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3"/>
                      <a:pt x="19" y="52"/>
                      <a:pt x="19" y="51"/>
                    </a:cubicBezTo>
                    <a:cubicBezTo>
                      <a:pt x="19" y="49"/>
                      <a:pt x="20" y="48"/>
                      <a:pt x="21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4"/>
                      <a:pt x="18" y="40"/>
                      <a:pt x="16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9" y="34"/>
                      <a:pt x="9" y="32"/>
                    </a:cubicBezTo>
                    <a:cubicBezTo>
                      <a:pt x="9" y="31"/>
                      <a:pt x="10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2" y="26"/>
                      <a:pt x="11" y="21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5" y="15"/>
                      <a:pt x="5" y="14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1" name="Freeform 1479"/>
              <p:cNvSpPr>
                <a:spLocks/>
              </p:cNvSpPr>
              <p:nvPr/>
            </p:nvSpPr>
            <p:spPr bwMode="auto">
              <a:xfrm>
                <a:off x="6347770" y="1405920"/>
                <a:ext cx="138919" cy="19612"/>
              </a:xfrm>
              <a:custGeom>
                <a:avLst/>
                <a:gdLst>
                  <a:gd name="T0" fmla="*/ 36 w 36"/>
                  <a:gd name="T1" fmla="*/ 0 h 5"/>
                  <a:gd name="T2" fmla="*/ 4 w 36"/>
                  <a:gd name="T3" fmla="*/ 0 h 5"/>
                  <a:gd name="T4" fmla="*/ 2 w 36"/>
                  <a:gd name="T5" fmla="*/ 0 h 5"/>
                  <a:gd name="T6" fmla="*/ 0 w 36"/>
                  <a:gd name="T7" fmla="*/ 3 h 5"/>
                  <a:gd name="T8" fmla="*/ 2 w 36"/>
                  <a:gd name="T9" fmla="*/ 5 h 5"/>
                  <a:gd name="T10" fmla="*/ 8 w 36"/>
                  <a:gd name="T11" fmla="*/ 5 h 5"/>
                  <a:gd name="T12" fmla="*/ 32 w 36"/>
                  <a:gd name="T13" fmla="*/ 5 h 5"/>
                  <a:gd name="T14" fmla="*/ 36 w 3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4"/>
                      <a:pt x="35" y="2"/>
                      <a:pt x="3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2" name="Freeform 1480"/>
              <p:cNvSpPr>
                <a:spLocks/>
              </p:cNvSpPr>
              <p:nvPr/>
            </p:nvSpPr>
            <p:spPr bwMode="auto">
              <a:xfrm>
                <a:off x="6308546" y="1335643"/>
                <a:ext cx="217367" cy="19612"/>
              </a:xfrm>
              <a:custGeom>
                <a:avLst/>
                <a:gdLst>
                  <a:gd name="T0" fmla="*/ 56 w 56"/>
                  <a:gd name="T1" fmla="*/ 0 h 5"/>
                  <a:gd name="T2" fmla="*/ 5 w 56"/>
                  <a:gd name="T3" fmla="*/ 0 h 5"/>
                  <a:gd name="T4" fmla="*/ 3 w 56"/>
                  <a:gd name="T5" fmla="*/ 0 h 5"/>
                  <a:gd name="T6" fmla="*/ 0 w 56"/>
                  <a:gd name="T7" fmla="*/ 2 h 5"/>
                  <a:gd name="T8" fmla="*/ 3 w 56"/>
                  <a:gd name="T9" fmla="*/ 5 h 5"/>
                  <a:gd name="T10" fmla="*/ 7 w 56"/>
                  <a:gd name="T11" fmla="*/ 5 h 5"/>
                  <a:gd name="T12" fmla="*/ 54 w 56"/>
                  <a:gd name="T13" fmla="*/ 5 h 5"/>
                  <a:gd name="T14" fmla="*/ 56 w 5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">
                    <a:moveTo>
                      <a:pt x="5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5" y="2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3" name="Freeform 1481"/>
              <p:cNvSpPr>
                <a:spLocks/>
              </p:cNvSpPr>
              <p:nvPr/>
            </p:nvSpPr>
            <p:spPr bwMode="auto">
              <a:xfrm>
                <a:off x="6293836" y="1262098"/>
                <a:ext cx="243517" cy="19612"/>
              </a:xfrm>
              <a:custGeom>
                <a:avLst/>
                <a:gdLst>
                  <a:gd name="T0" fmla="*/ 63 w 63"/>
                  <a:gd name="T1" fmla="*/ 0 h 5"/>
                  <a:gd name="T2" fmla="*/ 5 w 63"/>
                  <a:gd name="T3" fmla="*/ 0 h 5"/>
                  <a:gd name="T4" fmla="*/ 3 w 63"/>
                  <a:gd name="T5" fmla="*/ 0 h 5"/>
                  <a:gd name="T6" fmla="*/ 0 w 63"/>
                  <a:gd name="T7" fmla="*/ 3 h 5"/>
                  <a:gd name="T8" fmla="*/ 3 w 63"/>
                  <a:gd name="T9" fmla="*/ 5 h 5"/>
                  <a:gd name="T10" fmla="*/ 6 w 63"/>
                  <a:gd name="T11" fmla="*/ 5 h 5"/>
                  <a:gd name="T12" fmla="*/ 63 w 63"/>
                  <a:gd name="T13" fmla="*/ 5 h 5"/>
                  <a:gd name="T14" fmla="*/ 63 w 6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6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4" name="Freeform 1482"/>
              <p:cNvSpPr>
                <a:spLocks/>
              </p:cNvSpPr>
              <p:nvPr/>
            </p:nvSpPr>
            <p:spPr bwMode="auto">
              <a:xfrm>
                <a:off x="6339598" y="1584063"/>
                <a:ext cx="166703" cy="19612"/>
              </a:xfrm>
              <a:custGeom>
                <a:avLst/>
                <a:gdLst>
                  <a:gd name="T0" fmla="*/ 40 w 43"/>
                  <a:gd name="T1" fmla="*/ 0 h 5"/>
                  <a:gd name="T2" fmla="*/ 34 w 43"/>
                  <a:gd name="T3" fmla="*/ 0 h 5"/>
                  <a:gd name="T4" fmla="*/ 10 w 43"/>
                  <a:gd name="T5" fmla="*/ 0 h 5"/>
                  <a:gd name="T6" fmla="*/ 2 w 43"/>
                  <a:gd name="T7" fmla="*/ 0 h 5"/>
                  <a:gd name="T8" fmla="*/ 0 w 43"/>
                  <a:gd name="T9" fmla="*/ 3 h 5"/>
                  <a:gd name="T10" fmla="*/ 2 w 43"/>
                  <a:gd name="T11" fmla="*/ 5 h 5"/>
                  <a:gd name="T12" fmla="*/ 6 w 43"/>
                  <a:gd name="T13" fmla="*/ 5 h 5"/>
                  <a:gd name="T14" fmla="*/ 38 w 43"/>
                  <a:gd name="T15" fmla="*/ 5 h 5"/>
                  <a:gd name="T16" fmla="*/ 40 w 43"/>
                  <a:gd name="T17" fmla="*/ 5 h 5"/>
                  <a:gd name="T18" fmla="*/ 43 w 43"/>
                  <a:gd name="T19" fmla="*/ 3 h 5"/>
                  <a:gd name="T20" fmla="*/ 40 w 4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">
                    <a:moveTo>
                      <a:pt x="40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5"/>
                      <a:pt x="43" y="4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5" name="Freeform 1483"/>
              <p:cNvSpPr>
                <a:spLocks/>
              </p:cNvSpPr>
              <p:nvPr/>
            </p:nvSpPr>
            <p:spPr bwMode="auto">
              <a:xfrm>
                <a:off x="6302007" y="1657608"/>
                <a:ext cx="238614" cy="19612"/>
              </a:xfrm>
              <a:custGeom>
                <a:avLst/>
                <a:gdLst>
                  <a:gd name="T0" fmla="*/ 60 w 62"/>
                  <a:gd name="T1" fmla="*/ 0 h 5"/>
                  <a:gd name="T2" fmla="*/ 56 w 62"/>
                  <a:gd name="T3" fmla="*/ 0 h 5"/>
                  <a:gd name="T4" fmla="*/ 9 w 62"/>
                  <a:gd name="T5" fmla="*/ 0 h 5"/>
                  <a:gd name="T6" fmla="*/ 2 w 62"/>
                  <a:gd name="T7" fmla="*/ 0 h 5"/>
                  <a:gd name="T8" fmla="*/ 0 w 62"/>
                  <a:gd name="T9" fmla="*/ 2 h 5"/>
                  <a:gd name="T10" fmla="*/ 2 w 62"/>
                  <a:gd name="T11" fmla="*/ 5 h 5"/>
                  <a:gd name="T12" fmla="*/ 7 w 62"/>
                  <a:gd name="T13" fmla="*/ 5 h 5"/>
                  <a:gd name="T14" fmla="*/ 58 w 62"/>
                  <a:gd name="T15" fmla="*/ 5 h 5"/>
                  <a:gd name="T16" fmla="*/ 60 w 62"/>
                  <a:gd name="T17" fmla="*/ 5 h 5"/>
                  <a:gd name="T18" fmla="*/ 62 w 62"/>
                  <a:gd name="T19" fmla="*/ 2 h 5"/>
                  <a:gd name="T20" fmla="*/ 60 w 6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5">
                    <a:moveTo>
                      <a:pt x="60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2" y="3"/>
                      <a:pt x="62" y="2"/>
                    </a:cubicBezTo>
                    <a:cubicBezTo>
                      <a:pt x="62" y="1"/>
                      <a:pt x="61" y="0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6" name="Freeform 1484"/>
              <p:cNvSpPr>
                <a:spLocks/>
              </p:cNvSpPr>
              <p:nvPr/>
            </p:nvSpPr>
            <p:spPr bwMode="auto">
              <a:xfrm>
                <a:off x="6285665" y="1726252"/>
                <a:ext cx="271301" cy="19612"/>
              </a:xfrm>
              <a:custGeom>
                <a:avLst/>
                <a:gdLst>
                  <a:gd name="T0" fmla="*/ 68 w 70"/>
                  <a:gd name="T1" fmla="*/ 0 h 5"/>
                  <a:gd name="T2" fmla="*/ 65 w 70"/>
                  <a:gd name="T3" fmla="*/ 0 h 5"/>
                  <a:gd name="T4" fmla="*/ 8 w 70"/>
                  <a:gd name="T5" fmla="*/ 0 h 5"/>
                  <a:gd name="T6" fmla="*/ 2 w 70"/>
                  <a:gd name="T7" fmla="*/ 0 h 5"/>
                  <a:gd name="T8" fmla="*/ 0 w 70"/>
                  <a:gd name="T9" fmla="*/ 3 h 5"/>
                  <a:gd name="T10" fmla="*/ 2 w 70"/>
                  <a:gd name="T11" fmla="*/ 5 h 5"/>
                  <a:gd name="T12" fmla="*/ 7 w 70"/>
                  <a:gd name="T13" fmla="*/ 5 h 5"/>
                  <a:gd name="T14" fmla="*/ 65 w 70"/>
                  <a:gd name="T15" fmla="*/ 5 h 5"/>
                  <a:gd name="T16" fmla="*/ 68 w 70"/>
                  <a:gd name="T17" fmla="*/ 5 h 5"/>
                  <a:gd name="T18" fmla="*/ 70 w 70"/>
                  <a:gd name="T19" fmla="*/ 3 h 5"/>
                  <a:gd name="T20" fmla="*/ 68 w 70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">
                    <a:moveTo>
                      <a:pt x="6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4"/>
                      <a:pt x="70" y="3"/>
                    </a:cubicBezTo>
                    <a:cubicBezTo>
                      <a:pt x="70" y="1"/>
                      <a:pt x="69" y="0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7" name="Freeform 1485"/>
              <p:cNvSpPr>
                <a:spLocks/>
              </p:cNvSpPr>
              <p:nvPr/>
            </p:nvSpPr>
            <p:spPr bwMode="auto">
              <a:xfrm>
                <a:off x="6398434" y="1219605"/>
                <a:ext cx="181412" cy="286010"/>
              </a:xfrm>
              <a:custGeom>
                <a:avLst/>
                <a:gdLst>
                  <a:gd name="T0" fmla="*/ 36 w 47"/>
                  <a:gd name="T1" fmla="*/ 11 h 74"/>
                  <a:gd name="T2" fmla="*/ 31 w 47"/>
                  <a:gd name="T3" fmla="*/ 35 h 74"/>
                  <a:gd name="T4" fmla="*/ 7 w 47"/>
                  <a:gd name="T5" fmla="*/ 66 h 74"/>
                  <a:gd name="T6" fmla="*/ 14 w 47"/>
                  <a:gd name="T7" fmla="*/ 74 h 74"/>
                  <a:gd name="T8" fmla="*/ 46 w 47"/>
                  <a:gd name="T9" fmla="*/ 21 h 74"/>
                  <a:gd name="T10" fmla="*/ 46 w 47"/>
                  <a:gd name="T11" fmla="*/ 20 h 74"/>
                  <a:gd name="T12" fmla="*/ 46 w 47"/>
                  <a:gd name="T13" fmla="*/ 20 h 74"/>
                  <a:gd name="T14" fmla="*/ 46 w 47"/>
                  <a:gd name="T15" fmla="*/ 20 h 74"/>
                  <a:gd name="T16" fmla="*/ 46 w 47"/>
                  <a:gd name="T17" fmla="*/ 19 h 74"/>
                  <a:gd name="T18" fmla="*/ 46 w 47"/>
                  <a:gd name="T19" fmla="*/ 18 h 74"/>
                  <a:gd name="T20" fmla="*/ 46 w 47"/>
                  <a:gd name="T21" fmla="*/ 18 h 74"/>
                  <a:gd name="T22" fmla="*/ 46 w 47"/>
                  <a:gd name="T23" fmla="*/ 17 h 74"/>
                  <a:gd name="T24" fmla="*/ 46 w 47"/>
                  <a:gd name="T25" fmla="*/ 17 h 74"/>
                  <a:gd name="T26" fmla="*/ 46 w 47"/>
                  <a:gd name="T27" fmla="*/ 17 h 74"/>
                  <a:gd name="T28" fmla="*/ 46 w 47"/>
                  <a:gd name="T29" fmla="*/ 16 h 74"/>
                  <a:gd name="T30" fmla="*/ 46 w 47"/>
                  <a:gd name="T31" fmla="*/ 16 h 74"/>
                  <a:gd name="T32" fmla="*/ 46 w 47"/>
                  <a:gd name="T33" fmla="*/ 16 h 74"/>
                  <a:gd name="T34" fmla="*/ 46 w 47"/>
                  <a:gd name="T35" fmla="*/ 15 h 74"/>
                  <a:gd name="T36" fmla="*/ 46 w 47"/>
                  <a:gd name="T37" fmla="*/ 15 h 74"/>
                  <a:gd name="T38" fmla="*/ 46 w 47"/>
                  <a:gd name="T39" fmla="*/ 14 h 74"/>
                  <a:gd name="T40" fmla="*/ 46 w 47"/>
                  <a:gd name="T41" fmla="*/ 14 h 74"/>
                  <a:gd name="T42" fmla="*/ 46 w 47"/>
                  <a:gd name="T43" fmla="*/ 14 h 74"/>
                  <a:gd name="T44" fmla="*/ 46 w 47"/>
                  <a:gd name="T45" fmla="*/ 14 h 74"/>
                  <a:gd name="T46" fmla="*/ 46 w 47"/>
                  <a:gd name="T47" fmla="*/ 13 h 74"/>
                  <a:gd name="T48" fmla="*/ 46 w 47"/>
                  <a:gd name="T49" fmla="*/ 13 h 74"/>
                  <a:gd name="T50" fmla="*/ 47 w 47"/>
                  <a:gd name="T51" fmla="*/ 13 h 74"/>
                  <a:gd name="T52" fmla="*/ 47 w 47"/>
                  <a:gd name="T53" fmla="*/ 12 h 74"/>
                  <a:gd name="T54" fmla="*/ 47 w 47"/>
                  <a:gd name="T55" fmla="*/ 12 h 74"/>
                  <a:gd name="T56" fmla="*/ 47 w 47"/>
                  <a:gd name="T57" fmla="*/ 12 h 74"/>
                  <a:gd name="T58" fmla="*/ 47 w 47"/>
                  <a:gd name="T59" fmla="*/ 11 h 74"/>
                  <a:gd name="T60" fmla="*/ 47 w 47"/>
                  <a:gd name="T61" fmla="*/ 11 h 74"/>
                  <a:gd name="T62" fmla="*/ 47 w 47"/>
                  <a:gd name="T63" fmla="*/ 11 h 74"/>
                  <a:gd name="T64" fmla="*/ 47 w 47"/>
                  <a:gd name="T65" fmla="*/ 10 h 74"/>
                  <a:gd name="T66" fmla="*/ 47 w 47"/>
                  <a:gd name="T67" fmla="*/ 10 h 74"/>
                  <a:gd name="T68" fmla="*/ 47 w 47"/>
                  <a:gd name="T69" fmla="*/ 10 h 74"/>
                  <a:gd name="T70" fmla="*/ 47 w 47"/>
                  <a:gd name="T71" fmla="*/ 10 h 74"/>
                  <a:gd name="T72" fmla="*/ 47 w 47"/>
                  <a:gd name="T73" fmla="*/ 9 h 74"/>
                  <a:gd name="T74" fmla="*/ 47 w 47"/>
                  <a:gd name="T75" fmla="*/ 9 h 74"/>
                  <a:gd name="T76" fmla="*/ 47 w 47"/>
                  <a:gd name="T77" fmla="*/ 9 h 74"/>
                  <a:gd name="T78" fmla="*/ 47 w 47"/>
                  <a:gd name="T79" fmla="*/ 8 h 74"/>
                  <a:gd name="T80" fmla="*/ 47 w 47"/>
                  <a:gd name="T81" fmla="*/ 8 h 74"/>
                  <a:gd name="T82" fmla="*/ 47 w 47"/>
                  <a:gd name="T83" fmla="*/ 8 h 74"/>
                  <a:gd name="T84" fmla="*/ 47 w 47"/>
                  <a:gd name="T85" fmla="*/ 7 h 74"/>
                  <a:gd name="T86" fmla="*/ 47 w 47"/>
                  <a:gd name="T87" fmla="*/ 7 h 74"/>
                  <a:gd name="T88" fmla="*/ 47 w 47"/>
                  <a:gd name="T89" fmla="*/ 7 h 74"/>
                  <a:gd name="T90" fmla="*/ 47 w 47"/>
                  <a:gd name="T91" fmla="*/ 6 h 74"/>
                  <a:gd name="T92" fmla="*/ 47 w 47"/>
                  <a:gd name="T93" fmla="*/ 6 h 74"/>
                  <a:gd name="T94" fmla="*/ 47 w 47"/>
                  <a:gd name="T95" fmla="*/ 6 h 74"/>
                  <a:gd name="T96" fmla="*/ 47 w 47"/>
                  <a:gd name="T97" fmla="*/ 6 h 74"/>
                  <a:gd name="T98" fmla="*/ 47 w 47"/>
                  <a:gd name="T99" fmla="*/ 5 h 74"/>
                  <a:gd name="T100" fmla="*/ 47 w 47"/>
                  <a:gd name="T10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74">
                    <a:moveTo>
                      <a:pt x="42" y="0"/>
                    </a:moveTo>
                    <a:cubicBezTo>
                      <a:pt x="39" y="0"/>
                      <a:pt x="37" y="2"/>
                      <a:pt x="37" y="5"/>
                    </a:cubicBezTo>
                    <a:cubicBezTo>
                      <a:pt x="37" y="7"/>
                      <a:pt x="37" y="9"/>
                      <a:pt x="36" y="11"/>
                    </a:cubicBezTo>
                    <a:cubicBezTo>
                      <a:pt x="36" y="13"/>
                      <a:pt x="36" y="15"/>
                      <a:pt x="36" y="16"/>
                    </a:cubicBezTo>
                    <a:cubicBezTo>
                      <a:pt x="35" y="21"/>
                      <a:pt x="34" y="26"/>
                      <a:pt x="33" y="30"/>
                    </a:cubicBezTo>
                    <a:cubicBezTo>
                      <a:pt x="32" y="32"/>
                      <a:pt x="31" y="33"/>
                      <a:pt x="31" y="35"/>
                    </a:cubicBezTo>
                    <a:cubicBezTo>
                      <a:pt x="29" y="40"/>
                      <a:pt x="26" y="44"/>
                      <a:pt x="23" y="48"/>
                    </a:cubicBezTo>
                    <a:cubicBezTo>
                      <a:pt x="22" y="50"/>
                      <a:pt x="20" y="52"/>
                      <a:pt x="19" y="53"/>
                    </a:cubicBezTo>
                    <a:cubicBezTo>
                      <a:pt x="15" y="58"/>
                      <a:pt x="11" y="62"/>
                      <a:pt x="7" y="66"/>
                    </a:cubicBezTo>
                    <a:cubicBezTo>
                      <a:pt x="6" y="67"/>
                      <a:pt x="5" y="68"/>
                      <a:pt x="4" y="69"/>
                    </a:cubicBezTo>
                    <a:cubicBezTo>
                      <a:pt x="3" y="71"/>
                      <a:pt x="1" y="72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28" y="60"/>
                      <a:pt x="41" y="45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sp>
          <p:nvSpPr>
            <p:cNvPr id="14" name="Freeform 13"/>
            <p:cNvSpPr/>
            <p:nvPr/>
          </p:nvSpPr>
          <p:spPr bwMode="auto">
            <a:xfrm>
              <a:off x="3132953" y="-15560"/>
              <a:ext cx="1530032" cy="1370042"/>
            </a:xfrm>
            <a:custGeom>
              <a:avLst/>
              <a:gdLst>
                <a:gd name="connsiteX0" fmla="*/ 301732 w 1530032"/>
                <a:gd name="connsiteY0" fmla="*/ 0 h 1370042"/>
                <a:gd name="connsiteX1" fmla="*/ 1228301 w 1530032"/>
                <a:gd name="connsiteY1" fmla="*/ 0 h 1370042"/>
                <a:gd name="connsiteX2" fmla="*/ 1305964 w 1530032"/>
                <a:gd name="connsiteY2" fmla="*/ 64078 h 1370042"/>
                <a:gd name="connsiteX3" fmla="*/ 1530032 w 1530032"/>
                <a:gd name="connsiteY3" fmla="*/ 605026 h 1370042"/>
                <a:gd name="connsiteX4" fmla="*/ 765016 w 1530032"/>
                <a:gd name="connsiteY4" fmla="*/ 1370042 h 1370042"/>
                <a:gd name="connsiteX5" fmla="*/ 0 w 1530032"/>
                <a:gd name="connsiteY5" fmla="*/ 605026 h 1370042"/>
                <a:gd name="connsiteX6" fmla="*/ 224068 w 1530032"/>
                <a:gd name="connsiteY6" fmla="*/ 64078 h 13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032" h="1370042">
                  <a:moveTo>
                    <a:pt x="301732" y="0"/>
                  </a:moveTo>
                  <a:lnTo>
                    <a:pt x="1228301" y="0"/>
                  </a:lnTo>
                  <a:lnTo>
                    <a:pt x="1305964" y="64078"/>
                  </a:lnTo>
                  <a:cubicBezTo>
                    <a:pt x="1444405" y="202519"/>
                    <a:pt x="1530032" y="393773"/>
                    <a:pt x="1530032" y="605026"/>
                  </a:cubicBezTo>
                  <a:cubicBezTo>
                    <a:pt x="1530032" y="1027533"/>
                    <a:pt x="1187523" y="1370042"/>
                    <a:pt x="765016" y="1370042"/>
                  </a:cubicBezTo>
                  <a:cubicBezTo>
                    <a:pt x="342509" y="1370042"/>
                    <a:pt x="0" y="1027533"/>
                    <a:pt x="0" y="605026"/>
                  </a:cubicBezTo>
                  <a:cubicBezTo>
                    <a:pt x="0" y="393773"/>
                    <a:pt x="85627" y="202519"/>
                    <a:pt x="224068" y="64078"/>
                  </a:cubicBezTo>
                  <a:close/>
                </a:path>
              </a:pathLst>
            </a:cu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121920" tIns="60960" rIns="121920" bIns="6096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2">
              <a:alphaModFix amt="90000"/>
            </a:blip>
            <a:stretch>
              <a:fillRect/>
            </a:stretch>
          </p:blipFill>
          <p:spPr>
            <a:xfrm>
              <a:off x="3589432" y="114991"/>
              <a:ext cx="632770" cy="994352"/>
            </a:xfrm>
            <a:prstGeom prst="rect">
              <a:avLst/>
            </a:prstGeom>
          </p:spPr>
        </p:pic>
      </p:grpSp>
      <p:sp>
        <p:nvSpPr>
          <p:cNvPr id="49" name="Rectangle 48"/>
          <p:cNvSpPr/>
          <p:nvPr userDrawn="1"/>
        </p:nvSpPr>
        <p:spPr bwMode="auto">
          <a:xfrm>
            <a:off x="-15433" y="0"/>
            <a:ext cx="12207433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2259757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-15434" y="-15560"/>
            <a:ext cx="4678419" cy="2671131"/>
            <a:chOff x="-15433" y="-15560"/>
            <a:chExt cx="4678418" cy="2671130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-15433" y="1201294"/>
              <a:ext cx="1343798" cy="1454276"/>
            </a:xfrm>
            <a:custGeom>
              <a:avLst/>
              <a:gdLst>
                <a:gd name="connsiteX0" fmla="*/ 617603 w 1343798"/>
                <a:gd name="connsiteY0" fmla="*/ 0 h 1454276"/>
                <a:gd name="connsiteX1" fmla="*/ 1343798 w 1343798"/>
                <a:gd name="connsiteY1" fmla="*/ 727138 h 1454276"/>
                <a:gd name="connsiteX2" fmla="*/ 1245784 w 1343798"/>
                <a:gd name="connsiteY2" fmla="*/ 1088477 h 1454276"/>
                <a:gd name="connsiteX3" fmla="*/ 1343798 w 1343798"/>
                <a:gd name="connsiteY3" fmla="*/ 1454276 h 1454276"/>
                <a:gd name="connsiteX4" fmla="*/ 978473 w 1343798"/>
                <a:gd name="connsiteY4" fmla="*/ 1356135 h 1454276"/>
                <a:gd name="connsiteX5" fmla="*/ 617603 w 1343798"/>
                <a:gd name="connsiteY5" fmla="*/ 1454276 h 1454276"/>
                <a:gd name="connsiteX6" fmla="*/ 15456 w 1343798"/>
                <a:gd name="connsiteY6" fmla="*/ 1133644 h 1454276"/>
                <a:gd name="connsiteX7" fmla="*/ 0 w 1343798"/>
                <a:gd name="connsiteY7" fmla="*/ 1105137 h 1454276"/>
                <a:gd name="connsiteX8" fmla="*/ 0 w 1343798"/>
                <a:gd name="connsiteY8" fmla="*/ 349139 h 1454276"/>
                <a:gd name="connsiteX9" fmla="*/ 15456 w 1343798"/>
                <a:gd name="connsiteY9" fmla="*/ 320632 h 1454276"/>
                <a:gd name="connsiteX10" fmla="*/ 617603 w 1343798"/>
                <a:gd name="connsiteY10" fmla="*/ 0 h 145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3798" h="1454276">
                  <a:moveTo>
                    <a:pt x="617603" y="0"/>
                  </a:moveTo>
                  <a:cubicBezTo>
                    <a:pt x="1018569" y="0"/>
                    <a:pt x="1343798" y="325651"/>
                    <a:pt x="1343798" y="727138"/>
                  </a:cubicBezTo>
                  <a:cubicBezTo>
                    <a:pt x="1343798" y="860967"/>
                    <a:pt x="1308157" y="981413"/>
                    <a:pt x="1245784" y="1088477"/>
                  </a:cubicBezTo>
                  <a:lnTo>
                    <a:pt x="1343798" y="1454276"/>
                  </a:lnTo>
                  <a:cubicBezTo>
                    <a:pt x="1343798" y="1454276"/>
                    <a:pt x="1343798" y="1454276"/>
                    <a:pt x="978473" y="1356135"/>
                  </a:cubicBezTo>
                  <a:cubicBezTo>
                    <a:pt x="871548" y="1418588"/>
                    <a:pt x="751258" y="1454276"/>
                    <a:pt x="617603" y="1454276"/>
                  </a:cubicBezTo>
                  <a:cubicBezTo>
                    <a:pt x="366998" y="1454276"/>
                    <a:pt x="145979" y="1327069"/>
                    <a:pt x="15456" y="1133644"/>
                  </a:cubicBezTo>
                  <a:lnTo>
                    <a:pt x="0" y="1105137"/>
                  </a:lnTo>
                  <a:lnTo>
                    <a:pt x="0" y="349139"/>
                  </a:lnTo>
                  <a:lnTo>
                    <a:pt x="15456" y="320632"/>
                  </a:lnTo>
                  <a:cubicBezTo>
                    <a:pt x="145979" y="127207"/>
                    <a:pt x="366998" y="0"/>
                    <a:pt x="617603" y="0"/>
                  </a:cubicBez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-15433" y="696443"/>
              <a:ext cx="546960" cy="1017239"/>
            </a:xfrm>
            <a:custGeom>
              <a:avLst/>
              <a:gdLst>
                <a:gd name="connsiteX0" fmla="*/ 43395 w 546960"/>
                <a:gd name="connsiteY0" fmla="*/ 0 h 1017239"/>
                <a:gd name="connsiteX1" fmla="*/ 546960 w 546960"/>
                <a:gd name="connsiteY1" fmla="*/ 508620 h 1017239"/>
                <a:gd name="connsiteX2" fmla="*/ 480115 w 546960"/>
                <a:gd name="connsiteY2" fmla="*/ 762929 h 1017239"/>
                <a:gd name="connsiteX3" fmla="*/ 546960 w 546960"/>
                <a:gd name="connsiteY3" fmla="*/ 1017239 h 1017239"/>
                <a:gd name="connsiteX4" fmla="*/ 292949 w 546960"/>
                <a:gd name="connsiteY4" fmla="*/ 950315 h 1017239"/>
                <a:gd name="connsiteX5" fmla="*/ 43395 w 546960"/>
                <a:gd name="connsiteY5" fmla="*/ 1017239 h 1017239"/>
                <a:gd name="connsiteX6" fmla="*/ 0 w 546960"/>
                <a:gd name="connsiteY6" fmla="*/ 1012865 h 1017239"/>
                <a:gd name="connsiteX7" fmla="*/ 0 w 546960"/>
                <a:gd name="connsiteY7" fmla="*/ 4375 h 101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960" h="1017239">
                  <a:moveTo>
                    <a:pt x="43395" y="0"/>
                  </a:moveTo>
                  <a:cubicBezTo>
                    <a:pt x="319687" y="0"/>
                    <a:pt x="546960" y="227540"/>
                    <a:pt x="546960" y="508620"/>
                  </a:cubicBezTo>
                  <a:cubicBezTo>
                    <a:pt x="546960" y="602313"/>
                    <a:pt x="524678" y="687083"/>
                    <a:pt x="480115" y="762929"/>
                  </a:cubicBezTo>
                  <a:lnTo>
                    <a:pt x="546960" y="1017239"/>
                  </a:lnTo>
                  <a:cubicBezTo>
                    <a:pt x="546960" y="1017239"/>
                    <a:pt x="546960" y="1017239"/>
                    <a:pt x="292949" y="950315"/>
                  </a:cubicBezTo>
                  <a:cubicBezTo>
                    <a:pt x="221648" y="990470"/>
                    <a:pt x="132521" y="1017239"/>
                    <a:pt x="43395" y="1017239"/>
                  </a:cubicBezTo>
                  <a:lnTo>
                    <a:pt x="0" y="1012865"/>
                  </a:lnTo>
                  <a:lnTo>
                    <a:pt x="0" y="437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0" name="Freeform 1123"/>
            <p:cNvSpPr>
              <a:spLocks/>
            </p:cNvSpPr>
            <p:nvPr/>
          </p:nvSpPr>
          <p:spPr bwMode="auto">
            <a:xfrm>
              <a:off x="936540" y="1638331"/>
              <a:ext cx="617879" cy="619763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1482125" y="1012600"/>
              <a:ext cx="386848" cy="387952"/>
              <a:chOff x="5308329" y="1417360"/>
              <a:chExt cx="316161" cy="317063"/>
            </a:xfrm>
          </p:grpSpPr>
          <p:sp>
            <p:nvSpPr>
              <p:cNvPr id="46" name="Freeform 1450"/>
              <p:cNvSpPr>
                <a:spLocks/>
              </p:cNvSpPr>
              <p:nvPr/>
            </p:nvSpPr>
            <p:spPr bwMode="auto">
              <a:xfrm>
                <a:off x="5308329" y="1417360"/>
                <a:ext cx="316161" cy="317063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7" name="Freeform 1451"/>
              <p:cNvSpPr>
                <a:spLocks/>
              </p:cNvSpPr>
              <p:nvPr/>
            </p:nvSpPr>
            <p:spPr bwMode="auto">
              <a:xfrm>
                <a:off x="5358993" y="1468025"/>
                <a:ext cx="215733" cy="204292"/>
              </a:xfrm>
              <a:custGeom>
                <a:avLst/>
                <a:gdLst>
                  <a:gd name="T0" fmla="*/ 33 w 56"/>
                  <a:gd name="T1" fmla="*/ 0 h 53"/>
                  <a:gd name="T2" fmla="*/ 26 w 56"/>
                  <a:gd name="T3" fmla="*/ 4 h 53"/>
                  <a:gd name="T4" fmla="*/ 25 w 56"/>
                  <a:gd name="T5" fmla="*/ 9 h 53"/>
                  <a:gd name="T6" fmla="*/ 30 w 56"/>
                  <a:gd name="T7" fmla="*/ 15 h 53"/>
                  <a:gd name="T8" fmla="*/ 29 w 56"/>
                  <a:gd name="T9" fmla="*/ 19 h 53"/>
                  <a:gd name="T10" fmla="*/ 27 w 56"/>
                  <a:gd name="T11" fmla="*/ 19 h 53"/>
                  <a:gd name="T12" fmla="*/ 19 w 56"/>
                  <a:gd name="T13" fmla="*/ 22 h 53"/>
                  <a:gd name="T14" fmla="*/ 15 w 56"/>
                  <a:gd name="T15" fmla="*/ 19 h 53"/>
                  <a:gd name="T16" fmla="*/ 13 w 56"/>
                  <a:gd name="T17" fmla="*/ 17 h 53"/>
                  <a:gd name="T18" fmla="*/ 13 w 56"/>
                  <a:gd name="T19" fmla="*/ 16 h 53"/>
                  <a:gd name="T20" fmla="*/ 8 w 56"/>
                  <a:gd name="T21" fmla="*/ 9 h 53"/>
                  <a:gd name="T22" fmla="*/ 8 w 56"/>
                  <a:gd name="T23" fmla="*/ 9 h 53"/>
                  <a:gd name="T24" fmla="*/ 4 w 56"/>
                  <a:gd name="T25" fmla="*/ 15 h 53"/>
                  <a:gd name="T26" fmla="*/ 8 w 56"/>
                  <a:gd name="T27" fmla="*/ 19 h 53"/>
                  <a:gd name="T28" fmla="*/ 9 w 56"/>
                  <a:gd name="T29" fmla="*/ 19 h 53"/>
                  <a:gd name="T30" fmla="*/ 12 w 56"/>
                  <a:gd name="T31" fmla="*/ 18 h 53"/>
                  <a:gd name="T32" fmla="*/ 18 w 56"/>
                  <a:gd name="T33" fmla="*/ 22 h 53"/>
                  <a:gd name="T34" fmla="*/ 18 w 56"/>
                  <a:gd name="T35" fmla="*/ 24 h 53"/>
                  <a:gd name="T36" fmla="*/ 18 w 56"/>
                  <a:gd name="T37" fmla="*/ 30 h 53"/>
                  <a:gd name="T38" fmla="*/ 19 w 56"/>
                  <a:gd name="T39" fmla="*/ 33 h 53"/>
                  <a:gd name="T40" fmla="*/ 13 w 56"/>
                  <a:gd name="T41" fmla="*/ 39 h 53"/>
                  <a:gd name="T42" fmla="*/ 8 w 56"/>
                  <a:gd name="T43" fmla="*/ 36 h 53"/>
                  <a:gd name="T44" fmla="*/ 6 w 56"/>
                  <a:gd name="T45" fmla="*/ 37 h 53"/>
                  <a:gd name="T46" fmla="*/ 1 w 56"/>
                  <a:gd name="T47" fmla="*/ 45 h 53"/>
                  <a:gd name="T48" fmla="*/ 6 w 56"/>
                  <a:gd name="T49" fmla="*/ 51 h 53"/>
                  <a:gd name="T50" fmla="*/ 8 w 56"/>
                  <a:gd name="T51" fmla="*/ 51 h 53"/>
                  <a:gd name="T52" fmla="*/ 13 w 56"/>
                  <a:gd name="T53" fmla="*/ 49 h 53"/>
                  <a:gd name="T54" fmla="*/ 14 w 56"/>
                  <a:gd name="T55" fmla="*/ 40 h 53"/>
                  <a:gd name="T56" fmla="*/ 14 w 56"/>
                  <a:gd name="T57" fmla="*/ 39 h 53"/>
                  <a:gd name="T58" fmla="*/ 20 w 56"/>
                  <a:gd name="T59" fmla="*/ 34 h 53"/>
                  <a:gd name="T60" fmla="*/ 26 w 56"/>
                  <a:gd name="T61" fmla="*/ 36 h 53"/>
                  <a:gd name="T62" fmla="*/ 32 w 56"/>
                  <a:gd name="T63" fmla="*/ 35 h 53"/>
                  <a:gd name="T64" fmla="*/ 37 w 56"/>
                  <a:gd name="T65" fmla="*/ 41 h 53"/>
                  <a:gd name="T66" fmla="*/ 38 w 56"/>
                  <a:gd name="T67" fmla="*/ 51 h 53"/>
                  <a:gd name="T68" fmla="*/ 42 w 56"/>
                  <a:gd name="T69" fmla="*/ 53 h 53"/>
                  <a:gd name="T70" fmla="*/ 46 w 56"/>
                  <a:gd name="T71" fmla="*/ 51 h 53"/>
                  <a:gd name="T72" fmla="*/ 48 w 56"/>
                  <a:gd name="T73" fmla="*/ 43 h 53"/>
                  <a:gd name="T74" fmla="*/ 45 w 56"/>
                  <a:gd name="T75" fmla="*/ 40 h 53"/>
                  <a:gd name="T76" fmla="*/ 42 w 56"/>
                  <a:gd name="T77" fmla="*/ 39 h 53"/>
                  <a:gd name="T78" fmla="*/ 38 w 56"/>
                  <a:gd name="T79" fmla="*/ 40 h 53"/>
                  <a:gd name="T80" fmla="*/ 33 w 56"/>
                  <a:gd name="T81" fmla="*/ 34 h 53"/>
                  <a:gd name="T82" fmla="*/ 35 w 56"/>
                  <a:gd name="T83" fmla="*/ 27 h 53"/>
                  <a:gd name="T84" fmla="*/ 36 w 56"/>
                  <a:gd name="T85" fmla="*/ 26 h 53"/>
                  <a:gd name="T86" fmla="*/ 48 w 56"/>
                  <a:gd name="T87" fmla="*/ 20 h 53"/>
                  <a:gd name="T88" fmla="*/ 48 w 56"/>
                  <a:gd name="T89" fmla="*/ 20 h 53"/>
                  <a:gd name="T90" fmla="*/ 49 w 56"/>
                  <a:gd name="T91" fmla="*/ 20 h 53"/>
                  <a:gd name="T92" fmla="*/ 53 w 56"/>
                  <a:gd name="T93" fmla="*/ 22 h 53"/>
                  <a:gd name="T94" fmla="*/ 55 w 56"/>
                  <a:gd name="T95" fmla="*/ 22 h 53"/>
                  <a:gd name="T96" fmla="*/ 56 w 56"/>
                  <a:gd name="T97" fmla="*/ 20 h 53"/>
                  <a:gd name="T98" fmla="*/ 54 w 56"/>
                  <a:gd name="T99" fmla="*/ 12 h 53"/>
                  <a:gd name="T100" fmla="*/ 53 w 56"/>
                  <a:gd name="T101" fmla="*/ 12 h 53"/>
                  <a:gd name="T102" fmla="*/ 53 w 56"/>
                  <a:gd name="T103" fmla="*/ 12 h 53"/>
                  <a:gd name="T104" fmla="*/ 48 w 56"/>
                  <a:gd name="T105" fmla="*/ 18 h 53"/>
                  <a:gd name="T106" fmla="*/ 47 w 56"/>
                  <a:gd name="T107" fmla="*/ 19 h 53"/>
                  <a:gd name="T108" fmla="*/ 35 w 56"/>
                  <a:gd name="T109" fmla="*/ 24 h 53"/>
                  <a:gd name="T110" fmla="*/ 35 w 56"/>
                  <a:gd name="T111" fmla="*/ 25 h 53"/>
                  <a:gd name="T112" fmla="*/ 30 w 56"/>
                  <a:gd name="T113" fmla="*/ 19 h 53"/>
                  <a:gd name="T114" fmla="*/ 31 w 56"/>
                  <a:gd name="T115" fmla="*/ 16 h 53"/>
                  <a:gd name="T116" fmla="*/ 33 w 56"/>
                  <a:gd name="T117" fmla="*/ 16 h 53"/>
                  <a:gd name="T118" fmla="*/ 37 w 56"/>
                  <a:gd name="T119" fmla="*/ 14 h 53"/>
                  <a:gd name="T120" fmla="*/ 40 w 56"/>
                  <a:gd name="T121" fmla="*/ 9 h 53"/>
                  <a:gd name="T122" fmla="*/ 35 w 56"/>
                  <a:gd name="T123" fmla="*/ 1 h 53"/>
                  <a:gd name="T124" fmla="*/ 33 w 56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3">
                    <a:moveTo>
                      <a:pt x="33" y="0"/>
                    </a:moveTo>
                    <a:cubicBezTo>
                      <a:pt x="30" y="0"/>
                      <a:pt x="27" y="2"/>
                      <a:pt x="26" y="4"/>
                    </a:cubicBezTo>
                    <a:cubicBezTo>
                      <a:pt x="25" y="6"/>
                      <a:pt x="25" y="7"/>
                      <a:pt x="25" y="9"/>
                    </a:cubicBezTo>
                    <a:cubicBezTo>
                      <a:pt x="26" y="12"/>
                      <a:pt x="27" y="14"/>
                      <a:pt x="30" y="15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3" y="19"/>
                      <a:pt x="23" y="19"/>
                      <a:pt x="19" y="22"/>
                    </a:cubicBezTo>
                    <a:cubicBezTo>
                      <a:pt x="18" y="21"/>
                      <a:pt x="17" y="20"/>
                      <a:pt x="15" y="19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0"/>
                      <a:pt x="3" y="12"/>
                      <a:pt x="4" y="15"/>
                    </a:cubicBezTo>
                    <a:cubicBezTo>
                      <a:pt x="4" y="17"/>
                      <a:pt x="6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1" y="18"/>
                      <a:pt x="12" y="18"/>
                    </a:cubicBezTo>
                    <a:cubicBezTo>
                      <a:pt x="14" y="19"/>
                      <a:pt x="16" y="21"/>
                      <a:pt x="18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7" y="26"/>
                      <a:pt x="17" y="28"/>
                      <a:pt x="18" y="30"/>
                    </a:cubicBezTo>
                    <a:cubicBezTo>
                      <a:pt x="18" y="31"/>
                      <a:pt x="19" y="32"/>
                      <a:pt x="19" y="33"/>
                    </a:cubicBezTo>
                    <a:cubicBezTo>
                      <a:pt x="17" y="35"/>
                      <a:pt x="15" y="37"/>
                      <a:pt x="13" y="39"/>
                    </a:cubicBezTo>
                    <a:cubicBezTo>
                      <a:pt x="11" y="37"/>
                      <a:pt x="10" y="36"/>
                      <a:pt x="8" y="36"/>
                    </a:cubicBezTo>
                    <a:cubicBezTo>
                      <a:pt x="8" y="36"/>
                      <a:pt x="7" y="37"/>
                      <a:pt x="6" y="37"/>
                    </a:cubicBezTo>
                    <a:cubicBezTo>
                      <a:pt x="2" y="37"/>
                      <a:pt x="0" y="41"/>
                      <a:pt x="1" y="45"/>
                    </a:cubicBezTo>
                    <a:cubicBezTo>
                      <a:pt x="1" y="48"/>
                      <a:pt x="3" y="50"/>
                      <a:pt x="6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0" y="51"/>
                      <a:pt x="11" y="51"/>
                      <a:pt x="13" y="49"/>
                    </a:cubicBezTo>
                    <a:cubicBezTo>
                      <a:pt x="15" y="47"/>
                      <a:pt x="16" y="43"/>
                      <a:pt x="14" y="40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6" y="37"/>
                      <a:pt x="18" y="36"/>
                      <a:pt x="20" y="34"/>
                    </a:cubicBezTo>
                    <a:cubicBezTo>
                      <a:pt x="22" y="35"/>
                      <a:pt x="24" y="36"/>
                      <a:pt x="26" y="36"/>
                    </a:cubicBezTo>
                    <a:cubicBezTo>
                      <a:pt x="28" y="36"/>
                      <a:pt x="30" y="36"/>
                      <a:pt x="32" y="35"/>
                    </a:cubicBezTo>
                    <a:cubicBezTo>
                      <a:pt x="34" y="37"/>
                      <a:pt x="35" y="39"/>
                      <a:pt x="37" y="41"/>
                    </a:cubicBezTo>
                    <a:cubicBezTo>
                      <a:pt x="34" y="45"/>
                      <a:pt x="35" y="49"/>
                      <a:pt x="38" y="51"/>
                    </a:cubicBezTo>
                    <a:cubicBezTo>
                      <a:pt x="39" y="52"/>
                      <a:pt x="41" y="53"/>
                      <a:pt x="42" y="53"/>
                    </a:cubicBezTo>
                    <a:cubicBezTo>
                      <a:pt x="44" y="53"/>
                      <a:pt x="45" y="52"/>
                      <a:pt x="46" y="51"/>
                    </a:cubicBezTo>
                    <a:cubicBezTo>
                      <a:pt x="49" y="49"/>
                      <a:pt x="50" y="45"/>
                      <a:pt x="48" y="43"/>
                    </a:cubicBezTo>
                    <a:cubicBezTo>
                      <a:pt x="47" y="41"/>
                      <a:pt x="46" y="40"/>
                      <a:pt x="45" y="40"/>
                    </a:cubicBezTo>
                    <a:cubicBezTo>
                      <a:pt x="44" y="39"/>
                      <a:pt x="43" y="39"/>
                      <a:pt x="42" y="39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8"/>
                      <a:pt x="35" y="36"/>
                      <a:pt x="33" y="34"/>
                    </a:cubicBezTo>
                    <a:cubicBezTo>
                      <a:pt x="34" y="32"/>
                      <a:pt x="35" y="29"/>
                      <a:pt x="35" y="27"/>
                    </a:cubicBezTo>
                    <a:cubicBezTo>
                      <a:pt x="35" y="26"/>
                      <a:pt x="35" y="26"/>
                      <a:pt x="36" y="26"/>
                    </a:cubicBezTo>
                    <a:cubicBezTo>
                      <a:pt x="40" y="24"/>
                      <a:pt x="44" y="22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2"/>
                      <a:pt x="51" y="22"/>
                      <a:pt x="53" y="22"/>
                    </a:cubicBezTo>
                    <a:cubicBezTo>
                      <a:pt x="53" y="22"/>
                      <a:pt x="54" y="22"/>
                      <a:pt x="55" y="22"/>
                    </a:cubicBezTo>
                    <a:cubicBezTo>
                      <a:pt x="55" y="21"/>
                      <a:pt x="56" y="21"/>
                      <a:pt x="56" y="20"/>
                    </a:cubicBezTo>
                    <a:cubicBezTo>
                      <a:pt x="55" y="18"/>
                      <a:pt x="55" y="15"/>
                      <a:pt x="54" y="12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2"/>
                      <a:pt x="47" y="15"/>
                      <a:pt x="48" y="18"/>
                    </a:cubicBezTo>
                    <a:cubicBezTo>
                      <a:pt x="48" y="19"/>
                      <a:pt x="48" y="19"/>
                      <a:pt x="47" y="19"/>
                    </a:cubicBezTo>
                    <a:cubicBezTo>
                      <a:pt x="43" y="21"/>
                      <a:pt x="39" y="23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2"/>
                      <a:pt x="32" y="20"/>
                      <a:pt x="30" y="19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6"/>
                      <a:pt x="36" y="15"/>
                      <a:pt x="37" y="14"/>
                    </a:cubicBezTo>
                    <a:cubicBezTo>
                      <a:pt x="39" y="13"/>
                      <a:pt x="40" y="11"/>
                      <a:pt x="40" y="9"/>
                    </a:cubicBezTo>
                    <a:cubicBezTo>
                      <a:pt x="41" y="6"/>
                      <a:pt x="39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8" name="Freeform 1454"/>
              <p:cNvSpPr>
                <a:spLocks/>
              </p:cNvSpPr>
              <p:nvPr/>
            </p:nvSpPr>
            <p:spPr bwMode="auto">
              <a:xfrm>
                <a:off x="5566554" y="1513787"/>
                <a:ext cx="16343" cy="31052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8 h 8"/>
                  <a:gd name="T4" fmla="*/ 3 w 4"/>
                  <a:gd name="T5" fmla="*/ 4 h 8"/>
                  <a:gd name="T6" fmla="*/ 0 w 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DE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1790083" y="746635"/>
              <a:ext cx="617802" cy="615921"/>
              <a:chOff x="5560016" y="1199993"/>
              <a:chExt cx="504914" cy="503377"/>
            </a:xfrm>
          </p:grpSpPr>
          <p:sp>
            <p:nvSpPr>
              <p:cNvPr id="28" name="Freeform 1452"/>
              <p:cNvSpPr>
                <a:spLocks noEditPoints="1"/>
              </p:cNvSpPr>
              <p:nvPr/>
            </p:nvSpPr>
            <p:spPr bwMode="auto">
              <a:xfrm>
                <a:off x="5560016" y="1199993"/>
                <a:ext cx="504914" cy="503377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9" name="Oval 1455"/>
              <p:cNvSpPr>
                <a:spLocks noChangeArrowheads="1"/>
              </p:cNvSpPr>
              <p:nvPr/>
            </p:nvSpPr>
            <p:spPr bwMode="auto">
              <a:xfrm>
                <a:off x="5718548" y="1316032"/>
                <a:ext cx="14710" cy="1634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0" name="Oval 1456"/>
              <p:cNvSpPr>
                <a:spLocks noChangeArrowheads="1"/>
              </p:cNvSpPr>
              <p:nvPr/>
            </p:nvSpPr>
            <p:spPr bwMode="auto">
              <a:xfrm>
                <a:off x="5741429" y="1301322"/>
                <a:ext cx="22881" cy="277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1" name="Oval 1457"/>
              <p:cNvSpPr>
                <a:spLocks noChangeArrowheads="1"/>
              </p:cNvSpPr>
              <p:nvPr/>
            </p:nvSpPr>
            <p:spPr bwMode="auto">
              <a:xfrm>
                <a:off x="5725086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2" name="Oval 1458"/>
              <p:cNvSpPr>
                <a:spLocks noChangeArrowheads="1"/>
              </p:cNvSpPr>
              <p:nvPr/>
            </p:nvSpPr>
            <p:spPr bwMode="auto">
              <a:xfrm>
                <a:off x="5713645" y="1281710"/>
                <a:ext cx="19612" cy="19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3" name="Oval 1459"/>
              <p:cNvSpPr>
                <a:spLocks noChangeArrowheads="1"/>
              </p:cNvSpPr>
              <p:nvPr/>
            </p:nvSpPr>
            <p:spPr bwMode="auto">
              <a:xfrm>
                <a:off x="5741429" y="126700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4" name="Freeform 1460"/>
              <p:cNvSpPr>
                <a:spLocks noEditPoints="1"/>
              </p:cNvSpPr>
              <p:nvPr/>
            </p:nvSpPr>
            <p:spPr bwMode="auto">
              <a:xfrm>
                <a:off x="5713645" y="1363427"/>
                <a:ext cx="53933" cy="263129"/>
              </a:xfrm>
              <a:custGeom>
                <a:avLst/>
                <a:gdLst>
                  <a:gd name="T0" fmla="*/ 7 w 14"/>
                  <a:gd name="T1" fmla="*/ 4 h 68"/>
                  <a:gd name="T2" fmla="*/ 1 w 14"/>
                  <a:gd name="T3" fmla="*/ 2 h 68"/>
                  <a:gd name="T4" fmla="*/ 7 w 14"/>
                  <a:gd name="T5" fmla="*/ 1 h 68"/>
                  <a:gd name="T6" fmla="*/ 13 w 14"/>
                  <a:gd name="T7" fmla="*/ 2 h 68"/>
                  <a:gd name="T8" fmla="*/ 7 w 14"/>
                  <a:gd name="T9" fmla="*/ 4 h 68"/>
                  <a:gd name="T10" fmla="*/ 7 w 14"/>
                  <a:gd name="T11" fmla="*/ 0 h 68"/>
                  <a:gd name="T12" fmla="*/ 0 w 14"/>
                  <a:gd name="T13" fmla="*/ 3 h 68"/>
                  <a:gd name="T14" fmla="*/ 0 w 14"/>
                  <a:gd name="T15" fmla="*/ 3 h 68"/>
                  <a:gd name="T16" fmla="*/ 0 w 14"/>
                  <a:gd name="T17" fmla="*/ 3 h 68"/>
                  <a:gd name="T18" fmla="*/ 0 w 14"/>
                  <a:gd name="T19" fmla="*/ 65 h 68"/>
                  <a:gd name="T20" fmla="*/ 0 w 14"/>
                  <a:gd name="T21" fmla="*/ 65 h 68"/>
                  <a:gd name="T22" fmla="*/ 7 w 14"/>
                  <a:gd name="T23" fmla="*/ 68 h 68"/>
                  <a:gd name="T24" fmla="*/ 14 w 14"/>
                  <a:gd name="T25" fmla="*/ 66 h 68"/>
                  <a:gd name="T26" fmla="*/ 14 w 14"/>
                  <a:gd name="T27" fmla="*/ 66 h 68"/>
                  <a:gd name="T28" fmla="*/ 14 w 14"/>
                  <a:gd name="T29" fmla="*/ 3 h 68"/>
                  <a:gd name="T30" fmla="*/ 14 w 14"/>
                  <a:gd name="T31" fmla="*/ 3 h 68"/>
                  <a:gd name="T32" fmla="*/ 14 w 14"/>
                  <a:gd name="T33" fmla="*/ 3 h 68"/>
                  <a:gd name="T34" fmla="*/ 7 w 14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8"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5" name="Oval 1461"/>
              <p:cNvSpPr>
                <a:spLocks noChangeArrowheads="1"/>
              </p:cNvSpPr>
              <p:nvPr/>
            </p:nvSpPr>
            <p:spPr bwMode="auto">
              <a:xfrm>
                <a:off x="5718548" y="1366696"/>
                <a:ext cx="45762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6" name="Oval 1462"/>
              <p:cNvSpPr>
                <a:spLocks noChangeArrowheads="1"/>
              </p:cNvSpPr>
              <p:nvPr/>
            </p:nvSpPr>
            <p:spPr bwMode="auto">
              <a:xfrm>
                <a:off x="5841124" y="1329107"/>
                <a:ext cx="19612" cy="179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7" name="Oval 1463"/>
              <p:cNvSpPr>
                <a:spLocks noChangeArrowheads="1"/>
              </p:cNvSpPr>
              <p:nvPr/>
            </p:nvSpPr>
            <p:spPr bwMode="auto">
              <a:xfrm>
                <a:off x="5814974" y="1301322"/>
                <a:ext cx="26150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8" name="Oval 1464"/>
              <p:cNvSpPr>
                <a:spLocks noChangeArrowheads="1"/>
              </p:cNvSpPr>
              <p:nvPr/>
            </p:nvSpPr>
            <p:spPr bwMode="auto">
              <a:xfrm>
                <a:off x="5818243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9" name="Oval 1465"/>
              <p:cNvSpPr>
                <a:spLocks noChangeArrowheads="1"/>
              </p:cNvSpPr>
              <p:nvPr/>
            </p:nvSpPr>
            <p:spPr bwMode="auto">
              <a:xfrm>
                <a:off x="5837855" y="127844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0" name="Freeform 1466"/>
              <p:cNvSpPr>
                <a:spLocks noEditPoints="1"/>
              </p:cNvSpPr>
              <p:nvPr/>
            </p:nvSpPr>
            <p:spPr bwMode="auto">
              <a:xfrm>
                <a:off x="5806803" y="1363427"/>
                <a:ext cx="135650" cy="263129"/>
              </a:xfrm>
              <a:custGeom>
                <a:avLst/>
                <a:gdLst>
                  <a:gd name="T0" fmla="*/ 32 w 35"/>
                  <a:gd name="T1" fmla="*/ 10 h 68"/>
                  <a:gd name="T2" fmla="*/ 27 w 35"/>
                  <a:gd name="T3" fmla="*/ 7 h 68"/>
                  <a:gd name="T4" fmla="*/ 24 w 35"/>
                  <a:gd name="T5" fmla="*/ 2 h 68"/>
                  <a:gd name="T6" fmla="*/ 25 w 35"/>
                  <a:gd name="T7" fmla="*/ 2 h 68"/>
                  <a:gd name="T8" fmla="*/ 30 w 35"/>
                  <a:gd name="T9" fmla="*/ 5 h 68"/>
                  <a:gd name="T10" fmla="*/ 33 w 35"/>
                  <a:gd name="T11" fmla="*/ 9 h 68"/>
                  <a:gd name="T12" fmla="*/ 32 w 35"/>
                  <a:gd name="T13" fmla="*/ 10 h 68"/>
                  <a:gd name="T14" fmla="*/ 7 w 35"/>
                  <a:gd name="T15" fmla="*/ 4 h 68"/>
                  <a:gd name="T16" fmla="*/ 1 w 35"/>
                  <a:gd name="T17" fmla="*/ 2 h 68"/>
                  <a:gd name="T18" fmla="*/ 7 w 35"/>
                  <a:gd name="T19" fmla="*/ 1 h 68"/>
                  <a:gd name="T20" fmla="*/ 13 w 35"/>
                  <a:gd name="T21" fmla="*/ 2 h 68"/>
                  <a:gd name="T22" fmla="*/ 7 w 35"/>
                  <a:gd name="T23" fmla="*/ 4 h 68"/>
                  <a:gd name="T24" fmla="*/ 7 w 35"/>
                  <a:gd name="T25" fmla="*/ 0 h 68"/>
                  <a:gd name="T26" fmla="*/ 0 w 35"/>
                  <a:gd name="T27" fmla="*/ 3 h 68"/>
                  <a:gd name="T28" fmla="*/ 0 w 35"/>
                  <a:gd name="T29" fmla="*/ 3 h 68"/>
                  <a:gd name="T30" fmla="*/ 0 w 35"/>
                  <a:gd name="T31" fmla="*/ 3 h 68"/>
                  <a:gd name="T32" fmla="*/ 0 w 35"/>
                  <a:gd name="T33" fmla="*/ 65 h 68"/>
                  <a:gd name="T34" fmla="*/ 0 w 35"/>
                  <a:gd name="T35" fmla="*/ 65 h 68"/>
                  <a:gd name="T36" fmla="*/ 7 w 35"/>
                  <a:gd name="T37" fmla="*/ 68 h 68"/>
                  <a:gd name="T38" fmla="*/ 14 w 35"/>
                  <a:gd name="T39" fmla="*/ 66 h 68"/>
                  <a:gd name="T40" fmla="*/ 14 w 35"/>
                  <a:gd name="T41" fmla="*/ 66 h 68"/>
                  <a:gd name="T42" fmla="*/ 14 w 35"/>
                  <a:gd name="T43" fmla="*/ 35 h 68"/>
                  <a:gd name="T44" fmla="*/ 34 w 35"/>
                  <a:gd name="T45" fmla="*/ 10 h 68"/>
                  <a:gd name="T46" fmla="*/ 34 w 35"/>
                  <a:gd name="T47" fmla="*/ 10 h 68"/>
                  <a:gd name="T48" fmla="*/ 34 w 35"/>
                  <a:gd name="T49" fmla="*/ 10 h 68"/>
                  <a:gd name="T50" fmla="*/ 30 w 35"/>
                  <a:gd name="T51" fmla="*/ 4 h 68"/>
                  <a:gd name="T52" fmla="*/ 24 w 35"/>
                  <a:gd name="T53" fmla="*/ 1 h 68"/>
                  <a:gd name="T54" fmla="*/ 23 w 35"/>
                  <a:gd name="T55" fmla="*/ 2 h 68"/>
                  <a:gd name="T56" fmla="*/ 23 w 35"/>
                  <a:gd name="T57" fmla="*/ 2 h 68"/>
                  <a:gd name="T58" fmla="*/ 23 w 35"/>
                  <a:gd name="T59" fmla="*/ 2 h 68"/>
                  <a:gd name="T60" fmla="*/ 14 w 35"/>
                  <a:gd name="T61" fmla="*/ 13 h 68"/>
                  <a:gd name="T62" fmla="*/ 14 w 35"/>
                  <a:gd name="T63" fmla="*/ 3 h 68"/>
                  <a:gd name="T64" fmla="*/ 14 w 35"/>
                  <a:gd name="T65" fmla="*/ 3 h 68"/>
                  <a:gd name="T66" fmla="*/ 14 w 35"/>
                  <a:gd name="T67" fmla="*/ 3 h 68"/>
                  <a:gd name="T68" fmla="*/ 7 w 3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68">
                    <a:moveTo>
                      <a:pt x="32" y="10"/>
                    </a:moveTo>
                    <a:cubicBezTo>
                      <a:pt x="31" y="10"/>
                      <a:pt x="29" y="9"/>
                      <a:pt x="27" y="7"/>
                    </a:cubicBezTo>
                    <a:cubicBezTo>
                      <a:pt x="25" y="5"/>
                      <a:pt x="23" y="3"/>
                      <a:pt x="24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8" y="3"/>
                      <a:pt x="30" y="5"/>
                    </a:cubicBezTo>
                    <a:cubicBezTo>
                      <a:pt x="32" y="7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3" y="6"/>
                      <a:pt x="30" y="4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1" name="Oval 1467"/>
              <p:cNvSpPr>
                <a:spLocks noChangeArrowheads="1"/>
              </p:cNvSpPr>
              <p:nvPr/>
            </p:nvSpPr>
            <p:spPr bwMode="auto">
              <a:xfrm>
                <a:off x="5810072" y="1366696"/>
                <a:ext cx="47395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2" name="Freeform 1469"/>
              <p:cNvSpPr>
                <a:spLocks/>
              </p:cNvSpPr>
              <p:nvPr/>
            </p:nvSpPr>
            <p:spPr bwMode="auto">
              <a:xfrm>
                <a:off x="5895056" y="1371600"/>
                <a:ext cx="42493" cy="31052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4 w 11"/>
                  <a:gd name="T5" fmla="*/ 5 h 8"/>
                  <a:gd name="T6" fmla="*/ 9 w 11"/>
                  <a:gd name="T7" fmla="*/ 8 h 8"/>
                  <a:gd name="T8" fmla="*/ 10 w 11"/>
                  <a:gd name="T9" fmla="*/ 7 h 8"/>
                  <a:gd name="T10" fmla="*/ 7 w 11"/>
                  <a:gd name="T11" fmla="*/ 3 h 8"/>
                  <a:gd name="T12" fmla="*/ 2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3"/>
                      <a:pt x="4" y="5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3" name="Oval 1470"/>
              <p:cNvSpPr>
                <a:spLocks noChangeArrowheads="1"/>
              </p:cNvSpPr>
              <p:nvPr/>
            </p:nvSpPr>
            <p:spPr bwMode="auto">
              <a:xfrm>
                <a:off x="5948990" y="1332374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4" name="Oval 1471"/>
              <p:cNvSpPr>
                <a:spLocks noChangeArrowheads="1"/>
              </p:cNvSpPr>
              <p:nvPr/>
            </p:nvSpPr>
            <p:spPr bwMode="auto">
              <a:xfrm>
                <a:off x="5931013" y="1355255"/>
                <a:ext cx="22881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5" name="Oval 1472"/>
              <p:cNvSpPr>
                <a:spLocks noChangeArrowheads="1"/>
              </p:cNvSpPr>
              <p:nvPr/>
            </p:nvSpPr>
            <p:spPr bwMode="auto">
              <a:xfrm>
                <a:off x="5914668" y="1347084"/>
                <a:ext cx="16343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2342014" y="596654"/>
              <a:ext cx="1050839" cy="1049866"/>
              <a:chOff x="6011095" y="1077418"/>
              <a:chExt cx="858825" cy="858029"/>
            </a:xfrm>
          </p:grpSpPr>
          <p:sp>
            <p:nvSpPr>
              <p:cNvPr id="16" name="Freeform 1473"/>
              <p:cNvSpPr>
                <a:spLocks noEditPoints="1"/>
              </p:cNvSpPr>
              <p:nvPr/>
            </p:nvSpPr>
            <p:spPr bwMode="auto">
              <a:xfrm>
                <a:off x="6011095" y="1077418"/>
                <a:ext cx="858825" cy="858029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7" name="Freeform 1475"/>
              <p:cNvSpPr>
                <a:spLocks noEditPoints="1"/>
              </p:cNvSpPr>
              <p:nvPr/>
            </p:nvSpPr>
            <p:spPr bwMode="auto">
              <a:xfrm>
                <a:off x="6316717" y="1281710"/>
                <a:ext cx="220636" cy="444542"/>
              </a:xfrm>
              <a:custGeom>
                <a:avLst/>
                <a:gdLst>
                  <a:gd name="T0" fmla="*/ 54 w 57"/>
                  <a:gd name="T1" fmla="*/ 102 h 115"/>
                  <a:gd name="T2" fmla="*/ 3 w 57"/>
                  <a:gd name="T3" fmla="*/ 102 h 115"/>
                  <a:gd name="T4" fmla="*/ 0 w 57"/>
                  <a:gd name="T5" fmla="*/ 115 h 115"/>
                  <a:gd name="T6" fmla="*/ 57 w 57"/>
                  <a:gd name="T7" fmla="*/ 115 h 115"/>
                  <a:gd name="T8" fmla="*/ 54 w 57"/>
                  <a:gd name="T9" fmla="*/ 102 h 115"/>
                  <a:gd name="T10" fmla="*/ 44 w 57"/>
                  <a:gd name="T11" fmla="*/ 83 h 115"/>
                  <a:gd name="T12" fmla="*/ 12 w 57"/>
                  <a:gd name="T13" fmla="*/ 83 h 115"/>
                  <a:gd name="T14" fmla="*/ 5 w 57"/>
                  <a:gd name="T15" fmla="*/ 97 h 115"/>
                  <a:gd name="T16" fmla="*/ 52 w 57"/>
                  <a:gd name="T17" fmla="*/ 97 h 115"/>
                  <a:gd name="T18" fmla="*/ 44 w 57"/>
                  <a:gd name="T19" fmla="*/ 83 h 115"/>
                  <a:gd name="T20" fmla="*/ 28 w 57"/>
                  <a:gd name="T21" fmla="*/ 65 h 115"/>
                  <a:gd name="T22" fmla="*/ 16 w 57"/>
                  <a:gd name="T23" fmla="*/ 78 h 115"/>
                  <a:gd name="T24" fmla="*/ 40 w 57"/>
                  <a:gd name="T25" fmla="*/ 78 h 115"/>
                  <a:gd name="T26" fmla="*/ 28 w 57"/>
                  <a:gd name="T27" fmla="*/ 65 h 115"/>
                  <a:gd name="T28" fmla="*/ 40 w 57"/>
                  <a:gd name="T29" fmla="*/ 37 h 115"/>
                  <a:gd name="T30" fmla="*/ 16 w 57"/>
                  <a:gd name="T31" fmla="*/ 37 h 115"/>
                  <a:gd name="T32" fmla="*/ 28 w 57"/>
                  <a:gd name="T33" fmla="*/ 50 h 115"/>
                  <a:gd name="T34" fmla="*/ 40 w 57"/>
                  <a:gd name="T35" fmla="*/ 37 h 115"/>
                  <a:gd name="T36" fmla="*/ 52 w 57"/>
                  <a:gd name="T37" fmla="*/ 19 h 115"/>
                  <a:gd name="T38" fmla="*/ 5 w 57"/>
                  <a:gd name="T39" fmla="*/ 19 h 115"/>
                  <a:gd name="T40" fmla="*/ 12 w 57"/>
                  <a:gd name="T41" fmla="*/ 32 h 115"/>
                  <a:gd name="T42" fmla="*/ 44 w 57"/>
                  <a:gd name="T43" fmla="*/ 32 h 115"/>
                  <a:gd name="T44" fmla="*/ 52 w 57"/>
                  <a:gd name="T45" fmla="*/ 19 h 115"/>
                  <a:gd name="T46" fmla="*/ 57 w 57"/>
                  <a:gd name="T47" fmla="*/ 0 h 115"/>
                  <a:gd name="T48" fmla="*/ 0 w 57"/>
                  <a:gd name="T49" fmla="*/ 0 h 115"/>
                  <a:gd name="T50" fmla="*/ 3 w 57"/>
                  <a:gd name="T51" fmla="*/ 14 h 115"/>
                  <a:gd name="T52" fmla="*/ 54 w 57"/>
                  <a:gd name="T53" fmla="*/ 14 h 115"/>
                  <a:gd name="T54" fmla="*/ 57 w 57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15">
                    <a:moveTo>
                      <a:pt x="54" y="102"/>
                    </a:moveTo>
                    <a:cubicBezTo>
                      <a:pt x="3" y="102"/>
                      <a:pt x="3" y="102"/>
                      <a:pt x="3" y="102"/>
                    </a:cubicBezTo>
                    <a:cubicBezTo>
                      <a:pt x="1" y="106"/>
                      <a:pt x="0" y="110"/>
                      <a:pt x="0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0"/>
                      <a:pt x="55" y="106"/>
                      <a:pt x="54" y="102"/>
                    </a:cubicBezTo>
                    <a:moveTo>
                      <a:pt x="44" y="83"/>
                    </a:moveTo>
                    <a:cubicBezTo>
                      <a:pt x="12" y="83"/>
                      <a:pt x="12" y="83"/>
                      <a:pt x="12" y="83"/>
                    </a:cubicBezTo>
                    <a:cubicBezTo>
                      <a:pt x="9" y="87"/>
                      <a:pt x="7" y="92"/>
                      <a:pt x="5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0" y="92"/>
                      <a:pt x="47" y="87"/>
                      <a:pt x="44" y="83"/>
                    </a:cubicBezTo>
                    <a:moveTo>
                      <a:pt x="28" y="65"/>
                    </a:moveTo>
                    <a:cubicBezTo>
                      <a:pt x="24" y="69"/>
                      <a:pt x="20" y="73"/>
                      <a:pt x="16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3"/>
                      <a:pt x="32" y="69"/>
                      <a:pt x="28" y="65"/>
                    </a:cubicBezTo>
                    <a:moveTo>
                      <a:pt x="40" y="37"/>
                    </a:move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2"/>
                      <a:pt x="24" y="46"/>
                      <a:pt x="28" y="50"/>
                    </a:cubicBezTo>
                    <a:cubicBezTo>
                      <a:pt x="32" y="46"/>
                      <a:pt x="36" y="42"/>
                      <a:pt x="40" y="37"/>
                    </a:cubicBezTo>
                    <a:moveTo>
                      <a:pt x="52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7" y="24"/>
                      <a:pt x="9" y="28"/>
                      <a:pt x="12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4"/>
                      <a:pt x="52" y="19"/>
                    </a:cubicBezTo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0"/>
                      <a:pt x="56" y="5"/>
                      <a:pt x="57" y="0"/>
                    </a:cubicBezTo>
                  </a:path>
                </a:pathLst>
              </a:custGeom>
              <a:solidFill>
                <a:srgbClr val="DD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8" name="Freeform 1476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0" cy="27783"/>
              </a:xfrm>
              <a:custGeom>
                <a:avLst/>
                <a:gdLst>
                  <a:gd name="T0" fmla="*/ 7 h 7"/>
                  <a:gd name="T1" fmla="*/ 6 h 7"/>
                  <a:gd name="T2" fmla="*/ 6 h 7"/>
                  <a:gd name="T3" fmla="*/ 6 h 7"/>
                  <a:gd name="T4" fmla="*/ 6 h 7"/>
                  <a:gd name="T5" fmla="*/ 6 h 7"/>
                  <a:gd name="T6" fmla="*/ 6 h 7"/>
                  <a:gd name="T7" fmla="*/ 6 h 7"/>
                  <a:gd name="T8" fmla="*/ 6 h 7"/>
                  <a:gd name="T9" fmla="*/ 5 h 7"/>
                  <a:gd name="T10" fmla="*/ 5 h 7"/>
                  <a:gd name="T11" fmla="*/ 5 h 7"/>
                  <a:gd name="T12" fmla="*/ 5 h 7"/>
                  <a:gd name="T13" fmla="*/ 4 h 7"/>
                  <a:gd name="T14" fmla="*/ 4 h 7"/>
                  <a:gd name="T15" fmla="*/ 4 h 7"/>
                  <a:gd name="T16" fmla="*/ 4 h 7"/>
                  <a:gd name="T17" fmla="*/ 4 h 7"/>
                  <a:gd name="T18" fmla="*/ 4 h 7"/>
                  <a:gd name="T19" fmla="*/ 3 h 7"/>
                  <a:gd name="T20" fmla="*/ 3 h 7"/>
                  <a:gd name="T21" fmla="*/ 3 h 7"/>
                  <a:gd name="T22" fmla="*/ 3 h 7"/>
                  <a:gd name="T23" fmla="*/ 3 h 7"/>
                  <a:gd name="T24" fmla="*/ 3 h 7"/>
                  <a:gd name="T25" fmla="*/ 3 h 7"/>
                  <a:gd name="T26" fmla="*/ 3 h 7"/>
                  <a:gd name="T27" fmla="*/ 3 h 7"/>
                  <a:gd name="T28" fmla="*/ 2 h 7"/>
                  <a:gd name="T29" fmla="*/ 2 h 7"/>
                  <a:gd name="T30" fmla="*/ 2 h 7"/>
                  <a:gd name="T31" fmla="*/ 2 h 7"/>
                  <a:gd name="T32" fmla="*/ 2 h 7"/>
                  <a:gd name="T33" fmla="*/ 2 h 7"/>
                  <a:gd name="T34" fmla="*/ 1 h 7"/>
                  <a:gd name="T35" fmla="*/ 1 h 7"/>
                  <a:gd name="T36" fmla="*/ 1 h 7"/>
                  <a:gd name="T37" fmla="*/ 1 h 7"/>
                  <a:gd name="T38" fmla="*/ 1 h 7"/>
                  <a:gd name="T39" fmla="*/ 1 h 7"/>
                  <a:gd name="T40" fmla="*/ 1 h 7"/>
                  <a:gd name="T41" fmla="*/ 1 h 7"/>
                  <a:gd name="T42" fmla="*/ 0 h 7"/>
                  <a:gd name="T43" fmla="*/ 0 h 7"/>
                  <a:gd name="T4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9" name="Freeform 1477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305622" cy="549139"/>
              </a:xfrm>
              <a:custGeom>
                <a:avLst/>
                <a:gdLst>
                  <a:gd name="T0" fmla="*/ 10 w 79"/>
                  <a:gd name="T1" fmla="*/ 137 h 142"/>
                  <a:gd name="T2" fmla="*/ 5 w 79"/>
                  <a:gd name="T3" fmla="*/ 126 h 142"/>
                  <a:gd name="T4" fmla="*/ 7 w 79"/>
                  <a:gd name="T5" fmla="*/ 110 h 142"/>
                  <a:gd name="T6" fmla="*/ 19 w 79"/>
                  <a:gd name="T7" fmla="*/ 94 h 142"/>
                  <a:gd name="T8" fmla="*/ 39 w 79"/>
                  <a:gd name="T9" fmla="*/ 76 h 142"/>
                  <a:gd name="T10" fmla="*/ 46 w 79"/>
                  <a:gd name="T11" fmla="*/ 69 h 142"/>
                  <a:gd name="T12" fmla="*/ 78 w 79"/>
                  <a:gd name="T13" fmla="*/ 16 h 142"/>
                  <a:gd name="T14" fmla="*/ 78 w 79"/>
                  <a:gd name="T15" fmla="*/ 15 h 142"/>
                  <a:gd name="T16" fmla="*/ 78 w 79"/>
                  <a:gd name="T17" fmla="*/ 15 h 142"/>
                  <a:gd name="T18" fmla="*/ 78 w 79"/>
                  <a:gd name="T19" fmla="*/ 15 h 142"/>
                  <a:gd name="T20" fmla="*/ 78 w 79"/>
                  <a:gd name="T21" fmla="*/ 14 h 142"/>
                  <a:gd name="T22" fmla="*/ 78 w 79"/>
                  <a:gd name="T23" fmla="*/ 13 h 142"/>
                  <a:gd name="T24" fmla="*/ 78 w 79"/>
                  <a:gd name="T25" fmla="*/ 13 h 142"/>
                  <a:gd name="T26" fmla="*/ 78 w 79"/>
                  <a:gd name="T27" fmla="*/ 12 h 142"/>
                  <a:gd name="T28" fmla="*/ 78 w 79"/>
                  <a:gd name="T29" fmla="*/ 12 h 142"/>
                  <a:gd name="T30" fmla="*/ 78 w 79"/>
                  <a:gd name="T31" fmla="*/ 12 h 142"/>
                  <a:gd name="T32" fmla="*/ 78 w 79"/>
                  <a:gd name="T33" fmla="*/ 12 h 142"/>
                  <a:gd name="T34" fmla="*/ 78 w 79"/>
                  <a:gd name="T35" fmla="*/ 11 h 142"/>
                  <a:gd name="T36" fmla="*/ 78 w 79"/>
                  <a:gd name="T37" fmla="*/ 11 h 142"/>
                  <a:gd name="T38" fmla="*/ 78 w 79"/>
                  <a:gd name="T39" fmla="*/ 11 h 142"/>
                  <a:gd name="T40" fmla="*/ 78 w 79"/>
                  <a:gd name="T41" fmla="*/ 10 h 142"/>
                  <a:gd name="T42" fmla="*/ 78 w 79"/>
                  <a:gd name="T43" fmla="*/ 10 h 142"/>
                  <a:gd name="T44" fmla="*/ 78 w 79"/>
                  <a:gd name="T45" fmla="*/ 10 h 142"/>
                  <a:gd name="T46" fmla="*/ 78 w 79"/>
                  <a:gd name="T47" fmla="*/ 9 h 142"/>
                  <a:gd name="T48" fmla="*/ 78 w 79"/>
                  <a:gd name="T49" fmla="*/ 9 h 142"/>
                  <a:gd name="T50" fmla="*/ 78 w 79"/>
                  <a:gd name="T51" fmla="*/ 9 h 142"/>
                  <a:gd name="T52" fmla="*/ 78 w 79"/>
                  <a:gd name="T53" fmla="*/ 8 h 142"/>
                  <a:gd name="T54" fmla="*/ 78 w 79"/>
                  <a:gd name="T55" fmla="*/ 8 h 142"/>
                  <a:gd name="T56" fmla="*/ 78 w 79"/>
                  <a:gd name="T57" fmla="*/ 8 h 142"/>
                  <a:gd name="T58" fmla="*/ 79 w 79"/>
                  <a:gd name="T59" fmla="*/ 8 h 142"/>
                  <a:gd name="T60" fmla="*/ 79 w 79"/>
                  <a:gd name="T61" fmla="*/ 8 h 142"/>
                  <a:gd name="T62" fmla="*/ 79 w 79"/>
                  <a:gd name="T63" fmla="*/ 7 h 142"/>
                  <a:gd name="T64" fmla="*/ 79 w 79"/>
                  <a:gd name="T65" fmla="*/ 7 h 142"/>
                  <a:gd name="T66" fmla="*/ 79 w 79"/>
                  <a:gd name="T67" fmla="*/ 7 h 142"/>
                  <a:gd name="T68" fmla="*/ 79 w 79"/>
                  <a:gd name="T69" fmla="*/ 6 h 142"/>
                  <a:gd name="T70" fmla="*/ 79 w 79"/>
                  <a:gd name="T71" fmla="*/ 6 h 142"/>
                  <a:gd name="T72" fmla="*/ 79 w 79"/>
                  <a:gd name="T73" fmla="*/ 6 h 142"/>
                  <a:gd name="T74" fmla="*/ 79 w 79"/>
                  <a:gd name="T75" fmla="*/ 6 h 142"/>
                  <a:gd name="T76" fmla="*/ 79 w 79"/>
                  <a:gd name="T77" fmla="*/ 5 h 142"/>
                  <a:gd name="T78" fmla="*/ 79 w 79"/>
                  <a:gd name="T79" fmla="*/ 5 h 142"/>
                  <a:gd name="T80" fmla="*/ 79 w 79"/>
                  <a:gd name="T81" fmla="*/ 5 h 142"/>
                  <a:gd name="T82" fmla="*/ 79 w 79"/>
                  <a:gd name="T83" fmla="*/ 4 h 142"/>
                  <a:gd name="T84" fmla="*/ 79 w 79"/>
                  <a:gd name="T85" fmla="*/ 4 h 142"/>
                  <a:gd name="T86" fmla="*/ 79 w 79"/>
                  <a:gd name="T87" fmla="*/ 4 h 142"/>
                  <a:gd name="T88" fmla="*/ 79 w 79"/>
                  <a:gd name="T89" fmla="*/ 3 h 142"/>
                  <a:gd name="T90" fmla="*/ 79 w 79"/>
                  <a:gd name="T91" fmla="*/ 3 h 142"/>
                  <a:gd name="T92" fmla="*/ 79 w 79"/>
                  <a:gd name="T93" fmla="*/ 3 h 142"/>
                  <a:gd name="T94" fmla="*/ 79 w 79"/>
                  <a:gd name="T95" fmla="*/ 3 h 142"/>
                  <a:gd name="T96" fmla="*/ 79 w 79"/>
                  <a:gd name="T97" fmla="*/ 3 h 142"/>
                  <a:gd name="T98" fmla="*/ 79 w 79"/>
                  <a:gd name="T99" fmla="*/ 2 h 142"/>
                  <a:gd name="T100" fmla="*/ 79 w 79"/>
                  <a:gd name="T101" fmla="*/ 2 h 142"/>
                  <a:gd name="T102" fmla="*/ 79 w 79"/>
                  <a:gd name="T103" fmla="*/ 2 h 142"/>
                  <a:gd name="T104" fmla="*/ 79 w 79"/>
                  <a:gd name="T105" fmla="*/ 1 h 142"/>
                  <a:gd name="T106" fmla="*/ 79 w 79"/>
                  <a:gd name="T107" fmla="*/ 1 h 142"/>
                  <a:gd name="T108" fmla="*/ 79 w 79"/>
                  <a:gd name="T109" fmla="*/ 1 h 142"/>
                  <a:gd name="T110" fmla="*/ 79 w 79"/>
                  <a:gd name="T111" fmla="*/ 1 h 142"/>
                  <a:gd name="T112" fmla="*/ 79 w 79"/>
                  <a:gd name="T1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42">
                    <a:moveTo>
                      <a:pt x="32" y="69"/>
                    </a:moveTo>
                    <a:cubicBezTo>
                      <a:pt x="15" y="85"/>
                      <a:pt x="0" y="103"/>
                      <a:pt x="0" y="137"/>
                    </a:cubicBezTo>
                    <a:cubicBezTo>
                      <a:pt x="0" y="140"/>
                      <a:pt x="2" y="142"/>
                      <a:pt x="5" y="142"/>
                    </a:cubicBezTo>
                    <a:cubicBezTo>
                      <a:pt x="8" y="142"/>
                      <a:pt x="10" y="140"/>
                      <a:pt x="10" y="137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3" y="130"/>
                      <a:pt x="3" y="129"/>
                    </a:cubicBezTo>
                    <a:cubicBezTo>
                      <a:pt x="3" y="127"/>
                      <a:pt x="4" y="126"/>
                      <a:pt x="5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1"/>
                      <a:pt x="12" y="117"/>
                      <a:pt x="14" y="11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7" y="111"/>
                      <a:pt x="7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8" y="103"/>
                      <a:pt x="20" y="98"/>
                      <a:pt x="23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8" y="94"/>
                      <a:pt x="17" y="93"/>
                      <a:pt x="17" y="92"/>
                    </a:cubicBezTo>
                    <a:cubicBezTo>
                      <a:pt x="17" y="90"/>
                      <a:pt x="18" y="89"/>
                      <a:pt x="19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1" y="84"/>
                      <a:pt x="35" y="80"/>
                      <a:pt x="39" y="76"/>
                    </a:cubicBezTo>
                    <a:cubicBezTo>
                      <a:pt x="38" y="75"/>
                      <a:pt x="37" y="74"/>
                      <a:pt x="36" y="73"/>
                    </a:cubicBezTo>
                    <a:cubicBezTo>
                      <a:pt x="35" y="72"/>
                      <a:pt x="33" y="70"/>
                      <a:pt x="32" y="69"/>
                    </a:cubicBezTo>
                    <a:moveTo>
                      <a:pt x="78" y="16"/>
                    </a:moveTo>
                    <a:cubicBezTo>
                      <a:pt x="73" y="40"/>
                      <a:pt x="60" y="55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60" y="55"/>
                      <a:pt x="73" y="40"/>
                      <a:pt x="78" y="16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moveTo>
                      <a:pt x="78" y="13"/>
                    </a:moveTo>
                    <a:cubicBezTo>
                      <a:pt x="78" y="13"/>
                      <a:pt x="78" y="14"/>
                      <a:pt x="78" y="14"/>
                    </a:cubicBezTo>
                    <a:cubicBezTo>
                      <a:pt x="78" y="14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2"/>
                    </a:moveTo>
                    <a:cubicBezTo>
                      <a:pt x="78" y="12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0"/>
                    </a:moveTo>
                    <a:cubicBezTo>
                      <a:pt x="78" y="10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8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8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6"/>
                    </a:moveTo>
                    <a:cubicBezTo>
                      <a:pt x="79" y="6"/>
                      <a:pt x="79" y="7"/>
                      <a:pt x="79" y="7"/>
                    </a:cubicBezTo>
                    <a:cubicBezTo>
                      <a:pt x="79" y="7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3"/>
                    </a:moveTo>
                    <a:cubicBezTo>
                      <a:pt x="79" y="3"/>
                      <a:pt x="79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2"/>
                    </a:moveTo>
                    <a:cubicBezTo>
                      <a:pt x="79" y="2"/>
                      <a:pt x="79" y="3"/>
                      <a:pt x="79" y="3"/>
                    </a:cubicBezTo>
                    <a:cubicBezTo>
                      <a:pt x="79" y="3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1"/>
                    </a:moveTo>
                    <a:cubicBezTo>
                      <a:pt x="79" y="1"/>
                      <a:pt x="79" y="2"/>
                      <a:pt x="79" y="2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0" name="Freeform 1478"/>
              <p:cNvSpPr>
                <a:spLocks/>
              </p:cNvSpPr>
              <p:nvPr/>
            </p:nvSpPr>
            <p:spPr bwMode="auto">
              <a:xfrm>
                <a:off x="6274224" y="1219605"/>
                <a:ext cx="305622" cy="568751"/>
              </a:xfrm>
              <a:custGeom>
                <a:avLst/>
                <a:gdLst>
                  <a:gd name="T0" fmla="*/ 0 w 79"/>
                  <a:gd name="T1" fmla="*/ 5 h 147"/>
                  <a:gd name="T2" fmla="*/ 0 w 79"/>
                  <a:gd name="T3" fmla="*/ 5 h 147"/>
                  <a:gd name="T4" fmla="*/ 0 w 79"/>
                  <a:gd name="T5" fmla="*/ 5 h 147"/>
                  <a:gd name="T6" fmla="*/ 0 w 79"/>
                  <a:gd name="T7" fmla="*/ 6 h 147"/>
                  <a:gd name="T8" fmla="*/ 0 w 79"/>
                  <a:gd name="T9" fmla="*/ 6 h 147"/>
                  <a:gd name="T10" fmla="*/ 0 w 79"/>
                  <a:gd name="T11" fmla="*/ 6 h 147"/>
                  <a:gd name="T12" fmla="*/ 0 w 79"/>
                  <a:gd name="T13" fmla="*/ 6 h 147"/>
                  <a:gd name="T14" fmla="*/ 0 w 79"/>
                  <a:gd name="T15" fmla="*/ 6 h 147"/>
                  <a:gd name="T16" fmla="*/ 0 w 79"/>
                  <a:gd name="T17" fmla="*/ 7 h 147"/>
                  <a:gd name="T18" fmla="*/ 0 w 79"/>
                  <a:gd name="T19" fmla="*/ 7 h 147"/>
                  <a:gd name="T20" fmla="*/ 0 w 79"/>
                  <a:gd name="T21" fmla="*/ 7 h 147"/>
                  <a:gd name="T22" fmla="*/ 0 w 79"/>
                  <a:gd name="T23" fmla="*/ 7 h 147"/>
                  <a:gd name="T24" fmla="*/ 0 w 79"/>
                  <a:gd name="T25" fmla="*/ 8 h 147"/>
                  <a:gd name="T26" fmla="*/ 0 w 79"/>
                  <a:gd name="T27" fmla="*/ 8 h 147"/>
                  <a:gd name="T28" fmla="*/ 0 w 79"/>
                  <a:gd name="T29" fmla="*/ 8 h 147"/>
                  <a:gd name="T30" fmla="*/ 0 w 79"/>
                  <a:gd name="T31" fmla="*/ 8 h 147"/>
                  <a:gd name="T32" fmla="*/ 0 w 79"/>
                  <a:gd name="T33" fmla="*/ 8 h 147"/>
                  <a:gd name="T34" fmla="*/ 0 w 79"/>
                  <a:gd name="T35" fmla="*/ 9 h 147"/>
                  <a:gd name="T36" fmla="*/ 0 w 79"/>
                  <a:gd name="T37" fmla="*/ 9 h 147"/>
                  <a:gd name="T38" fmla="*/ 0 w 79"/>
                  <a:gd name="T39" fmla="*/ 9 h 147"/>
                  <a:gd name="T40" fmla="*/ 0 w 79"/>
                  <a:gd name="T41" fmla="*/ 9 h 147"/>
                  <a:gd name="T42" fmla="*/ 0 w 79"/>
                  <a:gd name="T43" fmla="*/ 9 h 147"/>
                  <a:gd name="T44" fmla="*/ 0 w 79"/>
                  <a:gd name="T45" fmla="*/ 10 h 147"/>
                  <a:gd name="T46" fmla="*/ 0 w 79"/>
                  <a:gd name="T47" fmla="*/ 10 h 147"/>
                  <a:gd name="T48" fmla="*/ 0 w 79"/>
                  <a:gd name="T49" fmla="*/ 10 h 147"/>
                  <a:gd name="T50" fmla="*/ 0 w 79"/>
                  <a:gd name="T51" fmla="*/ 11 h 147"/>
                  <a:gd name="T52" fmla="*/ 0 w 79"/>
                  <a:gd name="T53" fmla="*/ 11 h 147"/>
                  <a:gd name="T54" fmla="*/ 0 w 79"/>
                  <a:gd name="T55" fmla="*/ 11 h 147"/>
                  <a:gd name="T56" fmla="*/ 0 w 79"/>
                  <a:gd name="T57" fmla="*/ 11 h 147"/>
                  <a:gd name="T58" fmla="*/ 0 w 79"/>
                  <a:gd name="T59" fmla="*/ 11 h 147"/>
                  <a:gd name="T60" fmla="*/ 0 w 79"/>
                  <a:gd name="T61" fmla="*/ 12 h 147"/>
                  <a:gd name="T62" fmla="*/ 36 w 79"/>
                  <a:gd name="T63" fmla="*/ 78 h 147"/>
                  <a:gd name="T64" fmla="*/ 51 w 79"/>
                  <a:gd name="T65" fmla="*/ 94 h 147"/>
                  <a:gd name="T66" fmla="*/ 60 w 79"/>
                  <a:gd name="T67" fmla="*/ 97 h 147"/>
                  <a:gd name="T68" fmla="*/ 55 w 79"/>
                  <a:gd name="T69" fmla="*/ 99 h 147"/>
                  <a:gd name="T70" fmla="*/ 67 w 79"/>
                  <a:gd name="T71" fmla="*/ 113 h 147"/>
                  <a:gd name="T72" fmla="*/ 67 w 79"/>
                  <a:gd name="T73" fmla="*/ 118 h 147"/>
                  <a:gd name="T74" fmla="*/ 68 w 79"/>
                  <a:gd name="T75" fmla="*/ 131 h 147"/>
                  <a:gd name="T76" fmla="*/ 73 w 79"/>
                  <a:gd name="T77" fmla="*/ 134 h 147"/>
                  <a:gd name="T78" fmla="*/ 68 w 79"/>
                  <a:gd name="T79" fmla="*/ 136 h 147"/>
                  <a:gd name="T80" fmla="*/ 74 w 79"/>
                  <a:gd name="T81" fmla="*/ 147 h 147"/>
                  <a:gd name="T82" fmla="*/ 46 w 79"/>
                  <a:gd name="T83" fmla="*/ 74 h 147"/>
                  <a:gd name="T84" fmla="*/ 46 w 79"/>
                  <a:gd name="T85" fmla="*/ 74 h 147"/>
                  <a:gd name="T86" fmla="*/ 36 w 79"/>
                  <a:gd name="T87" fmla="*/ 69 h 147"/>
                  <a:gd name="T88" fmla="*/ 27 w 79"/>
                  <a:gd name="T89" fmla="*/ 53 h 147"/>
                  <a:gd name="T90" fmla="*/ 19 w 79"/>
                  <a:gd name="T91" fmla="*/ 51 h 147"/>
                  <a:gd name="T92" fmla="*/ 23 w 79"/>
                  <a:gd name="T93" fmla="*/ 48 h 147"/>
                  <a:gd name="T94" fmla="*/ 12 w 79"/>
                  <a:gd name="T95" fmla="*/ 35 h 147"/>
                  <a:gd name="T96" fmla="*/ 12 w 79"/>
                  <a:gd name="T97" fmla="*/ 30 h 147"/>
                  <a:gd name="T98" fmla="*/ 11 w 79"/>
                  <a:gd name="T99" fmla="*/ 16 h 147"/>
                  <a:gd name="T100" fmla="*/ 5 w 79"/>
                  <a:gd name="T101" fmla="*/ 14 h 147"/>
                  <a:gd name="T102" fmla="*/ 10 w 79"/>
                  <a:gd name="T103" fmla="*/ 11 h 147"/>
                  <a:gd name="T104" fmla="*/ 5 w 79"/>
                  <a:gd name="T10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147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1"/>
                      <a:pt x="17" y="58"/>
                      <a:pt x="32" y="74"/>
                    </a:cubicBezTo>
                    <a:cubicBezTo>
                      <a:pt x="33" y="75"/>
                      <a:pt x="35" y="77"/>
                      <a:pt x="36" y="78"/>
                    </a:cubicBezTo>
                    <a:cubicBezTo>
                      <a:pt x="37" y="79"/>
                      <a:pt x="38" y="80"/>
                      <a:pt x="39" y="81"/>
                    </a:cubicBezTo>
                    <a:cubicBezTo>
                      <a:pt x="43" y="85"/>
                      <a:pt x="47" y="89"/>
                      <a:pt x="51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9" y="94"/>
                      <a:pt x="60" y="95"/>
                      <a:pt x="60" y="97"/>
                    </a:cubicBezTo>
                    <a:cubicBezTo>
                      <a:pt x="60" y="98"/>
                      <a:pt x="59" y="99"/>
                      <a:pt x="57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8" y="103"/>
                      <a:pt x="61" y="108"/>
                      <a:pt x="63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5"/>
                    </a:cubicBezTo>
                    <a:cubicBezTo>
                      <a:pt x="69" y="116"/>
                      <a:pt x="68" y="118"/>
                      <a:pt x="67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22"/>
                      <a:pt x="67" y="126"/>
                      <a:pt x="6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31"/>
                      <a:pt x="73" y="132"/>
                      <a:pt x="73" y="134"/>
                    </a:cubicBezTo>
                    <a:cubicBezTo>
                      <a:pt x="73" y="135"/>
                      <a:pt x="72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9" y="138"/>
                      <a:pt x="69" y="140"/>
                      <a:pt x="69" y="142"/>
                    </a:cubicBezTo>
                    <a:cubicBezTo>
                      <a:pt x="69" y="145"/>
                      <a:pt x="71" y="147"/>
                      <a:pt x="74" y="147"/>
                    </a:cubicBezTo>
                    <a:cubicBezTo>
                      <a:pt x="77" y="147"/>
                      <a:pt x="79" y="145"/>
                      <a:pt x="79" y="142"/>
                    </a:cubicBezTo>
                    <a:cubicBezTo>
                      <a:pt x="79" y="108"/>
                      <a:pt x="63" y="90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2"/>
                      <a:pt x="35" y="71"/>
                      <a:pt x="36" y="69"/>
                    </a:cubicBezTo>
                    <a:cubicBezTo>
                      <a:pt x="37" y="68"/>
                      <a:pt x="38" y="67"/>
                      <a:pt x="39" y="66"/>
                    </a:cubicBezTo>
                    <a:cubicBezTo>
                      <a:pt x="35" y="62"/>
                      <a:pt x="31" y="58"/>
                      <a:pt x="27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3"/>
                      <a:pt x="19" y="52"/>
                      <a:pt x="19" y="51"/>
                    </a:cubicBezTo>
                    <a:cubicBezTo>
                      <a:pt x="19" y="49"/>
                      <a:pt x="20" y="48"/>
                      <a:pt x="21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4"/>
                      <a:pt x="18" y="40"/>
                      <a:pt x="16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9" y="34"/>
                      <a:pt x="9" y="32"/>
                    </a:cubicBezTo>
                    <a:cubicBezTo>
                      <a:pt x="9" y="31"/>
                      <a:pt x="10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2" y="26"/>
                      <a:pt x="11" y="21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5" y="15"/>
                      <a:pt x="5" y="14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1" name="Freeform 1479"/>
              <p:cNvSpPr>
                <a:spLocks/>
              </p:cNvSpPr>
              <p:nvPr/>
            </p:nvSpPr>
            <p:spPr bwMode="auto">
              <a:xfrm>
                <a:off x="6347770" y="1405920"/>
                <a:ext cx="138919" cy="19612"/>
              </a:xfrm>
              <a:custGeom>
                <a:avLst/>
                <a:gdLst>
                  <a:gd name="T0" fmla="*/ 36 w 36"/>
                  <a:gd name="T1" fmla="*/ 0 h 5"/>
                  <a:gd name="T2" fmla="*/ 4 w 36"/>
                  <a:gd name="T3" fmla="*/ 0 h 5"/>
                  <a:gd name="T4" fmla="*/ 2 w 36"/>
                  <a:gd name="T5" fmla="*/ 0 h 5"/>
                  <a:gd name="T6" fmla="*/ 0 w 36"/>
                  <a:gd name="T7" fmla="*/ 3 h 5"/>
                  <a:gd name="T8" fmla="*/ 2 w 36"/>
                  <a:gd name="T9" fmla="*/ 5 h 5"/>
                  <a:gd name="T10" fmla="*/ 8 w 36"/>
                  <a:gd name="T11" fmla="*/ 5 h 5"/>
                  <a:gd name="T12" fmla="*/ 32 w 36"/>
                  <a:gd name="T13" fmla="*/ 5 h 5"/>
                  <a:gd name="T14" fmla="*/ 36 w 3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4"/>
                      <a:pt x="35" y="2"/>
                      <a:pt x="3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2" name="Freeform 1480"/>
              <p:cNvSpPr>
                <a:spLocks/>
              </p:cNvSpPr>
              <p:nvPr/>
            </p:nvSpPr>
            <p:spPr bwMode="auto">
              <a:xfrm>
                <a:off x="6308546" y="1335643"/>
                <a:ext cx="217367" cy="19612"/>
              </a:xfrm>
              <a:custGeom>
                <a:avLst/>
                <a:gdLst>
                  <a:gd name="T0" fmla="*/ 56 w 56"/>
                  <a:gd name="T1" fmla="*/ 0 h 5"/>
                  <a:gd name="T2" fmla="*/ 5 w 56"/>
                  <a:gd name="T3" fmla="*/ 0 h 5"/>
                  <a:gd name="T4" fmla="*/ 3 w 56"/>
                  <a:gd name="T5" fmla="*/ 0 h 5"/>
                  <a:gd name="T6" fmla="*/ 0 w 56"/>
                  <a:gd name="T7" fmla="*/ 2 h 5"/>
                  <a:gd name="T8" fmla="*/ 3 w 56"/>
                  <a:gd name="T9" fmla="*/ 5 h 5"/>
                  <a:gd name="T10" fmla="*/ 7 w 56"/>
                  <a:gd name="T11" fmla="*/ 5 h 5"/>
                  <a:gd name="T12" fmla="*/ 54 w 56"/>
                  <a:gd name="T13" fmla="*/ 5 h 5"/>
                  <a:gd name="T14" fmla="*/ 56 w 5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">
                    <a:moveTo>
                      <a:pt x="5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5" y="2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3" name="Freeform 1481"/>
              <p:cNvSpPr>
                <a:spLocks/>
              </p:cNvSpPr>
              <p:nvPr/>
            </p:nvSpPr>
            <p:spPr bwMode="auto">
              <a:xfrm>
                <a:off x="6293836" y="1262098"/>
                <a:ext cx="243517" cy="19612"/>
              </a:xfrm>
              <a:custGeom>
                <a:avLst/>
                <a:gdLst>
                  <a:gd name="T0" fmla="*/ 63 w 63"/>
                  <a:gd name="T1" fmla="*/ 0 h 5"/>
                  <a:gd name="T2" fmla="*/ 5 w 63"/>
                  <a:gd name="T3" fmla="*/ 0 h 5"/>
                  <a:gd name="T4" fmla="*/ 3 w 63"/>
                  <a:gd name="T5" fmla="*/ 0 h 5"/>
                  <a:gd name="T6" fmla="*/ 0 w 63"/>
                  <a:gd name="T7" fmla="*/ 3 h 5"/>
                  <a:gd name="T8" fmla="*/ 3 w 63"/>
                  <a:gd name="T9" fmla="*/ 5 h 5"/>
                  <a:gd name="T10" fmla="*/ 6 w 63"/>
                  <a:gd name="T11" fmla="*/ 5 h 5"/>
                  <a:gd name="T12" fmla="*/ 63 w 63"/>
                  <a:gd name="T13" fmla="*/ 5 h 5"/>
                  <a:gd name="T14" fmla="*/ 63 w 6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6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4" name="Freeform 1482"/>
              <p:cNvSpPr>
                <a:spLocks/>
              </p:cNvSpPr>
              <p:nvPr/>
            </p:nvSpPr>
            <p:spPr bwMode="auto">
              <a:xfrm>
                <a:off x="6339598" y="1584063"/>
                <a:ext cx="166703" cy="19612"/>
              </a:xfrm>
              <a:custGeom>
                <a:avLst/>
                <a:gdLst>
                  <a:gd name="T0" fmla="*/ 40 w 43"/>
                  <a:gd name="T1" fmla="*/ 0 h 5"/>
                  <a:gd name="T2" fmla="*/ 34 w 43"/>
                  <a:gd name="T3" fmla="*/ 0 h 5"/>
                  <a:gd name="T4" fmla="*/ 10 w 43"/>
                  <a:gd name="T5" fmla="*/ 0 h 5"/>
                  <a:gd name="T6" fmla="*/ 2 w 43"/>
                  <a:gd name="T7" fmla="*/ 0 h 5"/>
                  <a:gd name="T8" fmla="*/ 0 w 43"/>
                  <a:gd name="T9" fmla="*/ 3 h 5"/>
                  <a:gd name="T10" fmla="*/ 2 w 43"/>
                  <a:gd name="T11" fmla="*/ 5 h 5"/>
                  <a:gd name="T12" fmla="*/ 6 w 43"/>
                  <a:gd name="T13" fmla="*/ 5 h 5"/>
                  <a:gd name="T14" fmla="*/ 38 w 43"/>
                  <a:gd name="T15" fmla="*/ 5 h 5"/>
                  <a:gd name="T16" fmla="*/ 40 w 43"/>
                  <a:gd name="T17" fmla="*/ 5 h 5"/>
                  <a:gd name="T18" fmla="*/ 43 w 43"/>
                  <a:gd name="T19" fmla="*/ 3 h 5"/>
                  <a:gd name="T20" fmla="*/ 40 w 4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">
                    <a:moveTo>
                      <a:pt x="40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5"/>
                      <a:pt x="43" y="4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5" name="Freeform 1483"/>
              <p:cNvSpPr>
                <a:spLocks/>
              </p:cNvSpPr>
              <p:nvPr/>
            </p:nvSpPr>
            <p:spPr bwMode="auto">
              <a:xfrm>
                <a:off x="6302007" y="1657608"/>
                <a:ext cx="238614" cy="19612"/>
              </a:xfrm>
              <a:custGeom>
                <a:avLst/>
                <a:gdLst>
                  <a:gd name="T0" fmla="*/ 60 w 62"/>
                  <a:gd name="T1" fmla="*/ 0 h 5"/>
                  <a:gd name="T2" fmla="*/ 56 w 62"/>
                  <a:gd name="T3" fmla="*/ 0 h 5"/>
                  <a:gd name="T4" fmla="*/ 9 w 62"/>
                  <a:gd name="T5" fmla="*/ 0 h 5"/>
                  <a:gd name="T6" fmla="*/ 2 w 62"/>
                  <a:gd name="T7" fmla="*/ 0 h 5"/>
                  <a:gd name="T8" fmla="*/ 0 w 62"/>
                  <a:gd name="T9" fmla="*/ 2 h 5"/>
                  <a:gd name="T10" fmla="*/ 2 w 62"/>
                  <a:gd name="T11" fmla="*/ 5 h 5"/>
                  <a:gd name="T12" fmla="*/ 7 w 62"/>
                  <a:gd name="T13" fmla="*/ 5 h 5"/>
                  <a:gd name="T14" fmla="*/ 58 w 62"/>
                  <a:gd name="T15" fmla="*/ 5 h 5"/>
                  <a:gd name="T16" fmla="*/ 60 w 62"/>
                  <a:gd name="T17" fmla="*/ 5 h 5"/>
                  <a:gd name="T18" fmla="*/ 62 w 62"/>
                  <a:gd name="T19" fmla="*/ 2 h 5"/>
                  <a:gd name="T20" fmla="*/ 60 w 6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5">
                    <a:moveTo>
                      <a:pt x="60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2" y="3"/>
                      <a:pt x="62" y="2"/>
                    </a:cubicBezTo>
                    <a:cubicBezTo>
                      <a:pt x="62" y="1"/>
                      <a:pt x="61" y="0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6" name="Freeform 1484"/>
              <p:cNvSpPr>
                <a:spLocks/>
              </p:cNvSpPr>
              <p:nvPr/>
            </p:nvSpPr>
            <p:spPr bwMode="auto">
              <a:xfrm>
                <a:off x="6285665" y="1726252"/>
                <a:ext cx="271301" cy="19612"/>
              </a:xfrm>
              <a:custGeom>
                <a:avLst/>
                <a:gdLst>
                  <a:gd name="T0" fmla="*/ 68 w 70"/>
                  <a:gd name="T1" fmla="*/ 0 h 5"/>
                  <a:gd name="T2" fmla="*/ 65 w 70"/>
                  <a:gd name="T3" fmla="*/ 0 h 5"/>
                  <a:gd name="T4" fmla="*/ 8 w 70"/>
                  <a:gd name="T5" fmla="*/ 0 h 5"/>
                  <a:gd name="T6" fmla="*/ 2 w 70"/>
                  <a:gd name="T7" fmla="*/ 0 h 5"/>
                  <a:gd name="T8" fmla="*/ 0 w 70"/>
                  <a:gd name="T9" fmla="*/ 3 h 5"/>
                  <a:gd name="T10" fmla="*/ 2 w 70"/>
                  <a:gd name="T11" fmla="*/ 5 h 5"/>
                  <a:gd name="T12" fmla="*/ 7 w 70"/>
                  <a:gd name="T13" fmla="*/ 5 h 5"/>
                  <a:gd name="T14" fmla="*/ 65 w 70"/>
                  <a:gd name="T15" fmla="*/ 5 h 5"/>
                  <a:gd name="T16" fmla="*/ 68 w 70"/>
                  <a:gd name="T17" fmla="*/ 5 h 5"/>
                  <a:gd name="T18" fmla="*/ 70 w 70"/>
                  <a:gd name="T19" fmla="*/ 3 h 5"/>
                  <a:gd name="T20" fmla="*/ 68 w 70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">
                    <a:moveTo>
                      <a:pt x="6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4"/>
                      <a:pt x="70" y="3"/>
                    </a:cubicBezTo>
                    <a:cubicBezTo>
                      <a:pt x="70" y="1"/>
                      <a:pt x="69" y="0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7" name="Freeform 1485"/>
              <p:cNvSpPr>
                <a:spLocks/>
              </p:cNvSpPr>
              <p:nvPr/>
            </p:nvSpPr>
            <p:spPr bwMode="auto">
              <a:xfrm>
                <a:off x="6398434" y="1219605"/>
                <a:ext cx="181412" cy="286010"/>
              </a:xfrm>
              <a:custGeom>
                <a:avLst/>
                <a:gdLst>
                  <a:gd name="T0" fmla="*/ 36 w 47"/>
                  <a:gd name="T1" fmla="*/ 11 h 74"/>
                  <a:gd name="T2" fmla="*/ 31 w 47"/>
                  <a:gd name="T3" fmla="*/ 35 h 74"/>
                  <a:gd name="T4" fmla="*/ 7 w 47"/>
                  <a:gd name="T5" fmla="*/ 66 h 74"/>
                  <a:gd name="T6" fmla="*/ 14 w 47"/>
                  <a:gd name="T7" fmla="*/ 74 h 74"/>
                  <a:gd name="T8" fmla="*/ 46 w 47"/>
                  <a:gd name="T9" fmla="*/ 21 h 74"/>
                  <a:gd name="T10" fmla="*/ 46 w 47"/>
                  <a:gd name="T11" fmla="*/ 20 h 74"/>
                  <a:gd name="T12" fmla="*/ 46 w 47"/>
                  <a:gd name="T13" fmla="*/ 20 h 74"/>
                  <a:gd name="T14" fmla="*/ 46 w 47"/>
                  <a:gd name="T15" fmla="*/ 20 h 74"/>
                  <a:gd name="T16" fmla="*/ 46 w 47"/>
                  <a:gd name="T17" fmla="*/ 19 h 74"/>
                  <a:gd name="T18" fmla="*/ 46 w 47"/>
                  <a:gd name="T19" fmla="*/ 18 h 74"/>
                  <a:gd name="T20" fmla="*/ 46 w 47"/>
                  <a:gd name="T21" fmla="*/ 18 h 74"/>
                  <a:gd name="T22" fmla="*/ 46 w 47"/>
                  <a:gd name="T23" fmla="*/ 17 h 74"/>
                  <a:gd name="T24" fmla="*/ 46 w 47"/>
                  <a:gd name="T25" fmla="*/ 17 h 74"/>
                  <a:gd name="T26" fmla="*/ 46 w 47"/>
                  <a:gd name="T27" fmla="*/ 17 h 74"/>
                  <a:gd name="T28" fmla="*/ 46 w 47"/>
                  <a:gd name="T29" fmla="*/ 16 h 74"/>
                  <a:gd name="T30" fmla="*/ 46 w 47"/>
                  <a:gd name="T31" fmla="*/ 16 h 74"/>
                  <a:gd name="T32" fmla="*/ 46 w 47"/>
                  <a:gd name="T33" fmla="*/ 16 h 74"/>
                  <a:gd name="T34" fmla="*/ 46 w 47"/>
                  <a:gd name="T35" fmla="*/ 15 h 74"/>
                  <a:gd name="T36" fmla="*/ 46 w 47"/>
                  <a:gd name="T37" fmla="*/ 15 h 74"/>
                  <a:gd name="T38" fmla="*/ 46 w 47"/>
                  <a:gd name="T39" fmla="*/ 14 h 74"/>
                  <a:gd name="T40" fmla="*/ 46 w 47"/>
                  <a:gd name="T41" fmla="*/ 14 h 74"/>
                  <a:gd name="T42" fmla="*/ 46 w 47"/>
                  <a:gd name="T43" fmla="*/ 14 h 74"/>
                  <a:gd name="T44" fmla="*/ 46 w 47"/>
                  <a:gd name="T45" fmla="*/ 14 h 74"/>
                  <a:gd name="T46" fmla="*/ 46 w 47"/>
                  <a:gd name="T47" fmla="*/ 13 h 74"/>
                  <a:gd name="T48" fmla="*/ 46 w 47"/>
                  <a:gd name="T49" fmla="*/ 13 h 74"/>
                  <a:gd name="T50" fmla="*/ 47 w 47"/>
                  <a:gd name="T51" fmla="*/ 13 h 74"/>
                  <a:gd name="T52" fmla="*/ 47 w 47"/>
                  <a:gd name="T53" fmla="*/ 12 h 74"/>
                  <a:gd name="T54" fmla="*/ 47 w 47"/>
                  <a:gd name="T55" fmla="*/ 12 h 74"/>
                  <a:gd name="T56" fmla="*/ 47 w 47"/>
                  <a:gd name="T57" fmla="*/ 12 h 74"/>
                  <a:gd name="T58" fmla="*/ 47 w 47"/>
                  <a:gd name="T59" fmla="*/ 11 h 74"/>
                  <a:gd name="T60" fmla="*/ 47 w 47"/>
                  <a:gd name="T61" fmla="*/ 11 h 74"/>
                  <a:gd name="T62" fmla="*/ 47 w 47"/>
                  <a:gd name="T63" fmla="*/ 11 h 74"/>
                  <a:gd name="T64" fmla="*/ 47 w 47"/>
                  <a:gd name="T65" fmla="*/ 10 h 74"/>
                  <a:gd name="T66" fmla="*/ 47 w 47"/>
                  <a:gd name="T67" fmla="*/ 10 h 74"/>
                  <a:gd name="T68" fmla="*/ 47 w 47"/>
                  <a:gd name="T69" fmla="*/ 10 h 74"/>
                  <a:gd name="T70" fmla="*/ 47 w 47"/>
                  <a:gd name="T71" fmla="*/ 10 h 74"/>
                  <a:gd name="T72" fmla="*/ 47 w 47"/>
                  <a:gd name="T73" fmla="*/ 9 h 74"/>
                  <a:gd name="T74" fmla="*/ 47 w 47"/>
                  <a:gd name="T75" fmla="*/ 9 h 74"/>
                  <a:gd name="T76" fmla="*/ 47 w 47"/>
                  <a:gd name="T77" fmla="*/ 9 h 74"/>
                  <a:gd name="T78" fmla="*/ 47 w 47"/>
                  <a:gd name="T79" fmla="*/ 8 h 74"/>
                  <a:gd name="T80" fmla="*/ 47 w 47"/>
                  <a:gd name="T81" fmla="*/ 8 h 74"/>
                  <a:gd name="T82" fmla="*/ 47 w 47"/>
                  <a:gd name="T83" fmla="*/ 8 h 74"/>
                  <a:gd name="T84" fmla="*/ 47 w 47"/>
                  <a:gd name="T85" fmla="*/ 7 h 74"/>
                  <a:gd name="T86" fmla="*/ 47 w 47"/>
                  <a:gd name="T87" fmla="*/ 7 h 74"/>
                  <a:gd name="T88" fmla="*/ 47 w 47"/>
                  <a:gd name="T89" fmla="*/ 7 h 74"/>
                  <a:gd name="T90" fmla="*/ 47 w 47"/>
                  <a:gd name="T91" fmla="*/ 6 h 74"/>
                  <a:gd name="T92" fmla="*/ 47 w 47"/>
                  <a:gd name="T93" fmla="*/ 6 h 74"/>
                  <a:gd name="T94" fmla="*/ 47 w 47"/>
                  <a:gd name="T95" fmla="*/ 6 h 74"/>
                  <a:gd name="T96" fmla="*/ 47 w 47"/>
                  <a:gd name="T97" fmla="*/ 6 h 74"/>
                  <a:gd name="T98" fmla="*/ 47 w 47"/>
                  <a:gd name="T99" fmla="*/ 5 h 74"/>
                  <a:gd name="T100" fmla="*/ 47 w 47"/>
                  <a:gd name="T10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74">
                    <a:moveTo>
                      <a:pt x="42" y="0"/>
                    </a:moveTo>
                    <a:cubicBezTo>
                      <a:pt x="39" y="0"/>
                      <a:pt x="37" y="2"/>
                      <a:pt x="37" y="5"/>
                    </a:cubicBezTo>
                    <a:cubicBezTo>
                      <a:pt x="37" y="7"/>
                      <a:pt x="37" y="9"/>
                      <a:pt x="36" y="11"/>
                    </a:cubicBezTo>
                    <a:cubicBezTo>
                      <a:pt x="36" y="13"/>
                      <a:pt x="36" y="15"/>
                      <a:pt x="36" y="16"/>
                    </a:cubicBezTo>
                    <a:cubicBezTo>
                      <a:pt x="35" y="21"/>
                      <a:pt x="34" y="26"/>
                      <a:pt x="33" y="30"/>
                    </a:cubicBezTo>
                    <a:cubicBezTo>
                      <a:pt x="32" y="32"/>
                      <a:pt x="31" y="33"/>
                      <a:pt x="31" y="35"/>
                    </a:cubicBezTo>
                    <a:cubicBezTo>
                      <a:pt x="29" y="40"/>
                      <a:pt x="26" y="44"/>
                      <a:pt x="23" y="48"/>
                    </a:cubicBezTo>
                    <a:cubicBezTo>
                      <a:pt x="22" y="50"/>
                      <a:pt x="20" y="52"/>
                      <a:pt x="19" y="53"/>
                    </a:cubicBezTo>
                    <a:cubicBezTo>
                      <a:pt x="15" y="58"/>
                      <a:pt x="11" y="62"/>
                      <a:pt x="7" y="66"/>
                    </a:cubicBezTo>
                    <a:cubicBezTo>
                      <a:pt x="6" y="67"/>
                      <a:pt x="5" y="68"/>
                      <a:pt x="4" y="69"/>
                    </a:cubicBezTo>
                    <a:cubicBezTo>
                      <a:pt x="3" y="71"/>
                      <a:pt x="1" y="72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28" y="60"/>
                      <a:pt x="41" y="45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sp>
          <p:nvSpPr>
            <p:cNvPr id="14" name="Freeform 13"/>
            <p:cNvSpPr/>
            <p:nvPr/>
          </p:nvSpPr>
          <p:spPr bwMode="auto">
            <a:xfrm>
              <a:off x="3132953" y="-15560"/>
              <a:ext cx="1530032" cy="1370042"/>
            </a:xfrm>
            <a:custGeom>
              <a:avLst/>
              <a:gdLst>
                <a:gd name="connsiteX0" fmla="*/ 301732 w 1530032"/>
                <a:gd name="connsiteY0" fmla="*/ 0 h 1370042"/>
                <a:gd name="connsiteX1" fmla="*/ 1228301 w 1530032"/>
                <a:gd name="connsiteY1" fmla="*/ 0 h 1370042"/>
                <a:gd name="connsiteX2" fmla="*/ 1305964 w 1530032"/>
                <a:gd name="connsiteY2" fmla="*/ 64078 h 1370042"/>
                <a:gd name="connsiteX3" fmla="*/ 1530032 w 1530032"/>
                <a:gd name="connsiteY3" fmla="*/ 605026 h 1370042"/>
                <a:gd name="connsiteX4" fmla="*/ 765016 w 1530032"/>
                <a:gd name="connsiteY4" fmla="*/ 1370042 h 1370042"/>
                <a:gd name="connsiteX5" fmla="*/ 0 w 1530032"/>
                <a:gd name="connsiteY5" fmla="*/ 605026 h 1370042"/>
                <a:gd name="connsiteX6" fmla="*/ 224068 w 1530032"/>
                <a:gd name="connsiteY6" fmla="*/ 64078 h 13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032" h="1370042">
                  <a:moveTo>
                    <a:pt x="301732" y="0"/>
                  </a:moveTo>
                  <a:lnTo>
                    <a:pt x="1228301" y="0"/>
                  </a:lnTo>
                  <a:lnTo>
                    <a:pt x="1305964" y="64078"/>
                  </a:lnTo>
                  <a:cubicBezTo>
                    <a:pt x="1444405" y="202519"/>
                    <a:pt x="1530032" y="393773"/>
                    <a:pt x="1530032" y="605026"/>
                  </a:cubicBezTo>
                  <a:cubicBezTo>
                    <a:pt x="1530032" y="1027533"/>
                    <a:pt x="1187523" y="1370042"/>
                    <a:pt x="765016" y="1370042"/>
                  </a:cubicBezTo>
                  <a:cubicBezTo>
                    <a:pt x="342509" y="1370042"/>
                    <a:pt x="0" y="1027533"/>
                    <a:pt x="0" y="605026"/>
                  </a:cubicBezTo>
                  <a:cubicBezTo>
                    <a:pt x="0" y="393773"/>
                    <a:pt x="85627" y="202519"/>
                    <a:pt x="224068" y="64078"/>
                  </a:cubicBezTo>
                  <a:close/>
                </a:path>
              </a:pathLst>
            </a:cu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121920" tIns="60960" rIns="121920" bIns="6096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2">
              <a:alphaModFix amt="90000"/>
            </a:blip>
            <a:stretch>
              <a:fillRect/>
            </a:stretch>
          </p:blipFill>
          <p:spPr>
            <a:xfrm>
              <a:off x="3589432" y="114991"/>
              <a:ext cx="632770" cy="994352"/>
            </a:xfrm>
            <a:prstGeom prst="rect">
              <a:avLst/>
            </a:prstGeom>
          </p:spPr>
        </p:pic>
      </p:grpSp>
      <p:sp>
        <p:nvSpPr>
          <p:cNvPr id="49" name="Rectangle 48"/>
          <p:cNvSpPr/>
          <p:nvPr userDrawn="1"/>
        </p:nvSpPr>
        <p:spPr bwMode="auto">
          <a:xfrm>
            <a:off x="-15433" y="0"/>
            <a:ext cx="12207433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9044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mago-Medium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10503757" y="6487716"/>
            <a:ext cx="1224695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50" y="6487716"/>
            <a:ext cx="1092180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3730053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 userDrawn="1"/>
        </p:nvGrpSpPr>
        <p:grpSpPr>
          <a:xfrm>
            <a:off x="-15434" y="-15560"/>
            <a:ext cx="4678419" cy="2671131"/>
            <a:chOff x="-15433" y="-15560"/>
            <a:chExt cx="4678418" cy="2671130"/>
          </a:xfrm>
        </p:grpSpPr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-15433" y="1201294"/>
              <a:ext cx="1343798" cy="1454276"/>
            </a:xfrm>
            <a:custGeom>
              <a:avLst/>
              <a:gdLst>
                <a:gd name="connsiteX0" fmla="*/ 617603 w 1343798"/>
                <a:gd name="connsiteY0" fmla="*/ 0 h 1454276"/>
                <a:gd name="connsiteX1" fmla="*/ 1343798 w 1343798"/>
                <a:gd name="connsiteY1" fmla="*/ 727138 h 1454276"/>
                <a:gd name="connsiteX2" fmla="*/ 1245784 w 1343798"/>
                <a:gd name="connsiteY2" fmla="*/ 1088477 h 1454276"/>
                <a:gd name="connsiteX3" fmla="*/ 1343798 w 1343798"/>
                <a:gd name="connsiteY3" fmla="*/ 1454276 h 1454276"/>
                <a:gd name="connsiteX4" fmla="*/ 978473 w 1343798"/>
                <a:gd name="connsiteY4" fmla="*/ 1356135 h 1454276"/>
                <a:gd name="connsiteX5" fmla="*/ 617603 w 1343798"/>
                <a:gd name="connsiteY5" fmla="*/ 1454276 h 1454276"/>
                <a:gd name="connsiteX6" fmla="*/ 15456 w 1343798"/>
                <a:gd name="connsiteY6" fmla="*/ 1133644 h 1454276"/>
                <a:gd name="connsiteX7" fmla="*/ 0 w 1343798"/>
                <a:gd name="connsiteY7" fmla="*/ 1105137 h 1454276"/>
                <a:gd name="connsiteX8" fmla="*/ 0 w 1343798"/>
                <a:gd name="connsiteY8" fmla="*/ 349139 h 1454276"/>
                <a:gd name="connsiteX9" fmla="*/ 15456 w 1343798"/>
                <a:gd name="connsiteY9" fmla="*/ 320632 h 1454276"/>
                <a:gd name="connsiteX10" fmla="*/ 617603 w 1343798"/>
                <a:gd name="connsiteY10" fmla="*/ 0 h 145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3798" h="1454276">
                  <a:moveTo>
                    <a:pt x="617603" y="0"/>
                  </a:moveTo>
                  <a:cubicBezTo>
                    <a:pt x="1018569" y="0"/>
                    <a:pt x="1343798" y="325651"/>
                    <a:pt x="1343798" y="727138"/>
                  </a:cubicBezTo>
                  <a:cubicBezTo>
                    <a:pt x="1343798" y="860967"/>
                    <a:pt x="1308157" y="981413"/>
                    <a:pt x="1245784" y="1088477"/>
                  </a:cubicBezTo>
                  <a:lnTo>
                    <a:pt x="1343798" y="1454276"/>
                  </a:lnTo>
                  <a:cubicBezTo>
                    <a:pt x="1343798" y="1454276"/>
                    <a:pt x="1343798" y="1454276"/>
                    <a:pt x="978473" y="1356135"/>
                  </a:cubicBezTo>
                  <a:cubicBezTo>
                    <a:pt x="871548" y="1418588"/>
                    <a:pt x="751258" y="1454276"/>
                    <a:pt x="617603" y="1454276"/>
                  </a:cubicBezTo>
                  <a:cubicBezTo>
                    <a:pt x="366998" y="1454276"/>
                    <a:pt x="145979" y="1327069"/>
                    <a:pt x="15456" y="1133644"/>
                  </a:cubicBezTo>
                  <a:lnTo>
                    <a:pt x="0" y="1105137"/>
                  </a:lnTo>
                  <a:lnTo>
                    <a:pt x="0" y="349139"/>
                  </a:lnTo>
                  <a:lnTo>
                    <a:pt x="15456" y="320632"/>
                  </a:lnTo>
                  <a:cubicBezTo>
                    <a:pt x="145979" y="127207"/>
                    <a:pt x="366998" y="0"/>
                    <a:pt x="617603" y="0"/>
                  </a:cubicBez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-15433" y="696443"/>
              <a:ext cx="546960" cy="1017239"/>
            </a:xfrm>
            <a:custGeom>
              <a:avLst/>
              <a:gdLst>
                <a:gd name="connsiteX0" fmla="*/ 43395 w 546960"/>
                <a:gd name="connsiteY0" fmla="*/ 0 h 1017239"/>
                <a:gd name="connsiteX1" fmla="*/ 546960 w 546960"/>
                <a:gd name="connsiteY1" fmla="*/ 508620 h 1017239"/>
                <a:gd name="connsiteX2" fmla="*/ 480115 w 546960"/>
                <a:gd name="connsiteY2" fmla="*/ 762929 h 1017239"/>
                <a:gd name="connsiteX3" fmla="*/ 546960 w 546960"/>
                <a:gd name="connsiteY3" fmla="*/ 1017239 h 1017239"/>
                <a:gd name="connsiteX4" fmla="*/ 292949 w 546960"/>
                <a:gd name="connsiteY4" fmla="*/ 950315 h 1017239"/>
                <a:gd name="connsiteX5" fmla="*/ 43395 w 546960"/>
                <a:gd name="connsiteY5" fmla="*/ 1017239 h 1017239"/>
                <a:gd name="connsiteX6" fmla="*/ 0 w 546960"/>
                <a:gd name="connsiteY6" fmla="*/ 1012865 h 1017239"/>
                <a:gd name="connsiteX7" fmla="*/ 0 w 546960"/>
                <a:gd name="connsiteY7" fmla="*/ 4375 h 101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960" h="1017239">
                  <a:moveTo>
                    <a:pt x="43395" y="0"/>
                  </a:moveTo>
                  <a:cubicBezTo>
                    <a:pt x="319687" y="0"/>
                    <a:pt x="546960" y="227540"/>
                    <a:pt x="546960" y="508620"/>
                  </a:cubicBezTo>
                  <a:cubicBezTo>
                    <a:pt x="546960" y="602313"/>
                    <a:pt x="524678" y="687083"/>
                    <a:pt x="480115" y="762929"/>
                  </a:cubicBezTo>
                  <a:lnTo>
                    <a:pt x="546960" y="1017239"/>
                  </a:lnTo>
                  <a:cubicBezTo>
                    <a:pt x="546960" y="1017239"/>
                    <a:pt x="546960" y="1017239"/>
                    <a:pt x="292949" y="950315"/>
                  </a:cubicBezTo>
                  <a:cubicBezTo>
                    <a:pt x="221648" y="990470"/>
                    <a:pt x="132521" y="1017239"/>
                    <a:pt x="43395" y="1017239"/>
                  </a:cubicBezTo>
                  <a:lnTo>
                    <a:pt x="0" y="1012865"/>
                  </a:lnTo>
                  <a:lnTo>
                    <a:pt x="0" y="437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" name="Freeform 1123"/>
            <p:cNvSpPr>
              <a:spLocks/>
            </p:cNvSpPr>
            <p:nvPr/>
          </p:nvSpPr>
          <p:spPr bwMode="auto">
            <a:xfrm>
              <a:off x="936540" y="1638331"/>
              <a:ext cx="617879" cy="619763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1482125" y="1012600"/>
              <a:ext cx="386848" cy="387952"/>
              <a:chOff x="5308329" y="1417360"/>
              <a:chExt cx="316161" cy="317063"/>
            </a:xfrm>
          </p:grpSpPr>
          <p:sp>
            <p:nvSpPr>
              <p:cNvPr id="47" name="Freeform 1450"/>
              <p:cNvSpPr>
                <a:spLocks/>
              </p:cNvSpPr>
              <p:nvPr/>
            </p:nvSpPr>
            <p:spPr bwMode="auto">
              <a:xfrm>
                <a:off x="5308329" y="1417360"/>
                <a:ext cx="316161" cy="317063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8" name="Freeform 1451"/>
              <p:cNvSpPr>
                <a:spLocks/>
              </p:cNvSpPr>
              <p:nvPr/>
            </p:nvSpPr>
            <p:spPr bwMode="auto">
              <a:xfrm>
                <a:off x="5358993" y="1468025"/>
                <a:ext cx="215733" cy="204292"/>
              </a:xfrm>
              <a:custGeom>
                <a:avLst/>
                <a:gdLst>
                  <a:gd name="T0" fmla="*/ 33 w 56"/>
                  <a:gd name="T1" fmla="*/ 0 h 53"/>
                  <a:gd name="T2" fmla="*/ 26 w 56"/>
                  <a:gd name="T3" fmla="*/ 4 h 53"/>
                  <a:gd name="T4" fmla="*/ 25 w 56"/>
                  <a:gd name="T5" fmla="*/ 9 h 53"/>
                  <a:gd name="T6" fmla="*/ 30 w 56"/>
                  <a:gd name="T7" fmla="*/ 15 h 53"/>
                  <a:gd name="T8" fmla="*/ 29 w 56"/>
                  <a:gd name="T9" fmla="*/ 19 h 53"/>
                  <a:gd name="T10" fmla="*/ 27 w 56"/>
                  <a:gd name="T11" fmla="*/ 19 h 53"/>
                  <a:gd name="T12" fmla="*/ 19 w 56"/>
                  <a:gd name="T13" fmla="*/ 22 h 53"/>
                  <a:gd name="T14" fmla="*/ 15 w 56"/>
                  <a:gd name="T15" fmla="*/ 19 h 53"/>
                  <a:gd name="T16" fmla="*/ 13 w 56"/>
                  <a:gd name="T17" fmla="*/ 17 h 53"/>
                  <a:gd name="T18" fmla="*/ 13 w 56"/>
                  <a:gd name="T19" fmla="*/ 16 h 53"/>
                  <a:gd name="T20" fmla="*/ 8 w 56"/>
                  <a:gd name="T21" fmla="*/ 9 h 53"/>
                  <a:gd name="T22" fmla="*/ 8 w 56"/>
                  <a:gd name="T23" fmla="*/ 9 h 53"/>
                  <a:gd name="T24" fmla="*/ 4 w 56"/>
                  <a:gd name="T25" fmla="*/ 15 h 53"/>
                  <a:gd name="T26" fmla="*/ 8 w 56"/>
                  <a:gd name="T27" fmla="*/ 19 h 53"/>
                  <a:gd name="T28" fmla="*/ 9 w 56"/>
                  <a:gd name="T29" fmla="*/ 19 h 53"/>
                  <a:gd name="T30" fmla="*/ 12 w 56"/>
                  <a:gd name="T31" fmla="*/ 18 h 53"/>
                  <a:gd name="T32" fmla="*/ 18 w 56"/>
                  <a:gd name="T33" fmla="*/ 22 h 53"/>
                  <a:gd name="T34" fmla="*/ 18 w 56"/>
                  <a:gd name="T35" fmla="*/ 24 h 53"/>
                  <a:gd name="T36" fmla="*/ 18 w 56"/>
                  <a:gd name="T37" fmla="*/ 30 h 53"/>
                  <a:gd name="T38" fmla="*/ 19 w 56"/>
                  <a:gd name="T39" fmla="*/ 33 h 53"/>
                  <a:gd name="T40" fmla="*/ 13 w 56"/>
                  <a:gd name="T41" fmla="*/ 39 h 53"/>
                  <a:gd name="T42" fmla="*/ 8 w 56"/>
                  <a:gd name="T43" fmla="*/ 36 h 53"/>
                  <a:gd name="T44" fmla="*/ 6 w 56"/>
                  <a:gd name="T45" fmla="*/ 37 h 53"/>
                  <a:gd name="T46" fmla="*/ 1 w 56"/>
                  <a:gd name="T47" fmla="*/ 45 h 53"/>
                  <a:gd name="T48" fmla="*/ 6 w 56"/>
                  <a:gd name="T49" fmla="*/ 51 h 53"/>
                  <a:gd name="T50" fmla="*/ 8 w 56"/>
                  <a:gd name="T51" fmla="*/ 51 h 53"/>
                  <a:gd name="T52" fmla="*/ 13 w 56"/>
                  <a:gd name="T53" fmla="*/ 49 h 53"/>
                  <a:gd name="T54" fmla="*/ 14 w 56"/>
                  <a:gd name="T55" fmla="*/ 40 h 53"/>
                  <a:gd name="T56" fmla="*/ 14 w 56"/>
                  <a:gd name="T57" fmla="*/ 39 h 53"/>
                  <a:gd name="T58" fmla="*/ 20 w 56"/>
                  <a:gd name="T59" fmla="*/ 34 h 53"/>
                  <a:gd name="T60" fmla="*/ 26 w 56"/>
                  <a:gd name="T61" fmla="*/ 36 h 53"/>
                  <a:gd name="T62" fmla="*/ 32 w 56"/>
                  <a:gd name="T63" fmla="*/ 35 h 53"/>
                  <a:gd name="T64" fmla="*/ 37 w 56"/>
                  <a:gd name="T65" fmla="*/ 41 h 53"/>
                  <a:gd name="T66" fmla="*/ 38 w 56"/>
                  <a:gd name="T67" fmla="*/ 51 h 53"/>
                  <a:gd name="T68" fmla="*/ 42 w 56"/>
                  <a:gd name="T69" fmla="*/ 53 h 53"/>
                  <a:gd name="T70" fmla="*/ 46 w 56"/>
                  <a:gd name="T71" fmla="*/ 51 h 53"/>
                  <a:gd name="T72" fmla="*/ 48 w 56"/>
                  <a:gd name="T73" fmla="*/ 43 h 53"/>
                  <a:gd name="T74" fmla="*/ 45 w 56"/>
                  <a:gd name="T75" fmla="*/ 40 h 53"/>
                  <a:gd name="T76" fmla="*/ 42 w 56"/>
                  <a:gd name="T77" fmla="*/ 39 h 53"/>
                  <a:gd name="T78" fmla="*/ 38 w 56"/>
                  <a:gd name="T79" fmla="*/ 40 h 53"/>
                  <a:gd name="T80" fmla="*/ 33 w 56"/>
                  <a:gd name="T81" fmla="*/ 34 h 53"/>
                  <a:gd name="T82" fmla="*/ 35 w 56"/>
                  <a:gd name="T83" fmla="*/ 27 h 53"/>
                  <a:gd name="T84" fmla="*/ 36 w 56"/>
                  <a:gd name="T85" fmla="*/ 26 h 53"/>
                  <a:gd name="T86" fmla="*/ 48 w 56"/>
                  <a:gd name="T87" fmla="*/ 20 h 53"/>
                  <a:gd name="T88" fmla="*/ 48 w 56"/>
                  <a:gd name="T89" fmla="*/ 20 h 53"/>
                  <a:gd name="T90" fmla="*/ 49 w 56"/>
                  <a:gd name="T91" fmla="*/ 20 h 53"/>
                  <a:gd name="T92" fmla="*/ 53 w 56"/>
                  <a:gd name="T93" fmla="*/ 22 h 53"/>
                  <a:gd name="T94" fmla="*/ 55 w 56"/>
                  <a:gd name="T95" fmla="*/ 22 h 53"/>
                  <a:gd name="T96" fmla="*/ 56 w 56"/>
                  <a:gd name="T97" fmla="*/ 20 h 53"/>
                  <a:gd name="T98" fmla="*/ 54 w 56"/>
                  <a:gd name="T99" fmla="*/ 12 h 53"/>
                  <a:gd name="T100" fmla="*/ 53 w 56"/>
                  <a:gd name="T101" fmla="*/ 12 h 53"/>
                  <a:gd name="T102" fmla="*/ 53 w 56"/>
                  <a:gd name="T103" fmla="*/ 12 h 53"/>
                  <a:gd name="T104" fmla="*/ 48 w 56"/>
                  <a:gd name="T105" fmla="*/ 18 h 53"/>
                  <a:gd name="T106" fmla="*/ 47 w 56"/>
                  <a:gd name="T107" fmla="*/ 19 h 53"/>
                  <a:gd name="T108" fmla="*/ 35 w 56"/>
                  <a:gd name="T109" fmla="*/ 24 h 53"/>
                  <a:gd name="T110" fmla="*/ 35 w 56"/>
                  <a:gd name="T111" fmla="*/ 25 h 53"/>
                  <a:gd name="T112" fmla="*/ 30 w 56"/>
                  <a:gd name="T113" fmla="*/ 19 h 53"/>
                  <a:gd name="T114" fmla="*/ 31 w 56"/>
                  <a:gd name="T115" fmla="*/ 16 h 53"/>
                  <a:gd name="T116" fmla="*/ 33 w 56"/>
                  <a:gd name="T117" fmla="*/ 16 h 53"/>
                  <a:gd name="T118" fmla="*/ 37 w 56"/>
                  <a:gd name="T119" fmla="*/ 14 h 53"/>
                  <a:gd name="T120" fmla="*/ 40 w 56"/>
                  <a:gd name="T121" fmla="*/ 9 h 53"/>
                  <a:gd name="T122" fmla="*/ 35 w 56"/>
                  <a:gd name="T123" fmla="*/ 1 h 53"/>
                  <a:gd name="T124" fmla="*/ 33 w 56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3">
                    <a:moveTo>
                      <a:pt x="33" y="0"/>
                    </a:moveTo>
                    <a:cubicBezTo>
                      <a:pt x="30" y="0"/>
                      <a:pt x="27" y="2"/>
                      <a:pt x="26" y="4"/>
                    </a:cubicBezTo>
                    <a:cubicBezTo>
                      <a:pt x="25" y="6"/>
                      <a:pt x="25" y="7"/>
                      <a:pt x="25" y="9"/>
                    </a:cubicBezTo>
                    <a:cubicBezTo>
                      <a:pt x="26" y="12"/>
                      <a:pt x="27" y="14"/>
                      <a:pt x="30" y="15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3" y="19"/>
                      <a:pt x="23" y="19"/>
                      <a:pt x="19" y="22"/>
                    </a:cubicBezTo>
                    <a:cubicBezTo>
                      <a:pt x="18" y="21"/>
                      <a:pt x="17" y="20"/>
                      <a:pt x="15" y="19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0"/>
                      <a:pt x="3" y="12"/>
                      <a:pt x="4" y="15"/>
                    </a:cubicBezTo>
                    <a:cubicBezTo>
                      <a:pt x="4" y="17"/>
                      <a:pt x="6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1" y="18"/>
                      <a:pt x="12" y="18"/>
                    </a:cubicBezTo>
                    <a:cubicBezTo>
                      <a:pt x="14" y="19"/>
                      <a:pt x="16" y="21"/>
                      <a:pt x="18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7" y="26"/>
                      <a:pt x="17" y="28"/>
                      <a:pt x="18" y="30"/>
                    </a:cubicBezTo>
                    <a:cubicBezTo>
                      <a:pt x="18" y="31"/>
                      <a:pt x="19" y="32"/>
                      <a:pt x="19" y="33"/>
                    </a:cubicBezTo>
                    <a:cubicBezTo>
                      <a:pt x="17" y="35"/>
                      <a:pt x="15" y="37"/>
                      <a:pt x="13" y="39"/>
                    </a:cubicBezTo>
                    <a:cubicBezTo>
                      <a:pt x="11" y="37"/>
                      <a:pt x="10" y="36"/>
                      <a:pt x="8" y="36"/>
                    </a:cubicBezTo>
                    <a:cubicBezTo>
                      <a:pt x="8" y="36"/>
                      <a:pt x="7" y="37"/>
                      <a:pt x="6" y="37"/>
                    </a:cubicBezTo>
                    <a:cubicBezTo>
                      <a:pt x="2" y="37"/>
                      <a:pt x="0" y="41"/>
                      <a:pt x="1" y="45"/>
                    </a:cubicBezTo>
                    <a:cubicBezTo>
                      <a:pt x="1" y="48"/>
                      <a:pt x="3" y="50"/>
                      <a:pt x="6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0" y="51"/>
                      <a:pt x="11" y="51"/>
                      <a:pt x="13" y="49"/>
                    </a:cubicBezTo>
                    <a:cubicBezTo>
                      <a:pt x="15" y="47"/>
                      <a:pt x="16" y="43"/>
                      <a:pt x="14" y="40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6" y="37"/>
                      <a:pt x="18" y="36"/>
                      <a:pt x="20" y="34"/>
                    </a:cubicBezTo>
                    <a:cubicBezTo>
                      <a:pt x="22" y="35"/>
                      <a:pt x="24" y="36"/>
                      <a:pt x="26" y="36"/>
                    </a:cubicBezTo>
                    <a:cubicBezTo>
                      <a:pt x="28" y="36"/>
                      <a:pt x="30" y="36"/>
                      <a:pt x="32" y="35"/>
                    </a:cubicBezTo>
                    <a:cubicBezTo>
                      <a:pt x="34" y="37"/>
                      <a:pt x="35" y="39"/>
                      <a:pt x="37" y="41"/>
                    </a:cubicBezTo>
                    <a:cubicBezTo>
                      <a:pt x="34" y="45"/>
                      <a:pt x="35" y="49"/>
                      <a:pt x="38" y="51"/>
                    </a:cubicBezTo>
                    <a:cubicBezTo>
                      <a:pt x="39" y="52"/>
                      <a:pt x="41" y="53"/>
                      <a:pt x="42" y="53"/>
                    </a:cubicBezTo>
                    <a:cubicBezTo>
                      <a:pt x="44" y="53"/>
                      <a:pt x="45" y="52"/>
                      <a:pt x="46" y="51"/>
                    </a:cubicBezTo>
                    <a:cubicBezTo>
                      <a:pt x="49" y="49"/>
                      <a:pt x="50" y="45"/>
                      <a:pt x="48" y="43"/>
                    </a:cubicBezTo>
                    <a:cubicBezTo>
                      <a:pt x="47" y="41"/>
                      <a:pt x="46" y="40"/>
                      <a:pt x="45" y="40"/>
                    </a:cubicBezTo>
                    <a:cubicBezTo>
                      <a:pt x="44" y="39"/>
                      <a:pt x="43" y="39"/>
                      <a:pt x="42" y="39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8"/>
                      <a:pt x="35" y="36"/>
                      <a:pt x="33" y="34"/>
                    </a:cubicBezTo>
                    <a:cubicBezTo>
                      <a:pt x="34" y="32"/>
                      <a:pt x="35" y="29"/>
                      <a:pt x="35" y="27"/>
                    </a:cubicBezTo>
                    <a:cubicBezTo>
                      <a:pt x="35" y="26"/>
                      <a:pt x="35" y="26"/>
                      <a:pt x="36" y="26"/>
                    </a:cubicBezTo>
                    <a:cubicBezTo>
                      <a:pt x="40" y="24"/>
                      <a:pt x="44" y="22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2"/>
                      <a:pt x="51" y="22"/>
                      <a:pt x="53" y="22"/>
                    </a:cubicBezTo>
                    <a:cubicBezTo>
                      <a:pt x="53" y="22"/>
                      <a:pt x="54" y="22"/>
                      <a:pt x="55" y="22"/>
                    </a:cubicBezTo>
                    <a:cubicBezTo>
                      <a:pt x="55" y="21"/>
                      <a:pt x="56" y="21"/>
                      <a:pt x="56" y="20"/>
                    </a:cubicBezTo>
                    <a:cubicBezTo>
                      <a:pt x="55" y="18"/>
                      <a:pt x="55" y="15"/>
                      <a:pt x="54" y="12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2"/>
                      <a:pt x="47" y="15"/>
                      <a:pt x="48" y="18"/>
                    </a:cubicBezTo>
                    <a:cubicBezTo>
                      <a:pt x="48" y="19"/>
                      <a:pt x="48" y="19"/>
                      <a:pt x="47" y="19"/>
                    </a:cubicBezTo>
                    <a:cubicBezTo>
                      <a:pt x="43" y="21"/>
                      <a:pt x="39" y="23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2"/>
                      <a:pt x="32" y="20"/>
                      <a:pt x="30" y="19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6"/>
                      <a:pt x="36" y="15"/>
                      <a:pt x="37" y="14"/>
                    </a:cubicBezTo>
                    <a:cubicBezTo>
                      <a:pt x="39" y="13"/>
                      <a:pt x="40" y="11"/>
                      <a:pt x="40" y="9"/>
                    </a:cubicBezTo>
                    <a:cubicBezTo>
                      <a:pt x="41" y="6"/>
                      <a:pt x="39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" name="Freeform 1454"/>
              <p:cNvSpPr>
                <a:spLocks/>
              </p:cNvSpPr>
              <p:nvPr/>
            </p:nvSpPr>
            <p:spPr bwMode="auto">
              <a:xfrm>
                <a:off x="5566554" y="1513787"/>
                <a:ext cx="16343" cy="31052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8 h 8"/>
                  <a:gd name="T4" fmla="*/ 3 w 4"/>
                  <a:gd name="T5" fmla="*/ 4 h 8"/>
                  <a:gd name="T6" fmla="*/ 0 w 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DE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1790083" y="746635"/>
              <a:ext cx="617802" cy="615921"/>
              <a:chOff x="5560016" y="1199993"/>
              <a:chExt cx="504914" cy="503377"/>
            </a:xfrm>
          </p:grpSpPr>
          <p:sp>
            <p:nvSpPr>
              <p:cNvPr id="29" name="Freeform 1452"/>
              <p:cNvSpPr>
                <a:spLocks noEditPoints="1"/>
              </p:cNvSpPr>
              <p:nvPr/>
            </p:nvSpPr>
            <p:spPr bwMode="auto">
              <a:xfrm>
                <a:off x="5560016" y="1199993"/>
                <a:ext cx="504914" cy="503377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0" name="Oval 1455"/>
              <p:cNvSpPr>
                <a:spLocks noChangeArrowheads="1"/>
              </p:cNvSpPr>
              <p:nvPr/>
            </p:nvSpPr>
            <p:spPr bwMode="auto">
              <a:xfrm>
                <a:off x="5718548" y="1316032"/>
                <a:ext cx="14710" cy="1634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1" name="Oval 1456"/>
              <p:cNvSpPr>
                <a:spLocks noChangeArrowheads="1"/>
              </p:cNvSpPr>
              <p:nvPr/>
            </p:nvSpPr>
            <p:spPr bwMode="auto">
              <a:xfrm>
                <a:off x="5741429" y="1301322"/>
                <a:ext cx="22881" cy="277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2" name="Oval 1457"/>
              <p:cNvSpPr>
                <a:spLocks noChangeArrowheads="1"/>
              </p:cNvSpPr>
              <p:nvPr/>
            </p:nvSpPr>
            <p:spPr bwMode="auto">
              <a:xfrm>
                <a:off x="5725086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3" name="Oval 1458"/>
              <p:cNvSpPr>
                <a:spLocks noChangeArrowheads="1"/>
              </p:cNvSpPr>
              <p:nvPr/>
            </p:nvSpPr>
            <p:spPr bwMode="auto">
              <a:xfrm>
                <a:off x="5713645" y="1281710"/>
                <a:ext cx="19612" cy="19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4" name="Oval 1459"/>
              <p:cNvSpPr>
                <a:spLocks noChangeArrowheads="1"/>
              </p:cNvSpPr>
              <p:nvPr/>
            </p:nvSpPr>
            <p:spPr bwMode="auto">
              <a:xfrm>
                <a:off x="5741429" y="126700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5" name="Freeform 1460"/>
              <p:cNvSpPr>
                <a:spLocks noEditPoints="1"/>
              </p:cNvSpPr>
              <p:nvPr/>
            </p:nvSpPr>
            <p:spPr bwMode="auto">
              <a:xfrm>
                <a:off x="5713645" y="1363427"/>
                <a:ext cx="53933" cy="263129"/>
              </a:xfrm>
              <a:custGeom>
                <a:avLst/>
                <a:gdLst>
                  <a:gd name="T0" fmla="*/ 7 w 14"/>
                  <a:gd name="T1" fmla="*/ 4 h 68"/>
                  <a:gd name="T2" fmla="*/ 1 w 14"/>
                  <a:gd name="T3" fmla="*/ 2 h 68"/>
                  <a:gd name="T4" fmla="*/ 7 w 14"/>
                  <a:gd name="T5" fmla="*/ 1 h 68"/>
                  <a:gd name="T6" fmla="*/ 13 w 14"/>
                  <a:gd name="T7" fmla="*/ 2 h 68"/>
                  <a:gd name="T8" fmla="*/ 7 w 14"/>
                  <a:gd name="T9" fmla="*/ 4 h 68"/>
                  <a:gd name="T10" fmla="*/ 7 w 14"/>
                  <a:gd name="T11" fmla="*/ 0 h 68"/>
                  <a:gd name="T12" fmla="*/ 0 w 14"/>
                  <a:gd name="T13" fmla="*/ 3 h 68"/>
                  <a:gd name="T14" fmla="*/ 0 w 14"/>
                  <a:gd name="T15" fmla="*/ 3 h 68"/>
                  <a:gd name="T16" fmla="*/ 0 w 14"/>
                  <a:gd name="T17" fmla="*/ 3 h 68"/>
                  <a:gd name="T18" fmla="*/ 0 w 14"/>
                  <a:gd name="T19" fmla="*/ 65 h 68"/>
                  <a:gd name="T20" fmla="*/ 0 w 14"/>
                  <a:gd name="T21" fmla="*/ 65 h 68"/>
                  <a:gd name="T22" fmla="*/ 7 w 14"/>
                  <a:gd name="T23" fmla="*/ 68 h 68"/>
                  <a:gd name="T24" fmla="*/ 14 w 14"/>
                  <a:gd name="T25" fmla="*/ 66 h 68"/>
                  <a:gd name="T26" fmla="*/ 14 w 14"/>
                  <a:gd name="T27" fmla="*/ 66 h 68"/>
                  <a:gd name="T28" fmla="*/ 14 w 14"/>
                  <a:gd name="T29" fmla="*/ 3 h 68"/>
                  <a:gd name="T30" fmla="*/ 14 w 14"/>
                  <a:gd name="T31" fmla="*/ 3 h 68"/>
                  <a:gd name="T32" fmla="*/ 14 w 14"/>
                  <a:gd name="T33" fmla="*/ 3 h 68"/>
                  <a:gd name="T34" fmla="*/ 7 w 14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8"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6" name="Oval 1461"/>
              <p:cNvSpPr>
                <a:spLocks noChangeArrowheads="1"/>
              </p:cNvSpPr>
              <p:nvPr/>
            </p:nvSpPr>
            <p:spPr bwMode="auto">
              <a:xfrm>
                <a:off x="5718548" y="1366696"/>
                <a:ext cx="45762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7" name="Oval 1462"/>
              <p:cNvSpPr>
                <a:spLocks noChangeArrowheads="1"/>
              </p:cNvSpPr>
              <p:nvPr/>
            </p:nvSpPr>
            <p:spPr bwMode="auto">
              <a:xfrm>
                <a:off x="5841124" y="1329107"/>
                <a:ext cx="19612" cy="179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8" name="Oval 1463"/>
              <p:cNvSpPr>
                <a:spLocks noChangeArrowheads="1"/>
              </p:cNvSpPr>
              <p:nvPr/>
            </p:nvSpPr>
            <p:spPr bwMode="auto">
              <a:xfrm>
                <a:off x="5814974" y="1301322"/>
                <a:ext cx="26150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39" name="Oval 1464"/>
              <p:cNvSpPr>
                <a:spLocks noChangeArrowheads="1"/>
              </p:cNvSpPr>
              <p:nvPr/>
            </p:nvSpPr>
            <p:spPr bwMode="auto">
              <a:xfrm>
                <a:off x="5818243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0" name="Oval 1465"/>
              <p:cNvSpPr>
                <a:spLocks noChangeArrowheads="1"/>
              </p:cNvSpPr>
              <p:nvPr/>
            </p:nvSpPr>
            <p:spPr bwMode="auto">
              <a:xfrm>
                <a:off x="5837855" y="127844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1" name="Freeform 1466"/>
              <p:cNvSpPr>
                <a:spLocks noEditPoints="1"/>
              </p:cNvSpPr>
              <p:nvPr/>
            </p:nvSpPr>
            <p:spPr bwMode="auto">
              <a:xfrm>
                <a:off x="5806803" y="1363427"/>
                <a:ext cx="135650" cy="263129"/>
              </a:xfrm>
              <a:custGeom>
                <a:avLst/>
                <a:gdLst>
                  <a:gd name="T0" fmla="*/ 32 w 35"/>
                  <a:gd name="T1" fmla="*/ 10 h 68"/>
                  <a:gd name="T2" fmla="*/ 27 w 35"/>
                  <a:gd name="T3" fmla="*/ 7 h 68"/>
                  <a:gd name="T4" fmla="*/ 24 w 35"/>
                  <a:gd name="T5" fmla="*/ 2 h 68"/>
                  <a:gd name="T6" fmla="*/ 25 w 35"/>
                  <a:gd name="T7" fmla="*/ 2 h 68"/>
                  <a:gd name="T8" fmla="*/ 30 w 35"/>
                  <a:gd name="T9" fmla="*/ 5 h 68"/>
                  <a:gd name="T10" fmla="*/ 33 w 35"/>
                  <a:gd name="T11" fmla="*/ 9 h 68"/>
                  <a:gd name="T12" fmla="*/ 32 w 35"/>
                  <a:gd name="T13" fmla="*/ 10 h 68"/>
                  <a:gd name="T14" fmla="*/ 7 w 35"/>
                  <a:gd name="T15" fmla="*/ 4 h 68"/>
                  <a:gd name="T16" fmla="*/ 1 w 35"/>
                  <a:gd name="T17" fmla="*/ 2 h 68"/>
                  <a:gd name="T18" fmla="*/ 7 w 35"/>
                  <a:gd name="T19" fmla="*/ 1 h 68"/>
                  <a:gd name="T20" fmla="*/ 13 w 35"/>
                  <a:gd name="T21" fmla="*/ 2 h 68"/>
                  <a:gd name="T22" fmla="*/ 7 w 35"/>
                  <a:gd name="T23" fmla="*/ 4 h 68"/>
                  <a:gd name="T24" fmla="*/ 7 w 35"/>
                  <a:gd name="T25" fmla="*/ 0 h 68"/>
                  <a:gd name="T26" fmla="*/ 0 w 35"/>
                  <a:gd name="T27" fmla="*/ 3 h 68"/>
                  <a:gd name="T28" fmla="*/ 0 w 35"/>
                  <a:gd name="T29" fmla="*/ 3 h 68"/>
                  <a:gd name="T30" fmla="*/ 0 w 35"/>
                  <a:gd name="T31" fmla="*/ 3 h 68"/>
                  <a:gd name="T32" fmla="*/ 0 w 35"/>
                  <a:gd name="T33" fmla="*/ 65 h 68"/>
                  <a:gd name="T34" fmla="*/ 0 w 35"/>
                  <a:gd name="T35" fmla="*/ 65 h 68"/>
                  <a:gd name="T36" fmla="*/ 7 w 35"/>
                  <a:gd name="T37" fmla="*/ 68 h 68"/>
                  <a:gd name="T38" fmla="*/ 14 w 35"/>
                  <a:gd name="T39" fmla="*/ 66 h 68"/>
                  <a:gd name="T40" fmla="*/ 14 w 35"/>
                  <a:gd name="T41" fmla="*/ 66 h 68"/>
                  <a:gd name="T42" fmla="*/ 14 w 35"/>
                  <a:gd name="T43" fmla="*/ 35 h 68"/>
                  <a:gd name="T44" fmla="*/ 34 w 35"/>
                  <a:gd name="T45" fmla="*/ 10 h 68"/>
                  <a:gd name="T46" fmla="*/ 34 w 35"/>
                  <a:gd name="T47" fmla="*/ 10 h 68"/>
                  <a:gd name="T48" fmla="*/ 34 w 35"/>
                  <a:gd name="T49" fmla="*/ 10 h 68"/>
                  <a:gd name="T50" fmla="*/ 30 w 35"/>
                  <a:gd name="T51" fmla="*/ 4 h 68"/>
                  <a:gd name="T52" fmla="*/ 24 w 35"/>
                  <a:gd name="T53" fmla="*/ 1 h 68"/>
                  <a:gd name="T54" fmla="*/ 23 w 35"/>
                  <a:gd name="T55" fmla="*/ 2 h 68"/>
                  <a:gd name="T56" fmla="*/ 23 w 35"/>
                  <a:gd name="T57" fmla="*/ 2 h 68"/>
                  <a:gd name="T58" fmla="*/ 23 w 35"/>
                  <a:gd name="T59" fmla="*/ 2 h 68"/>
                  <a:gd name="T60" fmla="*/ 14 w 35"/>
                  <a:gd name="T61" fmla="*/ 13 h 68"/>
                  <a:gd name="T62" fmla="*/ 14 w 35"/>
                  <a:gd name="T63" fmla="*/ 3 h 68"/>
                  <a:gd name="T64" fmla="*/ 14 w 35"/>
                  <a:gd name="T65" fmla="*/ 3 h 68"/>
                  <a:gd name="T66" fmla="*/ 14 w 35"/>
                  <a:gd name="T67" fmla="*/ 3 h 68"/>
                  <a:gd name="T68" fmla="*/ 7 w 3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68">
                    <a:moveTo>
                      <a:pt x="32" y="10"/>
                    </a:moveTo>
                    <a:cubicBezTo>
                      <a:pt x="31" y="10"/>
                      <a:pt x="29" y="9"/>
                      <a:pt x="27" y="7"/>
                    </a:cubicBezTo>
                    <a:cubicBezTo>
                      <a:pt x="25" y="5"/>
                      <a:pt x="23" y="3"/>
                      <a:pt x="24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8" y="3"/>
                      <a:pt x="30" y="5"/>
                    </a:cubicBezTo>
                    <a:cubicBezTo>
                      <a:pt x="32" y="7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3" y="6"/>
                      <a:pt x="30" y="4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2" name="Oval 1467"/>
              <p:cNvSpPr>
                <a:spLocks noChangeArrowheads="1"/>
              </p:cNvSpPr>
              <p:nvPr/>
            </p:nvSpPr>
            <p:spPr bwMode="auto">
              <a:xfrm>
                <a:off x="5810072" y="1366696"/>
                <a:ext cx="47395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3" name="Freeform 1469"/>
              <p:cNvSpPr>
                <a:spLocks/>
              </p:cNvSpPr>
              <p:nvPr/>
            </p:nvSpPr>
            <p:spPr bwMode="auto">
              <a:xfrm>
                <a:off x="5895056" y="1371600"/>
                <a:ext cx="42493" cy="31052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4 w 11"/>
                  <a:gd name="T5" fmla="*/ 5 h 8"/>
                  <a:gd name="T6" fmla="*/ 9 w 11"/>
                  <a:gd name="T7" fmla="*/ 8 h 8"/>
                  <a:gd name="T8" fmla="*/ 10 w 11"/>
                  <a:gd name="T9" fmla="*/ 7 h 8"/>
                  <a:gd name="T10" fmla="*/ 7 w 11"/>
                  <a:gd name="T11" fmla="*/ 3 h 8"/>
                  <a:gd name="T12" fmla="*/ 2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3"/>
                      <a:pt x="4" y="5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4" name="Oval 1470"/>
              <p:cNvSpPr>
                <a:spLocks noChangeArrowheads="1"/>
              </p:cNvSpPr>
              <p:nvPr/>
            </p:nvSpPr>
            <p:spPr bwMode="auto">
              <a:xfrm>
                <a:off x="5948990" y="1332374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5" name="Oval 1471"/>
              <p:cNvSpPr>
                <a:spLocks noChangeArrowheads="1"/>
              </p:cNvSpPr>
              <p:nvPr/>
            </p:nvSpPr>
            <p:spPr bwMode="auto">
              <a:xfrm>
                <a:off x="5931013" y="1355255"/>
                <a:ext cx="22881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6" name="Oval 1472"/>
              <p:cNvSpPr>
                <a:spLocks noChangeArrowheads="1"/>
              </p:cNvSpPr>
              <p:nvPr/>
            </p:nvSpPr>
            <p:spPr bwMode="auto">
              <a:xfrm>
                <a:off x="5914668" y="1347084"/>
                <a:ext cx="16343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2342014" y="596654"/>
              <a:ext cx="1050839" cy="1049866"/>
              <a:chOff x="6011095" y="1077418"/>
              <a:chExt cx="858825" cy="858029"/>
            </a:xfrm>
          </p:grpSpPr>
          <p:sp>
            <p:nvSpPr>
              <p:cNvPr id="17" name="Freeform 1473"/>
              <p:cNvSpPr>
                <a:spLocks noEditPoints="1"/>
              </p:cNvSpPr>
              <p:nvPr/>
            </p:nvSpPr>
            <p:spPr bwMode="auto">
              <a:xfrm>
                <a:off x="6011095" y="1077418"/>
                <a:ext cx="858825" cy="858029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8" name="Freeform 1475"/>
              <p:cNvSpPr>
                <a:spLocks noEditPoints="1"/>
              </p:cNvSpPr>
              <p:nvPr/>
            </p:nvSpPr>
            <p:spPr bwMode="auto">
              <a:xfrm>
                <a:off x="6316717" y="1281710"/>
                <a:ext cx="220636" cy="444542"/>
              </a:xfrm>
              <a:custGeom>
                <a:avLst/>
                <a:gdLst>
                  <a:gd name="T0" fmla="*/ 54 w 57"/>
                  <a:gd name="T1" fmla="*/ 102 h 115"/>
                  <a:gd name="T2" fmla="*/ 3 w 57"/>
                  <a:gd name="T3" fmla="*/ 102 h 115"/>
                  <a:gd name="T4" fmla="*/ 0 w 57"/>
                  <a:gd name="T5" fmla="*/ 115 h 115"/>
                  <a:gd name="T6" fmla="*/ 57 w 57"/>
                  <a:gd name="T7" fmla="*/ 115 h 115"/>
                  <a:gd name="T8" fmla="*/ 54 w 57"/>
                  <a:gd name="T9" fmla="*/ 102 h 115"/>
                  <a:gd name="T10" fmla="*/ 44 w 57"/>
                  <a:gd name="T11" fmla="*/ 83 h 115"/>
                  <a:gd name="T12" fmla="*/ 12 w 57"/>
                  <a:gd name="T13" fmla="*/ 83 h 115"/>
                  <a:gd name="T14" fmla="*/ 5 w 57"/>
                  <a:gd name="T15" fmla="*/ 97 h 115"/>
                  <a:gd name="T16" fmla="*/ 52 w 57"/>
                  <a:gd name="T17" fmla="*/ 97 h 115"/>
                  <a:gd name="T18" fmla="*/ 44 w 57"/>
                  <a:gd name="T19" fmla="*/ 83 h 115"/>
                  <a:gd name="T20" fmla="*/ 28 w 57"/>
                  <a:gd name="T21" fmla="*/ 65 h 115"/>
                  <a:gd name="T22" fmla="*/ 16 w 57"/>
                  <a:gd name="T23" fmla="*/ 78 h 115"/>
                  <a:gd name="T24" fmla="*/ 40 w 57"/>
                  <a:gd name="T25" fmla="*/ 78 h 115"/>
                  <a:gd name="T26" fmla="*/ 28 w 57"/>
                  <a:gd name="T27" fmla="*/ 65 h 115"/>
                  <a:gd name="T28" fmla="*/ 40 w 57"/>
                  <a:gd name="T29" fmla="*/ 37 h 115"/>
                  <a:gd name="T30" fmla="*/ 16 w 57"/>
                  <a:gd name="T31" fmla="*/ 37 h 115"/>
                  <a:gd name="T32" fmla="*/ 28 w 57"/>
                  <a:gd name="T33" fmla="*/ 50 h 115"/>
                  <a:gd name="T34" fmla="*/ 40 w 57"/>
                  <a:gd name="T35" fmla="*/ 37 h 115"/>
                  <a:gd name="T36" fmla="*/ 52 w 57"/>
                  <a:gd name="T37" fmla="*/ 19 h 115"/>
                  <a:gd name="T38" fmla="*/ 5 w 57"/>
                  <a:gd name="T39" fmla="*/ 19 h 115"/>
                  <a:gd name="T40" fmla="*/ 12 w 57"/>
                  <a:gd name="T41" fmla="*/ 32 h 115"/>
                  <a:gd name="T42" fmla="*/ 44 w 57"/>
                  <a:gd name="T43" fmla="*/ 32 h 115"/>
                  <a:gd name="T44" fmla="*/ 52 w 57"/>
                  <a:gd name="T45" fmla="*/ 19 h 115"/>
                  <a:gd name="T46" fmla="*/ 57 w 57"/>
                  <a:gd name="T47" fmla="*/ 0 h 115"/>
                  <a:gd name="T48" fmla="*/ 0 w 57"/>
                  <a:gd name="T49" fmla="*/ 0 h 115"/>
                  <a:gd name="T50" fmla="*/ 3 w 57"/>
                  <a:gd name="T51" fmla="*/ 14 h 115"/>
                  <a:gd name="T52" fmla="*/ 54 w 57"/>
                  <a:gd name="T53" fmla="*/ 14 h 115"/>
                  <a:gd name="T54" fmla="*/ 57 w 57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15">
                    <a:moveTo>
                      <a:pt x="54" y="102"/>
                    </a:moveTo>
                    <a:cubicBezTo>
                      <a:pt x="3" y="102"/>
                      <a:pt x="3" y="102"/>
                      <a:pt x="3" y="102"/>
                    </a:cubicBezTo>
                    <a:cubicBezTo>
                      <a:pt x="1" y="106"/>
                      <a:pt x="0" y="110"/>
                      <a:pt x="0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0"/>
                      <a:pt x="55" y="106"/>
                      <a:pt x="54" y="102"/>
                    </a:cubicBezTo>
                    <a:moveTo>
                      <a:pt x="44" y="83"/>
                    </a:moveTo>
                    <a:cubicBezTo>
                      <a:pt x="12" y="83"/>
                      <a:pt x="12" y="83"/>
                      <a:pt x="12" y="83"/>
                    </a:cubicBezTo>
                    <a:cubicBezTo>
                      <a:pt x="9" y="87"/>
                      <a:pt x="7" y="92"/>
                      <a:pt x="5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0" y="92"/>
                      <a:pt x="47" y="87"/>
                      <a:pt x="44" y="83"/>
                    </a:cubicBezTo>
                    <a:moveTo>
                      <a:pt x="28" y="65"/>
                    </a:moveTo>
                    <a:cubicBezTo>
                      <a:pt x="24" y="69"/>
                      <a:pt x="20" y="73"/>
                      <a:pt x="16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3"/>
                      <a:pt x="32" y="69"/>
                      <a:pt x="28" y="65"/>
                    </a:cubicBezTo>
                    <a:moveTo>
                      <a:pt x="40" y="37"/>
                    </a:move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2"/>
                      <a:pt x="24" y="46"/>
                      <a:pt x="28" y="50"/>
                    </a:cubicBezTo>
                    <a:cubicBezTo>
                      <a:pt x="32" y="46"/>
                      <a:pt x="36" y="42"/>
                      <a:pt x="40" y="37"/>
                    </a:cubicBezTo>
                    <a:moveTo>
                      <a:pt x="52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7" y="24"/>
                      <a:pt x="9" y="28"/>
                      <a:pt x="12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4"/>
                      <a:pt x="52" y="19"/>
                    </a:cubicBezTo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0"/>
                      <a:pt x="56" y="5"/>
                      <a:pt x="57" y="0"/>
                    </a:cubicBezTo>
                  </a:path>
                </a:pathLst>
              </a:custGeom>
              <a:solidFill>
                <a:srgbClr val="DD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9" name="Freeform 1476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0" cy="27783"/>
              </a:xfrm>
              <a:custGeom>
                <a:avLst/>
                <a:gdLst>
                  <a:gd name="T0" fmla="*/ 7 h 7"/>
                  <a:gd name="T1" fmla="*/ 6 h 7"/>
                  <a:gd name="T2" fmla="*/ 6 h 7"/>
                  <a:gd name="T3" fmla="*/ 6 h 7"/>
                  <a:gd name="T4" fmla="*/ 6 h 7"/>
                  <a:gd name="T5" fmla="*/ 6 h 7"/>
                  <a:gd name="T6" fmla="*/ 6 h 7"/>
                  <a:gd name="T7" fmla="*/ 6 h 7"/>
                  <a:gd name="T8" fmla="*/ 6 h 7"/>
                  <a:gd name="T9" fmla="*/ 5 h 7"/>
                  <a:gd name="T10" fmla="*/ 5 h 7"/>
                  <a:gd name="T11" fmla="*/ 5 h 7"/>
                  <a:gd name="T12" fmla="*/ 5 h 7"/>
                  <a:gd name="T13" fmla="*/ 4 h 7"/>
                  <a:gd name="T14" fmla="*/ 4 h 7"/>
                  <a:gd name="T15" fmla="*/ 4 h 7"/>
                  <a:gd name="T16" fmla="*/ 4 h 7"/>
                  <a:gd name="T17" fmla="*/ 4 h 7"/>
                  <a:gd name="T18" fmla="*/ 4 h 7"/>
                  <a:gd name="T19" fmla="*/ 3 h 7"/>
                  <a:gd name="T20" fmla="*/ 3 h 7"/>
                  <a:gd name="T21" fmla="*/ 3 h 7"/>
                  <a:gd name="T22" fmla="*/ 3 h 7"/>
                  <a:gd name="T23" fmla="*/ 3 h 7"/>
                  <a:gd name="T24" fmla="*/ 3 h 7"/>
                  <a:gd name="T25" fmla="*/ 3 h 7"/>
                  <a:gd name="T26" fmla="*/ 3 h 7"/>
                  <a:gd name="T27" fmla="*/ 3 h 7"/>
                  <a:gd name="T28" fmla="*/ 2 h 7"/>
                  <a:gd name="T29" fmla="*/ 2 h 7"/>
                  <a:gd name="T30" fmla="*/ 2 h 7"/>
                  <a:gd name="T31" fmla="*/ 2 h 7"/>
                  <a:gd name="T32" fmla="*/ 2 h 7"/>
                  <a:gd name="T33" fmla="*/ 2 h 7"/>
                  <a:gd name="T34" fmla="*/ 1 h 7"/>
                  <a:gd name="T35" fmla="*/ 1 h 7"/>
                  <a:gd name="T36" fmla="*/ 1 h 7"/>
                  <a:gd name="T37" fmla="*/ 1 h 7"/>
                  <a:gd name="T38" fmla="*/ 1 h 7"/>
                  <a:gd name="T39" fmla="*/ 1 h 7"/>
                  <a:gd name="T40" fmla="*/ 1 h 7"/>
                  <a:gd name="T41" fmla="*/ 1 h 7"/>
                  <a:gd name="T42" fmla="*/ 0 h 7"/>
                  <a:gd name="T43" fmla="*/ 0 h 7"/>
                  <a:gd name="T4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0" name="Freeform 1477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305622" cy="549139"/>
              </a:xfrm>
              <a:custGeom>
                <a:avLst/>
                <a:gdLst>
                  <a:gd name="T0" fmla="*/ 10 w 79"/>
                  <a:gd name="T1" fmla="*/ 137 h 142"/>
                  <a:gd name="T2" fmla="*/ 5 w 79"/>
                  <a:gd name="T3" fmla="*/ 126 h 142"/>
                  <a:gd name="T4" fmla="*/ 7 w 79"/>
                  <a:gd name="T5" fmla="*/ 110 h 142"/>
                  <a:gd name="T6" fmla="*/ 19 w 79"/>
                  <a:gd name="T7" fmla="*/ 94 h 142"/>
                  <a:gd name="T8" fmla="*/ 39 w 79"/>
                  <a:gd name="T9" fmla="*/ 76 h 142"/>
                  <a:gd name="T10" fmla="*/ 46 w 79"/>
                  <a:gd name="T11" fmla="*/ 69 h 142"/>
                  <a:gd name="T12" fmla="*/ 78 w 79"/>
                  <a:gd name="T13" fmla="*/ 16 h 142"/>
                  <a:gd name="T14" fmla="*/ 78 w 79"/>
                  <a:gd name="T15" fmla="*/ 15 h 142"/>
                  <a:gd name="T16" fmla="*/ 78 w 79"/>
                  <a:gd name="T17" fmla="*/ 15 h 142"/>
                  <a:gd name="T18" fmla="*/ 78 w 79"/>
                  <a:gd name="T19" fmla="*/ 15 h 142"/>
                  <a:gd name="T20" fmla="*/ 78 w 79"/>
                  <a:gd name="T21" fmla="*/ 14 h 142"/>
                  <a:gd name="T22" fmla="*/ 78 w 79"/>
                  <a:gd name="T23" fmla="*/ 13 h 142"/>
                  <a:gd name="T24" fmla="*/ 78 w 79"/>
                  <a:gd name="T25" fmla="*/ 13 h 142"/>
                  <a:gd name="T26" fmla="*/ 78 w 79"/>
                  <a:gd name="T27" fmla="*/ 12 h 142"/>
                  <a:gd name="T28" fmla="*/ 78 w 79"/>
                  <a:gd name="T29" fmla="*/ 12 h 142"/>
                  <a:gd name="T30" fmla="*/ 78 w 79"/>
                  <a:gd name="T31" fmla="*/ 12 h 142"/>
                  <a:gd name="T32" fmla="*/ 78 w 79"/>
                  <a:gd name="T33" fmla="*/ 12 h 142"/>
                  <a:gd name="T34" fmla="*/ 78 w 79"/>
                  <a:gd name="T35" fmla="*/ 11 h 142"/>
                  <a:gd name="T36" fmla="*/ 78 w 79"/>
                  <a:gd name="T37" fmla="*/ 11 h 142"/>
                  <a:gd name="T38" fmla="*/ 78 w 79"/>
                  <a:gd name="T39" fmla="*/ 11 h 142"/>
                  <a:gd name="T40" fmla="*/ 78 w 79"/>
                  <a:gd name="T41" fmla="*/ 10 h 142"/>
                  <a:gd name="T42" fmla="*/ 78 w 79"/>
                  <a:gd name="T43" fmla="*/ 10 h 142"/>
                  <a:gd name="T44" fmla="*/ 78 w 79"/>
                  <a:gd name="T45" fmla="*/ 10 h 142"/>
                  <a:gd name="T46" fmla="*/ 78 w 79"/>
                  <a:gd name="T47" fmla="*/ 9 h 142"/>
                  <a:gd name="T48" fmla="*/ 78 w 79"/>
                  <a:gd name="T49" fmla="*/ 9 h 142"/>
                  <a:gd name="T50" fmla="*/ 78 w 79"/>
                  <a:gd name="T51" fmla="*/ 9 h 142"/>
                  <a:gd name="T52" fmla="*/ 78 w 79"/>
                  <a:gd name="T53" fmla="*/ 8 h 142"/>
                  <a:gd name="T54" fmla="*/ 78 w 79"/>
                  <a:gd name="T55" fmla="*/ 8 h 142"/>
                  <a:gd name="T56" fmla="*/ 78 w 79"/>
                  <a:gd name="T57" fmla="*/ 8 h 142"/>
                  <a:gd name="T58" fmla="*/ 79 w 79"/>
                  <a:gd name="T59" fmla="*/ 8 h 142"/>
                  <a:gd name="T60" fmla="*/ 79 w 79"/>
                  <a:gd name="T61" fmla="*/ 8 h 142"/>
                  <a:gd name="T62" fmla="*/ 79 w 79"/>
                  <a:gd name="T63" fmla="*/ 7 h 142"/>
                  <a:gd name="T64" fmla="*/ 79 w 79"/>
                  <a:gd name="T65" fmla="*/ 7 h 142"/>
                  <a:gd name="T66" fmla="*/ 79 w 79"/>
                  <a:gd name="T67" fmla="*/ 7 h 142"/>
                  <a:gd name="T68" fmla="*/ 79 w 79"/>
                  <a:gd name="T69" fmla="*/ 6 h 142"/>
                  <a:gd name="T70" fmla="*/ 79 w 79"/>
                  <a:gd name="T71" fmla="*/ 6 h 142"/>
                  <a:gd name="T72" fmla="*/ 79 w 79"/>
                  <a:gd name="T73" fmla="*/ 6 h 142"/>
                  <a:gd name="T74" fmla="*/ 79 w 79"/>
                  <a:gd name="T75" fmla="*/ 6 h 142"/>
                  <a:gd name="T76" fmla="*/ 79 w 79"/>
                  <a:gd name="T77" fmla="*/ 5 h 142"/>
                  <a:gd name="T78" fmla="*/ 79 w 79"/>
                  <a:gd name="T79" fmla="*/ 5 h 142"/>
                  <a:gd name="T80" fmla="*/ 79 w 79"/>
                  <a:gd name="T81" fmla="*/ 5 h 142"/>
                  <a:gd name="T82" fmla="*/ 79 w 79"/>
                  <a:gd name="T83" fmla="*/ 4 h 142"/>
                  <a:gd name="T84" fmla="*/ 79 w 79"/>
                  <a:gd name="T85" fmla="*/ 4 h 142"/>
                  <a:gd name="T86" fmla="*/ 79 w 79"/>
                  <a:gd name="T87" fmla="*/ 4 h 142"/>
                  <a:gd name="T88" fmla="*/ 79 w 79"/>
                  <a:gd name="T89" fmla="*/ 3 h 142"/>
                  <a:gd name="T90" fmla="*/ 79 w 79"/>
                  <a:gd name="T91" fmla="*/ 3 h 142"/>
                  <a:gd name="T92" fmla="*/ 79 w 79"/>
                  <a:gd name="T93" fmla="*/ 3 h 142"/>
                  <a:gd name="T94" fmla="*/ 79 w 79"/>
                  <a:gd name="T95" fmla="*/ 3 h 142"/>
                  <a:gd name="T96" fmla="*/ 79 w 79"/>
                  <a:gd name="T97" fmla="*/ 3 h 142"/>
                  <a:gd name="T98" fmla="*/ 79 w 79"/>
                  <a:gd name="T99" fmla="*/ 2 h 142"/>
                  <a:gd name="T100" fmla="*/ 79 w 79"/>
                  <a:gd name="T101" fmla="*/ 2 h 142"/>
                  <a:gd name="T102" fmla="*/ 79 w 79"/>
                  <a:gd name="T103" fmla="*/ 2 h 142"/>
                  <a:gd name="T104" fmla="*/ 79 w 79"/>
                  <a:gd name="T105" fmla="*/ 1 h 142"/>
                  <a:gd name="T106" fmla="*/ 79 w 79"/>
                  <a:gd name="T107" fmla="*/ 1 h 142"/>
                  <a:gd name="T108" fmla="*/ 79 w 79"/>
                  <a:gd name="T109" fmla="*/ 1 h 142"/>
                  <a:gd name="T110" fmla="*/ 79 w 79"/>
                  <a:gd name="T111" fmla="*/ 1 h 142"/>
                  <a:gd name="T112" fmla="*/ 79 w 79"/>
                  <a:gd name="T1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42">
                    <a:moveTo>
                      <a:pt x="32" y="69"/>
                    </a:moveTo>
                    <a:cubicBezTo>
                      <a:pt x="15" y="85"/>
                      <a:pt x="0" y="103"/>
                      <a:pt x="0" y="137"/>
                    </a:cubicBezTo>
                    <a:cubicBezTo>
                      <a:pt x="0" y="140"/>
                      <a:pt x="2" y="142"/>
                      <a:pt x="5" y="142"/>
                    </a:cubicBezTo>
                    <a:cubicBezTo>
                      <a:pt x="8" y="142"/>
                      <a:pt x="10" y="140"/>
                      <a:pt x="10" y="137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3" y="130"/>
                      <a:pt x="3" y="129"/>
                    </a:cubicBezTo>
                    <a:cubicBezTo>
                      <a:pt x="3" y="127"/>
                      <a:pt x="4" y="126"/>
                      <a:pt x="5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1"/>
                      <a:pt x="12" y="117"/>
                      <a:pt x="14" y="11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7" y="111"/>
                      <a:pt x="7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8" y="103"/>
                      <a:pt x="20" y="98"/>
                      <a:pt x="23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8" y="94"/>
                      <a:pt x="17" y="93"/>
                      <a:pt x="17" y="92"/>
                    </a:cubicBezTo>
                    <a:cubicBezTo>
                      <a:pt x="17" y="90"/>
                      <a:pt x="18" y="89"/>
                      <a:pt x="19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1" y="84"/>
                      <a:pt x="35" y="80"/>
                      <a:pt x="39" y="76"/>
                    </a:cubicBezTo>
                    <a:cubicBezTo>
                      <a:pt x="38" y="75"/>
                      <a:pt x="37" y="74"/>
                      <a:pt x="36" y="73"/>
                    </a:cubicBezTo>
                    <a:cubicBezTo>
                      <a:pt x="35" y="72"/>
                      <a:pt x="33" y="70"/>
                      <a:pt x="32" y="69"/>
                    </a:cubicBezTo>
                    <a:moveTo>
                      <a:pt x="78" y="16"/>
                    </a:moveTo>
                    <a:cubicBezTo>
                      <a:pt x="73" y="40"/>
                      <a:pt x="60" y="55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60" y="55"/>
                      <a:pt x="73" y="40"/>
                      <a:pt x="78" y="16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moveTo>
                      <a:pt x="78" y="13"/>
                    </a:moveTo>
                    <a:cubicBezTo>
                      <a:pt x="78" y="13"/>
                      <a:pt x="78" y="14"/>
                      <a:pt x="78" y="14"/>
                    </a:cubicBezTo>
                    <a:cubicBezTo>
                      <a:pt x="78" y="14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2"/>
                    </a:moveTo>
                    <a:cubicBezTo>
                      <a:pt x="78" y="12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0"/>
                    </a:moveTo>
                    <a:cubicBezTo>
                      <a:pt x="78" y="10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8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8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6"/>
                    </a:moveTo>
                    <a:cubicBezTo>
                      <a:pt x="79" y="6"/>
                      <a:pt x="79" y="7"/>
                      <a:pt x="79" y="7"/>
                    </a:cubicBezTo>
                    <a:cubicBezTo>
                      <a:pt x="79" y="7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3"/>
                    </a:moveTo>
                    <a:cubicBezTo>
                      <a:pt x="79" y="3"/>
                      <a:pt x="79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2"/>
                    </a:moveTo>
                    <a:cubicBezTo>
                      <a:pt x="79" y="2"/>
                      <a:pt x="79" y="3"/>
                      <a:pt x="79" y="3"/>
                    </a:cubicBezTo>
                    <a:cubicBezTo>
                      <a:pt x="79" y="3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1"/>
                    </a:moveTo>
                    <a:cubicBezTo>
                      <a:pt x="79" y="1"/>
                      <a:pt x="79" y="2"/>
                      <a:pt x="79" y="2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1" name="Freeform 1478"/>
              <p:cNvSpPr>
                <a:spLocks/>
              </p:cNvSpPr>
              <p:nvPr/>
            </p:nvSpPr>
            <p:spPr bwMode="auto">
              <a:xfrm>
                <a:off x="6274224" y="1219605"/>
                <a:ext cx="305622" cy="568751"/>
              </a:xfrm>
              <a:custGeom>
                <a:avLst/>
                <a:gdLst>
                  <a:gd name="T0" fmla="*/ 0 w 79"/>
                  <a:gd name="T1" fmla="*/ 5 h 147"/>
                  <a:gd name="T2" fmla="*/ 0 w 79"/>
                  <a:gd name="T3" fmla="*/ 5 h 147"/>
                  <a:gd name="T4" fmla="*/ 0 w 79"/>
                  <a:gd name="T5" fmla="*/ 5 h 147"/>
                  <a:gd name="T6" fmla="*/ 0 w 79"/>
                  <a:gd name="T7" fmla="*/ 6 h 147"/>
                  <a:gd name="T8" fmla="*/ 0 w 79"/>
                  <a:gd name="T9" fmla="*/ 6 h 147"/>
                  <a:gd name="T10" fmla="*/ 0 w 79"/>
                  <a:gd name="T11" fmla="*/ 6 h 147"/>
                  <a:gd name="T12" fmla="*/ 0 w 79"/>
                  <a:gd name="T13" fmla="*/ 6 h 147"/>
                  <a:gd name="T14" fmla="*/ 0 w 79"/>
                  <a:gd name="T15" fmla="*/ 6 h 147"/>
                  <a:gd name="T16" fmla="*/ 0 w 79"/>
                  <a:gd name="T17" fmla="*/ 7 h 147"/>
                  <a:gd name="T18" fmla="*/ 0 w 79"/>
                  <a:gd name="T19" fmla="*/ 7 h 147"/>
                  <a:gd name="T20" fmla="*/ 0 w 79"/>
                  <a:gd name="T21" fmla="*/ 7 h 147"/>
                  <a:gd name="T22" fmla="*/ 0 w 79"/>
                  <a:gd name="T23" fmla="*/ 7 h 147"/>
                  <a:gd name="T24" fmla="*/ 0 w 79"/>
                  <a:gd name="T25" fmla="*/ 8 h 147"/>
                  <a:gd name="T26" fmla="*/ 0 w 79"/>
                  <a:gd name="T27" fmla="*/ 8 h 147"/>
                  <a:gd name="T28" fmla="*/ 0 w 79"/>
                  <a:gd name="T29" fmla="*/ 8 h 147"/>
                  <a:gd name="T30" fmla="*/ 0 w 79"/>
                  <a:gd name="T31" fmla="*/ 8 h 147"/>
                  <a:gd name="T32" fmla="*/ 0 w 79"/>
                  <a:gd name="T33" fmla="*/ 8 h 147"/>
                  <a:gd name="T34" fmla="*/ 0 w 79"/>
                  <a:gd name="T35" fmla="*/ 9 h 147"/>
                  <a:gd name="T36" fmla="*/ 0 w 79"/>
                  <a:gd name="T37" fmla="*/ 9 h 147"/>
                  <a:gd name="T38" fmla="*/ 0 w 79"/>
                  <a:gd name="T39" fmla="*/ 9 h 147"/>
                  <a:gd name="T40" fmla="*/ 0 w 79"/>
                  <a:gd name="T41" fmla="*/ 9 h 147"/>
                  <a:gd name="T42" fmla="*/ 0 w 79"/>
                  <a:gd name="T43" fmla="*/ 9 h 147"/>
                  <a:gd name="T44" fmla="*/ 0 w 79"/>
                  <a:gd name="T45" fmla="*/ 10 h 147"/>
                  <a:gd name="T46" fmla="*/ 0 w 79"/>
                  <a:gd name="T47" fmla="*/ 10 h 147"/>
                  <a:gd name="T48" fmla="*/ 0 w 79"/>
                  <a:gd name="T49" fmla="*/ 10 h 147"/>
                  <a:gd name="T50" fmla="*/ 0 w 79"/>
                  <a:gd name="T51" fmla="*/ 11 h 147"/>
                  <a:gd name="T52" fmla="*/ 0 w 79"/>
                  <a:gd name="T53" fmla="*/ 11 h 147"/>
                  <a:gd name="T54" fmla="*/ 0 w 79"/>
                  <a:gd name="T55" fmla="*/ 11 h 147"/>
                  <a:gd name="T56" fmla="*/ 0 w 79"/>
                  <a:gd name="T57" fmla="*/ 11 h 147"/>
                  <a:gd name="T58" fmla="*/ 0 w 79"/>
                  <a:gd name="T59" fmla="*/ 11 h 147"/>
                  <a:gd name="T60" fmla="*/ 0 w 79"/>
                  <a:gd name="T61" fmla="*/ 12 h 147"/>
                  <a:gd name="T62" fmla="*/ 36 w 79"/>
                  <a:gd name="T63" fmla="*/ 78 h 147"/>
                  <a:gd name="T64" fmla="*/ 51 w 79"/>
                  <a:gd name="T65" fmla="*/ 94 h 147"/>
                  <a:gd name="T66" fmla="*/ 60 w 79"/>
                  <a:gd name="T67" fmla="*/ 97 h 147"/>
                  <a:gd name="T68" fmla="*/ 55 w 79"/>
                  <a:gd name="T69" fmla="*/ 99 h 147"/>
                  <a:gd name="T70" fmla="*/ 67 w 79"/>
                  <a:gd name="T71" fmla="*/ 113 h 147"/>
                  <a:gd name="T72" fmla="*/ 67 w 79"/>
                  <a:gd name="T73" fmla="*/ 118 h 147"/>
                  <a:gd name="T74" fmla="*/ 68 w 79"/>
                  <a:gd name="T75" fmla="*/ 131 h 147"/>
                  <a:gd name="T76" fmla="*/ 73 w 79"/>
                  <a:gd name="T77" fmla="*/ 134 h 147"/>
                  <a:gd name="T78" fmla="*/ 68 w 79"/>
                  <a:gd name="T79" fmla="*/ 136 h 147"/>
                  <a:gd name="T80" fmla="*/ 74 w 79"/>
                  <a:gd name="T81" fmla="*/ 147 h 147"/>
                  <a:gd name="T82" fmla="*/ 46 w 79"/>
                  <a:gd name="T83" fmla="*/ 74 h 147"/>
                  <a:gd name="T84" fmla="*/ 46 w 79"/>
                  <a:gd name="T85" fmla="*/ 74 h 147"/>
                  <a:gd name="T86" fmla="*/ 36 w 79"/>
                  <a:gd name="T87" fmla="*/ 69 h 147"/>
                  <a:gd name="T88" fmla="*/ 27 w 79"/>
                  <a:gd name="T89" fmla="*/ 53 h 147"/>
                  <a:gd name="T90" fmla="*/ 19 w 79"/>
                  <a:gd name="T91" fmla="*/ 51 h 147"/>
                  <a:gd name="T92" fmla="*/ 23 w 79"/>
                  <a:gd name="T93" fmla="*/ 48 h 147"/>
                  <a:gd name="T94" fmla="*/ 12 w 79"/>
                  <a:gd name="T95" fmla="*/ 35 h 147"/>
                  <a:gd name="T96" fmla="*/ 12 w 79"/>
                  <a:gd name="T97" fmla="*/ 30 h 147"/>
                  <a:gd name="T98" fmla="*/ 11 w 79"/>
                  <a:gd name="T99" fmla="*/ 16 h 147"/>
                  <a:gd name="T100" fmla="*/ 5 w 79"/>
                  <a:gd name="T101" fmla="*/ 14 h 147"/>
                  <a:gd name="T102" fmla="*/ 10 w 79"/>
                  <a:gd name="T103" fmla="*/ 11 h 147"/>
                  <a:gd name="T104" fmla="*/ 5 w 79"/>
                  <a:gd name="T10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147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1"/>
                      <a:pt x="17" y="58"/>
                      <a:pt x="32" y="74"/>
                    </a:cubicBezTo>
                    <a:cubicBezTo>
                      <a:pt x="33" y="75"/>
                      <a:pt x="35" y="77"/>
                      <a:pt x="36" y="78"/>
                    </a:cubicBezTo>
                    <a:cubicBezTo>
                      <a:pt x="37" y="79"/>
                      <a:pt x="38" y="80"/>
                      <a:pt x="39" y="81"/>
                    </a:cubicBezTo>
                    <a:cubicBezTo>
                      <a:pt x="43" y="85"/>
                      <a:pt x="47" y="89"/>
                      <a:pt x="51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9" y="94"/>
                      <a:pt x="60" y="95"/>
                      <a:pt x="60" y="97"/>
                    </a:cubicBezTo>
                    <a:cubicBezTo>
                      <a:pt x="60" y="98"/>
                      <a:pt x="59" y="99"/>
                      <a:pt x="57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8" y="103"/>
                      <a:pt x="61" y="108"/>
                      <a:pt x="63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5"/>
                    </a:cubicBezTo>
                    <a:cubicBezTo>
                      <a:pt x="69" y="116"/>
                      <a:pt x="68" y="118"/>
                      <a:pt x="67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22"/>
                      <a:pt x="67" y="126"/>
                      <a:pt x="6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31"/>
                      <a:pt x="73" y="132"/>
                      <a:pt x="73" y="134"/>
                    </a:cubicBezTo>
                    <a:cubicBezTo>
                      <a:pt x="73" y="135"/>
                      <a:pt x="72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9" y="138"/>
                      <a:pt x="69" y="140"/>
                      <a:pt x="69" y="142"/>
                    </a:cubicBezTo>
                    <a:cubicBezTo>
                      <a:pt x="69" y="145"/>
                      <a:pt x="71" y="147"/>
                      <a:pt x="74" y="147"/>
                    </a:cubicBezTo>
                    <a:cubicBezTo>
                      <a:pt x="77" y="147"/>
                      <a:pt x="79" y="145"/>
                      <a:pt x="79" y="142"/>
                    </a:cubicBezTo>
                    <a:cubicBezTo>
                      <a:pt x="79" y="108"/>
                      <a:pt x="63" y="90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2"/>
                      <a:pt x="35" y="71"/>
                      <a:pt x="36" y="69"/>
                    </a:cubicBezTo>
                    <a:cubicBezTo>
                      <a:pt x="37" y="68"/>
                      <a:pt x="38" y="67"/>
                      <a:pt x="39" y="66"/>
                    </a:cubicBezTo>
                    <a:cubicBezTo>
                      <a:pt x="35" y="62"/>
                      <a:pt x="31" y="58"/>
                      <a:pt x="27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3"/>
                      <a:pt x="19" y="52"/>
                      <a:pt x="19" y="51"/>
                    </a:cubicBezTo>
                    <a:cubicBezTo>
                      <a:pt x="19" y="49"/>
                      <a:pt x="20" y="48"/>
                      <a:pt x="21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4"/>
                      <a:pt x="18" y="40"/>
                      <a:pt x="16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9" y="34"/>
                      <a:pt x="9" y="32"/>
                    </a:cubicBezTo>
                    <a:cubicBezTo>
                      <a:pt x="9" y="31"/>
                      <a:pt x="10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2" y="26"/>
                      <a:pt x="11" y="21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5" y="15"/>
                      <a:pt x="5" y="14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2" name="Freeform 1479"/>
              <p:cNvSpPr>
                <a:spLocks/>
              </p:cNvSpPr>
              <p:nvPr/>
            </p:nvSpPr>
            <p:spPr bwMode="auto">
              <a:xfrm>
                <a:off x="6347770" y="1405920"/>
                <a:ext cx="138919" cy="19612"/>
              </a:xfrm>
              <a:custGeom>
                <a:avLst/>
                <a:gdLst>
                  <a:gd name="T0" fmla="*/ 36 w 36"/>
                  <a:gd name="T1" fmla="*/ 0 h 5"/>
                  <a:gd name="T2" fmla="*/ 4 w 36"/>
                  <a:gd name="T3" fmla="*/ 0 h 5"/>
                  <a:gd name="T4" fmla="*/ 2 w 36"/>
                  <a:gd name="T5" fmla="*/ 0 h 5"/>
                  <a:gd name="T6" fmla="*/ 0 w 36"/>
                  <a:gd name="T7" fmla="*/ 3 h 5"/>
                  <a:gd name="T8" fmla="*/ 2 w 36"/>
                  <a:gd name="T9" fmla="*/ 5 h 5"/>
                  <a:gd name="T10" fmla="*/ 8 w 36"/>
                  <a:gd name="T11" fmla="*/ 5 h 5"/>
                  <a:gd name="T12" fmla="*/ 32 w 36"/>
                  <a:gd name="T13" fmla="*/ 5 h 5"/>
                  <a:gd name="T14" fmla="*/ 36 w 3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4"/>
                      <a:pt x="35" y="2"/>
                      <a:pt x="3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3" name="Freeform 1480"/>
              <p:cNvSpPr>
                <a:spLocks/>
              </p:cNvSpPr>
              <p:nvPr/>
            </p:nvSpPr>
            <p:spPr bwMode="auto">
              <a:xfrm>
                <a:off x="6308546" y="1335643"/>
                <a:ext cx="217367" cy="19612"/>
              </a:xfrm>
              <a:custGeom>
                <a:avLst/>
                <a:gdLst>
                  <a:gd name="T0" fmla="*/ 56 w 56"/>
                  <a:gd name="T1" fmla="*/ 0 h 5"/>
                  <a:gd name="T2" fmla="*/ 5 w 56"/>
                  <a:gd name="T3" fmla="*/ 0 h 5"/>
                  <a:gd name="T4" fmla="*/ 3 w 56"/>
                  <a:gd name="T5" fmla="*/ 0 h 5"/>
                  <a:gd name="T6" fmla="*/ 0 w 56"/>
                  <a:gd name="T7" fmla="*/ 2 h 5"/>
                  <a:gd name="T8" fmla="*/ 3 w 56"/>
                  <a:gd name="T9" fmla="*/ 5 h 5"/>
                  <a:gd name="T10" fmla="*/ 7 w 56"/>
                  <a:gd name="T11" fmla="*/ 5 h 5"/>
                  <a:gd name="T12" fmla="*/ 54 w 56"/>
                  <a:gd name="T13" fmla="*/ 5 h 5"/>
                  <a:gd name="T14" fmla="*/ 56 w 5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">
                    <a:moveTo>
                      <a:pt x="5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5" y="2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4" name="Freeform 1481"/>
              <p:cNvSpPr>
                <a:spLocks/>
              </p:cNvSpPr>
              <p:nvPr/>
            </p:nvSpPr>
            <p:spPr bwMode="auto">
              <a:xfrm>
                <a:off x="6293836" y="1262098"/>
                <a:ext cx="243517" cy="19612"/>
              </a:xfrm>
              <a:custGeom>
                <a:avLst/>
                <a:gdLst>
                  <a:gd name="T0" fmla="*/ 63 w 63"/>
                  <a:gd name="T1" fmla="*/ 0 h 5"/>
                  <a:gd name="T2" fmla="*/ 5 w 63"/>
                  <a:gd name="T3" fmla="*/ 0 h 5"/>
                  <a:gd name="T4" fmla="*/ 3 w 63"/>
                  <a:gd name="T5" fmla="*/ 0 h 5"/>
                  <a:gd name="T6" fmla="*/ 0 w 63"/>
                  <a:gd name="T7" fmla="*/ 3 h 5"/>
                  <a:gd name="T8" fmla="*/ 3 w 63"/>
                  <a:gd name="T9" fmla="*/ 5 h 5"/>
                  <a:gd name="T10" fmla="*/ 6 w 63"/>
                  <a:gd name="T11" fmla="*/ 5 h 5"/>
                  <a:gd name="T12" fmla="*/ 63 w 63"/>
                  <a:gd name="T13" fmla="*/ 5 h 5"/>
                  <a:gd name="T14" fmla="*/ 63 w 6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6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5" name="Freeform 1482"/>
              <p:cNvSpPr>
                <a:spLocks/>
              </p:cNvSpPr>
              <p:nvPr/>
            </p:nvSpPr>
            <p:spPr bwMode="auto">
              <a:xfrm>
                <a:off x="6339598" y="1584063"/>
                <a:ext cx="166703" cy="19612"/>
              </a:xfrm>
              <a:custGeom>
                <a:avLst/>
                <a:gdLst>
                  <a:gd name="T0" fmla="*/ 40 w 43"/>
                  <a:gd name="T1" fmla="*/ 0 h 5"/>
                  <a:gd name="T2" fmla="*/ 34 w 43"/>
                  <a:gd name="T3" fmla="*/ 0 h 5"/>
                  <a:gd name="T4" fmla="*/ 10 w 43"/>
                  <a:gd name="T5" fmla="*/ 0 h 5"/>
                  <a:gd name="T6" fmla="*/ 2 w 43"/>
                  <a:gd name="T7" fmla="*/ 0 h 5"/>
                  <a:gd name="T8" fmla="*/ 0 w 43"/>
                  <a:gd name="T9" fmla="*/ 3 h 5"/>
                  <a:gd name="T10" fmla="*/ 2 w 43"/>
                  <a:gd name="T11" fmla="*/ 5 h 5"/>
                  <a:gd name="T12" fmla="*/ 6 w 43"/>
                  <a:gd name="T13" fmla="*/ 5 h 5"/>
                  <a:gd name="T14" fmla="*/ 38 w 43"/>
                  <a:gd name="T15" fmla="*/ 5 h 5"/>
                  <a:gd name="T16" fmla="*/ 40 w 43"/>
                  <a:gd name="T17" fmla="*/ 5 h 5"/>
                  <a:gd name="T18" fmla="*/ 43 w 43"/>
                  <a:gd name="T19" fmla="*/ 3 h 5"/>
                  <a:gd name="T20" fmla="*/ 40 w 4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">
                    <a:moveTo>
                      <a:pt x="40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5"/>
                      <a:pt x="43" y="4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6" name="Freeform 1483"/>
              <p:cNvSpPr>
                <a:spLocks/>
              </p:cNvSpPr>
              <p:nvPr/>
            </p:nvSpPr>
            <p:spPr bwMode="auto">
              <a:xfrm>
                <a:off x="6302007" y="1657608"/>
                <a:ext cx="238614" cy="19612"/>
              </a:xfrm>
              <a:custGeom>
                <a:avLst/>
                <a:gdLst>
                  <a:gd name="T0" fmla="*/ 60 w 62"/>
                  <a:gd name="T1" fmla="*/ 0 h 5"/>
                  <a:gd name="T2" fmla="*/ 56 w 62"/>
                  <a:gd name="T3" fmla="*/ 0 h 5"/>
                  <a:gd name="T4" fmla="*/ 9 w 62"/>
                  <a:gd name="T5" fmla="*/ 0 h 5"/>
                  <a:gd name="T6" fmla="*/ 2 w 62"/>
                  <a:gd name="T7" fmla="*/ 0 h 5"/>
                  <a:gd name="T8" fmla="*/ 0 w 62"/>
                  <a:gd name="T9" fmla="*/ 2 h 5"/>
                  <a:gd name="T10" fmla="*/ 2 w 62"/>
                  <a:gd name="T11" fmla="*/ 5 h 5"/>
                  <a:gd name="T12" fmla="*/ 7 w 62"/>
                  <a:gd name="T13" fmla="*/ 5 h 5"/>
                  <a:gd name="T14" fmla="*/ 58 w 62"/>
                  <a:gd name="T15" fmla="*/ 5 h 5"/>
                  <a:gd name="T16" fmla="*/ 60 w 62"/>
                  <a:gd name="T17" fmla="*/ 5 h 5"/>
                  <a:gd name="T18" fmla="*/ 62 w 62"/>
                  <a:gd name="T19" fmla="*/ 2 h 5"/>
                  <a:gd name="T20" fmla="*/ 60 w 6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5">
                    <a:moveTo>
                      <a:pt x="60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2" y="3"/>
                      <a:pt x="62" y="2"/>
                    </a:cubicBezTo>
                    <a:cubicBezTo>
                      <a:pt x="62" y="1"/>
                      <a:pt x="61" y="0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7" name="Freeform 1484"/>
              <p:cNvSpPr>
                <a:spLocks/>
              </p:cNvSpPr>
              <p:nvPr/>
            </p:nvSpPr>
            <p:spPr bwMode="auto">
              <a:xfrm>
                <a:off x="6285665" y="1726252"/>
                <a:ext cx="271301" cy="19612"/>
              </a:xfrm>
              <a:custGeom>
                <a:avLst/>
                <a:gdLst>
                  <a:gd name="T0" fmla="*/ 68 w 70"/>
                  <a:gd name="T1" fmla="*/ 0 h 5"/>
                  <a:gd name="T2" fmla="*/ 65 w 70"/>
                  <a:gd name="T3" fmla="*/ 0 h 5"/>
                  <a:gd name="T4" fmla="*/ 8 w 70"/>
                  <a:gd name="T5" fmla="*/ 0 h 5"/>
                  <a:gd name="T6" fmla="*/ 2 w 70"/>
                  <a:gd name="T7" fmla="*/ 0 h 5"/>
                  <a:gd name="T8" fmla="*/ 0 w 70"/>
                  <a:gd name="T9" fmla="*/ 3 h 5"/>
                  <a:gd name="T10" fmla="*/ 2 w 70"/>
                  <a:gd name="T11" fmla="*/ 5 h 5"/>
                  <a:gd name="T12" fmla="*/ 7 w 70"/>
                  <a:gd name="T13" fmla="*/ 5 h 5"/>
                  <a:gd name="T14" fmla="*/ 65 w 70"/>
                  <a:gd name="T15" fmla="*/ 5 h 5"/>
                  <a:gd name="T16" fmla="*/ 68 w 70"/>
                  <a:gd name="T17" fmla="*/ 5 h 5"/>
                  <a:gd name="T18" fmla="*/ 70 w 70"/>
                  <a:gd name="T19" fmla="*/ 3 h 5"/>
                  <a:gd name="T20" fmla="*/ 68 w 70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">
                    <a:moveTo>
                      <a:pt x="6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4"/>
                      <a:pt x="70" y="3"/>
                    </a:cubicBezTo>
                    <a:cubicBezTo>
                      <a:pt x="70" y="1"/>
                      <a:pt x="69" y="0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28" name="Freeform 1485"/>
              <p:cNvSpPr>
                <a:spLocks/>
              </p:cNvSpPr>
              <p:nvPr/>
            </p:nvSpPr>
            <p:spPr bwMode="auto">
              <a:xfrm>
                <a:off x="6398434" y="1219605"/>
                <a:ext cx="181412" cy="286010"/>
              </a:xfrm>
              <a:custGeom>
                <a:avLst/>
                <a:gdLst>
                  <a:gd name="T0" fmla="*/ 36 w 47"/>
                  <a:gd name="T1" fmla="*/ 11 h 74"/>
                  <a:gd name="T2" fmla="*/ 31 w 47"/>
                  <a:gd name="T3" fmla="*/ 35 h 74"/>
                  <a:gd name="T4" fmla="*/ 7 w 47"/>
                  <a:gd name="T5" fmla="*/ 66 h 74"/>
                  <a:gd name="T6" fmla="*/ 14 w 47"/>
                  <a:gd name="T7" fmla="*/ 74 h 74"/>
                  <a:gd name="T8" fmla="*/ 46 w 47"/>
                  <a:gd name="T9" fmla="*/ 21 h 74"/>
                  <a:gd name="T10" fmla="*/ 46 w 47"/>
                  <a:gd name="T11" fmla="*/ 20 h 74"/>
                  <a:gd name="T12" fmla="*/ 46 w 47"/>
                  <a:gd name="T13" fmla="*/ 20 h 74"/>
                  <a:gd name="T14" fmla="*/ 46 w 47"/>
                  <a:gd name="T15" fmla="*/ 20 h 74"/>
                  <a:gd name="T16" fmla="*/ 46 w 47"/>
                  <a:gd name="T17" fmla="*/ 19 h 74"/>
                  <a:gd name="T18" fmla="*/ 46 w 47"/>
                  <a:gd name="T19" fmla="*/ 18 h 74"/>
                  <a:gd name="T20" fmla="*/ 46 w 47"/>
                  <a:gd name="T21" fmla="*/ 18 h 74"/>
                  <a:gd name="T22" fmla="*/ 46 w 47"/>
                  <a:gd name="T23" fmla="*/ 17 h 74"/>
                  <a:gd name="T24" fmla="*/ 46 w 47"/>
                  <a:gd name="T25" fmla="*/ 17 h 74"/>
                  <a:gd name="T26" fmla="*/ 46 w 47"/>
                  <a:gd name="T27" fmla="*/ 17 h 74"/>
                  <a:gd name="T28" fmla="*/ 46 w 47"/>
                  <a:gd name="T29" fmla="*/ 16 h 74"/>
                  <a:gd name="T30" fmla="*/ 46 w 47"/>
                  <a:gd name="T31" fmla="*/ 16 h 74"/>
                  <a:gd name="T32" fmla="*/ 46 w 47"/>
                  <a:gd name="T33" fmla="*/ 16 h 74"/>
                  <a:gd name="T34" fmla="*/ 46 w 47"/>
                  <a:gd name="T35" fmla="*/ 15 h 74"/>
                  <a:gd name="T36" fmla="*/ 46 w 47"/>
                  <a:gd name="T37" fmla="*/ 15 h 74"/>
                  <a:gd name="T38" fmla="*/ 46 w 47"/>
                  <a:gd name="T39" fmla="*/ 14 h 74"/>
                  <a:gd name="T40" fmla="*/ 46 w 47"/>
                  <a:gd name="T41" fmla="*/ 14 h 74"/>
                  <a:gd name="T42" fmla="*/ 46 w 47"/>
                  <a:gd name="T43" fmla="*/ 14 h 74"/>
                  <a:gd name="T44" fmla="*/ 46 w 47"/>
                  <a:gd name="T45" fmla="*/ 14 h 74"/>
                  <a:gd name="T46" fmla="*/ 46 w 47"/>
                  <a:gd name="T47" fmla="*/ 13 h 74"/>
                  <a:gd name="T48" fmla="*/ 46 w 47"/>
                  <a:gd name="T49" fmla="*/ 13 h 74"/>
                  <a:gd name="T50" fmla="*/ 47 w 47"/>
                  <a:gd name="T51" fmla="*/ 13 h 74"/>
                  <a:gd name="T52" fmla="*/ 47 w 47"/>
                  <a:gd name="T53" fmla="*/ 12 h 74"/>
                  <a:gd name="T54" fmla="*/ 47 w 47"/>
                  <a:gd name="T55" fmla="*/ 12 h 74"/>
                  <a:gd name="T56" fmla="*/ 47 w 47"/>
                  <a:gd name="T57" fmla="*/ 12 h 74"/>
                  <a:gd name="T58" fmla="*/ 47 w 47"/>
                  <a:gd name="T59" fmla="*/ 11 h 74"/>
                  <a:gd name="T60" fmla="*/ 47 w 47"/>
                  <a:gd name="T61" fmla="*/ 11 h 74"/>
                  <a:gd name="T62" fmla="*/ 47 w 47"/>
                  <a:gd name="T63" fmla="*/ 11 h 74"/>
                  <a:gd name="T64" fmla="*/ 47 w 47"/>
                  <a:gd name="T65" fmla="*/ 10 h 74"/>
                  <a:gd name="T66" fmla="*/ 47 w 47"/>
                  <a:gd name="T67" fmla="*/ 10 h 74"/>
                  <a:gd name="T68" fmla="*/ 47 w 47"/>
                  <a:gd name="T69" fmla="*/ 10 h 74"/>
                  <a:gd name="T70" fmla="*/ 47 w 47"/>
                  <a:gd name="T71" fmla="*/ 10 h 74"/>
                  <a:gd name="T72" fmla="*/ 47 w 47"/>
                  <a:gd name="T73" fmla="*/ 9 h 74"/>
                  <a:gd name="T74" fmla="*/ 47 w 47"/>
                  <a:gd name="T75" fmla="*/ 9 h 74"/>
                  <a:gd name="T76" fmla="*/ 47 w 47"/>
                  <a:gd name="T77" fmla="*/ 9 h 74"/>
                  <a:gd name="T78" fmla="*/ 47 w 47"/>
                  <a:gd name="T79" fmla="*/ 8 h 74"/>
                  <a:gd name="T80" fmla="*/ 47 w 47"/>
                  <a:gd name="T81" fmla="*/ 8 h 74"/>
                  <a:gd name="T82" fmla="*/ 47 w 47"/>
                  <a:gd name="T83" fmla="*/ 8 h 74"/>
                  <a:gd name="T84" fmla="*/ 47 w 47"/>
                  <a:gd name="T85" fmla="*/ 7 h 74"/>
                  <a:gd name="T86" fmla="*/ 47 w 47"/>
                  <a:gd name="T87" fmla="*/ 7 h 74"/>
                  <a:gd name="T88" fmla="*/ 47 w 47"/>
                  <a:gd name="T89" fmla="*/ 7 h 74"/>
                  <a:gd name="T90" fmla="*/ 47 w 47"/>
                  <a:gd name="T91" fmla="*/ 6 h 74"/>
                  <a:gd name="T92" fmla="*/ 47 w 47"/>
                  <a:gd name="T93" fmla="*/ 6 h 74"/>
                  <a:gd name="T94" fmla="*/ 47 w 47"/>
                  <a:gd name="T95" fmla="*/ 6 h 74"/>
                  <a:gd name="T96" fmla="*/ 47 w 47"/>
                  <a:gd name="T97" fmla="*/ 6 h 74"/>
                  <a:gd name="T98" fmla="*/ 47 w 47"/>
                  <a:gd name="T99" fmla="*/ 5 h 74"/>
                  <a:gd name="T100" fmla="*/ 47 w 47"/>
                  <a:gd name="T10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74">
                    <a:moveTo>
                      <a:pt x="42" y="0"/>
                    </a:moveTo>
                    <a:cubicBezTo>
                      <a:pt x="39" y="0"/>
                      <a:pt x="37" y="2"/>
                      <a:pt x="37" y="5"/>
                    </a:cubicBezTo>
                    <a:cubicBezTo>
                      <a:pt x="37" y="7"/>
                      <a:pt x="37" y="9"/>
                      <a:pt x="36" y="11"/>
                    </a:cubicBezTo>
                    <a:cubicBezTo>
                      <a:pt x="36" y="13"/>
                      <a:pt x="36" y="15"/>
                      <a:pt x="36" y="16"/>
                    </a:cubicBezTo>
                    <a:cubicBezTo>
                      <a:pt x="35" y="21"/>
                      <a:pt x="34" y="26"/>
                      <a:pt x="33" y="30"/>
                    </a:cubicBezTo>
                    <a:cubicBezTo>
                      <a:pt x="32" y="32"/>
                      <a:pt x="31" y="33"/>
                      <a:pt x="31" y="35"/>
                    </a:cubicBezTo>
                    <a:cubicBezTo>
                      <a:pt x="29" y="40"/>
                      <a:pt x="26" y="44"/>
                      <a:pt x="23" y="48"/>
                    </a:cubicBezTo>
                    <a:cubicBezTo>
                      <a:pt x="22" y="50"/>
                      <a:pt x="20" y="52"/>
                      <a:pt x="19" y="53"/>
                    </a:cubicBezTo>
                    <a:cubicBezTo>
                      <a:pt x="15" y="58"/>
                      <a:pt x="11" y="62"/>
                      <a:pt x="7" y="66"/>
                    </a:cubicBezTo>
                    <a:cubicBezTo>
                      <a:pt x="6" y="67"/>
                      <a:pt x="5" y="68"/>
                      <a:pt x="4" y="69"/>
                    </a:cubicBezTo>
                    <a:cubicBezTo>
                      <a:pt x="3" y="71"/>
                      <a:pt x="1" y="72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28" y="60"/>
                      <a:pt x="41" y="45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44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-Medium" pitchFamily="2" charset="0"/>
                  <a:ea typeface="MS PGothic" pitchFamily="34" charset="-128"/>
                  <a:cs typeface="+mn-cs"/>
                </a:endParaRPr>
              </a:p>
            </p:txBody>
          </p:sp>
        </p:grpSp>
        <p:sp>
          <p:nvSpPr>
            <p:cNvPr id="15" name="Freeform 14"/>
            <p:cNvSpPr/>
            <p:nvPr/>
          </p:nvSpPr>
          <p:spPr bwMode="auto">
            <a:xfrm>
              <a:off x="3132953" y="-15560"/>
              <a:ext cx="1530032" cy="1370042"/>
            </a:xfrm>
            <a:custGeom>
              <a:avLst/>
              <a:gdLst>
                <a:gd name="connsiteX0" fmla="*/ 301732 w 1530032"/>
                <a:gd name="connsiteY0" fmla="*/ 0 h 1370042"/>
                <a:gd name="connsiteX1" fmla="*/ 1228301 w 1530032"/>
                <a:gd name="connsiteY1" fmla="*/ 0 h 1370042"/>
                <a:gd name="connsiteX2" fmla="*/ 1305964 w 1530032"/>
                <a:gd name="connsiteY2" fmla="*/ 64078 h 1370042"/>
                <a:gd name="connsiteX3" fmla="*/ 1530032 w 1530032"/>
                <a:gd name="connsiteY3" fmla="*/ 605026 h 1370042"/>
                <a:gd name="connsiteX4" fmla="*/ 765016 w 1530032"/>
                <a:gd name="connsiteY4" fmla="*/ 1370042 h 1370042"/>
                <a:gd name="connsiteX5" fmla="*/ 0 w 1530032"/>
                <a:gd name="connsiteY5" fmla="*/ 605026 h 1370042"/>
                <a:gd name="connsiteX6" fmla="*/ 224068 w 1530032"/>
                <a:gd name="connsiteY6" fmla="*/ 64078 h 13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032" h="1370042">
                  <a:moveTo>
                    <a:pt x="301732" y="0"/>
                  </a:moveTo>
                  <a:lnTo>
                    <a:pt x="1228301" y="0"/>
                  </a:lnTo>
                  <a:lnTo>
                    <a:pt x="1305964" y="64078"/>
                  </a:lnTo>
                  <a:cubicBezTo>
                    <a:pt x="1444405" y="202519"/>
                    <a:pt x="1530032" y="393773"/>
                    <a:pt x="1530032" y="605026"/>
                  </a:cubicBezTo>
                  <a:cubicBezTo>
                    <a:pt x="1530032" y="1027533"/>
                    <a:pt x="1187523" y="1370042"/>
                    <a:pt x="765016" y="1370042"/>
                  </a:cubicBezTo>
                  <a:cubicBezTo>
                    <a:pt x="342509" y="1370042"/>
                    <a:pt x="0" y="1027533"/>
                    <a:pt x="0" y="605026"/>
                  </a:cubicBezTo>
                  <a:cubicBezTo>
                    <a:pt x="0" y="393773"/>
                    <a:pt x="85627" y="202519"/>
                    <a:pt x="224068" y="64078"/>
                  </a:cubicBezTo>
                  <a:close/>
                </a:path>
              </a:pathLst>
            </a:cu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121920" tIns="60960" rIns="121920" bIns="6096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1219044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Medium" pitchFamily="2" charset="0"/>
                <a:ea typeface="MS PGothic" pitchFamily="34" charset="-128"/>
                <a:cs typeface="+mn-cs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2">
              <a:alphaModFix amt="90000"/>
            </a:blip>
            <a:stretch>
              <a:fillRect/>
            </a:stretch>
          </p:blipFill>
          <p:spPr>
            <a:xfrm>
              <a:off x="3589432" y="114991"/>
              <a:ext cx="632770" cy="994352"/>
            </a:xfrm>
            <a:prstGeom prst="rect">
              <a:avLst/>
            </a:prstGeom>
          </p:spPr>
        </p:pic>
      </p:grpSp>
      <p:sp>
        <p:nvSpPr>
          <p:cNvPr id="7" name="Rectangle 6"/>
          <p:cNvSpPr/>
          <p:nvPr userDrawn="1"/>
        </p:nvSpPr>
        <p:spPr bwMode="auto">
          <a:xfrm>
            <a:off x="-15433" y="0"/>
            <a:ext cx="12207433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9044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mago-Medium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pPr defTabSz="1219044"/>
            <a:fld id="{F578CC6B-AEB1-4833-928C-B4B25C74F0CF}" type="datetimeFigureOut">
              <a:rPr lang="en-GB" sz="2400" smtClean="0">
                <a:solidFill>
                  <a:srgbClr val="000000"/>
                </a:solidFill>
              </a:rPr>
              <a:pPr defTabSz="1219044"/>
              <a:t>19/03/2019</a:t>
            </a:fld>
            <a:endParaRPr lang="en-GB" sz="2400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/>
          <a:lstStyle/>
          <a:p>
            <a:pPr defTabSz="1219044"/>
            <a:endParaRPr lang="en-GB" sz="2400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pPr defTabSz="1219044"/>
            <a:fld id="{821CD7E3-E3F1-4C89-AEAA-C6FF211D79F8}" type="slidenum">
              <a:rPr lang="en-GB" sz="2400" smtClean="0">
                <a:solidFill>
                  <a:srgbClr val="000000"/>
                </a:solidFill>
              </a:rPr>
              <a:pPr defTabSz="1219044"/>
              <a:t>‹#›</a:t>
            </a:fld>
            <a:endParaRPr lang="en-GB" sz="2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7503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044"/>
            <a:fld id="{CB924BB6-609B-4597-88CF-A7D537D745A7}" type="datetimeFigureOut">
              <a:rPr lang="en-US" sz="2400" smtClean="0">
                <a:solidFill>
                  <a:srgbClr val="000000"/>
                </a:solidFill>
              </a:rPr>
              <a:pPr defTabSz="1219044"/>
              <a:t>3/19/19</a:t>
            </a:fld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044"/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044"/>
            <a:fld id="{48244897-E9FA-4910-99F2-31CEAB8B8B19}" type="slidenum">
              <a:rPr lang="en-US" sz="2400" smtClean="0">
                <a:solidFill>
                  <a:srgbClr val="000000"/>
                </a:solidFill>
              </a:rPr>
              <a:pPr defTabSz="1219044"/>
              <a:t>‹#›</a:t>
            </a:fld>
            <a:endParaRPr lang="en-US" sz="2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5811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lding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F56D5ABA-F1E6-9341-BC35-39AEB1EFED9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3"/>
          <a:stretch>
            <a:fillRect/>
          </a:stretch>
        </p:blipFill>
        <p:spPr bwMode="auto">
          <a:xfrm>
            <a:off x="-15875" y="0"/>
            <a:ext cx="1220787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4">
            <a:extLst>
              <a:ext uri="{FF2B5EF4-FFF2-40B4-BE49-F238E27FC236}">
                <a16:creationId xmlns:a16="http://schemas.microsoft.com/office/drawing/2014/main" id="{E4CD5375-8D4E-3747-A315-6DCA71C7E88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-17463" y="0"/>
            <a:ext cx="12207876" cy="6858000"/>
          </a:xfrm>
          <a:prstGeom prst="rect">
            <a:avLst/>
          </a:prstGeom>
          <a:solidFill>
            <a:srgbClr val="FFFFFF">
              <a:alpha val="8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102EBB6-5ED6-ED48-A263-328DAE669B8E}"/>
              </a:ext>
            </a:extLst>
          </p:cNvPr>
          <p:cNvSpPr/>
          <p:nvPr userDrawn="1"/>
        </p:nvSpPr>
        <p:spPr>
          <a:xfrm>
            <a:off x="473075" y="114300"/>
            <a:ext cx="3629025" cy="423863"/>
          </a:xfrm>
          <a:prstGeom prst="rect">
            <a:avLst/>
          </a:prstGeom>
        </p:spPr>
        <p:txBody>
          <a:bodyPr lIns="0" anchor="ctr"/>
          <a:lstStyle/>
          <a:p>
            <a:pPr>
              <a:defRPr/>
            </a:pPr>
            <a:r>
              <a:rPr lang="en-GB" sz="1333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  <a:cs typeface="+mn-cs"/>
              </a:rPr>
              <a:t> IGCS 2016 Industry Satellite Symposium </a:t>
            </a:r>
            <a:endParaRPr lang="en-GB" sz="1333" i="1" dirty="0">
              <a:solidFill>
                <a:srgbClr val="000000"/>
              </a:solidFill>
              <a:latin typeface="Imago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5" name="Line 665">
            <a:extLst>
              <a:ext uri="{FF2B5EF4-FFF2-40B4-BE49-F238E27FC236}">
                <a16:creationId xmlns:a16="http://schemas.microsoft.com/office/drawing/2014/main" id="{40F6F2E7-FDC5-7444-9A0C-B2BAA2A8721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8848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" name="Line 666">
            <a:extLst>
              <a:ext uri="{FF2B5EF4-FFF2-40B4-BE49-F238E27FC236}">
                <a16:creationId xmlns:a16="http://schemas.microsoft.com/office/drawing/2014/main" id="{2C276A8F-E2C6-1241-80B4-CEF62BDC27C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8848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" name="Freeform 667">
            <a:extLst>
              <a:ext uri="{FF2B5EF4-FFF2-40B4-BE49-F238E27FC236}">
                <a16:creationId xmlns:a16="http://schemas.microsoft.com/office/drawing/2014/main" id="{4DDD7F31-54FC-8844-9CEC-822F6A609404}"/>
              </a:ext>
            </a:extLst>
          </p:cNvPr>
          <p:cNvSpPr>
            <a:spLocks/>
          </p:cNvSpPr>
          <p:nvPr userDrawn="1"/>
        </p:nvSpPr>
        <p:spPr bwMode="auto">
          <a:xfrm>
            <a:off x="58816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" name="Freeform 668">
            <a:extLst>
              <a:ext uri="{FF2B5EF4-FFF2-40B4-BE49-F238E27FC236}">
                <a16:creationId xmlns:a16="http://schemas.microsoft.com/office/drawing/2014/main" id="{CCAB6074-46E2-9C48-B907-1B60F4D5DDD3}"/>
              </a:ext>
            </a:extLst>
          </p:cNvPr>
          <p:cNvSpPr>
            <a:spLocks/>
          </p:cNvSpPr>
          <p:nvPr userDrawn="1"/>
        </p:nvSpPr>
        <p:spPr bwMode="auto">
          <a:xfrm>
            <a:off x="58816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" name="Line 669">
            <a:extLst>
              <a:ext uri="{FF2B5EF4-FFF2-40B4-BE49-F238E27FC236}">
                <a16:creationId xmlns:a16="http://schemas.microsoft.com/office/drawing/2014/main" id="{53361FA6-B128-DA48-88E1-D9E929C011C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9404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" name="Line 670">
            <a:extLst>
              <a:ext uri="{FF2B5EF4-FFF2-40B4-BE49-F238E27FC236}">
                <a16:creationId xmlns:a16="http://schemas.microsoft.com/office/drawing/2014/main" id="{47FCA53F-0528-F349-AB49-0916F65732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9404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" name="Freeform 671">
            <a:extLst>
              <a:ext uri="{FF2B5EF4-FFF2-40B4-BE49-F238E27FC236}">
                <a16:creationId xmlns:a16="http://schemas.microsoft.com/office/drawing/2014/main" id="{805A3A2A-5A0D-C949-9778-56A563CCF5AD}"/>
              </a:ext>
            </a:extLst>
          </p:cNvPr>
          <p:cNvSpPr>
            <a:spLocks/>
          </p:cNvSpPr>
          <p:nvPr userDrawn="1"/>
        </p:nvSpPr>
        <p:spPr bwMode="auto">
          <a:xfrm>
            <a:off x="59372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" name="Freeform 672">
            <a:extLst>
              <a:ext uri="{FF2B5EF4-FFF2-40B4-BE49-F238E27FC236}">
                <a16:creationId xmlns:a16="http://schemas.microsoft.com/office/drawing/2014/main" id="{DC2E3C25-1B6D-3541-A4E2-5FB800969289}"/>
              </a:ext>
            </a:extLst>
          </p:cNvPr>
          <p:cNvSpPr>
            <a:spLocks/>
          </p:cNvSpPr>
          <p:nvPr userDrawn="1"/>
        </p:nvSpPr>
        <p:spPr bwMode="auto">
          <a:xfrm>
            <a:off x="59372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" name="Line 673">
            <a:extLst>
              <a:ext uri="{FF2B5EF4-FFF2-40B4-BE49-F238E27FC236}">
                <a16:creationId xmlns:a16="http://schemas.microsoft.com/office/drawing/2014/main" id="{D84086E0-249F-3946-951B-24A7D5916E5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9959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" name="Line 674">
            <a:extLst>
              <a:ext uri="{FF2B5EF4-FFF2-40B4-BE49-F238E27FC236}">
                <a16:creationId xmlns:a16="http://schemas.microsoft.com/office/drawing/2014/main" id="{C8288FD2-372D-0944-A804-B869FD7AAC9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9959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" name="Freeform 675">
            <a:extLst>
              <a:ext uri="{FF2B5EF4-FFF2-40B4-BE49-F238E27FC236}">
                <a16:creationId xmlns:a16="http://schemas.microsoft.com/office/drawing/2014/main" id="{8DAE462B-F194-9E41-BE85-7285A8D2BCAF}"/>
              </a:ext>
            </a:extLst>
          </p:cNvPr>
          <p:cNvSpPr>
            <a:spLocks/>
          </p:cNvSpPr>
          <p:nvPr userDrawn="1"/>
        </p:nvSpPr>
        <p:spPr bwMode="auto">
          <a:xfrm>
            <a:off x="59912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" name="Freeform 676">
            <a:extLst>
              <a:ext uri="{FF2B5EF4-FFF2-40B4-BE49-F238E27FC236}">
                <a16:creationId xmlns:a16="http://schemas.microsoft.com/office/drawing/2014/main" id="{B909BECA-0CC2-F24D-BFDC-EEA7F5B69039}"/>
              </a:ext>
            </a:extLst>
          </p:cNvPr>
          <p:cNvSpPr>
            <a:spLocks/>
          </p:cNvSpPr>
          <p:nvPr userDrawn="1"/>
        </p:nvSpPr>
        <p:spPr bwMode="auto">
          <a:xfrm>
            <a:off x="59912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" name="Line 677">
            <a:extLst>
              <a:ext uri="{FF2B5EF4-FFF2-40B4-BE49-F238E27FC236}">
                <a16:creationId xmlns:a16="http://schemas.microsoft.com/office/drawing/2014/main" id="{D8DC86AF-4366-3B47-8EC4-0538DF4BBC4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547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" name="Line 678">
            <a:extLst>
              <a:ext uri="{FF2B5EF4-FFF2-40B4-BE49-F238E27FC236}">
                <a16:creationId xmlns:a16="http://schemas.microsoft.com/office/drawing/2014/main" id="{EB77F4EA-079C-F942-BAE2-F051CF6858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547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" name="Freeform 679">
            <a:extLst>
              <a:ext uri="{FF2B5EF4-FFF2-40B4-BE49-F238E27FC236}">
                <a16:creationId xmlns:a16="http://schemas.microsoft.com/office/drawing/2014/main" id="{A50742F7-FDF2-5342-B1F3-2D283ABC83FE}"/>
              </a:ext>
            </a:extLst>
          </p:cNvPr>
          <p:cNvSpPr>
            <a:spLocks/>
          </p:cNvSpPr>
          <p:nvPr userDrawn="1"/>
        </p:nvSpPr>
        <p:spPr bwMode="auto">
          <a:xfrm>
            <a:off x="605155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" name="Freeform 680">
            <a:extLst>
              <a:ext uri="{FF2B5EF4-FFF2-40B4-BE49-F238E27FC236}">
                <a16:creationId xmlns:a16="http://schemas.microsoft.com/office/drawing/2014/main" id="{D3AC7A9D-659A-DD4C-83FF-FCCD1BE9915E}"/>
              </a:ext>
            </a:extLst>
          </p:cNvPr>
          <p:cNvSpPr>
            <a:spLocks/>
          </p:cNvSpPr>
          <p:nvPr userDrawn="1"/>
        </p:nvSpPr>
        <p:spPr bwMode="auto">
          <a:xfrm>
            <a:off x="605155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" name="Line 681">
            <a:extLst>
              <a:ext uri="{FF2B5EF4-FFF2-40B4-BE49-F238E27FC236}">
                <a16:creationId xmlns:a16="http://schemas.microsoft.com/office/drawing/2014/main" id="{5CABAF8F-0C91-DD45-8D04-6F084FDEE0A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108700" y="2452688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" name="Line 682">
            <a:extLst>
              <a:ext uri="{FF2B5EF4-FFF2-40B4-BE49-F238E27FC236}">
                <a16:creationId xmlns:a16="http://schemas.microsoft.com/office/drawing/2014/main" id="{8D17E980-B399-FC42-BBDD-E9C007D9F82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108700" y="2452688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" name="Freeform 683">
            <a:extLst>
              <a:ext uri="{FF2B5EF4-FFF2-40B4-BE49-F238E27FC236}">
                <a16:creationId xmlns:a16="http://schemas.microsoft.com/office/drawing/2014/main" id="{9E5EDDA4-0246-B54A-B3FD-130F4D63085E}"/>
              </a:ext>
            </a:extLst>
          </p:cNvPr>
          <p:cNvSpPr>
            <a:spLocks/>
          </p:cNvSpPr>
          <p:nvPr userDrawn="1"/>
        </p:nvSpPr>
        <p:spPr bwMode="auto">
          <a:xfrm>
            <a:off x="61055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" name="Freeform 684">
            <a:extLst>
              <a:ext uri="{FF2B5EF4-FFF2-40B4-BE49-F238E27FC236}">
                <a16:creationId xmlns:a16="http://schemas.microsoft.com/office/drawing/2014/main" id="{ACE35068-6A96-1A44-AE89-FA890824C9E9}"/>
              </a:ext>
            </a:extLst>
          </p:cNvPr>
          <p:cNvSpPr>
            <a:spLocks/>
          </p:cNvSpPr>
          <p:nvPr userDrawn="1"/>
        </p:nvSpPr>
        <p:spPr bwMode="auto">
          <a:xfrm>
            <a:off x="61055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" name="Line 685">
            <a:extLst>
              <a:ext uri="{FF2B5EF4-FFF2-40B4-BE49-F238E27FC236}">
                <a16:creationId xmlns:a16="http://schemas.microsoft.com/office/drawing/2014/main" id="{50255B11-6C9D-BF44-B9FD-58A84B8E582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1642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" name="Line 686">
            <a:extLst>
              <a:ext uri="{FF2B5EF4-FFF2-40B4-BE49-F238E27FC236}">
                <a16:creationId xmlns:a16="http://schemas.microsoft.com/office/drawing/2014/main" id="{0D8ADAB4-D1A5-9045-8A4B-1ECDB8EF447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1642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" name="Freeform 687">
            <a:extLst>
              <a:ext uri="{FF2B5EF4-FFF2-40B4-BE49-F238E27FC236}">
                <a16:creationId xmlns:a16="http://schemas.microsoft.com/office/drawing/2014/main" id="{0AFC4CA6-B88C-D64B-81E7-760B610A74CD}"/>
              </a:ext>
            </a:extLst>
          </p:cNvPr>
          <p:cNvSpPr>
            <a:spLocks/>
          </p:cNvSpPr>
          <p:nvPr userDrawn="1"/>
        </p:nvSpPr>
        <p:spPr bwMode="auto">
          <a:xfrm>
            <a:off x="61610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" name="Freeform 688">
            <a:extLst>
              <a:ext uri="{FF2B5EF4-FFF2-40B4-BE49-F238E27FC236}">
                <a16:creationId xmlns:a16="http://schemas.microsoft.com/office/drawing/2014/main" id="{540FC5E7-6371-AB4F-AE43-74D13A530536}"/>
              </a:ext>
            </a:extLst>
          </p:cNvPr>
          <p:cNvSpPr>
            <a:spLocks/>
          </p:cNvSpPr>
          <p:nvPr userDrawn="1"/>
        </p:nvSpPr>
        <p:spPr bwMode="auto">
          <a:xfrm>
            <a:off x="61610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" name="Line 689">
            <a:extLst>
              <a:ext uri="{FF2B5EF4-FFF2-40B4-BE49-F238E27FC236}">
                <a16:creationId xmlns:a16="http://schemas.microsoft.com/office/drawing/2014/main" id="{13ABE2E3-719A-6B4C-81FF-6C226125386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2245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" name="Line 690">
            <a:extLst>
              <a:ext uri="{FF2B5EF4-FFF2-40B4-BE49-F238E27FC236}">
                <a16:creationId xmlns:a16="http://schemas.microsoft.com/office/drawing/2014/main" id="{F5D6AFD7-6864-8C4B-A9D1-25AF675AEFC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2245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" name="Freeform 691">
            <a:extLst>
              <a:ext uri="{FF2B5EF4-FFF2-40B4-BE49-F238E27FC236}">
                <a16:creationId xmlns:a16="http://schemas.microsoft.com/office/drawing/2014/main" id="{9C0811ED-E5F6-0B4C-851E-B76B76EBD4C9}"/>
              </a:ext>
            </a:extLst>
          </p:cNvPr>
          <p:cNvSpPr>
            <a:spLocks/>
          </p:cNvSpPr>
          <p:nvPr userDrawn="1"/>
        </p:nvSpPr>
        <p:spPr bwMode="auto">
          <a:xfrm>
            <a:off x="62198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" name="Freeform 692">
            <a:extLst>
              <a:ext uri="{FF2B5EF4-FFF2-40B4-BE49-F238E27FC236}">
                <a16:creationId xmlns:a16="http://schemas.microsoft.com/office/drawing/2014/main" id="{47CFBEA3-1329-594B-942D-03D5D5BC12A4}"/>
              </a:ext>
            </a:extLst>
          </p:cNvPr>
          <p:cNvSpPr>
            <a:spLocks/>
          </p:cNvSpPr>
          <p:nvPr userDrawn="1"/>
        </p:nvSpPr>
        <p:spPr bwMode="auto">
          <a:xfrm>
            <a:off x="62198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" name="Line 693">
            <a:extLst>
              <a:ext uri="{FF2B5EF4-FFF2-40B4-BE49-F238E27FC236}">
                <a16:creationId xmlns:a16="http://schemas.microsoft.com/office/drawing/2014/main" id="{36B19DBE-98A7-5F47-A9CE-C7DC2235D09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2785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" name="Line 694">
            <a:extLst>
              <a:ext uri="{FF2B5EF4-FFF2-40B4-BE49-F238E27FC236}">
                <a16:creationId xmlns:a16="http://schemas.microsoft.com/office/drawing/2014/main" id="{E3CFBB5E-F3FB-B94F-9077-F87AE7FB18E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2785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" name="Freeform 695">
            <a:extLst>
              <a:ext uri="{FF2B5EF4-FFF2-40B4-BE49-F238E27FC236}">
                <a16:creationId xmlns:a16="http://schemas.microsoft.com/office/drawing/2014/main" id="{A6B3761F-7BB1-A642-87A1-2D066BD77EBA}"/>
              </a:ext>
            </a:extLst>
          </p:cNvPr>
          <p:cNvSpPr>
            <a:spLocks/>
          </p:cNvSpPr>
          <p:nvPr userDrawn="1"/>
        </p:nvSpPr>
        <p:spPr bwMode="auto">
          <a:xfrm>
            <a:off x="62738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" name="Freeform 696">
            <a:extLst>
              <a:ext uri="{FF2B5EF4-FFF2-40B4-BE49-F238E27FC236}">
                <a16:creationId xmlns:a16="http://schemas.microsoft.com/office/drawing/2014/main" id="{6CC5C753-27C4-0B4A-9B9B-C608BB282181}"/>
              </a:ext>
            </a:extLst>
          </p:cNvPr>
          <p:cNvSpPr>
            <a:spLocks/>
          </p:cNvSpPr>
          <p:nvPr userDrawn="1"/>
        </p:nvSpPr>
        <p:spPr bwMode="auto">
          <a:xfrm>
            <a:off x="62738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" name="Line 697">
            <a:extLst>
              <a:ext uri="{FF2B5EF4-FFF2-40B4-BE49-F238E27FC236}">
                <a16:creationId xmlns:a16="http://schemas.microsoft.com/office/drawing/2014/main" id="{649726A7-87DC-FD44-B687-346C054F648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3341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" name="Line 698">
            <a:extLst>
              <a:ext uri="{FF2B5EF4-FFF2-40B4-BE49-F238E27FC236}">
                <a16:creationId xmlns:a16="http://schemas.microsoft.com/office/drawing/2014/main" id="{22286376-2205-EB4F-814A-52B172132FC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3341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" name="Freeform 699">
            <a:extLst>
              <a:ext uri="{FF2B5EF4-FFF2-40B4-BE49-F238E27FC236}">
                <a16:creationId xmlns:a16="http://schemas.microsoft.com/office/drawing/2014/main" id="{250F97B8-9BC4-CD45-A6C4-80B900939F8E}"/>
              </a:ext>
            </a:extLst>
          </p:cNvPr>
          <p:cNvSpPr>
            <a:spLocks/>
          </p:cNvSpPr>
          <p:nvPr userDrawn="1"/>
        </p:nvSpPr>
        <p:spPr bwMode="auto">
          <a:xfrm>
            <a:off x="633095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" name="Freeform 700">
            <a:extLst>
              <a:ext uri="{FF2B5EF4-FFF2-40B4-BE49-F238E27FC236}">
                <a16:creationId xmlns:a16="http://schemas.microsoft.com/office/drawing/2014/main" id="{C9C82FAB-8CBB-6A44-BA39-782F7558B681}"/>
              </a:ext>
            </a:extLst>
          </p:cNvPr>
          <p:cNvSpPr>
            <a:spLocks/>
          </p:cNvSpPr>
          <p:nvPr userDrawn="1"/>
        </p:nvSpPr>
        <p:spPr bwMode="auto">
          <a:xfrm>
            <a:off x="633095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" name="Line 701">
            <a:extLst>
              <a:ext uri="{FF2B5EF4-FFF2-40B4-BE49-F238E27FC236}">
                <a16:creationId xmlns:a16="http://schemas.microsoft.com/office/drawing/2014/main" id="{67AC51ED-623B-5E47-AAD4-2E817E0F339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391275" y="2452688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" name="Line 702">
            <a:extLst>
              <a:ext uri="{FF2B5EF4-FFF2-40B4-BE49-F238E27FC236}">
                <a16:creationId xmlns:a16="http://schemas.microsoft.com/office/drawing/2014/main" id="{BD6A004A-4DB2-5A4A-A673-E2404003382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391275" y="2452688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" name="Freeform 703">
            <a:extLst>
              <a:ext uri="{FF2B5EF4-FFF2-40B4-BE49-F238E27FC236}">
                <a16:creationId xmlns:a16="http://schemas.microsoft.com/office/drawing/2014/main" id="{904428C0-3B00-3544-87EE-BFFBAC08E6BD}"/>
              </a:ext>
            </a:extLst>
          </p:cNvPr>
          <p:cNvSpPr>
            <a:spLocks/>
          </p:cNvSpPr>
          <p:nvPr userDrawn="1"/>
        </p:nvSpPr>
        <p:spPr bwMode="auto">
          <a:xfrm>
            <a:off x="63881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" name="Freeform 704">
            <a:extLst>
              <a:ext uri="{FF2B5EF4-FFF2-40B4-BE49-F238E27FC236}">
                <a16:creationId xmlns:a16="http://schemas.microsoft.com/office/drawing/2014/main" id="{1259BFD1-0ADF-684C-8E32-3ABF01BD743B}"/>
              </a:ext>
            </a:extLst>
          </p:cNvPr>
          <p:cNvSpPr>
            <a:spLocks/>
          </p:cNvSpPr>
          <p:nvPr userDrawn="1"/>
        </p:nvSpPr>
        <p:spPr bwMode="auto">
          <a:xfrm>
            <a:off x="63881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" name="Line 705">
            <a:extLst>
              <a:ext uri="{FF2B5EF4-FFF2-40B4-BE49-F238E27FC236}">
                <a16:creationId xmlns:a16="http://schemas.microsoft.com/office/drawing/2014/main" id="{EC380457-DE3D-A74B-A692-5A4E1DA228C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4468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" name="Line 706">
            <a:extLst>
              <a:ext uri="{FF2B5EF4-FFF2-40B4-BE49-F238E27FC236}">
                <a16:creationId xmlns:a16="http://schemas.microsoft.com/office/drawing/2014/main" id="{43B839A0-FECF-4B4B-A5EF-ABE389116EB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4468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" name="Freeform 707">
            <a:extLst>
              <a:ext uri="{FF2B5EF4-FFF2-40B4-BE49-F238E27FC236}">
                <a16:creationId xmlns:a16="http://schemas.microsoft.com/office/drawing/2014/main" id="{7DF5B709-4B82-9945-BF6B-845E0A7277DC}"/>
              </a:ext>
            </a:extLst>
          </p:cNvPr>
          <p:cNvSpPr>
            <a:spLocks/>
          </p:cNvSpPr>
          <p:nvPr userDrawn="1"/>
        </p:nvSpPr>
        <p:spPr bwMode="auto">
          <a:xfrm>
            <a:off x="64436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" name="Freeform 708">
            <a:extLst>
              <a:ext uri="{FF2B5EF4-FFF2-40B4-BE49-F238E27FC236}">
                <a16:creationId xmlns:a16="http://schemas.microsoft.com/office/drawing/2014/main" id="{6BE18D01-4761-1048-9C53-F628BB798FC3}"/>
              </a:ext>
            </a:extLst>
          </p:cNvPr>
          <p:cNvSpPr>
            <a:spLocks/>
          </p:cNvSpPr>
          <p:nvPr userDrawn="1"/>
        </p:nvSpPr>
        <p:spPr bwMode="auto">
          <a:xfrm>
            <a:off x="64436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" name="Line 709">
            <a:extLst>
              <a:ext uri="{FF2B5EF4-FFF2-40B4-BE49-F238E27FC236}">
                <a16:creationId xmlns:a16="http://schemas.microsoft.com/office/drawing/2014/main" id="{98991678-0DC7-314C-8053-0A948A9A0C9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5039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" name="Line 710">
            <a:extLst>
              <a:ext uri="{FF2B5EF4-FFF2-40B4-BE49-F238E27FC236}">
                <a16:creationId xmlns:a16="http://schemas.microsoft.com/office/drawing/2014/main" id="{3D8CAFDC-8800-AD4D-B951-7B10269BF39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5039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" name="Freeform 711">
            <a:extLst>
              <a:ext uri="{FF2B5EF4-FFF2-40B4-BE49-F238E27FC236}">
                <a16:creationId xmlns:a16="http://schemas.microsoft.com/office/drawing/2014/main" id="{D097CF86-969D-2743-8B0C-D372B1920726}"/>
              </a:ext>
            </a:extLst>
          </p:cNvPr>
          <p:cNvSpPr>
            <a:spLocks/>
          </p:cNvSpPr>
          <p:nvPr userDrawn="1"/>
        </p:nvSpPr>
        <p:spPr bwMode="auto">
          <a:xfrm>
            <a:off x="64992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" name="Freeform 712">
            <a:extLst>
              <a:ext uri="{FF2B5EF4-FFF2-40B4-BE49-F238E27FC236}">
                <a16:creationId xmlns:a16="http://schemas.microsoft.com/office/drawing/2014/main" id="{AFCB653B-0202-0E43-8191-9E4B9D788A8B}"/>
              </a:ext>
            </a:extLst>
          </p:cNvPr>
          <p:cNvSpPr>
            <a:spLocks/>
          </p:cNvSpPr>
          <p:nvPr userDrawn="1"/>
        </p:nvSpPr>
        <p:spPr bwMode="auto">
          <a:xfrm>
            <a:off x="64992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" name="Line 713">
            <a:extLst>
              <a:ext uri="{FF2B5EF4-FFF2-40B4-BE49-F238E27FC236}">
                <a16:creationId xmlns:a16="http://schemas.microsoft.com/office/drawing/2014/main" id="{020C8243-1E43-5443-BF23-48EDDEE8043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5579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" name="Line 714">
            <a:extLst>
              <a:ext uri="{FF2B5EF4-FFF2-40B4-BE49-F238E27FC236}">
                <a16:creationId xmlns:a16="http://schemas.microsoft.com/office/drawing/2014/main" id="{27090310-1208-374E-A53C-EA28A675264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5579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" name="Freeform 715">
            <a:extLst>
              <a:ext uri="{FF2B5EF4-FFF2-40B4-BE49-F238E27FC236}">
                <a16:creationId xmlns:a16="http://schemas.microsoft.com/office/drawing/2014/main" id="{B201477F-D544-134C-A8E1-BA7E4028428C}"/>
              </a:ext>
            </a:extLst>
          </p:cNvPr>
          <p:cNvSpPr>
            <a:spLocks/>
          </p:cNvSpPr>
          <p:nvPr userDrawn="1"/>
        </p:nvSpPr>
        <p:spPr bwMode="auto">
          <a:xfrm>
            <a:off x="65532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" name="Freeform 716">
            <a:extLst>
              <a:ext uri="{FF2B5EF4-FFF2-40B4-BE49-F238E27FC236}">
                <a16:creationId xmlns:a16="http://schemas.microsoft.com/office/drawing/2014/main" id="{5C0A0B66-4872-B84C-A187-CA07B4B8C684}"/>
              </a:ext>
            </a:extLst>
          </p:cNvPr>
          <p:cNvSpPr>
            <a:spLocks/>
          </p:cNvSpPr>
          <p:nvPr userDrawn="1"/>
        </p:nvSpPr>
        <p:spPr bwMode="auto">
          <a:xfrm>
            <a:off x="65532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" name="Line 717">
            <a:extLst>
              <a:ext uri="{FF2B5EF4-FFF2-40B4-BE49-F238E27FC236}">
                <a16:creationId xmlns:a16="http://schemas.microsoft.com/office/drawing/2014/main" id="{A357C47E-9FF4-AA48-AAB3-9F1B098DB6E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6167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" name="Line 718">
            <a:extLst>
              <a:ext uri="{FF2B5EF4-FFF2-40B4-BE49-F238E27FC236}">
                <a16:creationId xmlns:a16="http://schemas.microsoft.com/office/drawing/2014/main" id="{83C595FB-DA81-DD4E-A047-7B637D7594E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6167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" name="Freeform 719">
            <a:extLst>
              <a:ext uri="{FF2B5EF4-FFF2-40B4-BE49-F238E27FC236}">
                <a16:creationId xmlns:a16="http://schemas.microsoft.com/office/drawing/2014/main" id="{77324C1A-4FC0-C140-B8B7-0C40BC6A3923}"/>
              </a:ext>
            </a:extLst>
          </p:cNvPr>
          <p:cNvSpPr>
            <a:spLocks/>
          </p:cNvSpPr>
          <p:nvPr userDrawn="1"/>
        </p:nvSpPr>
        <p:spPr bwMode="auto">
          <a:xfrm>
            <a:off x="661352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" name="Freeform 720">
            <a:extLst>
              <a:ext uri="{FF2B5EF4-FFF2-40B4-BE49-F238E27FC236}">
                <a16:creationId xmlns:a16="http://schemas.microsoft.com/office/drawing/2014/main" id="{C323B9BE-8DCB-E94C-94E3-79030641BC8B}"/>
              </a:ext>
            </a:extLst>
          </p:cNvPr>
          <p:cNvSpPr>
            <a:spLocks/>
          </p:cNvSpPr>
          <p:nvPr userDrawn="1"/>
        </p:nvSpPr>
        <p:spPr bwMode="auto">
          <a:xfrm>
            <a:off x="661352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" name="Line 721">
            <a:extLst>
              <a:ext uri="{FF2B5EF4-FFF2-40B4-BE49-F238E27FC236}">
                <a16:creationId xmlns:a16="http://schemas.microsoft.com/office/drawing/2014/main" id="{3E4CC87D-2E56-EA4D-8D9A-474C5A86CA1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6706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" name="Line 722">
            <a:extLst>
              <a:ext uri="{FF2B5EF4-FFF2-40B4-BE49-F238E27FC236}">
                <a16:creationId xmlns:a16="http://schemas.microsoft.com/office/drawing/2014/main" id="{9A0D0A6B-101E-9D44-AB48-0885D6B4F11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6706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" name="Freeform 723">
            <a:extLst>
              <a:ext uri="{FF2B5EF4-FFF2-40B4-BE49-F238E27FC236}">
                <a16:creationId xmlns:a16="http://schemas.microsoft.com/office/drawing/2014/main" id="{0622A1C5-B846-9940-B7BE-6EC051277D2D}"/>
              </a:ext>
            </a:extLst>
          </p:cNvPr>
          <p:cNvSpPr>
            <a:spLocks/>
          </p:cNvSpPr>
          <p:nvPr userDrawn="1"/>
        </p:nvSpPr>
        <p:spPr bwMode="auto">
          <a:xfrm>
            <a:off x="66675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" name="Freeform 724">
            <a:extLst>
              <a:ext uri="{FF2B5EF4-FFF2-40B4-BE49-F238E27FC236}">
                <a16:creationId xmlns:a16="http://schemas.microsoft.com/office/drawing/2014/main" id="{D96C340B-430E-1C43-B395-357C6E240B8F}"/>
              </a:ext>
            </a:extLst>
          </p:cNvPr>
          <p:cNvSpPr>
            <a:spLocks/>
          </p:cNvSpPr>
          <p:nvPr userDrawn="1"/>
        </p:nvSpPr>
        <p:spPr bwMode="auto">
          <a:xfrm>
            <a:off x="66675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" name="Line 725">
            <a:extLst>
              <a:ext uri="{FF2B5EF4-FFF2-40B4-BE49-F238E27FC236}">
                <a16:creationId xmlns:a16="http://schemas.microsoft.com/office/drawing/2014/main" id="{6B53B782-81D5-FE4A-A79D-0DACC19E208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7262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" name="Line 726">
            <a:extLst>
              <a:ext uri="{FF2B5EF4-FFF2-40B4-BE49-F238E27FC236}">
                <a16:creationId xmlns:a16="http://schemas.microsoft.com/office/drawing/2014/main" id="{6E8C85BA-5DCC-D842-B380-CC30AE1B9F1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7262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" name="Freeform 727">
            <a:extLst>
              <a:ext uri="{FF2B5EF4-FFF2-40B4-BE49-F238E27FC236}">
                <a16:creationId xmlns:a16="http://schemas.microsoft.com/office/drawing/2014/main" id="{F930F56A-2EB9-DC40-BBE3-891DCFD098CA}"/>
              </a:ext>
            </a:extLst>
          </p:cNvPr>
          <p:cNvSpPr>
            <a:spLocks/>
          </p:cNvSpPr>
          <p:nvPr userDrawn="1"/>
        </p:nvSpPr>
        <p:spPr bwMode="auto">
          <a:xfrm>
            <a:off x="67230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" name="Freeform 728">
            <a:extLst>
              <a:ext uri="{FF2B5EF4-FFF2-40B4-BE49-F238E27FC236}">
                <a16:creationId xmlns:a16="http://schemas.microsoft.com/office/drawing/2014/main" id="{1334CC13-6363-CA42-839B-4205763C82D2}"/>
              </a:ext>
            </a:extLst>
          </p:cNvPr>
          <p:cNvSpPr>
            <a:spLocks/>
          </p:cNvSpPr>
          <p:nvPr userDrawn="1"/>
        </p:nvSpPr>
        <p:spPr bwMode="auto">
          <a:xfrm>
            <a:off x="67230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" name="Line 729">
            <a:extLst>
              <a:ext uri="{FF2B5EF4-FFF2-40B4-BE49-F238E27FC236}">
                <a16:creationId xmlns:a16="http://schemas.microsoft.com/office/drawing/2014/main" id="{BD63BE05-AE5A-624B-850F-A484867B0C5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7865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" name="Line 730">
            <a:extLst>
              <a:ext uri="{FF2B5EF4-FFF2-40B4-BE49-F238E27FC236}">
                <a16:creationId xmlns:a16="http://schemas.microsoft.com/office/drawing/2014/main" id="{32DBD818-8BFF-F340-8139-50C6D891C59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7865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" name="Freeform 731">
            <a:extLst>
              <a:ext uri="{FF2B5EF4-FFF2-40B4-BE49-F238E27FC236}">
                <a16:creationId xmlns:a16="http://schemas.microsoft.com/office/drawing/2014/main" id="{F8EC4AA6-4172-2E4E-8F4F-6AA207EEE78D}"/>
              </a:ext>
            </a:extLst>
          </p:cNvPr>
          <p:cNvSpPr>
            <a:spLocks/>
          </p:cNvSpPr>
          <p:nvPr userDrawn="1"/>
        </p:nvSpPr>
        <p:spPr bwMode="auto">
          <a:xfrm>
            <a:off x="67818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" name="Freeform 732">
            <a:extLst>
              <a:ext uri="{FF2B5EF4-FFF2-40B4-BE49-F238E27FC236}">
                <a16:creationId xmlns:a16="http://schemas.microsoft.com/office/drawing/2014/main" id="{760D23D0-DFC2-E240-B488-6BA36148FAFC}"/>
              </a:ext>
            </a:extLst>
          </p:cNvPr>
          <p:cNvSpPr>
            <a:spLocks/>
          </p:cNvSpPr>
          <p:nvPr userDrawn="1"/>
        </p:nvSpPr>
        <p:spPr bwMode="auto">
          <a:xfrm>
            <a:off x="67818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" name="Line 733">
            <a:extLst>
              <a:ext uri="{FF2B5EF4-FFF2-40B4-BE49-F238E27FC236}">
                <a16:creationId xmlns:a16="http://schemas.microsoft.com/office/drawing/2014/main" id="{8258B2DB-55F1-6145-A5ED-006782D3D5B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8405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" name="Line 734">
            <a:extLst>
              <a:ext uri="{FF2B5EF4-FFF2-40B4-BE49-F238E27FC236}">
                <a16:creationId xmlns:a16="http://schemas.microsoft.com/office/drawing/2014/main" id="{804D4EDE-3088-8840-A319-FC61DF5A504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8405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" name="Freeform 735">
            <a:extLst>
              <a:ext uri="{FF2B5EF4-FFF2-40B4-BE49-F238E27FC236}">
                <a16:creationId xmlns:a16="http://schemas.microsoft.com/office/drawing/2014/main" id="{BA7F4867-C07B-2244-9B74-D521D766CBE1}"/>
              </a:ext>
            </a:extLst>
          </p:cNvPr>
          <p:cNvSpPr>
            <a:spLocks/>
          </p:cNvSpPr>
          <p:nvPr userDrawn="1"/>
        </p:nvSpPr>
        <p:spPr bwMode="auto">
          <a:xfrm>
            <a:off x="68373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" name="Freeform 736">
            <a:extLst>
              <a:ext uri="{FF2B5EF4-FFF2-40B4-BE49-F238E27FC236}">
                <a16:creationId xmlns:a16="http://schemas.microsoft.com/office/drawing/2014/main" id="{2D3E9ACC-68EB-1B43-9C36-E1D4F1C72324}"/>
              </a:ext>
            </a:extLst>
          </p:cNvPr>
          <p:cNvSpPr>
            <a:spLocks/>
          </p:cNvSpPr>
          <p:nvPr userDrawn="1"/>
        </p:nvSpPr>
        <p:spPr bwMode="auto">
          <a:xfrm>
            <a:off x="68373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" name="Line 737">
            <a:extLst>
              <a:ext uri="{FF2B5EF4-FFF2-40B4-BE49-F238E27FC236}">
                <a16:creationId xmlns:a16="http://schemas.microsoft.com/office/drawing/2014/main" id="{ABA87A97-0451-1E4D-AE5C-DBAC2B34FF3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8961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8" name="Line 738">
            <a:extLst>
              <a:ext uri="{FF2B5EF4-FFF2-40B4-BE49-F238E27FC236}">
                <a16:creationId xmlns:a16="http://schemas.microsoft.com/office/drawing/2014/main" id="{AE413BFF-490F-3D49-B46C-00B049EBCDD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8961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9" name="Freeform 739">
            <a:extLst>
              <a:ext uri="{FF2B5EF4-FFF2-40B4-BE49-F238E27FC236}">
                <a16:creationId xmlns:a16="http://schemas.microsoft.com/office/drawing/2014/main" id="{3E1F4332-A0A3-0E4D-9B28-2743EA53E6F6}"/>
              </a:ext>
            </a:extLst>
          </p:cNvPr>
          <p:cNvSpPr>
            <a:spLocks/>
          </p:cNvSpPr>
          <p:nvPr userDrawn="1"/>
        </p:nvSpPr>
        <p:spPr bwMode="auto">
          <a:xfrm>
            <a:off x="689292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0" name="Freeform 740">
            <a:extLst>
              <a:ext uri="{FF2B5EF4-FFF2-40B4-BE49-F238E27FC236}">
                <a16:creationId xmlns:a16="http://schemas.microsoft.com/office/drawing/2014/main" id="{A1145B53-FDE6-2440-94FB-A5B6885D1263}"/>
              </a:ext>
            </a:extLst>
          </p:cNvPr>
          <p:cNvSpPr>
            <a:spLocks/>
          </p:cNvSpPr>
          <p:nvPr userDrawn="1"/>
        </p:nvSpPr>
        <p:spPr bwMode="auto">
          <a:xfrm>
            <a:off x="689292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1" name="Line 741">
            <a:extLst>
              <a:ext uri="{FF2B5EF4-FFF2-40B4-BE49-F238E27FC236}">
                <a16:creationId xmlns:a16="http://schemas.microsoft.com/office/drawing/2014/main" id="{633BE74A-9289-3347-9451-7AD0E2AA535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9532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" name="Line 742">
            <a:extLst>
              <a:ext uri="{FF2B5EF4-FFF2-40B4-BE49-F238E27FC236}">
                <a16:creationId xmlns:a16="http://schemas.microsoft.com/office/drawing/2014/main" id="{C36BBFF2-5D2F-3B45-B8E6-87637973A7A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9532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" name="Freeform 743">
            <a:extLst>
              <a:ext uri="{FF2B5EF4-FFF2-40B4-BE49-F238E27FC236}">
                <a16:creationId xmlns:a16="http://schemas.microsoft.com/office/drawing/2014/main" id="{0FB739A2-4352-A94B-80CD-2A0126A70419}"/>
              </a:ext>
            </a:extLst>
          </p:cNvPr>
          <p:cNvSpPr>
            <a:spLocks/>
          </p:cNvSpPr>
          <p:nvPr userDrawn="1"/>
        </p:nvSpPr>
        <p:spPr bwMode="auto">
          <a:xfrm>
            <a:off x="69500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4" name="Freeform 744">
            <a:extLst>
              <a:ext uri="{FF2B5EF4-FFF2-40B4-BE49-F238E27FC236}">
                <a16:creationId xmlns:a16="http://schemas.microsoft.com/office/drawing/2014/main" id="{6F35A124-1768-004A-B683-63214B48898F}"/>
              </a:ext>
            </a:extLst>
          </p:cNvPr>
          <p:cNvSpPr>
            <a:spLocks/>
          </p:cNvSpPr>
          <p:nvPr userDrawn="1"/>
        </p:nvSpPr>
        <p:spPr bwMode="auto">
          <a:xfrm>
            <a:off x="69500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5" name="Line 745">
            <a:extLst>
              <a:ext uri="{FF2B5EF4-FFF2-40B4-BE49-F238E27FC236}">
                <a16:creationId xmlns:a16="http://schemas.microsoft.com/office/drawing/2014/main" id="{C2846B63-A342-1848-B698-E986A56BA3F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0104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6" name="Line 746">
            <a:extLst>
              <a:ext uri="{FF2B5EF4-FFF2-40B4-BE49-F238E27FC236}">
                <a16:creationId xmlns:a16="http://schemas.microsoft.com/office/drawing/2014/main" id="{D00BF6C2-460A-0E49-B824-9BAECEE1B8F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0104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7" name="Freeform 747">
            <a:extLst>
              <a:ext uri="{FF2B5EF4-FFF2-40B4-BE49-F238E27FC236}">
                <a16:creationId xmlns:a16="http://schemas.microsoft.com/office/drawing/2014/main" id="{40C2B357-8567-2A4E-82CF-9FD41AE48698}"/>
              </a:ext>
            </a:extLst>
          </p:cNvPr>
          <p:cNvSpPr>
            <a:spLocks/>
          </p:cNvSpPr>
          <p:nvPr userDrawn="1"/>
        </p:nvSpPr>
        <p:spPr bwMode="auto">
          <a:xfrm>
            <a:off x="700563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8" name="Freeform 748">
            <a:extLst>
              <a:ext uri="{FF2B5EF4-FFF2-40B4-BE49-F238E27FC236}">
                <a16:creationId xmlns:a16="http://schemas.microsoft.com/office/drawing/2014/main" id="{0DDEE52B-D163-CC4C-AA29-8EFF5B81357C}"/>
              </a:ext>
            </a:extLst>
          </p:cNvPr>
          <p:cNvSpPr>
            <a:spLocks/>
          </p:cNvSpPr>
          <p:nvPr userDrawn="1"/>
        </p:nvSpPr>
        <p:spPr bwMode="auto">
          <a:xfrm>
            <a:off x="700563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9" name="Line 749">
            <a:extLst>
              <a:ext uri="{FF2B5EF4-FFF2-40B4-BE49-F238E27FC236}">
                <a16:creationId xmlns:a16="http://schemas.microsoft.com/office/drawing/2014/main" id="{E944E280-5B1D-EB4A-97CF-F33C8246A86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0659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0" name="Line 750">
            <a:extLst>
              <a:ext uri="{FF2B5EF4-FFF2-40B4-BE49-F238E27FC236}">
                <a16:creationId xmlns:a16="http://schemas.microsoft.com/office/drawing/2014/main" id="{A5F456FD-49A4-C849-AFC3-9208C72E536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0659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1" name="Freeform 751">
            <a:extLst>
              <a:ext uri="{FF2B5EF4-FFF2-40B4-BE49-F238E27FC236}">
                <a16:creationId xmlns:a16="http://schemas.microsoft.com/office/drawing/2014/main" id="{D65B2265-C3B1-EE4D-90FC-76BD473A25E5}"/>
              </a:ext>
            </a:extLst>
          </p:cNvPr>
          <p:cNvSpPr>
            <a:spLocks/>
          </p:cNvSpPr>
          <p:nvPr userDrawn="1"/>
        </p:nvSpPr>
        <p:spPr bwMode="auto">
          <a:xfrm>
            <a:off x="7059613" y="2406650"/>
            <a:ext cx="11112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2" name="Freeform 752">
            <a:extLst>
              <a:ext uri="{FF2B5EF4-FFF2-40B4-BE49-F238E27FC236}">
                <a16:creationId xmlns:a16="http://schemas.microsoft.com/office/drawing/2014/main" id="{0F3E94C9-6104-BD40-961B-D1BF8D41B85E}"/>
              </a:ext>
            </a:extLst>
          </p:cNvPr>
          <p:cNvSpPr>
            <a:spLocks/>
          </p:cNvSpPr>
          <p:nvPr userDrawn="1"/>
        </p:nvSpPr>
        <p:spPr bwMode="auto">
          <a:xfrm>
            <a:off x="7059613" y="2406650"/>
            <a:ext cx="11112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3" name="Line 753">
            <a:extLst>
              <a:ext uri="{FF2B5EF4-FFF2-40B4-BE49-F238E27FC236}">
                <a16:creationId xmlns:a16="http://schemas.microsoft.com/office/drawing/2014/main" id="{904653F4-B276-D540-800E-E78F7A794EE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1199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4" name="Line 754">
            <a:extLst>
              <a:ext uri="{FF2B5EF4-FFF2-40B4-BE49-F238E27FC236}">
                <a16:creationId xmlns:a16="http://schemas.microsoft.com/office/drawing/2014/main" id="{B8CF53E2-3746-FA40-ADBE-E3955AB2719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1199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5" name="Freeform 755">
            <a:extLst>
              <a:ext uri="{FF2B5EF4-FFF2-40B4-BE49-F238E27FC236}">
                <a16:creationId xmlns:a16="http://schemas.microsoft.com/office/drawing/2014/main" id="{174338B6-ECCE-9141-B343-A4959FA77223}"/>
              </a:ext>
            </a:extLst>
          </p:cNvPr>
          <p:cNvSpPr>
            <a:spLocks/>
          </p:cNvSpPr>
          <p:nvPr userDrawn="1"/>
        </p:nvSpPr>
        <p:spPr bwMode="auto">
          <a:xfrm>
            <a:off x="71151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6" name="Freeform 756">
            <a:extLst>
              <a:ext uri="{FF2B5EF4-FFF2-40B4-BE49-F238E27FC236}">
                <a16:creationId xmlns:a16="http://schemas.microsoft.com/office/drawing/2014/main" id="{1F7644A5-C390-0742-B185-9B1DC7CF340C}"/>
              </a:ext>
            </a:extLst>
          </p:cNvPr>
          <p:cNvSpPr>
            <a:spLocks/>
          </p:cNvSpPr>
          <p:nvPr userDrawn="1"/>
        </p:nvSpPr>
        <p:spPr bwMode="auto">
          <a:xfrm>
            <a:off x="71151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7" name="Line 757">
            <a:extLst>
              <a:ext uri="{FF2B5EF4-FFF2-40B4-BE49-F238E27FC236}">
                <a16:creationId xmlns:a16="http://schemas.microsoft.com/office/drawing/2014/main" id="{248AC290-C38E-1945-B3E9-4C9990AC0F2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1786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8" name="Line 758">
            <a:extLst>
              <a:ext uri="{FF2B5EF4-FFF2-40B4-BE49-F238E27FC236}">
                <a16:creationId xmlns:a16="http://schemas.microsoft.com/office/drawing/2014/main" id="{ABAD657F-58B3-9E4A-AF6E-19132B58D84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1786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9" name="Freeform 759">
            <a:extLst>
              <a:ext uri="{FF2B5EF4-FFF2-40B4-BE49-F238E27FC236}">
                <a16:creationId xmlns:a16="http://schemas.microsoft.com/office/drawing/2014/main" id="{660B9497-98C4-EA48-93AA-2A95A1974845}"/>
              </a:ext>
            </a:extLst>
          </p:cNvPr>
          <p:cNvSpPr>
            <a:spLocks/>
          </p:cNvSpPr>
          <p:nvPr userDrawn="1"/>
        </p:nvSpPr>
        <p:spPr bwMode="auto">
          <a:xfrm>
            <a:off x="71755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0" name="Freeform 760">
            <a:extLst>
              <a:ext uri="{FF2B5EF4-FFF2-40B4-BE49-F238E27FC236}">
                <a16:creationId xmlns:a16="http://schemas.microsoft.com/office/drawing/2014/main" id="{2A180013-714F-B34C-98BA-B98789EACE9A}"/>
              </a:ext>
            </a:extLst>
          </p:cNvPr>
          <p:cNvSpPr>
            <a:spLocks/>
          </p:cNvSpPr>
          <p:nvPr userDrawn="1"/>
        </p:nvSpPr>
        <p:spPr bwMode="auto">
          <a:xfrm>
            <a:off x="71755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1" name="Line 761">
            <a:extLst>
              <a:ext uri="{FF2B5EF4-FFF2-40B4-BE49-F238E27FC236}">
                <a16:creationId xmlns:a16="http://schemas.microsoft.com/office/drawing/2014/main" id="{157F84CC-2E35-6A42-84C8-E4C4502430E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2326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2" name="Line 762">
            <a:extLst>
              <a:ext uri="{FF2B5EF4-FFF2-40B4-BE49-F238E27FC236}">
                <a16:creationId xmlns:a16="http://schemas.microsoft.com/office/drawing/2014/main" id="{0E6747DA-EEE1-9E46-8F88-380A377282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2326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3" name="Freeform 763">
            <a:extLst>
              <a:ext uri="{FF2B5EF4-FFF2-40B4-BE49-F238E27FC236}">
                <a16:creationId xmlns:a16="http://schemas.microsoft.com/office/drawing/2014/main" id="{19737891-2B6D-A749-B5F4-98B5E5AD657B}"/>
              </a:ext>
            </a:extLst>
          </p:cNvPr>
          <p:cNvSpPr>
            <a:spLocks/>
          </p:cNvSpPr>
          <p:nvPr userDrawn="1"/>
        </p:nvSpPr>
        <p:spPr bwMode="auto">
          <a:xfrm>
            <a:off x="72294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4" name="Freeform 764">
            <a:extLst>
              <a:ext uri="{FF2B5EF4-FFF2-40B4-BE49-F238E27FC236}">
                <a16:creationId xmlns:a16="http://schemas.microsoft.com/office/drawing/2014/main" id="{63709EB1-E839-4A48-84E2-D0828D12A583}"/>
              </a:ext>
            </a:extLst>
          </p:cNvPr>
          <p:cNvSpPr>
            <a:spLocks/>
          </p:cNvSpPr>
          <p:nvPr userDrawn="1"/>
        </p:nvSpPr>
        <p:spPr bwMode="auto">
          <a:xfrm>
            <a:off x="72294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5" name="Line 765">
            <a:extLst>
              <a:ext uri="{FF2B5EF4-FFF2-40B4-BE49-F238E27FC236}">
                <a16:creationId xmlns:a16="http://schemas.microsoft.com/office/drawing/2014/main" id="{86798341-D579-A44D-B241-C7C36DA5DFC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2882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6" name="Line 766">
            <a:extLst>
              <a:ext uri="{FF2B5EF4-FFF2-40B4-BE49-F238E27FC236}">
                <a16:creationId xmlns:a16="http://schemas.microsoft.com/office/drawing/2014/main" id="{F7AFD488-038D-CB4E-BFA8-9899B910274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2882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7" name="Freeform 767">
            <a:extLst>
              <a:ext uri="{FF2B5EF4-FFF2-40B4-BE49-F238E27FC236}">
                <a16:creationId xmlns:a16="http://schemas.microsoft.com/office/drawing/2014/main" id="{3787A749-F111-B048-AD66-46312AE2B8E3}"/>
              </a:ext>
            </a:extLst>
          </p:cNvPr>
          <p:cNvSpPr>
            <a:spLocks/>
          </p:cNvSpPr>
          <p:nvPr userDrawn="1"/>
        </p:nvSpPr>
        <p:spPr bwMode="auto">
          <a:xfrm>
            <a:off x="728503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8" name="Freeform 768">
            <a:extLst>
              <a:ext uri="{FF2B5EF4-FFF2-40B4-BE49-F238E27FC236}">
                <a16:creationId xmlns:a16="http://schemas.microsoft.com/office/drawing/2014/main" id="{8A199FCC-E2D3-7E4C-82D9-CD87E57FCB8C}"/>
              </a:ext>
            </a:extLst>
          </p:cNvPr>
          <p:cNvSpPr>
            <a:spLocks/>
          </p:cNvSpPr>
          <p:nvPr userDrawn="1"/>
        </p:nvSpPr>
        <p:spPr bwMode="auto">
          <a:xfrm>
            <a:off x="728503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9" name="Line 769">
            <a:extLst>
              <a:ext uri="{FF2B5EF4-FFF2-40B4-BE49-F238E27FC236}">
                <a16:creationId xmlns:a16="http://schemas.microsoft.com/office/drawing/2014/main" id="{7C6ED77B-86D6-D348-9806-7D0996BAEF8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3485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0" name="Line 770">
            <a:extLst>
              <a:ext uri="{FF2B5EF4-FFF2-40B4-BE49-F238E27FC236}">
                <a16:creationId xmlns:a16="http://schemas.microsoft.com/office/drawing/2014/main" id="{D289B030-EA5B-2E4E-930D-2FB5C015DE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3485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1" name="Freeform 771">
            <a:extLst>
              <a:ext uri="{FF2B5EF4-FFF2-40B4-BE49-F238E27FC236}">
                <a16:creationId xmlns:a16="http://schemas.microsoft.com/office/drawing/2014/main" id="{8811E93C-3093-7746-ADBC-33463DCF0224}"/>
              </a:ext>
            </a:extLst>
          </p:cNvPr>
          <p:cNvSpPr>
            <a:spLocks/>
          </p:cNvSpPr>
          <p:nvPr userDrawn="1"/>
        </p:nvSpPr>
        <p:spPr bwMode="auto">
          <a:xfrm>
            <a:off x="73453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2" name="Freeform 772">
            <a:extLst>
              <a:ext uri="{FF2B5EF4-FFF2-40B4-BE49-F238E27FC236}">
                <a16:creationId xmlns:a16="http://schemas.microsoft.com/office/drawing/2014/main" id="{72A5DD2E-2950-8B4C-8784-5D5214206B5D}"/>
              </a:ext>
            </a:extLst>
          </p:cNvPr>
          <p:cNvSpPr>
            <a:spLocks/>
          </p:cNvSpPr>
          <p:nvPr userDrawn="1"/>
        </p:nvSpPr>
        <p:spPr bwMode="auto">
          <a:xfrm>
            <a:off x="73453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3" name="Line 773">
            <a:extLst>
              <a:ext uri="{FF2B5EF4-FFF2-40B4-BE49-F238E27FC236}">
                <a16:creationId xmlns:a16="http://schemas.microsoft.com/office/drawing/2014/main" id="{5E5E55DB-825E-D84D-BABE-CD5008482DC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4025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4" name="Line 774">
            <a:extLst>
              <a:ext uri="{FF2B5EF4-FFF2-40B4-BE49-F238E27FC236}">
                <a16:creationId xmlns:a16="http://schemas.microsoft.com/office/drawing/2014/main" id="{3066C0E5-AD84-E04C-8C96-55C8AC80FC2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4025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5" name="Freeform 775">
            <a:extLst>
              <a:ext uri="{FF2B5EF4-FFF2-40B4-BE49-F238E27FC236}">
                <a16:creationId xmlns:a16="http://schemas.microsoft.com/office/drawing/2014/main" id="{9A40080B-1697-D741-B467-5ADE070B42BB}"/>
              </a:ext>
            </a:extLst>
          </p:cNvPr>
          <p:cNvSpPr>
            <a:spLocks/>
          </p:cNvSpPr>
          <p:nvPr userDrawn="1"/>
        </p:nvSpPr>
        <p:spPr bwMode="auto">
          <a:xfrm>
            <a:off x="73993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6" name="Freeform 776">
            <a:extLst>
              <a:ext uri="{FF2B5EF4-FFF2-40B4-BE49-F238E27FC236}">
                <a16:creationId xmlns:a16="http://schemas.microsoft.com/office/drawing/2014/main" id="{EA28CC5A-7260-3D42-8945-D67922722828}"/>
              </a:ext>
            </a:extLst>
          </p:cNvPr>
          <p:cNvSpPr>
            <a:spLocks/>
          </p:cNvSpPr>
          <p:nvPr userDrawn="1"/>
        </p:nvSpPr>
        <p:spPr bwMode="auto">
          <a:xfrm>
            <a:off x="73993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7" name="Line 777">
            <a:extLst>
              <a:ext uri="{FF2B5EF4-FFF2-40B4-BE49-F238E27FC236}">
                <a16:creationId xmlns:a16="http://schemas.microsoft.com/office/drawing/2014/main" id="{8D9586B5-6318-6F45-B4EE-EF339A36EB2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4580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8" name="Line 778">
            <a:extLst>
              <a:ext uri="{FF2B5EF4-FFF2-40B4-BE49-F238E27FC236}">
                <a16:creationId xmlns:a16="http://schemas.microsoft.com/office/drawing/2014/main" id="{8AC6AD86-4361-CF43-BBB7-B9ED4BFA9B6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4580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9" name="Freeform 779">
            <a:extLst>
              <a:ext uri="{FF2B5EF4-FFF2-40B4-BE49-F238E27FC236}">
                <a16:creationId xmlns:a16="http://schemas.microsoft.com/office/drawing/2014/main" id="{10EAB7A6-EFDB-3341-A057-EBEBD420C747}"/>
              </a:ext>
            </a:extLst>
          </p:cNvPr>
          <p:cNvSpPr>
            <a:spLocks/>
          </p:cNvSpPr>
          <p:nvPr userDrawn="1"/>
        </p:nvSpPr>
        <p:spPr bwMode="auto">
          <a:xfrm>
            <a:off x="745490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0" name="Freeform 780">
            <a:extLst>
              <a:ext uri="{FF2B5EF4-FFF2-40B4-BE49-F238E27FC236}">
                <a16:creationId xmlns:a16="http://schemas.microsoft.com/office/drawing/2014/main" id="{A3598FE1-FB14-AA4C-A019-EC7FBCD6EEDE}"/>
              </a:ext>
            </a:extLst>
          </p:cNvPr>
          <p:cNvSpPr>
            <a:spLocks/>
          </p:cNvSpPr>
          <p:nvPr userDrawn="1"/>
        </p:nvSpPr>
        <p:spPr bwMode="auto">
          <a:xfrm>
            <a:off x="745490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1" name="Line 781">
            <a:extLst>
              <a:ext uri="{FF2B5EF4-FFF2-40B4-BE49-F238E27FC236}">
                <a16:creationId xmlns:a16="http://schemas.microsoft.com/office/drawing/2014/main" id="{7ADCEC1F-5980-1D41-9CE3-FB3D7E34B50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516813" y="2452688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2" name="Line 782">
            <a:extLst>
              <a:ext uri="{FF2B5EF4-FFF2-40B4-BE49-F238E27FC236}">
                <a16:creationId xmlns:a16="http://schemas.microsoft.com/office/drawing/2014/main" id="{156CC73B-189C-0648-8CB2-74958B519B1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516813" y="2452688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3" name="Freeform 783">
            <a:extLst>
              <a:ext uri="{FF2B5EF4-FFF2-40B4-BE49-F238E27FC236}">
                <a16:creationId xmlns:a16="http://schemas.microsoft.com/office/drawing/2014/main" id="{EB5D89EB-42B0-2542-9F02-9D9177A9D46B}"/>
              </a:ext>
            </a:extLst>
          </p:cNvPr>
          <p:cNvSpPr>
            <a:spLocks/>
          </p:cNvSpPr>
          <p:nvPr userDrawn="1"/>
        </p:nvSpPr>
        <p:spPr bwMode="auto">
          <a:xfrm>
            <a:off x="75120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4" name="Freeform 784">
            <a:extLst>
              <a:ext uri="{FF2B5EF4-FFF2-40B4-BE49-F238E27FC236}">
                <a16:creationId xmlns:a16="http://schemas.microsoft.com/office/drawing/2014/main" id="{B49E0CFA-11C4-A840-B026-5ED5CA01167E}"/>
              </a:ext>
            </a:extLst>
          </p:cNvPr>
          <p:cNvSpPr>
            <a:spLocks/>
          </p:cNvSpPr>
          <p:nvPr userDrawn="1"/>
        </p:nvSpPr>
        <p:spPr bwMode="auto">
          <a:xfrm>
            <a:off x="75120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5" name="Line 785">
            <a:extLst>
              <a:ext uri="{FF2B5EF4-FFF2-40B4-BE49-F238E27FC236}">
                <a16:creationId xmlns:a16="http://schemas.microsoft.com/office/drawing/2014/main" id="{D812E861-F586-6741-A252-23B042ADA4D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5723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6" name="Line 786">
            <a:extLst>
              <a:ext uri="{FF2B5EF4-FFF2-40B4-BE49-F238E27FC236}">
                <a16:creationId xmlns:a16="http://schemas.microsoft.com/office/drawing/2014/main" id="{1098FC24-D5FA-B14C-B407-F4D43926591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5723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7" name="Freeform 787">
            <a:extLst>
              <a:ext uri="{FF2B5EF4-FFF2-40B4-BE49-F238E27FC236}">
                <a16:creationId xmlns:a16="http://schemas.microsoft.com/office/drawing/2014/main" id="{9B24B36F-95B2-4A4F-A5B6-A3DA7B100575}"/>
              </a:ext>
            </a:extLst>
          </p:cNvPr>
          <p:cNvSpPr>
            <a:spLocks/>
          </p:cNvSpPr>
          <p:nvPr userDrawn="1"/>
        </p:nvSpPr>
        <p:spPr bwMode="auto">
          <a:xfrm>
            <a:off x="756761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8" name="Freeform 788">
            <a:extLst>
              <a:ext uri="{FF2B5EF4-FFF2-40B4-BE49-F238E27FC236}">
                <a16:creationId xmlns:a16="http://schemas.microsoft.com/office/drawing/2014/main" id="{9416949C-39DC-7943-ABFA-DD55FDF022D4}"/>
              </a:ext>
            </a:extLst>
          </p:cNvPr>
          <p:cNvSpPr>
            <a:spLocks/>
          </p:cNvSpPr>
          <p:nvPr userDrawn="1"/>
        </p:nvSpPr>
        <p:spPr bwMode="auto">
          <a:xfrm>
            <a:off x="756761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9" name="Line 789">
            <a:extLst>
              <a:ext uri="{FF2B5EF4-FFF2-40B4-BE49-F238E27FC236}">
                <a16:creationId xmlns:a16="http://schemas.microsoft.com/office/drawing/2014/main" id="{730D73FF-95CA-C848-ADDC-F4B1D5583A1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6279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0" name="Line 790">
            <a:extLst>
              <a:ext uri="{FF2B5EF4-FFF2-40B4-BE49-F238E27FC236}">
                <a16:creationId xmlns:a16="http://schemas.microsoft.com/office/drawing/2014/main" id="{22BA4FAE-1E06-6A44-8F5C-8CA0E46844F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6279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1" name="Freeform 791">
            <a:extLst>
              <a:ext uri="{FF2B5EF4-FFF2-40B4-BE49-F238E27FC236}">
                <a16:creationId xmlns:a16="http://schemas.microsoft.com/office/drawing/2014/main" id="{62A5E5E7-0E52-6740-85CD-25E6D63F813C}"/>
              </a:ext>
            </a:extLst>
          </p:cNvPr>
          <p:cNvSpPr>
            <a:spLocks/>
          </p:cNvSpPr>
          <p:nvPr userDrawn="1"/>
        </p:nvSpPr>
        <p:spPr bwMode="auto">
          <a:xfrm>
            <a:off x="76215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2" name="Freeform 792">
            <a:extLst>
              <a:ext uri="{FF2B5EF4-FFF2-40B4-BE49-F238E27FC236}">
                <a16:creationId xmlns:a16="http://schemas.microsoft.com/office/drawing/2014/main" id="{39DA76A6-D35A-AD46-AC77-E02BBD72B212}"/>
              </a:ext>
            </a:extLst>
          </p:cNvPr>
          <p:cNvSpPr>
            <a:spLocks/>
          </p:cNvSpPr>
          <p:nvPr userDrawn="1"/>
        </p:nvSpPr>
        <p:spPr bwMode="auto">
          <a:xfrm>
            <a:off x="76215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3" name="Line 793">
            <a:extLst>
              <a:ext uri="{FF2B5EF4-FFF2-40B4-BE49-F238E27FC236}">
                <a16:creationId xmlns:a16="http://schemas.microsoft.com/office/drawing/2014/main" id="{D5FDB6BE-CAAA-9E44-B6A9-A6B19A761DB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6850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4" name="Line 794">
            <a:extLst>
              <a:ext uri="{FF2B5EF4-FFF2-40B4-BE49-F238E27FC236}">
                <a16:creationId xmlns:a16="http://schemas.microsoft.com/office/drawing/2014/main" id="{6371A58B-3E19-4847-8C3A-7B985765A3C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6850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5" name="Freeform 795">
            <a:extLst>
              <a:ext uri="{FF2B5EF4-FFF2-40B4-BE49-F238E27FC236}">
                <a16:creationId xmlns:a16="http://schemas.microsoft.com/office/drawing/2014/main" id="{29D47F90-E005-8A4E-966B-D79B347AA27C}"/>
              </a:ext>
            </a:extLst>
          </p:cNvPr>
          <p:cNvSpPr>
            <a:spLocks/>
          </p:cNvSpPr>
          <p:nvPr userDrawn="1"/>
        </p:nvSpPr>
        <p:spPr bwMode="auto">
          <a:xfrm>
            <a:off x="76819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6" name="Freeform 796">
            <a:extLst>
              <a:ext uri="{FF2B5EF4-FFF2-40B4-BE49-F238E27FC236}">
                <a16:creationId xmlns:a16="http://schemas.microsoft.com/office/drawing/2014/main" id="{C603FE2C-B866-5E4D-AB8D-EDE77DECBE90}"/>
              </a:ext>
            </a:extLst>
          </p:cNvPr>
          <p:cNvSpPr>
            <a:spLocks/>
          </p:cNvSpPr>
          <p:nvPr userDrawn="1"/>
        </p:nvSpPr>
        <p:spPr bwMode="auto">
          <a:xfrm>
            <a:off x="76819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7" name="Line 797">
            <a:extLst>
              <a:ext uri="{FF2B5EF4-FFF2-40B4-BE49-F238E27FC236}">
                <a16:creationId xmlns:a16="http://schemas.microsoft.com/office/drawing/2014/main" id="{0024E95A-1AD0-8642-B30B-7AE43D06AB5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7406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8" name="Line 798">
            <a:extLst>
              <a:ext uri="{FF2B5EF4-FFF2-40B4-BE49-F238E27FC236}">
                <a16:creationId xmlns:a16="http://schemas.microsoft.com/office/drawing/2014/main" id="{0B549553-B400-E647-8C60-2E929338CE8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7406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9" name="Freeform 799">
            <a:extLst>
              <a:ext uri="{FF2B5EF4-FFF2-40B4-BE49-F238E27FC236}">
                <a16:creationId xmlns:a16="http://schemas.microsoft.com/office/drawing/2014/main" id="{08D9EF91-07A2-E54F-9ADF-A2F493E599E0}"/>
              </a:ext>
            </a:extLst>
          </p:cNvPr>
          <p:cNvSpPr>
            <a:spLocks/>
          </p:cNvSpPr>
          <p:nvPr userDrawn="1"/>
        </p:nvSpPr>
        <p:spPr bwMode="auto">
          <a:xfrm>
            <a:off x="77374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0" name="Freeform 800">
            <a:extLst>
              <a:ext uri="{FF2B5EF4-FFF2-40B4-BE49-F238E27FC236}">
                <a16:creationId xmlns:a16="http://schemas.microsoft.com/office/drawing/2014/main" id="{711764DA-610F-0F4B-B15E-B267251B1E4D}"/>
              </a:ext>
            </a:extLst>
          </p:cNvPr>
          <p:cNvSpPr>
            <a:spLocks/>
          </p:cNvSpPr>
          <p:nvPr userDrawn="1"/>
        </p:nvSpPr>
        <p:spPr bwMode="auto">
          <a:xfrm>
            <a:off x="77374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1" name="Line 801">
            <a:extLst>
              <a:ext uri="{FF2B5EF4-FFF2-40B4-BE49-F238E27FC236}">
                <a16:creationId xmlns:a16="http://schemas.microsoft.com/office/drawing/2014/main" id="{D90FEA70-D22F-5249-9E7E-4529F62136A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7946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2" name="Line 802">
            <a:extLst>
              <a:ext uri="{FF2B5EF4-FFF2-40B4-BE49-F238E27FC236}">
                <a16:creationId xmlns:a16="http://schemas.microsoft.com/office/drawing/2014/main" id="{BB1948BB-4B50-5047-B9E9-A6697A084C2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7946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3" name="Freeform 803">
            <a:extLst>
              <a:ext uri="{FF2B5EF4-FFF2-40B4-BE49-F238E27FC236}">
                <a16:creationId xmlns:a16="http://schemas.microsoft.com/office/drawing/2014/main" id="{4CB5E70F-6EA0-FB44-850A-368C538BB5A7}"/>
              </a:ext>
            </a:extLst>
          </p:cNvPr>
          <p:cNvSpPr>
            <a:spLocks/>
          </p:cNvSpPr>
          <p:nvPr userDrawn="1"/>
        </p:nvSpPr>
        <p:spPr bwMode="auto">
          <a:xfrm>
            <a:off x="77914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4" name="Freeform 804">
            <a:extLst>
              <a:ext uri="{FF2B5EF4-FFF2-40B4-BE49-F238E27FC236}">
                <a16:creationId xmlns:a16="http://schemas.microsoft.com/office/drawing/2014/main" id="{C2ABF7F7-9978-FF4E-B474-BB1C0142671D}"/>
              </a:ext>
            </a:extLst>
          </p:cNvPr>
          <p:cNvSpPr>
            <a:spLocks/>
          </p:cNvSpPr>
          <p:nvPr userDrawn="1"/>
        </p:nvSpPr>
        <p:spPr bwMode="auto">
          <a:xfrm>
            <a:off x="77914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5" name="Line 805">
            <a:extLst>
              <a:ext uri="{FF2B5EF4-FFF2-40B4-BE49-F238E27FC236}">
                <a16:creationId xmlns:a16="http://schemas.microsoft.com/office/drawing/2014/main" id="{2FFABA78-E99A-444B-9216-2353C875795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8501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6" name="Line 806">
            <a:extLst>
              <a:ext uri="{FF2B5EF4-FFF2-40B4-BE49-F238E27FC236}">
                <a16:creationId xmlns:a16="http://schemas.microsoft.com/office/drawing/2014/main" id="{AFCBFC02-9D1A-D243-8B97-B748A43C65E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8501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7" name="Freeform 807">
            <a:extLst>
              <a:ext uri="{FF2B5EF4-FFF2-40B4-BE49-F238E27FC236}">
                <a16:creationId xmlns:a16="http://schemas.microsoft.com/office/drawing/2014/main" id="{CE9877AC-4EFE-C74A-87CC-40C161CE91E6}"/>
              </a:ext>
            </a:extLst>
          </p:cNvPr>
          <p:cNvSpPr>
            <a:spLocks/>
          </p:cNvSpPr>
          <p:nvPr userDrawn="1"/>
        </p:nvSpPr>
        <p:spPr bwMode="auto">
          <a:xfrm>
            <a:off x="784701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8" name="Freeform 808">
            <a:extLst>
              <a:ext uri="{FF2B5EF4-FFF2-40B4-BE49-F238E27FC236}">
                <a16:creationId xmlns:a16="http://schemas.microsoft.com/office/drawing/2014/main" id="{081C9715-A4A3-FB4D-A263-74B5CA87B255}"/>
              </a:ext>
            </a:extLst>
          </p:cNvPr>
          <p:cNvSpPr>
            <a:spLocks/>
          </p:cNvSpPr>
          <p:nvPr userDrawn="1"/>
        </p:nvSpPr>
        <p:spPr bwMode="auto">
          <a:xfrm>
            <a:off x="784701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9" name="Line 809">
            <a:extLst>
              <a:ext uri="{FF2B5EF4-FFF2-40B4-BE49-F238E27FC236}">
                <a16:creationId xmlns:a16="http://schemas.microsoft.com/office/drawing/2014/main" id="{C12594C7-DFFA-194C-9F7D-63042276E35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9105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0" name="Line 810">
            <a:extLst>
              <a:ext uri="{FF2B5EF4-FFF2-40B4-BE49-F238E27FC236}">
                <a16:creationId xmlns:a16="http://schemas.microsoft.com/office/drawing/2014/main" id="{2DB9D99C-4492-734E-9CE8-30469B3B0AB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9105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1" name="Freeform 811">
            <a:extLst>
              <a:ext uri="{FF2B5EF4-FFF2-40B4-BE49-F238E27FC236}">
                <a16:creationId xmlns:a16="http://schemas.microsoft.com/office/drawing/2014/main" id="{92A5C7A8-34C1-BC47-98E5-F328320FF74E}"/>
              </a:ext>
            </a:extLst>
          </p:cNvPr>
          <p:cNvSpPr>
            <a:spLocks/>
          </p:cNvSpPr>
          <p:nvPr userDrawn="1"/>
        </p:nvSpPr>
        <p:spPr bwMode="auto">
          <a:xfrm>
            <a:off x="79073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2" name="Freeform 812">
            <a:extLst>
              <a:ext uri="{FF2B5EF4-FFF2-40B4-BE49-F238E27FC236}">
                <a16:creationId xmlns:a16="http://schemas.microsoft.com/office/drawing/2014/main" id="{FF2DD83D-28A3-5A4B-B075-7FEA81C6470F}"/>
              </a:ext>
            </a:extLst>
          </p:cNvPr>
          <p:cNvSpPr>
            <a:spLocks/>
          </p:cNvSpPr>
          <p:nvPr userDrawn="1"/>
        </p:nvSpPr>
        <p:spPr bwMode="auto">
          <a:xfrm>
            <a:off x="79073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3" name="Line 813">
            <a:extLst>
              <a:ext uri="{FF2B5EF4-FFF2-40B4-BE49-F238E27FC236}">
                <a16:creationId xmlns:a16="http://schemas.microsoft.com/office/drawing/2014/main" id="{20FFA402-F6C8-B143-A9A9-34EB9CC49EF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9644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4" name="Line 814">
            <a:extLst>
              <a:ext uri="{FF2B5EF4-FFF2-40B4-BE49-F238E27FC236}">
                <a16:creationId xmlns:a16="http://schemas.microsoft.com/office/drawing/2014/main" id="{70BB763F-93A6-B041-8A44-BAD23B6EBDE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9644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5" name="Freeform 815">
            <a:extLst>
              <a:ext uri="{FF2B5EF4-FFF2-40B4-BE49-F238E27FC236}">
                <a16:creationId xmlns:a16="http://schemas.microsoft.com/office/drawing/2014/main" id="{35F7F2E7-8DE9-1A40-98C6-4CBDD6270E9E}"/>
              </a:ext>
            </a:extLst>
          </p:cNvPr>
          <p:cNvSpPr>
            <a:spLocks/>
          </p:cNvSpPr>
          <p:nvPr userDrawn="1"/>
        </p:nvSpPr>
        <p:spPr bwMode="auto">
          <a:xfrm>
            <a:off x="79613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6" name="Freeform 816">
            <a:extLst>
              <a:ext uri="{FF2B5EF4-FFF2-40B4-BE49-F238E27FC236}">
                <a16:creationId xmlns:a16="http://schemas.microsoft.com/office/drawing/2014/main" id="{6368D1D3-C69D-3945-83F1-B79FFD821354}"/>
              </a:ext>
            </a:extLst>
          </p:cNvPr>
          <p:cNvSpPr>
            <a:spLocks/>
          </p:cNvSpPr>
          <p:nvPr userDrawn="1"/>
        </p:nvSpPr>
        <p:spPr bwMode="auto">
          <a:xfrm>
            <a:off x="79613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7" name="Line 817">
            <a:extLst>
              <a:ext uri="{FF2B5EF4-FFF2-40B4-BE49-F238E27FC236}">
                <a16:creationId xmlns:a16="http://schemas.microsoft.com/office/drawing/2014/main" id="{2336900D-FA83-6A46-A233-63424EDB328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0200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8" name="Line 818">
            <a:extLst>
              <a:ext uri="{FF2B5EF4-FFF2-40B4-BE49-F238E27FC236}">
                <a16:creationId xmlns:a16="http://schemas.microsoft.com/office/drawing/2014/main" id="{B37C0F4D-CC12-2444-8487-7B9279819DF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0200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9" name="Freeform 819">
            <a:extLst>
              <a:ext uri="{FF2B5EF4-FFF2-40B4-BE49-F238E27FC236}">
                <a16:creationId xmlns:a16="http://schemas.microsoft.com/office/drawing/2014/main" id="{23712A20-5E51-5540-A967-4A154F68E364}"/>
              </a:ext>
            </a:extLst>
          </p:cNvPr>
          <p:cNvSpPr>
            <a:spLocks/>
          </p:cNvSpPr>
          <p:nvPr userDrawn="1"/>
        </p:nvSpPr>
        <p:spPr bwMode="auto">
          <a:xfrm>
            <a:off x="80168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0" name="Freeform 820">
            <a:extLst>
              <a:ext uri="{FF2B5EF4-FFF2-40B4-BE49-F238E27FC236}">
                <a16:creationId xmlns:a16="http://schemas.microsoft.com/office/drawing/2014/main" id="{55065C81-8BB9-D048-BF4B-983B5A583302}"/>
              </a:ext>
            </a:extLst>
          </p:cNvPr>
          <p:cNvSpPr>
            <a:spLocks/>
          </p:cNvSpPr>
          <p:nvPr userDrawn="1"/>
        </p:nvSpPr>
        <p:spPr bwMode="auto">
          <a:xfrm>
            <a:off x="80168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1" name="Line 821">
            <a:extLst>
              <a:ext uri="{FF2B5EF4-FFF2-40B4-BE49-F238E27FC236}">
                <a16:creationId xmlns:a16="http://schemas.microsoft.com/office/drawing/2014/main" id="{3973E331-48FA-9E4A-9E66-D9C1B187D8A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0787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2" name="Line 822">
            <a:extLst>
              <a:ext uri="{FF2B5EF4-FFF2-40B4-BE49-F238E27FC236}">
                <a16:creationId xmlns:a16="http://schemas.microsoft.com/office/drawing/2014/main" id="{ACC3DDBE-5686-584F-B985-1B42AFE4AB2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0787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3" name="Freeform 823">
            <a:extLst>
              <a:ext uri="{FF2B5EF4-FFF2-40B4-BE49-F238E27FC236}">
                <a16:creationId xmlns:a16="http://schemas.microsoft.com/office/drawing/2014/main" id="{E7EB7BC1-AE08-9D45-B4C4-F484A192D0A3}"/>
              </a:ext>
            </a:extLst>
          </p:cNvPr>
          <p:cNvSpPr>
            <a:spLocks/>
          </p:cNvSpPr>
          <p:nvPr userDrawn="1"/>
        </p:nvSpPr>
        <p:spPr bwMode="auto">
          <a:xfrm>
            <a:off x="80740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4" name="Freeform 824">
            <a:extLst>
              <a:ext uri="{FF2B5EF4-FFF2-40B4-BE49-F238E27FC236}">
                <a16:creationId xmlns:a16="http://schemas.microsoft.com/office/drawing/2014/main" id="{3F085606-1A1A-EB46-8FC2-3A437B641A14}"/>
              </a:ext>
            </a:extLst>
          </p:cNvPr>
          <p:cNvSpPr>
            <a:spLocks/>
          </p:cNvSpPr>
          <p:nvPr userDrawn="1"/>
        </p:nvSpPr>
        <p:spPr bwMode="auto">
          <a:xfrm>
            <a:off x="80740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5" name="Line 825">
            <a:extLst>
              <a:ext uri="{FF2B5EF4-FFF2-40B4-BE49-F238E27FC236}">
                <a16:creationId xmlns:a16="http://schemas.microsoft.com/office/drawing/2014/main" id="{E6C0B91C-C0C2-DC4A-A2B1-88619E354B7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1343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6" name="Line 826">
            <a:extLst>
              <a:ext uri="{FF2B5EF4-FFF2-40B4-BE49-F238E27FC236}">
                <a16:creationId xmlns:a16="http://schemas.microsoft.com/office/drawing/2014/main" id="{7E3D1481-A5BC-8046-B0EF-6263C4D7FB3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1343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7" name="Freeform 827">
            <a:extLst>
              <a:ext uri="{FF2B5EF4-FFF2-40B4-BE49-F238E27FC236}">
                <a16:creationId xmlns:a16="http://schemas.microsoft.com/office/drawing/2014/main" id="{73339517-B800-0047-A25B-060BA212FB77}"/>
              </a:ext>
            </a:extLst>
          </p:cNvPr>
          <p:cNvSpPr>
            <a:spLocks/>
          </p:cNvSpPr>
          <p:nvPr userDrawn="1"/>
        </p:nvSpPr>
        <p:spPr bwMode="auto">
          <a:xfrm>
            <a:off x="81295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8" name="Freeform 828">
            <a:extLst>
              <a:ext uri="{FF2B5EF4-FFF2-40B4-BE49-F238E27FC236}">
                <a16:creationId xmlns:a16="http://schemas.microsoft.com/office/drawing/2014/main" id="{D6B82378-AEDF-4A4A-BAA9-F21CB1E404EC}"/>
              </a:ext>
            </a:extLst>
          </p:cNvPr>
          <p:cNvSpPr>
            <a:spLocks/>
          </p:cNvSpPr>
          <p:nvPr userDrawn="1"/>
        </p:nvSpPr>
        <p:spPr bwMode="auto">
          <a:xfrm>
            <a:off x="81295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9" name="Line 829">
            <a:extLst>
              <a:ext uri="{FF2B5EF4-FFF2-40B4-BE49-F238E27FC236}">
                <a16:creationId xmlns:a16="http://schemas.microsoft.com/office/drawing/2014/main" id="{4F736810-7B65-E244-8403-EE08418B6CF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1899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0" name="Line 830">
            <a:extLst>
              <a:ext uri="{FF2B5EF4-FFF2-40B4-BE49-F238E27FC236}">
                <a16:creationId xmlns:a16="http://schemas.microsoft.com/office/drawing/2014/main" id="{18964AE4-3C1C-4E4E-B96D-3BD959882D7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1899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1" name="Freeform 831">
            <a:extLst>
              <a:ext uri="{FF2B5EF4-FFF2-40B4-BE49-F238E27FC236}">
                <a16:creationId xmlns:a16="http://schemas.microsoft.com/office/drawing/2014/main" id="{6BE04C74-4897-5347-874C-41CE8E7F6B96}"/>
              </a:ext>
            </a:extLst>
          </p:cNvPr>
          <p:cNvSpPr>
            <a:spLocks/>
          </p:cNvSpPr>
          <p:nvPr userDrawn="1"/>
        </p:nvSpPr>
        <p:spPr bwMode="auto">
          <a:xfrm>
            <a:off x="81835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2" name="Freeform 832">
            <a:extLst>
              <a:ext uri="{FF2B5EF4-FFF2-40B4-BE49-F238E27FC236}">
                <a16:creationId xmlns:a16="http://schemas.microsoft.com/office/drawing/2014/main" id="{59343809-5DF7-AC43-A5D2-F99063D6D55B}"/>
              </a:ext>
            </a:extLst>
          </p:cNvPr>
          <p:cNvSpPr>
            <a:spLocks/>
          </p:cNvSpPr>
          <p:nvPr userDrawn="1"/>
        </p:nvSpPr>
        <p:spPr bwMode="auto">
          <a:xfrm>
            <a:off x="81835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3" name="Line 833">
            <a:extLst>
              <a:ext uri="{FF2B5EF4-FFF2-40B4-BE49-F238E27FC236}">
                <a16:creationId xmlns:a16="http://schemas.microsoft.com/office/drawing/2014/main" id="{099F608E-3282-FB45-8A3E-63245067C77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2470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4" name="Line 834">
            <a:extLst>
              <a:ext uri="{FF2B5EF4-FFF2-40B4-BE49-F238E27FC236}">
                <a16:creationId xmlns:a16="http://schemas.microsoft.com/office/drawing/2014/main" id="{582B4EE6-ACC9-4D43-96B1-086260F7E96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2470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5" name="Freeform 835">
            <a:extLst>
              <a:ext uri="{FF2B5EF4-FFF2-40B4-BE49-F238E27FC236}">
                <a16:creationId xmlns:a16="http://schemas.microsoft.com/office/drawing/2014/main" id="{0853E77E-9747-F643-9314-56CA0DC7F224}"/>
              </a:ext>
            </a:extLst>
          </p:cNvPr>
          <p:cNvSpPr>
            <a:spLocks/>
          </p:cNvSpPr>
          <p:nvPr userDrawn="1"/>
        </p:nvSpPr>
        <p:spPr bwMode="auto">
          <a:xfrm>
            <a:off x="82438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6" name="Freeform 836">
            <a:extLst>
              <a:ext uri="{FF2B5EF4-FFF2-40B4-BE49-F238E27FC236}">
                <a16:creationId xmlns:a16="http://schemas.microsoft.com/office/drawing/2014/main" id="{83EF4B22-225E-1F48-98A0-9CAD14F3EBC7}"/>
              </a:ext>
            </a:extLst>
          </p:cNvPr>
          <p:cNvSpPr>
            <a:spLocks/>
          </p:cNvSpPr>
          <p:nvPr userDrawn="1"/>
        </p:nvSpPr>
        <p:spPr bwMode="auto">
          <a:xfrm>
            <a:off x="82438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7" name="Line 837">
            <a:extLst>
              <a:ext uri="{FF2B5EF4-FFF2-40B4-BE49-F238E27FC236}">
                <a16:creationId xmlns:a16="http://schemas.microsoft.com/office/drawing/2014/main" id="{3A379770-B595-BF41-B841-A84BDA5BB92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3026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8" name="Line 838">
            <a:extLst>
              <a:ext uri="{FF2B5EF4-FFF2-40B4-BE49-F238E27FC236}">
                <a16:creationId xmlns:a16="http://schemas.microsoft.com/office/drawing/2014/main" id="{252A9D55-450A-C64B-8BDB-F8622180B73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3026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9" name="Freeform 839">
            <a:extLst>
              <a:ext uri="{FF2B5EF4-FFF2-40B4-BE49-F238E27FC236}">
                <a16:creationId xmlns:a16="http://schemas.microsoft.com/office/drawing/2014/main" id="{4730DC55-CBCC-BC48-A82F-82D96045CDDC}"/>
              </a:ext>
            </a:extLst>
          </p:cNvPr>
          <p:cNvSpPr>
            <a:spLocks/>
          </p:cNvSpPr>
          <p:nvPr userDrawn="1"/>
        </p:nvSpPr>
        <p:spPr bwMode="auto">
          <a:xfrm>
            <a:off x="82994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0" name="Freeform 840">
            <a:extLst>
              <a:ext uri="{FF2B5EF4-FFF2-40B4-BE49-F238E27FC236}">
                <a16:creationId xmlns:a16="http://schemas.microsoft.com/office/drawing/2014/main" id="{46AB8A58-0D3D-2047-8336-768A30A7C829}"/>
              </a:ext>
            </a:extLst>
          </p:cNvPr>
          <p:cNvSpPr>
            <a:spLocks/>
          </p:cNvSpPr>
          <p:nvPr userDrawn="1"/>
        </p:nvSpPr>
        <p:spPr bwMode="auto">
          <a:xfrm>
            <a:off x="82994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1" name="Line 841">
            <a:extLst>
              <a:ext uri="{FF2B5EF4-FFF2-40B4-BE49-F238E27FC236}">
                <a16:creationId xmlns:a16="http://schemas.microsoft.com/office/drawing/2014/main" id="{2D03D798-1E27-D94B-85AE-EEDDF4F109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3566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2" name="Line 842">
            <a:extLst>
              <a:ext uri="{FF2B5EF4-FFF2-40B4-BE49-F238E27FC236}">
                <a16:creationId xmlns:a16="http://schemas.microsoft.com/office/drawing/2014/main" id="{BF3D7352-AC6B-4546-85C1-80551F2FB6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3566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3" name="Freeform 843">
            <a:extLst>
              <a:ext uri="{FF2B5EF4-FFF2-40B4-BE49-F238E27FC236}">
                <a16:creationId xmlns:a16="http://schemas.microsoft.com/office/drawing/2014/main" id="{022772AF-24B3-BC46-B135-6E1045F945C3}"/>
              </a:ext>
            </a:extLst>
          </p:cNvPr>
          <p:cNvSpPr>
            <a:spLocks/>
          </p:cNvSpPr>
          <p:nvPr userDrawn="1"/>
        </p:nvSpPr>
        <p:spPr bwMode="auto">
          <a:xfrm>
            <a:off x="83534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4" name="Freeform 844">
            <a:extLst>
              <a:ext uri="{FF2B5EF4-FFF2-40B4-BE49-F238E27FC236}">
                <a16:creationId xmlns:a16="http://schemas.microsoft.com/office/drawing/2014/main" id="{D5C71628-3E76-E841-B6FD-4D8742596295}"/>
              </a:ext>
            </a:extLst>
          </p:cNvPr>
          <p:cNvSpPr>
            <a:spLocks/>
          </p:cNvSpPr>
          <p:nvPr userDrawn="1"/>
        </p:nvSpPr>
        <p:spPr bwMode="auto">
          <a:xfrm>
            <a:off x="83534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5" name="Line 845">
            <a:extLst>
              <a:ext uri="{FF2B5EF4-FFF2-40B4-BE49-F238E27FC236}">
                <a16:creationId xmlns:a16="http://schemas.microsoft.com/office/drawing/2014/main" id="{A6317E51-5321-B54D-9E55-A0B85243C2F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4169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6" name="Line 846">
            <a:extLst>
              <a:ext uri="{FF2B5EF4-FFF2-40B4-BE49-F238E27FC236}">
                <a16:creationId xmlns:a16="http://schemas.microsoft.com/office/drawing/2014/main" id="{73FA2D8C-94E4-F544-B6F1-DBF1475E4AB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4169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7" name="Freeform 847">
            <a:extLst>
              <a:ext uri="{FF2B5EF4-FFF2-40B4-BE49-F238E27FC236}">
                <a16:creationId xmlns:a16="http://schemas.microsoft.com/office/drawing/2014/main" id="{00032D7E-56C3-D946-A084-D5A118ABC11A}"/>
              </a:ext>
            </a:extLst>
          </p:cNvPr>
          <p:cNvSpPr>
            <a:spLocks/>
          </p:cNvSpPr>
          <p:nvPr userDrawn="1"/>
        </p:nvSpPr>
        <p:spPr bwMode="auto">
          <a:xfrm>
            <a:off x="8413750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8" name="Freeform 848">
            <a:extLst>
              <a:ext uri="{FF2B5EF4-FFF2-40B4-BE49-F238E27FC236}">
                <a16:creationId xmlns:a16="http://schemas.microsoft.com/office/drawing/2014/main" id="{4BD9F992-EF38-BE40-B606-2D671B115B72}"/>
              </a:ext>
            </a:extLst>
          </p:cNvPr>
          <p:cNvSpPr>
            <a:spLocks/>
          </p:cNvSpPr>
          <p:nvPr userDrawn="1"/>
        </p:nvSpPr>
        <p:spPr bwMode="auto">
          <a:xfrm>
            <a:off x="8413750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9" name="Line 849">
            <a:extLst>
              <a:ext uri="{FF2B5EF4-FFF2-40B4-BE49-F238E27FC236}">
                <a16:creationId xmlns:a16="http://schemas.microsoft.com/office/drawing/2014/main" id="{E241E3DF-F3B9-4445-9396-9F630139A2D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4724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0" name="Line 850">
            <a:extLst>
              <a:ext uri="{FF2B5EF4-FFF2-40B4-BE49-F238E27FC236}">
                <a16:creationId xmlns:a16="http://schemas.microsoft.com/office/drawing/2014/main" id="{5C79E0DE-EB14-2445-BC3D-AA8A986C39F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4724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1" name="Freeform 851">
            <a:extLst>
              <a:ext uri="{FF2B5EF4-FFF2-40B4-BE49-F238E27FC236}">
                <a16:creationId xmlns:a16="http://schemas.microsoft.com/office/drawing/2014/main" id="{41FDEBBC-E10C-C544-8970-18B29828C8FE}"/>
              </a:ext>
            </a:extLst>
          </p:cNvPr>
          <p:cNvSpPr>
            <a:spLocks/>
          </p:cNvSpPr>
          <p:nvPr userDrawn="1"/>
        </p:nvSpPr>
        <p:spPr bwMode="auto">
          <a:xfrm>
            <a:off x="8467725" y="2406650"/>
            <a:ext cx="11113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2" name="Freeform 852">
            <a:extLst>
              <a:ext uri="{FF2B5EF4-FFF2-40B4-BE49-F238E27FC236}">
                <a16:creationId xmlns:a16="http://schemas.microsoft.com/office/drawing/2014/main" id="{873ED9D5-6D11-D54E-AAA1-D4DB351F2A0C}"/>
              </a:ext>
            </a:extLst>
          </p:cNvPr>
          <p:cNvSpPr>
            <a:spLocks/>
          </p:cNvSpPr>
          <p:nvPr userDrawn="1"/>
        </p:nvSpPr>
        <p:spPr bwMode="auto">
          <a:xfrm>
            <a:off x="8467725" y="2406650"/>
            <a:ext cx="11113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3" name="Line 853">
            <a:extLst>
              <a:ext uri="{FF2B5EF4-FFF2-40B4-BE49-F238E27FC236}">
                <a16:creationId xmlns:a16="http://schemas.microsoft.com/office/drawing/2014/main" id="{6E576336-8134-8448-953B-32B2B16410F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5264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4" name="Line 854">
            <a:extLst>
              <a:ext uri="{FF2B5EF4-FFF2-40B4-BE49-F238E27FC236}">
                <a16:creationId xmlns:a16="http://schemas.microsoft.com/office/drawing/2014/main" id="{40BFBCBB-81C2-474D-884D-2D1D16BDFBB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5264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5" name="Freeform 855">
            <a:extLst>
              <a:ext uri="{FF2B5EF4-FFF2-40B4-BE49-F238E27FC236}">
                <a16:creationId xmlns:a16="http://schemas.microsoft.com/office/drawing/2014/main" id="{DE02E343-A15F-2A47-B00A-7A165B2C0119}"/>
              </a:ext>
            </a:extLst>
          </p:cNvPr>
          <p:cNvSpPr>
            <a:spLocks/>
          </p:cNvSpPr>
          <p:nvPr userDrawn="1"/>
        </p:nvSpPr>
        <p:spPr bwMode="auto">
          <a:xfrm>
            <a:off x="85232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6" name="Freeform 856">
            <a:extLst>
              <a:ext uri="{FF2B5EF4-FFF2-40B4-BE49-F238E27FC236}">
                <a16:creationId xmlns:a16="http://schemas.microsoft.com/office/drawing/2014/main" id="{E1596226-DDA7-4F43-A7F0-2D0909DF9161}"/>
              </a:ext>
            </a:extLst>
          </p:cNvPr>
          <p:cNvSpPr>
            <a:spLocks/>
          </p:cNvSpPr>
          <p:nvPr userDrawn="1"/>
        </p:nvSpPr>
        <p:spPr bwMode="auto">
          <a:xfrm>
            <a:off x="85232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7" name="Line 857">
            <a:extLst>
              <a:ext uri="{FF2B5EF4-FFF2-40B4-BE49-F238E27FC236}">
                <a16:creationId xmlns:a16="http://schemas.microsoft.com/office/drawing/2014/main" id="{E6080BBA-B3FE-A144-8577-B7D299142C2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5820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8" name="Line 858">
            <a:extLst>
              <a:ext uri="{FF2B5EF4-FFF2-40B4-BE49-F238E27FC236}">
                <a16:creationId xmlns:a16="http://schemas.microsoft.com/office/drawing/2014/main" id="{3C67D5D7-0AF2-7842-BD11-C52A984F63E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5820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9" name="Freeform 859">
            <a:extLst>
              <a:ext uri="{FF2B5EF4-FFF2-40B4-BE49-F238E27FC236}">
                <a16:creationId xmlns:a16="http://schemas.microsoft.com/office/drawing/2014/main" id="{FD487463-ECE3-2348-9865-DD75D8CBFE2B}"/>
              </a:ext>
            </a:extLst>
          </p:cNvPr>
          <p:cNvSpPr>
            <a:spLocks/>
          </p:cNvSpPr>
          <p:nvPr userDrawn="1"/>
        </p:nvSpPr>
        <p:spPr bwMode="auto">
          <a:xfrm>
            <a:off x="85788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0" name="Freeform 860">
            <a:extLst>
              <a:ext uri="{FF2B5EF4-FFF2-40B4-BE49-F238E27FC236}">
                <a16:creationId xmlns:a16="http://schemas.microsoft.com/office/drawing/2014/main" id="{7E86734A-9272-1942-B876-F160D28184CD}"/>
              </a:ext>
            </a:extLst>
          </p:cNvPr>
          <p:cNvSpPr>
            <a:spLocks/>
          </p:cNvSpPr>
          <p:nvPr userDrawn="1"/>
        </p:nvSpPr>
        <p:spPr bwMode="auto">
          <a:xfrm>
            <a:off x="85788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1" name="Line 861">
            <a:extLst>
              <a:ext uri="{FF2B5EF4-FFF2-40B4-BE49-F238E27FC236}">
                <a16:creationId xmlns:a16="http://schemas.microsoft.com/office/drawing/2014/main" id="{0C12A0D4-6158-C34F-83AF-7E47318A0E6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407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2" name="Line 862">
            <a:extLst>
              <a:ext uri="{FF2B5EF4-FFF2-40B4-BE49-F238E27FC236}">
                <a16:creationId xmlns:a16="http://schemas.microsoft.com/office/drawing/2014/main" id="{D7A8ED61-467D-8740-A303-DCEF56C8C60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407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3" name="Freeform 863">
            <a:extLst>
              <a:ext uri="{FF2B5EF4-FFF2-40B4-BE49-F238E27FC236}">
                <a16:creationId xmlns:a16="http://schemas.microsoft.com/office/drawing/2014/main" id="{9F85C6B3-A7A8-DF4C-A74A-11B30282B6BA}"/>
              </a:ext>
            </a:extLst>
          </p:cNvPr>
          <p:cNvSpPr>
            <a:spLocks/>
          </p:cNvSpPr>
          <p:nvPr userDrawn="1"/>
        </p:nvSpPr>
        <p:spPr bwMode="auto">
          <a:xfrm>
            <a:off x="86360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4" name="Freeform 864">
            <a:extLst>
              <a:ext uri="{FF2B5EF4-FFF2-40B4-BE49-F238E27FC236}">
                <a16:creationId xmlns:a16="http://schemas.microsoft.com/office/drawing/2014/main" id="{148B51CA-1764-8D4F-97F8-6DF51BEF9096}"/>
              </a:ext>
            </a:extLst>
          </p:cNvPr>
          <p:cNvSpPr>
            <a:spLocks/>
          </p:cNvSpPr>
          <p:nvPr userDrawn="1"/>
        </p:nvSpPr>
        <p:spPr bwMode="auto">
          <a:xfrm>
            <a:off x="86360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5" name="Line 866">
            <a:extLst>
              <a:ext uri="{FF2B5EF4-FFF2-40B4-BE49-F238E27FC236}">
                <a16:creationId xmlns:a16="http://schemas.microsoft.com/office/drawing/2014/main" id="{77BAE58B-7CA8-B64F-88DD-218ECAAFB90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963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6" name="Line 867">
            <a:extLst>
              <a:ext uri="{FF2B5EF4-FFF2-40B4-BE49-F238E27FC236}">
                <a16:creationId xmlns:a16="http://schemas.microsoft.com/office/drawing/2014/main" id="{9B2235D3-076A-8941-BE20-37683348F3E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963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7" name="Freeform 868">
            <a:extLst>
              <a:ext uri="{FF2B5EF4-FFF2-40B4-BE49-F238E27FC236}">
                <a16:creationId xmlns:a16="http://schemas.microsoft.com/office/drawing/2014/main" id="{C7B2A472-F7D0-C949-906A-366CA6942C56}"/>
              </a:ext>
            </a:extLst>
          </p:cNvPr>
          <p:cNvSpPr>
            <a:spLocks/>
          </p:cNvSpPr>
          <p:nvPr userDrawn="1"/>
        </p:nvSpPr>
        <p:spPr bwMode="auto">
          <a:xfrm>
            <a:off x="86915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8" name="Freeform 869">
            <a:extLst>
              <a:ext uri="{FF2B5EF4-FFF2-40B4-BE49-F238E27FC236}">
                <a16:creationId xmlns:a16="http://schemas.microsoft.com/office/drawing/2014/main" id="{50CB83C0-731F-1148-9EF5-971234EE62F4}"/>
              </a:ext>
            </a:extLst>
          </p:cNvPr>
          <p:cNvSpPr>
            <a:spLocks/>
          </p:cNvSpPr>
          <p:nvPr userDrawn="1"/>
        </p:nvSpPr>
        <p:spPr bwMode="auto">
          <a:xfrm>
            <a:off x="86915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9" name="Line 870">
            <a:extLst>
              <a:ext uri="{FF2B5EF4-FFF2-40B4-BE49-F238E27FC236}">
                <a16:creationId xmlns:a16="http://schemas.microsoft.com/office/drawing/2014/main" id="{CBC88365-EF49-7747-B317-29CA37762D5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750300" y="2452688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0" name="Line 871">
            <a:extLst>
              <a:ext uri="{FF2B5EF4-FFF2-40B4-BE49-F238E27FC236}">
                <a16:creationId xmlns:a16="http://schemas.microsoft.com/office/drawing/2014/main" id="{D806918F-9EC5-1D4C-844D-7E8555C0523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750300" y="2452688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1" name="Freeform 872">
            <a:extLst>
              <a:ext uri="{FF2B5EF4-FFF2-40B4-BE49-F238E27FC236}">
                <a16:creationId xmlns:a16="http://schemas.microsoft.com/office/drawing/2014/main" id="{72326373-AD6F-2044-B570-50F840C470BA}"/>
              </a:ext>
            </a:extLst>
          </p:cNvPr>
          <p:cNvSpPr>
            <a:spLocks/>
          </p:cNvSpPr>
          <p:nvPr userDrawn="1"/>
        </p:nvSpPr>
        <p:spPr bwMode="auto">
          <a:xfrm>
            <a:off x="874712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2" name="Freeform 873">
            <a:extLst>
              <a:ext uri="{FF2B5EF4-FFF2-40B4-BE49-F238E27FC236}">
                <a16:creationId xmlns:a16="http://schemas.microsoft.com/office/drawing/2014/main" id="{1381370A-FDDC-C942-8F44-C0D7DDD0F5FE}"/>
              </a:ext>
            </a:extLst>
          </p:cNvPr>
          <p:cNvSpPr>
            <a:spLocks/>
          </p:cNvSpPr>
          <p:nvPr userDrawn="1"/>
        </p:nvSpPr>
        <p:spPr bwMode="auto">
          <a:xfrm>
            <a:off x="874712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3" name="Line 874">
            <a:extLst>
              <a:ext uri="{FF2B5EF4-FFF2-40B4-BE49-F238E27FC236}">
                <a16:creationId xmlns:a16="http://schemas.microsoft.com/office/drawing/2014/main" id="{44CCC78C-2567-4440-8393-93155B750F4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8090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4" name="Line 875">
            <a:extLst>
              <a:ext uri="{FF2B5EF4-FFF2-40B4-BE49-F238E27FC236}">
                <a16:creationId xmlns:a16="http://schemas.microsoft.com/office/drawing/2014/main" id="{4DB70025-9B7C-874A-98F1-63FE8784417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8090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5" name="Freeform 876">
            <a:extLst>
              <a:ext uri="{FF2B5EF4-FFF2-40B4-BE49-F238E27FC236}">
                <a16:creationId xmlns:a16="http://schemas.microsoft.com/office/drawing/2014/main" id="{71DB1365-9A59-0A45-AE84-5128B6151E2F}"/>
              </a:ext>
            </a:extLst>
          </p:cNvPr>
          <p:cNvSpPr>
            <a:spLocks/>
          </p:cNvSpPr>
          <p:nvPr userDrawn="1"/>
        </p:nvSpPr>
        <p:spPr bwMode="auto">
          <a:xfrm>
            <a:off x="88058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6" name="Freeform 877">
            <a:extLst>
              <a:ext uri="{FF2B5EF4-FFF2-40B4-BE49-F238E27FC236}">
                <a16:creationId xmlns:a16="http://schemas.microsoft.com/office/drawing/2014/main" id="{F1D7A700-BE06-6D4B-8653-96C2D10FF0AA}"/>
              </a:ext>
            </a:extLst>
          </p:cNvPr>
          <p:cNvSpPr>
            <a:spLocks/>
          </p:cNvSpPr>
          <p:nvPr userDrawn="1"/>
        </p:nvSpPr>
        <p:spPr bwMode="auto">
          <a:xfrm>
            <a:off x="88058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7" name="Line 878">
            <a:extLst>
              <a:ext uri="{FF2B5EF4-FFF2-40B4-BE49-F238E27FC236}">
                <a16:creationId xmlns:a16="http://schemas.microsoft.com/office/drawing/2014/main" id="{CD01F83E-548B-BD4F-A641-C00723A92D0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8646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8" name="Line 879">
            <a:extLst>
              <a:ext uri="{FF2B5EF4-FFF2-40B4-BE49-F238E27FC236}">
                <a16:creationId xmlns:a16="http://schemas.microsoft.com/office/drawing/2014/main" id="{41FD68F3-720A-C643-8BBA-F82B098640C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8646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9" name="Freeform 880">
            <a:extLst>
              <a:ext uri="{FF2B5EF4-FFF2-40B4-BE49-F238E27FC236}">
                <a16:creationId xmlns:a16="http://schemas.microsoft.com/office/drawing/2014/main" id="{072D79D7-A9FA-8540-A233-6C98EE7F5392}"/>
              </a:ext>
            </a:extLst>
          </p:cNvPr>
          <p:cNvSpPr>
            <a:spLocks/>
          </p:cNvSpPr>
          <p:nvPr userDrawn="1"/>
        </p:nvSpPr>
        <p:spPr bwMode="auto">
          <a:xfrm>
            <a:off x="88614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0" name="Freeform 881">
            <a:extLst>
              <a:ext uri="{FF2B5EF4-FFF2-40B4-BE49-F238E27FC236}">
                <a16:creationId xmlns:a16="http://schemas.microsoft.com/office/drawing/2014/main" id="{5278FB2E-60CD-704B-8A4F-0D6B9B6CC5E0}"/>
              </a:ext>
            </a:extLst>
          </p:cNvPr>
          <p:cNvSpPr>
            <a:spLocks/>
          </p:cNvSpPr>
          <p:nvPr userDrawn="1"/>
        </p:nvSpPr>
        <p:spPr bwMode="auto">
          <a:xfrm>
            <a:off x="88614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1" name="Line 882">
            <a:extLst>
              <a:ext uri="{FF2B5EF4-FFF2-40B4-BE49-F238E27FC236}">
                <a16:creationId xmlns:a16="http://schemas.microsoft.com/office/drawing/2014/main" id="{F13EE2B6-03D1-E24F-80AD-EB373890D4F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9201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2" name="Line 883">
            <a:extLst>
              <a:ext uri="{FF2B5EF4-FFF2-40B4-BE49-F238E27FC236}">
                <a16:creationId xmlns:a16="http://schemas.microsoft.com/office/drawing/2014/main" id="{2EEDC1CB-3557-EB4C-B3EF-C3A4AA273FD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9201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3" name="Freeform 884">
            <a:extLst>
              <a:ext uri="{FF2B5EF4-FFF2-40B4-BE49-F238E27FC236}">
                <a16:creationId xmlns:a16="http://schemas.microsoft.com/office/drawing/2014/main" id="{A44B90A5-D639-EF45-99D7-A0A6C0FD2C7D}"/>
              </a:ext>
            </a:extLst>
          </p:cNvPr>
          <p:cNvSpPr>
            <a:spLocks/>
          </p:cNvSpPr>
          <p:nvPr userDrawn="1"/>
        </p:nvSpPr>
        <p:spPr bwMode="auto">
          <a:xfrm>
            <a:off x="89154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4" name="Freeform 885">
            <a:extLst>
              <a:ext uri="{FF2B5EF4-FFF2-40B4-BE49-F238E27FC236}">
                <a16:creationId xmlns:a16="http://schemas.microsoft.com/office/drawing/2014/main" id="{47AD8728-D0BB-F245-9332-E560FBC77D12}"/>
              </a:ext>
            </a:extLst>
          </p:cNvPr>
          <p:cNvSpPr>
            <a:spLocks/>
          </p:cNvSpPr>
          <p:nvPr userDrawn="1"/>
        </p:nvSpPr>
        <p:spPr bwMode="auto">
          <a:xfrm>
            <a:off x="89154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5" name="Line 886">
            <a:extLst>
              <a:ext uri="{FF2B5EF4-FFF2-40B4-BE49-F238E27FC236}">
                <a16:creationId xmlns:a16="http://schemas.microsoft.com/office/drawing/2014/main" id="{F9E13202-551F-E943-9593-2554CCA3CD5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9789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6" name="Line 887">
            <a:extLst>
              <a:ext uri="{FF2B5EF4-FFF2-40B4-BE49-F238E27FC236}">
                <a16:creationId xmlns:a16="http://schemas.microsoft.com/office/drawing/2014/main" id="{340D4455-9690-074A-B2ED-5879E67DBF8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9789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7" name="Freeform 888">
            <a:extLst>
              <a:ext uri="{FF2B5EF4-FFF2-40B4-BE49-F238E27FC236}">
                <a16:creationId xmlns:a16="http://schemas.microsoft.com/office/drawing/2014/main" id="{17EC4E8C-8F03-154D-A9CC-08EFE111E365}"/>
              </a:ext>
            </a:extLst>
          </p:cNvPr>
          <p:cNvSpPr>
            <a:spLocks/>
          </p:cNvSpPr>
          <p:nvPr userDrawn="1"/>
        </p:nvSpPr>
        <p:spPr bwMode="auto">
          <a:xfrm>
            <a:off x="897572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8" name="Freeform 889">
            <a:extLst>
              <a:ext uri="{FF2B5EF4-FFF2-40B4-BE49-F238E27FC236}">
                <a16:creationId xmlns:a16="http://schemas.microsoft.com/office/drawing/2014/main" id="{52897191-AC19-FC4D-A4B0-B21824173016}"/>
              </a:ext>
            </a:extLst>
          </p:cNvPr>
          <p:cNvSpPr>
            <a:spLocks/>
          </p:cNvSpPr>
          <p:nvPr userDrawn="1"/>
        </p:nvSpPr>
        <p:spPr bwMode="auto">
          <a:xfrm>
            <a:off x="897572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9" name="Line 890">
            <a:extLst>
              <a:ext uri="{FF2B5EF4-FFF2-40B4-BE49-F238E27FC236}">
                <a16:creationId xmlns:a16="http://schemas.microsoft.com/office/drawing/2014/main" id="{D58967EF-F1E7-E149-9DBB-1CA74AE4CBD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0344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0" name="Line 891">
            <a:extLst>
              <a:ext uri="{FF2B5EF4-FFF2-40B4-BE49-F238E27FC236}">
                <a16:creationId xmlns:a16="http://schemas.microsoft.com/office/drawing/2014/main" id="{067942EB-A743-F947-B529-6F2F17E87B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0344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1" name="Freeform 892">
            <a:extLst>
              <a:ext uri="{FF2B5EF4-FFF2-40B4-BE49-F238E27FC236}">
                <a16:creationId xmlns:a16="http://schemas.microsoft.com/office/drawing/2014/main" id="{1ABE3273-0EA7-634B-BC9E-A9623C625391}"/>
              </a:ext>
            </a:extLst>
          </p:cNvPr>
          <p:cNvSpPr>
            <a:spLocks/>
          </p:cNvSpPr>
          <p:nvPr userDrawn="1"/>
        </p:nvSpPr>
        <p:spPr bwMode="auto">
          <a:xfrm>
            <a:off x="902970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2" name="Freeform 893">
            <a:extLst>
              <a:ext uri="{FF2B5EF4-FFF2-40B4-BE49-F238E27FC236}">
                <a16:creationId xmlns:a16="http://schemas.microsoft.com/office/drawing/2014/main" id="{00E49D11-7769-5848-B3BF-2D6288BC2C64}"/>
              </a:ext>
            </a:extLst>
          </p:cNvPr>
          <p:cNvSpPr>
            <a:spLocks/>
          </p:cNvSpPr>
          <p:nvPr userDrawn="1"/>
        </p:nvSpPr>
        <p:spPr bwMode="auto">
          <a:xfrm>
            <a:off x="902970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3" name="Line 894">
            <a:extLst>
              <a:ext uri="{FF2B5EF4-FFF2-40B4-BE49-F238E27FC236}">
                <a16:creationId xmlns:a16="http://schemas.microsoft.com/office/drawing/2014/main" id="{9C760D92-200D-7B48-94E3-66E31180B34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0884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4" name="Line 895">
            <a:extLst>
              <a:ext uri="{FF2B5EF4-FFF2-40B4-BE49-F238E27FC236}">
                <a16:creationId xmlns:a16="http://schemas.microsoft.com/office/drawing/2014/main" id="{B78E7C6C-CC75-6240-B9F5-AC4C7678BB3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0884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5" name="Freeform 896">
            <a:extLst>
              <a:ext uri="{FF2B5EF4-FFF2-40B4-BE49-F238E27FC236}">
                <a16:creationId xmlns:a16="http://schemas.microsoft.com/office/drawing/2014/main" id="{FE19CBC8-ABD8-A248-9083-C0CD3D2BC0DB}"/>
              </a:ext>
            </a:extLst>
          </p:cNvPr>
          <p:cNvSpPr>
            <a:spLocks/>
          </p:cNvSpPr>
          <p:nvPr userDrawn="1"/>
        </p:nvSpPr>
        <p:spPr bwMode="auto">
          <a:xfrm>
            <a:off x="90852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6" name="Freeform 897">
            <a:extLst>
              <a:ext uri="{FF2B5EF4-FFF2-40B4-BE49-F238E27FC236}">
                <a16:creationId xmlns:a16="http://schemas.microsoft.com/office/drawing/2014/main" id="{C6D400BC-C70C-F546-A4E0-26A0F73C161A}"/>
              </a:ext>
            </a:extLst>
          </p:cNvPr>
          <p:cNvSpPr>
            <a:spLocks/>
          </p:cNvSpPr>
          <p:nvPr userDrawn="1"/>
        </p:nvSpPr>
        <p:spPr bwMode="auto">
          <a:xfrm>
            <a:off x="90852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7" name="Line 898">
            <a:extLst>
              <a:ext uri="{FF2B5EF4-FFF2-40B4-BE49-F238E27FC236}">
                <a16:creationId xmlns:a16="http://schemas.microsoft.com/office/drawing/2014/main" id="{A5150D77-13CA-BF4E-91F2-79BC0515EEE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1487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8" name="Line 899">
            <a:extLst>
              <a:ext uri="{FF2B5EF4-FFF2-40B4-BE49-F238E27FC236}">
                <a16:creationId xmlns:a16="http://schemas.microsoft.com/office/drawing/2014/main" id="{800D6ABD-CDBD-0B49-830B-2C812E75DE8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1487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9" name="Freeform 900">
            <a:extLst>
              <a:ext uri="{FF2B5EF4-FFF2-40B4-BE49-F238E27FC236}">
                <a16:creationId xmlns:a16="http://schemas.microsoft.com/office/drawing/2014/main" id="{DE9D8932-9638-864A-9DED-856CFAA511EC}"/>
              </a:ext>
            </a:extLst>
          </p:cNvPr>
          <p:cNvSpPr>
            <a:spLocks/>
          </p:cNvSpPr>
          <p:nvPr userDrawn="1"/>
        </p:nvSpPr>
        <p:spPr bwMode="auto">
          <a:xfrm>
            <a:off x="91440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0" name="Freeform 901">
            <a:extLst>
              <a:ext uri="{FF2B5EF4-FFF2-40B4-BE49-F238E27FC236}">
                <a16:creationId xmlns:a16="http://schemas.microsoft.com/office/drawing/2014/main" id="{0FB237E1-8881-814E-8E4A-D3057253EEA2}"/>
              </a:ext>
            </a:extLst>
          </p:cNvPr>
          <p:cNvSpPr>
            <a:spLocks/>
          </p:cNvSpPr>
          <p:nvPr userDrawn="1"/>
        </p:nvSpPr>
        <p:spPr bwMode="auto">
          <a:xfrm>
            <a:off x="91440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1" name="Line 902">
            <a:extLst>
              <a:ext uri="{FF2B5EF4-FFF2-40B4-BE49-F238E27FC236}">
                <a16:creationId xmlns:a16="http://schemas.microsoft.com/office/drawing/2014/main" id="{1615D708-0220-D242-8E70-D9F2FC017C8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2027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2" name="Line 903">
            <a:extLst>
              <a:ext uri="{FF2B5EF4-FFF2-40B4-BE49-F238E27FC236}">
                <a16:creationId xmlns:a16="http://schemas.microsoft.com/office/drawing/2014/main" id="{A1FBD561-B767-AF45-8F4D-4F976019F75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2027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3" name="Freeform 904">
            <a:extLst>
              <a:ext uri="{FF2B5EF4-FFF2-40B4-BE49-F238E27FC236}">
                <a16:creationId xmlns:a16="http://schemas.microsoft.com/office/drawing/2014/main" id="{BB8F3353-6FED-E648-AE37-8270707CDB6C}"/>
              </a:ext>
            </a:extLst>
          </p:cNvPr>
          <p:cNvSpPr>
            <a:spLocks/>
          </p:cNvSpPr>
          <p:nvPr userDrawn="1"/>
        </p:nvSpPr>
        <p:spPr bwMode="auto">
          <a:xfrm>
            <a:off x="91979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4" name="Freeform 905">
            <a:extLst>
              <a:ext uri="{FF2B5EF4-FFF2-40B4-BE49-F238E27FC236}">
                <a16:creationId xmlns:a16="http://schemas.microsoft.com/office/drawing/2014/main" id="{5F5A6123-1AFC-8B4B-8E76-9EF7B4C43A5E}"/>
              </a:ext>
            </a:extLst>
          </p:cNvPr>
          <p:cNvSpPr>
            <a:spLocks/>
          </p:cNvSpPr>
          <p:nvPr userDrawn="1"/>
        </p:nvSpPr>
        <p:spPr bwMode="auto">
          <a:xfrm>
            <a:off x="91979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5" name="Line 906">
            <a:extLst>
              <a:ext uri="{FF2B5EF4-FFF2-40B4-BE49-F238E27FC236}">
                <a16:creationId xmlns:a16="http://schemas.microsoft.com/office/drawing/2014/main" id="{089439B7-3DFA-C944-BD88-1214025251B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2583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6" name="Line 907">
            <a:extLst>
              <a:ext uri="{FF2B5EF4-FFF2-40B4-BE49-F238E27FC236}">
                <a16:creationId xmlns:a16="http://schemas.microsoft.com/office/drawing/2014/main" id="{4BC32FDD-6012-764B-B375-60FFF13B3E7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2583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7" name="Freeform 908">
            <a:extLst>
              <a:ext uri="{FF2B5EF4-FFF2-40B4-BE49-F238E27FC236}">
                <a16:creationId xmlns:a16="http://schemas.microsoft.com/office/drawing/2014/main" id="{FF72F595-9E34-794E-9AF5-07EF3C42270C}"/>
              </a:ext>
            </a:extLst>
          </p:cNvPr>
          <p:cNvSpPr>
            <a:spLocks/>
          </p:cNvSpPr>
          <p:nvPr userDrawn="1"/>
        </p:nvSpPr>
        <p:spPr bwMode="auto">
          <a:xfrm>
            <a:off x="925512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8" name="Freeform 909">
            <a:extLst>
              <a:ext uri="{FF2B5EF4-FFF2-40B4-BE49-F238E27FC236}">
                <a16:creationId xmlns:a16="http://schemas.microsoft.com/office/drawing/2014/main" id="{DC4214CE-0A42-4243-BDD1-E01B26A74AEE}"/>
              </a:ext>
            </a:extLst>
          </p:cNvPr>
          <p:cNvSpPr>
            <a:spLocks/>
          </p:cNvSpPr>
          <p:nvPr userDrawn="1"/>
        </p:nvSpPr>
        <p:spPr bwMode="auto">
          <a:xfrm>
            <a:off x="925512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9" name="Line 910">
            <a:extLst>
              <a:ext uri="{FF2B5EF4-FFF2-40B4-BE49-F238E27FC236}">
                <a16:creationId xmlns:a16="http://schemas.microsoft.com/office/drawing/2014/main" id="{58DD3135-6736-CD41-BC60-9C950E305C4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312275" y="2452688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0" name="Line 911">
            <a:extLst>
              <a:ext uri="{FF2B5EF4-FFF2-40B4-BE49-F238E27FC236}">
                <a16:creationId xmlns:a16="http://schemas.microsoft.com/office/drawing/2014/main" id="{9BB55F18-6401-6A49-88B3-CAA25533A43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312275" y="2452688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1" name="Freeform 912">
            <a:extLst>
              <a:ext uri="{FF2B5EF4-FFF2-40B4-BE49-F238E27FC236}">
                <a16:creationId xmlns:a16="http://schemas.microsoft.com/office/drawing/2014/main" id="{33BB287D-389B-4644-8C66-EBAFF37EBFC4}"/>
              </a:ext>
            </a:extLst>
          </p:cNvPr>
          <p:cNvSpPr>
            <a:spLocks/>
          </p:cNvSpPr>
          <p:nvPr userDrawn="1"/>
        </p:nvSpPr>
        <p:spPr bwMode="auto">
          <a:xfrm>
            <a:off x="930910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2" name="Freeform 913">
            <a:extLst>
              <a:ext uri="{FF2B5EF4-FFF2-40B4-BE49-F238E27FC236}">
                <a16:creationId xmlns:a16="http://schemas.microsoft.com/office/drawing/2014/main" id="{DC04E24B-9682-FF44-9A35-1CAB2DB3F78C}"/>
              </a:ext>
            </a:extLst>
          </p:cNvPr>
          <p:cNvSpPr>
            <a:spLocks/>
          </p:cNvSpPr>
          <p:nvPr userDrawn="1"/>
        </p:nvSpPr>
        <p:spPr bwMode="auto">
          <a:xfrm>
            <a:off x="930910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3" name="Line 914">
            <a:extLst>
              <a:ext uri="{FF2B5EF4-FFF2-40B4-BE49-F238E27FC236}">
                <a16:creationId xmlns:a16="http://schemas.microsoft.com/office/drawing/2014/main" id="{35004029-7AE3-6B41-AA5D-A3B043ECAAD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3710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4" name="Line 915">
            <a:extLst>
              <a:ext uri="{FF2B5EF4-FFF2-40B4-BE49-F238E27FC236}">
                <a16:creationId xmlns:a16="http://schemas.microsoft.com/office/drawing/2014/main" id="{E2891EE1-AA02-884F-B6E8-9D689798C1E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3710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5" name="Freeform 916">
            <a:extLst>
              <a:ext uri="{FF2B5EF4-FFF2-40B4-BE49-F238E27FC236}">
                <a16:creationId xmlns:a16="http://schemas.microsoft.com/office/drawing/2014/main" id="{EF17B8EC-BD4B-9243-8FFD-921BBA0BA0B5}"/>
              </a:ext>
            </a:extLst>
          </p:cNvPr>
          <p:cNvSpPr>
            <a:spLocks/>
          </p:cNvSpPr>
          <p:nvPr userDrawn="1"/>
        </p:nvSpPr>
        <p:spPr bwMode="auto">
          <a:xfrm>
            <a:off x="93678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6" name="Freeform 917">
            <a:extLst>
              <a:ext uri="{FF2B5EF4-FFF2-40B4-BE49-F238E27FC236}">
                <a16:creationId xmlns:a16="http://schemas.microsoft.com/office/drawing/2014/main" id="{8C1E905F-DAB9-0F4D-88FF-34A0C89DDB9B}"/>
              </a:ext>
            </a:extLst>
          </p:cNvPr>
          <p:cNvSpPr>
            <a:spLocks/>
          </p:cNvSpPr>
          <p:nvPr userDrawn="1"/>
        </p:nvSpPr>
        <p:spPr bwMode="auto">
          <a:xfrm>
            <a:off x="93678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7" name="Line 918">
            <a:extLst>
              <a:ext uri="{FF2B5EF4-FFF2-40B4-BE49-F238E27FC236}">
                <a16:creationId xmlns:a16="http://schemas.microsoft.com/office/drawing/2014/main" id="{84F0EC73-7278-8743-B063-C20F6F7A506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4281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8" name="Line 919">
            <a:extLst>
              <a:ext uri="{FF2B5EF4-FFF2-40B4-BE49-F238E27FC236}">
                <a16:creationId xmlns:a16="http://schemas.microsoft.com/office/drawing/2014/main" id="{A02015AD-875E-B24C-8EC7-9B54E20A274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4281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9" name="Freeform 920">
            <a:extLst>
              <a:ext uri="{FF2B5EF4-FFF2-40B4-BE49-F238E27FC236}">
                <a16:creationId xmlns:a16="http://schemas.microsoft.com/office/drawing/2014/main" id="{43F3C667-072A-7342-88CF-DE076232BB8E}"/>
              </a:ext>
            </a:extLst>
          </p:cNvPr>
          <p:cNvSpPr>
            <a:spLocks/>
          </p:cNvSpPr>
          <p:nvPr userDrawn="1"/>
        </p:nvSpPr>
        <p:spPr bwMode="auto">
          <a:xfrm>
            <a:off x="94234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0" name="Freeform 921">
            <a:extLst>
              <a:ext uri="{FF2B5EF4-FFF2-40B4-BE49-F238E27FC236}">
                <a16:creationId xmlns:a16="http://schemas.microsoft.com/office/drawing/2014/main" id="{72E86A14-CF46-6642-BE2D-A86B17D05DA3}"/>
              </a:ext>
            </a:extLst>
          </p:cNvPr>
          <p:cNvSpPr>
            <a:spLocks/>
          </p:cNvSpPr>
          <p:nvPr userDrawn="1"/>
        </p:nvSpPr>
        <p:spPr bwMode="auto">
          <a:xfrm>
            <a:off x="94234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1" name="Line 922">
            <a:extLst>
              <a:ext uri="{FF2B5EF4-FFF2-40B4-BE49-F238E27FC236}">
                <a16:creationId xmlns:a16="http://schemas.microsoft.com/office/drawing/2014/main" id="{D132562F-D740-B345-B396-F9C3703D02C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4821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2" name="Line 923">
            <a:extLst>
              <a:ext uri="{FF2B5EF4-FFF2-40B4-BE49-F238E27FC236}">
                <a16:creationId xmlns:a16="http://schemas.microsoft.com/office/drawing/2014/main" id="{97344A40-7257-A045-9B0D-987C0F05A3F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4821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3" name="Freeform 924">
            <a:extLst>
              <a:ext uri="{FF2B5EF4-FFF2-40B4-BE49-F238E27FC236}">
                <a16:creationId xmlns:a16="http://schemas.microsoft.com/office/drawing/2014/main" id="{1F3613A0-1DB2-134E-80F1-53AD7B5B6337}"/>
              </a:ext>
            </a:extLst>
          </p:cNvPr>
          <p:cNvSpPr>
            <a:spLocks/>
          </p:cNvSpPr>
          <p:nvPr userDrawn="1"/>
        </p:nvSpPr>
        <p:spPr bwMode="auto">
          <a:xfrm>
            <a:off x="94773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4" name="Freeform 925">
            <a:extLst>
              <a:ext uri="{FF2B5EF4-FFF2-40B4-BE49-F238E27FC236}">
                <a16:creationId xmlns:a16="http://schemas.microsoft.com/office/drawing/2014/main" id="{D3B429CF-E8C7-7E46-A3C0-29D92B0CE572}"/>
              </a:ext>
            </a:extLst>
          </p:cNvPr>
          <p:cNvSpPr>
            <a:spLocks/>
          </p:cNvSpPr>
          <p:nvPr userDrawn="1"/>
        </p:nvSpPr>
        <p:spPr bwMode="auto">
          <a:xfrm>
            <a:off x="94773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5" name="Line 926">
            <a:extLst>
              <a:ext uri="{FF2B5EF4-FFF2-40B4-BE49-F238E27FC236}">
                <a16:creationId xmlns:a16="http://schemas.microsoft.com/office/drawing/2014/main" id="{C8780841-4138-004D-88A9-1590BEBEE10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5408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6" name="Line 927">
            <a:extLst>
              <a:ext uri="{FF2B5EF4-FFF2-40B4-BE49-F238E27FC236}">
                <a16:creationId xmlns:a16="http://schemas.microsoft.com/office/drawing/2014/main" id="{CA63309E-0B08-2047-B10F-331EDE1C8C8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5408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7" name="Freeform 928">
            <a:extLst>
              <a:ext uri="{FF2B5EF4-FFF2-40B4-BE49-F238E27FC236}">
                <a16:creationId xmlns:a16="http://schemas.microsoft.com/office/drawing/2014/main" id="{678884BF-36E9-094E-A158-0BE299716D6F}"/>
              </a:ext>
            </a:extLst>
          </p:cNvPr>
          <p:cNvSpPr>
            <a:spLocks/>
          </p:cNvSpPr>
          <p:nvPr userDrawn="1"/>
        </p:nvSpPr>
        <p:spPr bwMode="auto">
          <a:xfrm>
            <a:off x="9537700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8" name="Freeform 929">
            <a:extLst>
              <a:ext uri="{FF2B5EF4-FFF2-40B4-BE49-F238E27FC236}">
                <a16:creationId xmlns:a16="http://schemas.microsoft.com/office/drawing/2014/main" id="{3EB9B4A3-3F2F-574B-A51A-8CB035E30633}"/>
              </a:ext>
            </a:extLst>
          </p:cNvPr>
          <p:cNvSpPr>
            <a:spLocks/>
          </p:cNvSpPr>
          <p:nvPr userDrawn="1"/>
        </p:nvSpPr>
        <p:spPr bwMode="auto">
          <a:xfrm>
            <a:off x="9537700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9" name="Line 930">
            <a:extLst>
              <a:ext uri="{FF2B5EF4-FFF2-40B4-BE49-F238E27FC236}">
                <a16:creationId xmlns:a16="http://schemas.microsoft.com/office/drawing/2014/main" id="{6404C393-5C62-CF4D-AA73-60D8ADA9A64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594850" y="2452688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0" name="Line 931">
            <a:extLst>
              <a:ext uri="{FF2B5EF4-FFF2-40B4-BE49-F238E27FC236}">
                <a16:creationId xmlns:a16="http://schemas.microsoft.com/office/drawing/2014/main" id="{4E530E35-410F-F54E-946B-16E142D0BF7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594850" y="2452688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1" name="Freeform 932">
            <a:extLst>
              <a:ext uri="{FF2B5EF4-FFF2-40B4-BE49-F238E27FC236}">
                <a16:creationId xmlns:a16="http://schemas.microsoft.com/office/drawing/2014/main" id="{7C405F98-0DC3-8643-AD9F-3AA02B976D94}"/>
              </a:ext>
            </a:extLst>
          </p:cNvPr>
          <p:cNvSpPr>
            <a:spLocks/>
          </p:cNvSpPr>
          <p:nvPr userDrawn="1"/>
        </p:nvSpPr>
        <p:spPr bwMode="auto">
          <a:xfrm>
            <a:off x="95916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2" name="Freeform 933">
            <a:extLst>
              <a:ext uri="{FF2B5EF4-FFF2-40B4-BE49-F238E27FC236}">
                <a16:creationId xmlns:a16="http://schemas.microsoft.com/office/drawing/2014/main" id="{3175890C-EFB1-0E4C-9C56-779452080B55}"/>
              </a:ext>
            </a:extLst>
          </p:cNvPr>
          <p:cNvSpPr>
            <a:spLocks/>
          </p:cNvSpPr>
          <p:nvPr userDrawn="1"/>
        </p:nvSpPr>
        <p:spPr bwMode="auto">
          <a:xfrm>
            <a:off x="95916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3" name="Line 934">
            <a:extLst>
              <a:ext uri="{FF2B5EF4-FFF2-40B4-BE49-F238E27FC236}">
                <a16:creationId xmlns:a16="http://schemas.microsoft.com/office/drawing/2014/main" id="{6AB73B74-CDF0-2A41-849D-B8E6C6C31A2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6504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4" name="Line 935">
            <a:extLst>
              <a:ext uri="{FF2B5EF4-FFF2-40B4-BE49-F238E27FC236}">
                <a16:creationId xmlns:a16="http://schemas.microsoft.com/office/drawing/2014/main" id="{FB965190-56BC-304A-9A96-663E9F8BD1E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6504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5" name="Freeform 936">
            <a:extLst>
              <a:ext uri="{FF2B5EF4-FFF2-40B4-BE49-F238E27FC236}">
                <a16:creationId xmlns:a16="http://schemas.microsoft.com/office/drawing/2014/main" id="{5D0F14D1-D12B-CD4A-BA9D-500493D4B687}"/>
              </a:ext>
            </a:extLst>
          </p:cNvPr>
          <p:cNvSpPr>
            <a:spLocks/>
          </p:cNvSpPr>
          <p:nvPr userDrawn="1"/>
        </p:nvSpPr>
        <p:spPr bwMode="auto">
          <a:xfrm>
            <a:off x="96472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6" name="Freeform 937">
            <a:extLst>
              <a:ext uri="{FF2B5EF4-FFF2-40B4-BE49-F238E27FC236}">
                <a16:creationId xmlns:a16="http://schemas.microsoft.com/office/drawing/2014/main" id="{D8918339-ACD8-0948-A638-31B17CF95F44}"/>
              </a:ext>
            </a:extLst>
          </p:cNvPr>
          <p:cNvSpPr>
            <a:spLocks/>
          </p:cNvSpPr>
          <p:nvPr userDrawn="1"/>
        </p:nvSpPr>
        <p:spPr bwMode="auto">
          <a:xfrm>
            <a:off x="96472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7" name="Line 938">
            <a:extLst>
              <a:ext uri="{FF2B5EF4-FFF2-40B4-BE49-F238E27FC236}">
                <a16:creationId xmlns:a16="http://schemas.microsoft.com/office/drawing/2014/main" id="{B050FCC7-56B5-7D46-83BE-FE4A999A300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7107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8" name="Line 939">
            <a:extLst>
              <a:ext uri="{FF2B5EF4-FFF2-40B4-BE49-F238E27FC236}">
                <a16:creationId xmlns:a16="http://schemas.microsoft.com/office/drawing/2014/main" id="{6A6C7D06-3B76-2D4F-A412-5A0BE0F6595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7107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9" name="Freeform 940">
            <a:extLst>
              <a:ext uri="{FF2B5EF4-FFF2-40B4-BE49-F238E27FC236}">
                <a16:creationId xmlns:a16="http://schemas.microsoft.com/office/drawing/2014/main" id="{B4FB9A7A-D4B3-9242-B91F-878CEB45F8E2}"/>
              </a:ext>
            </a:extLst>
          </p:cNvPr>
          <p:cNvSpPr>
            <a:spLocks/>
          </p:cNvSpPr>
          <p:nvPr userDrawn="1"/>
        </p:nvSpPr>
        <p:spPr bwMode="auto">
          <a:xfrm>
            <a:off x="97059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0" name="Freeform 941">
            <a:extLst>
              <a:ext uri="{FF2B5EF4-FFF2-40B4-BE49-F238E27FC236}">
                <a16:creationId xmlns:a16="http://schemas.microsoft.com/office/drawing/2014/main" id="{08BB8111-D74F-DC4C-8ECA-56ABFFC299D7}"/>
              </a:ext>
            </a:extLst>
          </p:cNvPr>
          <p:cNvSpPr>
            <a:spLocks/>
          </p:cNvSpPr>
          <p:nvPr userDrawn="1"/>
        </p:nvSpPr>
        <p:spPr bwMode="auto">
          <a:xfrm>
            <a:off x="97059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1" name="Line 942">
            <a:extLst>
              <a:ext uri="{FF2B5EF4-FFF2-40B4-BE49-F238E27FC236}">
                <a16:creationId xmlns:a16="http://schemas.microsoft.com/office/drawing/2014/main" id="{8ADAC0A8-042B-BA42-99D0-40052998236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7647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2" name="Line 943">
            <a:extLst>
              <a:ext uri="{FF2B5EF4-FFF2-40B4-BE49-F238E27FC236}">
                <a16:creationId xmlns:a16="http://schemas.microsoft.com/office/drawing/2014/main" id="{13B8E2F7-6EA9-7148-9E6E-D2321F87C94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7647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3" name="Freeform 944">
            <a:extLst>
              <a:ext uri="{FF2B5EF4-FFF2-40B4-BE49-F238E27FC236}">
                <a16:creationId xmlns:a16="http://schemas.microsoft.com/office/drawing/2014/main" id="{105707CE-D3BF-0D40-A792-45B5FAEF6ED6}"/>
              </a:ext>
            </a:extLst>
          </p:cNvPr>
          <p:cNvSpPr>
            <a:spLocks/>
          </p:cNvSpPr>
          <p:nvPr userDrawn="1"/>
        </p:nvSpPr>
        <p:spPr bwMode="auto">
          <a:xfrm>
            <a:off x="97615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4" name="Freeform 945">
            <a:extLst>
              <a:ext uri="{FF2B5EF4-FFF2-40B4-BE49-F238E27FC236}">
                <a16:creationId xmlns:a16="http://schemas.microsoft.com/office/drawing/2014/main" id="{61066D57-72AE-C342-BF88-24E85A133B93}"/>
              </a:ext>
            </a:extLst>
          </p:cNvPr>
          <p:cNvSpPr>
            <a:spLocks/>
          </p:cNvSpPr>
          <p:nvPr userDrawn="1"/>
        </p:nvSpPr>
        <p:spPr bwMode="auto">
          <a:xfrm>
            <a:off x="97615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5" name="Line 946">
            <a:extLst>
              <a:ext uri="{FF2B5EF4-FFF2-40B4-BE49-F238E27FC236}">
                <a16:creationId xmlns:a16="http://schemas.microsoft.com/office/drawing/2014/main" id="{A0815112-7CE5-9F40-8305-9CD55F3638E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8202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6" name="Line 947">
            <a:extLst>
              <a:ext uri="{FF2B5EF4-FFF2-40B4-BE49-F238E27FC236}">
                <a16:creationId xmlns:a16="http://schemas.microsoft.com/office/drawing/2014/main" id="{A260CCA0-50F7-2249-A085-C94380B1706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8202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7" name="Freeform 948">
            <a:extLst>
              <a:ext uri="{FF2B5EF4-FFF2-40B4-BE49-F238E27FC236}">
                <a16:creationId xmlns:a16="http://schemas.microsoft.com/office/drawing/2014/main" id="{86562ADA-3A5E-A247-8F60-75E8453AA7D9}"/>
              </a:ext>
            </a:extLst>
          </p:cNvPr>
          <p:cNvSpPr>
            <a:spLocks/>
          </p:cNvSpPr>
          <p:nvPr userDrawn="1"/>
        </p:nvSpPr>
        <p:spPr bwMode="auto">
          <a:xfrm>
            <a:off x="9817100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8" name="Freeform 949">
            <a:extLst>
              <a:ext uri="{FF2B5EF4-FFF2-40B4-BE49-F238E27FC236}">
                <a16:creationId xmlns:a16="http://schemas.microsoft.com/office/drawing/2014/main" id="{EA64047F-297F-574E-8848-486EE082CA2A}"/>
              </a:ext>
            </a:extLst>
          </p:cNvPr>
          <p:cNvSpPr>
            <a:spLocks/>
          </p:cNvSpPr>
          <p:nvPr userDrawn="1"/>
        </p:nvSpPr>
        <p:spPr bwMode="auto">
          <a:xfrm>
            <a:off x="9817100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9" name="Line 950">
            <a:extLst>
              <a:ext uri="{FF2B5EF4-FFF2-40B4-BE49-F238E27FC236}">
                <a16:creationId xmlns:a16="http://schemas.microsoft.com/office/drawing/2014/main" id="{8D46CF4D-74C9-2E44-B36D-AAB70AE648F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8742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0" name="Line 951">
            <a:extLst>
              <a:ext uri="{FF2B5EF4-FFF2-40B4-BE49-F238E27FC236}">
                <a16:creationId xmlns:a16="http://schemas.microsoft.com/office/drawing/2014/main" id="{2A061863-314D-204D-ADBD-5EA6CE47F7E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8742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1" name="Freeform 952">
            <a:extLst>
              <a:ext uri="{FF2B5EF4-FFF2-40B4-BE49-F238E27FC236}">
                <a16:creationId xmlns:a16="http://schemas.microsoft.com/office/drawing/2014/main" id="{DF00CB09-42F3-6748-8A16-C4D75CB203C7}"/>
              </a:ext>
            </a:extLst>
          </p:cNvPr>
          <p:cNvSpPr>
            <a:spLocks/>
          </p:cNvSpPr>
          <p:nvPr userDrawn="1"/>
        </p:nvSpPr>
        <p:spPr bwMode="auto">
          <a:xfrm>
            <a:off x="987107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2" name="Freeform 953">
            <a:extLst>
              <a:ext uri="{FF2B5EF4-FFF2-40B4-BE49-F238E27FC236}">
                <a16:creationId xmlns:a16="http://schemas.microsoft.com/office/drawing/2014/main" id="{6F147110-72E4-4B46-AA90-D9EC3F503792}"/>
              </a:ext>
            </a:extLst>
          </p:cNvPr>
          <p:cNvSpPr>
            <a:spLocks/>
          </p:cNvSpPr>
          <p:nvPr userDrawn="1"/>
        </p:nvSpPr>
        <p:spPr bwMode="auto">
          <a:xfrm>
            <a:off x="987107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3" name="Line 954">
            <a:extLst>
              <a:ext uri="{FF2B5EF4-FFF2-40B4-BE49-F238E27FC236}">
                <a16:creationId xmlns:a16="http://schemas.microsoft.com/office/drawing/2014/main" id="{BA3DAA53-BEF5-0143-AD39-C8294C9306E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9345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4" name="Line 955">
            <a:extLst>
              <a:ext uri="{FF2B5EF4-FFF2-40B4-BE49-F238E27FC236}">
                <a16:creationId xmlns:a16="http://schemas.microsoft.com/office/drawing/2014/main" id="{76FB196F-B468-2F41-81A9-29E8E1DBC22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9345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5" name="Freeform 956">
            <a:extLst>
              <a:ext uri="{FF2B5EF4-FFF2-40B4-BE49-F238E27FC236}">
                <a16:creationId xmlns:a16="http://schemas.microsoft.com/office/drawing/2014/main" id="{10658C9D-9C86-524A-8752-6558B21469D6}"/>
              </a:ext>
            </a:extLst>
          </p:cNvPr>
          <p:cNvSpPr>
            <a:spLocks/>
          </p:cNvSpPr>
          <p:nvPr userDrawn="1"/>
        </p:nvSpPr>
        <p:spPr bwMode="auto">
          <a:xfrm>
            <a:off x="99298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6" name="Freeform 957">
            <a:extLst>
              <a:ext uri="{FF2B5EF4-FFF2-40B4-BE49-F238E27FC236}">
                <a16:creationId xmlns:a16="http://schemas.microsoft.com/office/drawing/2014/main" id="{A17E9BA5-D4BF-BB48-9A00-9097A1A5FE51}"/>
              </a:ext>
            </a:extLst>
          </p:cNvPr>
          <p:cNvSpPr>
            <a:spLocks/>
          </p:cNvSpPr>
          <p:nvPr userDrawn="1"/>
        </p:nvSpPr>
        <p:spPr bwMode="auto">
          <a:xfrm>
            <a:off x="99298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7" name="Line 958">
            <a:extLst>
              <a:ext uri="{FF2B5EF4-FFF2-40B4-BE49-F238E27FC236}">
                <a16:creationId xmlns:a16="http://schemas.microsoft.com/office/drawing/2014/main" id="{50A0DB5F-7BC0-9042-B829-14A7F0887E9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9901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8" name="Line 959">
            <a:extLst>
              <a:ext uri="{FF2B5EF4-FFF2-40B4-BE49-F238E27FC236}">
                <a16:creationId xmlns:a16="http://schemas.microsoft.com/office/drawing/2014/main" id="{9D8F7FE8-AE35-DE43-8561-50F4AE5EF0D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9901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9" name="Freeform 960">
            <a:extLst>
              <a:ext uri="{FF2B5EF4-FFF2-40B4-BE49-F238E27FC236}">
                <a16:creationId xmlns:a16="http://schemas.microsoft.com/office/drawing/2014/main" id="{5917077C-8D6A-8A45-976B-8C40BBF4923A}"/>
              </a:ext>
            </a:extLst>
          </p:cNvPr>
          <p:cNvSpPr>
            <a:spLocks/>
          </p:cNvSpPr>
          <p:nvPr userDrawn="1"/>
        </p:nvSpPr>
        <p:spPr bwMode="auto">
          <a:xfrm>
            <a:off x="99853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0" name="Freeform 961">
            <a:extLst>
              <a:ext uri="{FF2B5EF4-FFF2-40B4-BE49-F238E27FC236}">
                <a16:creationId xmlns:a16="http://schemas.microsoft.com/office/drawing/2014/main" id="{D912CB23-C004-864F-97C9-E5F50E86E600}"/>
              </a:ext>
            </a:extLst>
          </p:cNvPr>
          <p:cNvSpPr>
            <a:spLocks/>
          </p:cNvSpPr>
          <p:nvPr userDrawn="1"/>
        </p:nvSpPr>
        <p:spPr bwMode="auto">
          <a:xfrm>
            <a:off x="99853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1" name="Line 962">
            <a:extLst>
              <a:ext uri="{FF2B5EF4-FFF2-40B4-BE49-F238E27FC236}">
                <a16:creationId xmlns:a16="http://schemas.microsoft.com/office/drawing/2014/main" id="{CA56621E-5EE3-B241-8A85-38937F59ECE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0441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2" name="Line 963">
            <a:extLst>
              <a:ext uri="{FF2B5EF4-FFF2-40B4-BE49-F238E27FC236}">
                <a16:creationId xmlns:a16="http://schemas.microsoft.com/office/drawing/2014/main" id="{F894FFF4-9D2A-FA4D-9E4B-ADA8D49F93B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0441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3" name="Freeform 964">
            <a:extLst>
              <a:ext uri="{FF2B5EF4-FFF2-40B4-BE49-F238E27FC236}">
                <a16:creationId xmlns:a16="http://schemas.microsoft.com/office/drawing/2014/main" id="{77E6A221-1AAC-7841-882A-3C49EB5B7FBF}"/>
              </a:ext>
            </a:extLst>
          </p:cNvPr>
          <p:cNvSpPr>
            <a:spLocks/>
          </p:cNvSpPr>
          <p:nvPr userDrawn="1"/>
        </p:nvSpPr>
        <p:spPr bwMode="auto">
          <a:xfrm>
            <a:off x="100393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4" name="Freeform 965">
            <a:extLst>
              <a:ext uri="{FF2B5EF4-FFF2-40B4-BE49-F238E27FC236}">
                <a16:creationId xmlns:a16="http://schemas.microsoft.com/office/drawing/2014/main" id="{6646449C-0CAC-B94A-AF23-AE9DFF6C84D4}"/>
              </a:ext>
            </a:extLst>
          </p:cNvPr>
          <p:cNvSpPr>
            <a:spLocks/>
          </p:cNvSpPr>
          <p:nvPr userDrawn="1"/>
        </p:nvSpPr>
        <p:spPr bwMode="auto">
          <a:xfrm>
            <a:off x="100393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5" name="Line 966">
            <a:extLst>
              <a:ext uri="{FF2B5EF4-FFF2-40B4-BE49-F238E27FC236}">
                <a16:creationId xmlns:a16="http://schemas.microsoft.com/office/drawing/2014/main" id="{CED17B06-A6C3-5C4B-9F5E-F256460A3AD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1028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6" name="Line 967">
            <a:extLst>
              <a:ext uri="{FF2B5EF4-FFF2-40B4-BE49-F238E27FC236}">
                <a16:creationId xmlns:a16="http://schemas.microsoft.com/office/drawing/2014/main" id="{C8BE6621-725C-BA4B-9854-8EA93B90D44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1028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7" name="Freeform 968">
            <a:extLst>
              <a:ext uri="{FF2B5EF4-FFF2-40B4-BE49-F238E27FC236}">
                <a16:creationId xmlns:a16="http://schemas.microsoft.com/office/drawing/2014/main" id="{40F9C133-D86E-6B46-A824-DF90A7BE88A8}"/>
              </a:ext>
            </a:extLst>
          </p:cNvPr>
          <p:cNvSpPr>
            <a:spLocks/>
          </p:cNvSpPr>
          <p:nvPr userDrawn="1"/>
        </p:nvSpPr>
        <p:spPr bwMode="auto">
          <a:xfrm>
            <a:off x="10099675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8" name="Freeform 969">
            <a:extLst>
              <a:ext uri="{FF2B5EF4-FFF2-40B4-BE49-F238E27FC236}">
                <a16:creationId xmlns:a16="http://schemas.microsoft.com/office/drawing/2014/main" id="{220953E9-69BB-8C46-811E-E6B96C0D8FC0}"/>
              </a:ext>
            </a:extLst>
          </p:cNvPr>
          <p:cNvSpPr>
            <a:spLocks/>
          </p:cNvSpPr>
          <p:nvPr userDrawn="1"/>
        </p:nvSpPr>
        <p:spPr bwMode="auto">
          <a:xfrm>
            <a:off x="10099675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9" name="Line 970">
            <a:extLst>
              <a:ext uri="{FF2B5EF4-FFF2-40B4-BE49-F238E27FC236}">
                <a16:creationId xmlns:a16="http://schemas.microsoft.com/office/drawing/2014/main" id="{56BA2E62-6687-6241-A5BC-B1C2EB28D9C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1568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0" name="Line 971">
            <a:extLst>
              <a:ext uri="{FF2B5EF4-FFF2-40B4-BE49-F238E27FC236}">
                <a16:creationId xmlns:a16="http://schemas.microsoft.com/office/drawing/2014/main" id="{71219AF5-75E1-0349-947C-EB2F8BC1CFC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1568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1" name="Freeform 972">
            <a:extLst>
              <a:ext uri="{FF2B5EF4-FFF2-40B4-BE49-F238E27FC236}">
                <a16:creationId xmlns:a16="http://schemas.microsoft.com/office/drawing/2014/main" id="{C573FBE7-EEE2-2045-8BBA-3E2968D23320}"/>
              </a:ext>
            </a:extLst>
          </p:cNvPr>
          <p:cNvSpPr>
            <a:spLocks/>
          </p:cNvSpPr>
          <p:nvPr userDrawn="1"/>
        </p:nvSpPr>
        <p:spPr bwMode="auto">
          <a:xfrm>
            <a:off x="101536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2" name="Freeform 973">
            <a:extLst>
              <a:ext uri="{FF2B5EF4-FFF2-40B4-BE49-F238E27FC236}">
                <a16:creationId xmlns:a16="http://schemas.microsoft.com/office/drawing/2014/main" id="{18464621-18EB-5644-8868-88C2BE5D1C05}"/>
              </a:ext>
            </a:extLst>
          </p:cNvPr>
          <p:cNvSpPr>
            <a:spLocks/>
          </p:cNvSpPr>
          <p:nvPr userDrawn="1"/>
        </p:nvSpPr>
        <p:spPr bwMode="auto">
          <a:xfrm>
            <a:off x="101536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3" name="Line 974">
            <a:extLst>
              <a:ext uri="{FF2B5EF4-FFF2-40B4-BE49-F238E27FC236}">
                <a16:creationId xmlns:a16="http://schemas.microsoft.com/office/drawing/2014/main" id="{E43B3865-AA53-924D-A6D7-35256AE1228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2123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4" name="Line 975">
            <a:extLst>
              <a:ext uri="{FF2B5EF4-FFF2-40B4-BE49-F238E27FC236}">
                <a16:creationId xmlns:a16="http://schemas.microsoft.com/office/drawing/2014/main" id="{FA4AF7AA-61AE-7A41-AE5F-E9F838A2353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2123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5" name="Freeform 976">
            <a:extLst>
              <a:ext uri="{FF2B5EF4-FFF2-40B4-BE49-F238E27FC236}">
                <a16:creationId xmlns:a16="http://schemas.microsoft.com/office/drawing/2014/main" id="{C750FBB7-2FB0-B54F-9654-10187AA6A6CB}"/>
              </a:ext>
            </a:extLst>
          </p:cNvPr>
          <p:cNvSpPr>
            <a:spLocks/>
          </p:cNvSpPr>
          <p:nvPr userDrawn="1"/>
        </p:nvSpPr>
        <p:spPr bwMode="auto">
          <a:xfrm>
            <a:off x="102092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6" name="Freeform 977">
            <a:extLst>
              <a:ext uri="{FF2B5EF4-FFF2-40B4-BE49-F238E27FC236}">
                <a16:creationId xmlns:a16="http://schemas.microsoft.com/office/drawing/2014/main" id="{8E76A26B-C4B0-6E4B-9B42-FA1F5F4183FB}"/>
              </a:ext>
            </a:extLst>
          </p:cNvPr>
          <p:cNvSpPr>
            <a:spLocks/>
          </p:cNvSpPr>
          <p:nvPr userDrawn="1"/>
        </p:nvSpPr>
        <p:spPr bwMode="auto">
          <a:xfrm>
            <a:off x="102092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7" name="Line 978">
            <a:extLst>
              <a:ext uri="{FF2B5EF4-FFF2-40B4-BE49-F238E27FC236}">
                <a16:creationId xmlns:a16="http://schemas.microsoft.com/office/drawing/2014/main" id="{FAC3A0F1-F7EF-7F48-BFA2-6DA59DE84FD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2727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8" name="Line 979">
            <a:extLst>
              <a:ext uri="{FF2B5EF4-FFF2-40B4-BE49-F238E27FC236}">
                <a16:creationId xmlns:a16="http://schemas.microsoft.com/office/drawing/2014/main" id="{0AB7D25B-7BFA-FC4D-885C-0B01E181A54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2727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9" name="Freeform 980">
            <a:extLst>
              <a:ext uri="{FF2B5EF4-FFF2-40B4-BE49-F238E27FC236}">
                <a16:creationId xmlns:a16="http://schemas.microsoft.com/office/drawing/2014/main" id="{0C3111D6-1064-6541-9AFE-C40672C66101}"/>
              </a:ext>
            </a:extLst>
          </p:cNvPr>
          <p:cNvSpPr>
            <a:spLocks/>
          </p:cNvSpPr>
          <p:nvPr userDrawn="1"/>
        </p:nvSpPr>
        <p:spPr bwMode="auto">
          <a:xfrm>
            <a:off x="102695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0" name="Freeform 981">
            <a:extLst>
              <a:ext uri="{FF2B5EF4-FFF2-40B4-BE49-F238E27FC236}">
                <a16:creationId xmlns:a16="http://schemas.microsoft.com/office/drawing/2014/main" id="{2B6C3071-66A8-A443-AAF5-A3B6842D99AC}"/>
              </a:ext>
            </a:extLst>
          </p:cNvPr>
          <p:cNvSpPr>
            <a:spLocks/>
          </p:cNvSpPr>
          <p:nvPr userDrawn="1"/>
        </p:nvSpPr>
        <p:spPr bwMode="auto">
          <a:xfrm>
            <a:off x="102695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1" name="Line 982">
            <a:extLst>
              <a:ext uri="{FF2B5EF4-FFF2-40B4-BE49-F238E27FC236}">
                <a16:creationId xmlns:a16="http://schemas.microsoft.com/office/drawing/2014/main" id="{5EBDED0E-61D5-DF44-83FE-9EEC5DDA146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3266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2" name="Line 983">
            <a:extLst>
              <a:ext uri="{FF2B5EF4-FFF2-40B4-BE49-F238E27FC236}">
                <a16:creationId xmlns:a16="http://schemas.microsoft.com/office/drawing/2014/main" id="{FD413839-BC76-4A4E-BD2E-AE2ED6A1517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3266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3" name="Freeform 984">
            <a:extLst>
              <a:ext uri="{FF2B5EF4-FFF2-40B4-BE49-F238E27FC236}">
                <a16:creationId xmlns:a16="http://schemas.microsoft.com/office/drawing/2014/main" id="{F9C2548B-D502-9440-80D2-0086BAF43E5C}"/>
              </a:ext>
            </a:extLst>
          </p:cNvPr>
          <p:cNvSpPr>
            <a:spLocks/>
          </p:cNvSpPr>
          <p:nvPr userDrawn="1"/>
        </p:nvSpPr>
        <p:spPr bwMode="auto">
          <a:xfrm>
            <a:off x="103235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4" name="Freeform 985">
            <a:extLst>
              <a:ext uri="{FF2B5EF4-FFF2-40B4-BE49-F238E27FC236}">
                <a16:creationId xmlns:a16="http://schemas.microsoft.com/office/drawing/2014/main" id="{6AD70B58-0723-5141-AB2D-F8DA55DF451C}"/>
              </a:ext>
            </a:extLst>
          </p:cNvPr>
          <p:cNvSpPr>
            <a:spLocks/>
          </p:cNvSpPr>
          <p:nvPr userDrawn="1"/>
        </p:nvSpPr>
        <p:spPr bwMode="auto">
          <a:xfrm>
            <a:off x="103235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5" name="Line 986">
            <a:extLst>
              <a:ext uri="{FF2B5EF4-FFF2-40B4-BE49-F238E27FC236}">
                <a16:creationId xmlns:a16="http://schemas.microsoft.com/office/drawing/2014/main" id="{7D34D57B-22E7-5041-A3B7-F5EB02780F3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3822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6" name="Line 987">
            <a:extLst>
              <a:ext uri="{FF2B5EF4-FFF2-40B4-BE49-F238E27FC236}">
                <a16:creationId xmlns:a16="http://schemas.microsoft.com/office/drawing/2014/main" id="{D8F8FB45-31CA-7843-A3A8-2D6D26ABCC8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3822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7" name="Freeform 988">
            <a:extLst>
              <a:ext uri="{FF2B5EF4-FFF2-40B4-BE49-F238E27FC236}">
                <a16:creationId xmlns:a16="http://schemas.microsoft.com/office/drawing/2014/main" id="{32EA1B7B-9B00-8F43-B99A-DFD838286860}"/>
              </a:ext>
            </a:extLst>
          </p:cNvPr>
          <p:cNvSpPr>
            <a:spLocks/>
          </p:cNvSpPr>
          <p:nvPr userDrawn="1"/>
        </p:nvSpPr>
        <p:spPr bwMode="auto">
          <a:xfrm>
            <a:off x="1037907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8" name="Freeform 989">
            <a:extLst>
              <a:ext uri="{FF2B5EF4-FFF2-40B4-BE49-F238E27FC236}">
                <a16:creationId xmlns:a16="http://schemas.microsoft.com/office/drawing/2014/main" id="{1B7714E9-BC8E-5242-96A7-A666BDA54704}"/>
              </a:ext>
            </a:extLst>
          </p:cNvPr>
          <p:cNvSpPr>
            <a:spLocks/>
          </p:cNvSpPr>
          <p:nvPr userDrawn="1"/>
        </p:nvSpPr>
        <p:spPr bwMode="auto">
          <a:xfrm>
            <a:off x="1037907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9" name="Line 990">
            <a:extLst>
              <a:ext uri="{FF2B5EF4-FFF2-40B4-BE49-F238E27FC236}">
                <a16:creationId xmlns:a16="http://schemas.microsoft.com/office/drawing/2014/main" id="{FD2016DC-52FB-9C48-B549-4D1CF7121D9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4425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0" name="Line 991">
            <a:extLst>
              <a:ext uri="{FF2B5EF4-FFF2-40B4-BE49-F238E27FC236}">
                <a16:creationId xmlns:a16="http://schemas.microsoft.com/office/drawing/2014/main" id="{723CBA59-3912-7644-94F3-CABED925F49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4425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1" name="Freeform 992">
            <a:extLst>
              <a:ext uri="{FF2B5EF4-FFF2-40B4-BE49-F238E27FC236}">
                <a16:creationId xmlns:a16="http://schemas.microsoft.com/office/drawing/2014/main" id="{5676538E-1434-BD47-AF65-F589E073462A}"/>
              </a:ext>
            </a:extLst>
          </p:cNvPr>
          <p:cNvSpPr>
            <a:spLocks/>
          </p:cNvSpPr>
          <p:nvPr userDrawn="1"/>
        </p:nvSpPr>
        <p:spPr bwMode="auto">
          <a:xfrm>
            <a:off x="104362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2" name="Freeform 993">
            <a:extLst>
              <a:ext uri="{FF2B5EF4-FFF2-40B4-BE49-F238E27FC236}">
                <a16:creationId xmlns:a16="http://schemas.microsoft.com/office/drawing/2014/main" id="{7CA8F445-459C-F54F-984A-224CD9427311}"/>
              </a:ext>
            </a:extLst>
          </p:cNvPr>
          <p:cNvSpPr>
            <a:spLocks/>
          </p:cNvSpPr>
          <p:nvPr userDrawn="1"/>
        </p:nvSpPr>
        <p:spPr bwMode="auto">
          <a:xfrm>
            <a:off x="104362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3" name="Line 994">
            <a:extLst>
              <a:ext uri="{FF2B5EF4-FFF2-40B4-BE49-F238E27FC236}">
                <a16:creationId xmlns:a16="http://schemas.microsoft.com/office/drawing/2014/main" id="{1C2942B1-7D0B-AA45-9BFF-A714A7455BC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4965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4" name="Line 995">
            <a:extLst>
              <a:ext uri="{FF2B5EF4-FFF2-40B4-BE49-F238E27FC236}">
                <a16:creationId xmlns:a16="http://schemas.microsoft.com/office/drawing/2014/main" id="{EA227700-BC89-024E-BD7F-B0DD5639B58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4965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5" name="Freeform 996">
            <a:extLst>
              <a:ext uri="{FF2B5EF4-FFF2-40B4-BE49-F238E27FC236}">
                <a16:creationId xmlns:a16="http://schemas.microsoft.com/office/drawing/2014/main" id="{0B6BB66E-02EA-4A41-85B4-7C7C0218F723}"/>
              </a:ext>
            </a:extLst>
          </p:cNvPr>
          <p:cNvSpPr>
            <a:spLocks/>
          </p:cNvSpPr>
          <p:nvPr userDrawn="1"/>
        </p:nvSpPr>
        <p:spPr bwMode="auto">
          <a:xfrm>
            <a:off x="104917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6" name="Freeform 997">
            <a:extLst>
              <a:ext uri="{FF2B5EF4-FFF2-40B4-BE49-F238E27FC236}">
                <a16:creationId xmlns:a16="http://schemas.microsoft.com/office/drawing/2014/main" id="{8565BE7F-3346-E645-AACC-AADE747C55B6}"/>
              </a:ext>
            </a:extLst>
          </p:cNvPr>
          <p:cNvSpPr>
            <a:spLocks/>
          </p:cNvSpPr>
          <p:nvPr userDrawn="1"/>
        </p:nvSpPr>
        <p:spPr bwMode="auto">
          <a:xfrm>
            <a:off x="104917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7" name="Line 998">
            <a:extLst>
              <a:ext uri="{FF2B5EF4-FFF2-40B4-BE49-F238E27FC236}">
                <a16:creationId xmlns:a16="http://schemas.microsoft.com/office/drawing/2014/main" id="{A8AAD8AE-93BF-7A4B-8EA1-963B1854936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5521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8" name="Line 999">
            <a:extLst>
              <a:ext uri="{FF2B5EF4-FFF2-40B4-BE49-F238E27FC236}">
                <a16:creationId xmlns:a16="http://schemas.microsoft.com/office/drawing/2014/main" id="{36F73D7E-1586-334F-892A-75D019EC0E2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5521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9" name="Freeform 1000">
            <a:extLst>
              <a:ext uri="{FF2B5EF4-FFF2-40B4-BE49-F238E27FC236}">
                <a16:creationId xmlns:a16="http://schemas.microsoft.com/office/drawing/2014/main" id="{9058CAB2-DB93-8C4F-851A-FE6893E87B5A}"/>
              </a:ext>
            </a:extLst>
          </p:cNvPr>
          <p:cNvSpPr>
            <a:spLocks/>
          </p:cNvSpPr>
          <p:nvPr userDrawn="1"/>
        </p:nvSpPr>
        <p:spPr bwMode="auto">
          <a:xfrm>
            <a:off x="10545763" y="2406650"/>
            <a:ext cx="11112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0" name="Freeform 1001">
            <a:extLst>
              <a:ext uri="{FF2B5EF4-FFF2-40B4-BE49-F238E27FC236}">
                <a16:creationId xmlns:a16="http://schemas.microsoft.com/office/drawing/2014/main" id="{69BE1985-2B01-CA4E-ADF7-42B6196D38D3}"/>
              </a:ext>
            </a:extLst>
          </p:cNvPr>
          <p:cNvSpPr>
            <a:spLocks/>
          </p:cNvSpPr>
          <p:nvPr userDrawn="1"/>
        </p:nvSpPr>
        <p:spPr bwMode="auto">
          <a:xfrm>
            <a:off x="10545763" y="2406650"/>
            <a:ext cx="11112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1" name="Line 1002">
            <a:extLst>
              <a:ext uri="{FF2B5EF4-FFF2-40B4-BE49-F238E27FC236}">
                <a16:creationId xmlns:a16="http://schemas.microsoft.com/office/drawing/2014/main" id="{08FFBE19-5E5C-6B4F-9B4A-24EEFDBA812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6060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2" name="Line 1003">
            <a:extLst>
              <a:ext uri="{FF2B5EF4-FFF2-40B4-BE49-F238E27FC236}">
                <a16:creationId xmlns:a16="http://schemas.microsoft.com/office/drawing/2014/main" id="{5551DED8-C5D1-5C4F-9A2B-CB29BCDDBB9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6060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3" name="Freeform 1004">
            <a:extLst>
              <a:ext uri="{FF2B5EF4-FFF2-40B4-BE49-F238E27FC236}">
                <a16:creationId xmlns:a16="http://schemas.microsoft.com/office/drawing/2014/main" id="{B6C1BC4E-AAAE-AA47-AB58-717C98DD40B5}"/>
              </a:ext>
            </a:extLst>
          </p:cNvPr>
          <p:cNvSpPr>
            <a:spLocks/>
          </p:cNvSpPr>
          <p:nvPr userDrawn="1"/>
        </p:nvSpPr>
        <p:spPr bwMode="auto">
          <a:xfrm>
            <a:off x="106013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4" name="Freeform 1005">
            <a:extLst>
              <a:ext uri="{FF2B5EF4-FFF2-40B4-BE49-F238E27FC236}">
                <a16:creationId xmlns:a16="http://schemas.microsoft.com/office/drawing/2014/main" id="{E5EA1D97-7CD1-264E-88CE-B47AF5D4B92F}"/>
              </a:ext>
            </a:extLst>
          </p:cNvPr>
          <p:cNvSpPr>
            <a:spLocks/>
          </p:cNvSpPr>
          <p:nvPr userDrawn="1"/>
        </p:nvSpPr>
        <p:spPr bwMode="auto">
          <a:xfrm>
            <a:off x="106013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5" name="Line 1006">
            <a:extLst>
              <a:ext uri="{FF2B5EF4-FFF2-40B4-BE49-F238E27FC236}">
                <a16:creationId xmlns:a16="http://schemas.microsoft.com/office/drawing/2014/main" id="{929EBF87-9A74-0C40-AF36-396E0F9D3F7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6648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6" name="Line 1007">
            <a:extLst>
              <a:ext uri="{FF2B5EF4-FFF2-40B4-BE49-F238E27FC236}">
                <a16:creationId xmlns:a16="http://schemas.microsoft.com/office/drawing/2014/main" id="{CDD9CA4F-23E9-3542-BEC6-74BAD094801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6648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7" name="Freeform 1008">
            <a:extLst>
              <a:ext uri="{FF2B5EF4-FFF2-40B4-BE49-F238E27FC236}">
                <a16:creationId xmlns:a16="http://schemas.microsoft.com/office/drawing/2014/main" id="{FC403D99-BB1A-9C4F-80B3-E19914CD8963}"/>
              </a:ext>
            </a:extLst>
          </p:cNvPr>
          <p:cNvSpPr>
            <a:spLocks/>
          </p:cNvSpPr>
          <p:nvPr userDrawn="1"/>
        </p:nvSpPr>
        <p:spPr bwMode="auto">
          <a:xfrm>
            <a:off x="10661650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8" name="Freeform 1009">
            <a:extLst>
              <a:ext uri="{FF2B5EF4-FFF2-40B4-BE49-F238E27FC236}">
                <a16:creationId xmlns:a16="http://schemas.microsoft.com/office/drawing/2014/main" id="{B08DE1F8-42F2-2F49-AEF7-C496EC825782}"/>
              </a:ext>
            </a:extLst>
          </p:cNvPr>
          <p:cNvSpPr>
            <a:spLocks/>
          </p:cNvSpPr>
          <p:nvPr userDrawn="1"/>
        </p:nvSpPr>
        <p:spPr bwMode="auto">
          <a:xfrm>
            <a:off x="10661650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9" name="Line 1010">
            <a:extLst>
              <a:ext uri="{FF2B5EF4-FFF2-40B4-BE49-F238E27FC236}">
                <a16:creationId xmlns:a16="http://schemas.microsoft.com/office/drawing/2014/main" id="{B41F6FF8-9091-C24A-8D48-5F74F5E5CB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7188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0" name="Line 1011">
            <a:extLst>
              <a:ext uri="{FF2B5EF4-FFF2-40B4-BE49-F238E27FC236}">
                <a16:creationId xmlns:a16="http://schemas.microsoft.com/office/drawing/2014/main" id="{0AC9C4B0-AFA4-384D-8F28-9A46005ADB0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7188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1" name="Freeform 1012">
            <a:extLst>
              <a:ext uri="{FF2B5EF4-FFF2-40B4-BE49-F238E27FC236}">
                <a16:creationId xmlns:a16="http://schemas.microsoft.com/office/drawing/2014/main" id="{02F3D76A-8FC7-674E-A904-C568CA88ABBA}"/>
              </a:ext>
            </a:extLst>
          </p:cNvPr>
          <p:cNvSpPr>
            <a:spLocks/>
          </p:cNvSpPr>
          <p:nvPr userDrawn="1"/>
        </p:nvSpPr>
        <p:spPr bwMode="auto">
          <a:xfrm>
            <a:off x="107156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2" name="Freeform 1013">
            <a:extLst>
              <a:ext uri="{FF2B5EF4-FFF2-40B4-BE49-F238E27FC236}">
                <a16:creationId xmlns:a16="http://schemas.microsoft.com/office/drawing/2014/main" id="{82ECFD98-ECFA-BA42-AD5D-BD0A19828A0E}"/>
              </a:ext>
            </a:extLst>
          </p:cNvPr>
          <p:cNvSpPr>
            <a:spLocks/>
          </p:cNvSpPr>
          <p:nvPr userDrawn="1"/>
        </p:nvSpPr>
        <p:spPr bwMode="auto">
          <a:xfrm>
            <a:off x="107156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3" name="Line 1014">
            <a:extLst>
              <a:ext uri="{FF2B5EF4-FFF2-40B4-BE49-F238E27FC236}">
                <a16:creationId xmlns:a16="http://schemas.microsoft.com/office/drawing/2014/main" id="{C02BD46B-3863-B348-9FFB-B0EAD0DACEA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7743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4" name="Line 1015">
            <a:extLst>
              <a:ext uri="{FF2B5EF4-FFF2-40B4-BE49-F238E27FC236}">
                <a16:creationId xmlns:a16="http://schemas.microsoft.com/office/drawing/2014/main" id="{32AF11A5-BF44-C74E-8E7A-15FDA37344D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7743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5" name="Freeform 1016">
            <a:extLst>
              <a:ext uri="{FF2B5EF4-FFF2-40B4-BE49-F238E27FC236}">
                <a16:creationId xmlns:a16="http://schemas.microsoft.com/office/drawing/2014/main" id="{0EB10AA1-A146-7848-A973-1168BC47675F}"/>
              </a:ext>
            </a:extLst>
          </p:cNvPr>
          <p:cNvSpPr>
            <a:spLocks/>
          </p:cNvSpPr>
          <p:nvPr userDrawn="1"/>
        </p:nvSpPr>
        <p:spPr bwMode="auto">
          <a:xfrm>
            <a:off x="107711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6" name="Freeform 1017">
            <a:extLst>
              <a:ext uri="{FF2B5EF4-FFF2-40B4-BE49-F238E27FC236}">
                <a16:creationId xmlns:a16="http://schemas.microsoft.com/office/drawing/2014/main" id="{266FB740-0D0B-A445-ACA7-3F5EE78FF317}"/>
              </a:ext>
            </a:extLst>
          </p:cNvPr>
          <p:cNvSpPr>
            <a:spLocks/>
          </p:cNvSpPr>
          <p:nvPr userDrawn="1"/>
        </p:nvSpPr>
        <p:spPr bwMode="auto">
          <a:xfrm>
            <a:off x="107711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7" name="Line 1018">
            <a:extLst>
              <a:ext uri="{FF2B5EF4-FFF2-40B4-BE49-F238E27FC236}">
                <a16:creationId xmlns:a16="http://schemas.microsoft.com/office/drawing/2014/main" id="{7D5F692C-B082-C744-9098-631EA83305C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8346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8" name="Line 1019">
            <a:extLst>
              <a:ext uri="{FF2B5EF4-FFF2-40B4-BE49-F238E27FC236}">
                <a16:creationId xmlns:a16="http://schemas.microsoft.com/office/drawing/2014/main" id="{7C898223-C861-3E45-87FC-4D43CE1995C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8346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9" name="Freeform 1020">
            <a:extLst>
              <a:ext uri="{FF2B5EF4-FFF2-40B4-BE49-F238E27FC236}">
                <a16:creationId xmlns:a16="http://schemas.microsoft.com/office/drawing/2014/main" id="{5974C4C8-9850-294C-B1C3-03EC02713B51}"/>
              </a:ext>
            </a:extLst>
          </p:cNvPr>
          <p:cNvSpPr>
            <a:spLocks/>
          </p:cNvSpPr>
          <p:nvPr userDrawn="1"/>
        </p:nvSpPr>
        <p:spPr bwMode="auto">
          <a:xfrm>
            <a:off x="108315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0" name="Freeform 1021">
            <a:extLst>
              <a:ext uri="{FF2B5EF4-FFF2-40B4-BE49-F238E27FC236}">
                <a16:creationId xmlns:a16="http://schemas.microsoft.com/office/drawing/2014/main" id="{B5F76311-70CA-2549-8D37-003F9802345D}"/>
              </a:ext>
            </a:extLst>
          </p:cNvPr>
          <p:cNvSpPr>
            <a:spLocks/>
          </p:cNvSpPr>
          <p:nvPr userDrawn="1"/>
        </p:nvSpPr>
        <p:spPr bwMode="auto">
          <a:xfrm>
            <a:off x="108315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1" name="Line 1022">
            <a:extLst>
              <a:ext uri="{FF2B5EF4-FFF2-40B4-BE49-F238E27FC236}">
                <a16:creationId xmlns:a16="http://schemas.microsoft.com/office/drawing/2014/main" id="{61440245-8E60-5446-9D87-E6A572B1E2B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8886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2" name="Line 1023">
            <a:extLst>
              <a:ext uri="{FF2B5EF4-FFF2-40B4-BE49-F238E27FC236}">
                <a16:creationId xmlns:a16="http://schemas.microsoft.com/office/drawing/2014/main" id="{942176DD-C799-144E-804D-2DA147F4CEA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8886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3" name="Freeform 1024">
            <a:extLst>
              <a:ext uri="{FF2B5EF4-FFF2-40B4-BE49-F238E27FC236}">
                <a16:creationId xmlns:a16="http://schemas.microsoft.com/office/drawing/2014/main" id="{9D197BCC-0A42-2E42-927A-633B5EA0E1A6}"/>
              </a:ext>
            </a:extLst>
          </p:cNvPr>
          <p:cNvSpPr>
            <a:spLocks/>
          </p:cNvSpPr>
          <p:nvPr userDrawn="1"/>
        </p:nvSpPr>
        <p:spPr bwMode="auto">
          <a:xfrm>
            <a:off x="1088548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4" name="Freeform 1025">
            <a:extLst>
              <a:ext uri="{FF2B5EF4-FFF2-40B4-BE49-F238E27FC236}">
                <a16:creationId xmlns:a16="http://schemas.microsoft.com/office/drawing/2014/main" id="{1D11155A-2415-CD44-800A-1141E9D99C24}"/>
              </a:ext>
            </a:extLst>
          </p:cNvPr>
          <p:cNvSpPr>
            <a:spLocks/>
          </p:cNvSpPr>
          <p:nvPr userDrawn="1"/>
        </p:nvSpPr>
        <p:spPr bwMode="auto">
          <a:xfrm>
            <a:off x="1088548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5" name="Line 1026">
            <a:extLst>
              <a:ext uri="{FF2B5EF4-FFF2-40B4-BE49-F238E27FC236}">
                <a16:creationId xmlns:a16="http://schemas.microsoft.com/office/drawing/2014/main" id="{29E34297-28EB-BD44-B307-25713E52799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9442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6" name="Line 1027">
            <a:extLst>
              <a:ext uri="{FF2B5EF4-FFF2-40B4-BE49-F238E27FC236}">
                <a16:creationId xmlns:a16="http://schemas.microsoft.com/office/drawing/2014/main" id="{1548D785-CC35-144E-B0B2-A2393E81F08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9442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7" name="Freeform 1028">
            <a:extLst>
              <a:ext uri="{FF2B5EF4-FFF2-40B4-BE49-F238E27FC236}">
                <a16:creationId xmlns:a16="http://schemas.microsoft.com/office/drawing/2014/main" id="{8D760938-051E-3C45-8A7F-B4083594E4A8}"/>
              </a:ext>
            </a:extLst>
          </p:cNvPr>
          <p:cNvSpPr>
            <a:spLocks/>
          </p:cNvSpPr>
          <p:nvPr userDrawn="1"/>
        </p:nvSpPr>
        <p:spPr bwMode="auto">
          <a:xfrm>
            <a:off x="10941050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8" name="Freeform 1029">
            <a:extLst>
              <a:ext uri="{FF2B5EF4-FFF2-40B4-BE49-F238E27FC236}">
                <a16:creationId xmlns:a16="http://schemas.microsoft.com/office/drawing/2014/main" id="{7EA1460E-CF4F-5241-A5B2-2A0F9447C266}"/>
              </a:ext>
            </a:extLst>
          </p:cNvPr>
          <p:cNvSpPr>
            <a:spLocks/>
          </p:cNvSpPr>
          <p:nvPr userDrawn="1"/>
        </p:nvSpPr>
        <p:spPr bwMode="auto">
          <a:xfrm>
            <a:off x="10941050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9" name="Line 1030">
            <a:extLst>
              <a:ext uri="{FF2B5EF4-FFF2-40B4-BE49-F238E27FC236}">
                <a16:creationId xmlns:a16="http://schemas.microsoft.com/office/drawing/2014/main" id="{40730361-1AFB-5142-80DE-449044AC03C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002963" y="2452688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0" name="Line 1031">
            <a:extLst>
              <a:ext uri="{FF2B5EF4-FFF2-40B4-BE49-F238E27FC236}">
                <a16:creationId xmlns:a16="http://schemas.microsoft.com/office/drawing/2014/main" id="{2DDFD176-319E-2D42-A718-22A6F9D9619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002963" y="2452688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1" name="Freeform 1032">
            <a:extLst>
              <a:ext uri="{FF2B5EF4-FFF2-40B4-BE49-F238E27FC236}">
                <a16:creationId xmlns:a16="http://schemas.microsoft.com/office/drawing/2014/main" id="{264EC135-9BE5-7740-B137-1B2EA06C0CC5}"/>
              </a:ext>
            </a:extLst>
          </p:cNvPr>
          <p:cNvSpPr>
            <a:spLocks/>
          </p:cNvSpPr>
          <p:nvPr userDrawn="1"/>
        </p:nvSpPr>
        <p:spPr bwMode="auto">
          <a:xfrm>
            <a:off x="109982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2" name="Freeform 1033">
            <a:extLst>
              <a:ext uri="{FF2B5EF4-FFF2-40B4-BE49-F238E27FC236}">
                <a16:creationId xmlns:a16="http://schemas.microsoft.com/office/drawing/2014/main" id="{BE73C359-C940-F243-82AD-D4DFCC9F6CB1}"/>
              </a:ext>
            </a:extLst>
          </p:cNvPr>
          <p:cNvSpPr>
            <a:spLocks/>
          </p:cNvSpPr>
          <p:nvPr userDrawn="1"/>
        </p:nvSpPr>
        <p:spPr bwMode="auto">
          <a:xfrm>
            <a:off x="109982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3" name="Line 1034">
            <a:extLst>
              <a:ext uri="{FF2B5EF4-FFF2-40B4-BE49-F238E27FC236}">
                <a16:creationId xmlns:a16="http://schemas.microsoft.com/office/drawing/2014/main" id="{DAE16B32-940E-AE4B-AA49-DFEDD293206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0585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4" name="Line 1035">
            <a:extLst>
              <a:ext uri="{FF2B5EF4-FFF2-40B4-BE49-F238E27FC236}">
                <a16:creationId xmlns:a16="http://schemas.microsoft.com/office/drawing/2014/main" id="{8A6355AB-2159-894F-B044-54B5C5DF49E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0585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5" name="Freeform 1036">
            <a:extLst>
              <a:ext uri="{FF2B5EF4-FFF2-40B4-BE49-F238E27FC236}">
                <a16:creationId xmlns:a16="http://schemas.microsoft.com/office/drawing/2014/main" id="{56A3AD9E-739B-7749-88D2-F0B48E6334AB}"/>
              </a:ext>
            </a:extLst>
          </p:cNvPr>
          <p:cNvSpPr>
            <a:spLocks/>
          </p:cNvSpPr>
          <p:nvPr userDrawn="1"/>
        </p:nvSpPr>
        <p:spPr bwMode="auto">
          <a:xfrm>
            <a:off x="110537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6" name="Freeform 1037">
            <a:extLst>
              <a:ext uri="{FF2B5EF4-FFF2-40B4-BE49-F238E27FC236}">
                <a16:creationId xmlns:a16="http://schemas.microsoft.com/office/drawing/2014/main" id="{B396E5BF-8F44-9C45-BDA8-CA8CE2D103F0}"/>
              </a:ext>
            </a:extLst>
          </p:cNvPr>
          <p:cNvSpPr>
            <a:spLocks/>
          </p:cNvSpPr>
          <p:nvPr userDrawn="1"/>
        </p:nvSpPr>
        <p:spPr bwMode="auto">
          <a:xfrm>
            <a:off x="110537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7" name="Line 1038">
            <a:extLst>
              <a:ext uri="{FF2B5EF4-FFF2-40B4-BE49-F238E27FC236}">
                <a16:creationId xmlns:a16="http://schemas.microsoft.com/office/drawing/2014/main" id="{9F0A419C-6960-384E-84CC-AF6973C0928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1140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8" name="Line 1039">
            <a:extLst>
              <a:ext uri="{FF2B5EF4-FFF2-40B4-BE49-F238E27FC236}">
                <a16:creationId xmlns:a16="http://schemas.microsoft.com/office/drawing/2014/main" id="{446137D6-07CC-494B-A071-1C0AF46C25F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1140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9" name="Freeform 1040">
            <a:extLst>
              <a:ext uri="{FF2B5EF4-FFF2-40B4-BE49-F238E27FC236}">
                <a16:creationId xmlns:a16="http://schemas.microsoft.com/office/drawing/2014/main" id="{F5034F5D-62AC-E548-95C4-C32FEDD5D1B2}"/>
              </a:ext>
            </a:extLst>
          </p:cNvPr>
          <p:cNvSpPr>
            <a:spLocks/>
          </p:cNvSpPr>
          <p:nvPr userDrawn="1"/>
        </p:nvSpPr>
        <p:spPr bwMode="auto">
          <a:xfrm>
            <a:off x="111077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0" name="Freeform 1041">
            <a:extLst>
              <a:ext uri="{FF2B5EF4-FFF2-40B4-BE49-F238E27FC236}">
                <a16:creationId xmlns:a16="http://schemas.microsoft.com/office/drawing/2014/main" id="{B1C60726-6621-D543-A450-3C157BEA894F}"/>
              </a:ext>
            </a:extLst>
          </p:cNvPr>
          <p:cNvSpPr>
            <a:spLocks/>
          </p:cNvSpPr>
          <p:nvPr userDrawn="1"/>
        </p:nvSpPr>
        <p:spPr bwMode="auto">
          <a:xfrm>
            <a:off x="111077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1" name="Line 1042">
            <a:extLst>
              <a:ext uri="{FF2B5EF4-FFF2-40B4-BE49-F238E27FC236}">
                <a16:creationId xmlns:a16="http://schemas.microsoft.com/office/drawing/2014/main" id="{DF808178-E2F7-E54B-85C6-4B871B46B21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1712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2" name="Line 1043">
            <a:extLst>
              <a:ext uri="{FF2B5EF4-FFF2-40B4-BE49-F238E27FC236}">
                <a16:creationId xmlns:a16="http://schemas.microsoft.com/office/drawing/2014/main" id="{E0D74470-598E-AC40-ABA7-AC9057E3789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1712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3" name="Freeform 1044">
            <a:extLst>
              <a:ext uri="{FF2B5EF4-FFF2-40B4-BE49-F238E27FC236}">
                <a16:creationId xmlns:a16="http://schemas.microsoft.com/office/drawing/2014/main" id="{21EF2F7F-C43E-C44F-9152-41B14F609F2F}"/>
              </a:ext>
            </a:extLst>
          </p:cNvPr>
          <p:cNvSpPr>
            <a:spLocks/>
          </p:cNvSpPr>
          <p:nvPr userDrawn="1"/>
        </p:nvSpPr>
        <p:spPr bwMode="auto">
          <a:xfrm>
            <a:off x="111680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4" name="Freeform 1045">
            <a:extLst>
              <a:ext uri="{FF2B5EF4-FFF2-40B4-BE49-F238E27FC236}">
                <a16:creationId xmlns:a16="http://schemas.microsoft.com/office/drawing/2014/main" id="{C81C5D8E-DF73-DE40-8A89-A3857B75EE02}"/>
              </a:ext>
            </a:extLst>
          </p:cNvPr>
          <p:cNvSpPr>
            <a:spLocks/>
          </p:cNvSpPr>
          <p:nvPr userDrawn="1"/>
        </p:nvSpPr>
        <p:spPr bwMode="auto">
          <a:xfrm>
            <a:off x="111680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5" name="Line 1046">
            <a:extLst>
              <a:ext uri="{FF2B5EF4-FFF2-40B4-BE49-F238E27FC236}">
                <a16:creationId xmlns:a16="http://schemas.microsoft.com/office/drawing/2014/main" id="{17618AA0-E143-8D4F-BD75-C48543596E9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2268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6" name="Line 1047">
            <a:extLst>
              <a:ext uri="{FF2B5EF4-FFF2-40B4-BE49-F238E27FC236}">
                <a16:creationId xmlns:a16="http://schemas.microsoft.com/office/drawing/2014/main" id="{6F180E99-1D64-4F4F-A8CB-541A596D6FA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2268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7" name="Freeform 1048">
            <a:extLst>
              <a:ext uri="{FF2B5EF4-FFF2-40B4-BE49-F238E27FC236}">
                <a16:creationId xmlns:a16="http://schemas.microsoft.com/office/drawing/2014/main" id="{AA1EBFB4-FBD2-3043-BE0A-FC388F2F85AD}"/>
              </a:ext>
            </a:extLst>
          </p:cNvPr>
          <p:cNvSpPr>
            <a:spLocks/>
          </p:cNvSpPr>
          <p:nvPr userDrawn="1"/>
        </p:nvSpPr>
        <p:spPr bwMode="auto">
          <a:xfrm>
            <a:off x="11223625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8" name="Freeform 1049">
            <a:extLst>
              <a:ext uri="{FF2B5EF4-FFF2-40B4-BE49-F238E27FC236}">
                <a16:creationId xmlns:a16="http://schemas.microsoft.com/office/drawing/2014/main" id="{FD0D0809-35B5-6F4B-9B3E-DB35AD923D7F}"/>
              </a:ext>
            </a:extLst>
          </p:cNvPr>
          <p:cNvSpPr>
            <a:spLocks/>
          </p:cNvSpPr>
          <p:nvPr userDrawn="1"/>
        </p:nvSpPr>
        <p:spPr bwMode="auto">
          <a:xfrm>
            <a:off x="11223625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9" name="Line 1050">
            <a:extLst>
              <a:ext uri="{FF2B5EF4-FFF2-40B4-BE49-F238E27FC236}">
                <a16:creationId xmlns:a16="http://schemas.microsoft.com/office/drawing/2014/main" id="{25C0FA2F-7F43-7848-A62A-3E577579941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2807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0" name="Line 1051">
            <a:extLst>
              <a:ext uri="{FF2B5EF4-FFF2-40B4-BE49-F238E27FC236}">
                <a16:creationId xmlns:a16="http://schemas.microsoft.com/office/drawing/2014/main" id="{BF58DA06-93AB-0042-9468-46BC930C354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2807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1" name="Freeform 1052">
            <a:extLst>
              <a:ext uri="{FF2B5EF4-FFF2-40B4-BE49-F238E27FC236}">
                <a16:creationId xmlns:a16="http://schemas.microsoft.com/office/drawing/2014/main" id="{C7FB864C-DE77-ED4C-9585-0BBC996BEEB2}"/>
              </a:ext>
            </a:extLst>
          </p:cNvPr>
          <p:cNvSpPr>
            <a:spLocks/>
          </p:cNvSpPr>
          <p:nvPr userDrawn="1"/>
        </p:nvSpPr>
        <p:spPr bwMode="auto">
          <a:xfrm>
            <a:off x="112776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2" name="Freeform 1053">
            <a:extLst>
              <a:ext uri="{FF2B5EF4-FFF2-40B4-BE49-F238E27FC236}">
                <a16:creationId xmlns:a16="http://schemas.microsoft.com/office/drawing/2014/main" id="{689F4A87-70FD-2743-B58B-AE90CD4BC667}"/>
              </a:ext>
            </a:extLst>
          </p:cNvPr>
          <p:cNvSpPr>
            <a:spLocks/>
          </p:cNvSpPr>
          <p:nvPr userDrawn="1"/>
        </p:nvSpPr>
        <p:spPr bwMode="auto">
          <a:xfrm>
            <a:off x="112776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3" name="Line 1054">
            <a:extLst>
              <a:ext uri="{FF2B5EF4-FFF2-40B4-BE49-F238E27FC236}">
                <a16:creationId xmlns:a16="http://schemas.microsoft.com/office/drawing/2014/main" id="{5DF0BE91-B606-744A-B031-8E5ADF23F97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3379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4" name="Line 1055">
            <a:extLst>
              <a:ext uri="{FF2B5EF4-FFF2-40B4-BE49-F238E27FC236}">
                <a16:creationId xmlns:a16="http://schemas.microsoft.com/office/drawing/2014/main" id="{14B79BB0-C2F0-6147-907A-F224EA04607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3379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5" name="Freeform 1056">
            <a:extLst>
              <a:ext uri="{FF2B5EF4-FFF2-40B4-BE49-F238E27FC236}">
                <a16:creationId xmlns:a16="http://schemas.microsoft.com/office/drawing/2014/main" id="{55FBDA67-B74B-5349-B7DC-0C00A83C2D19}"/>
              </a:ext>
            </a:extLst>
          </p:cNvPr>
          <p:cNvSpPr>
            <a:spLocks/>
          </p:cNvSpPr>
          <p:nvPr userDrawn="1"/>
        </p:nvSpPr>
        <p:spPr bwMode="auto">
          <a:xfrm>
            <a:off x="113331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6" name="Freeform 1057">
            <a:extLst>
              <a:ext uri="{FF2B5EF4-FFF2-40B4-BE49-F238E27FC236}">
                <a16:creationId xmlns:a16="http://schemas.microsoft.com/office/drawing/2014/main" id="{8882277E-B25B-F54B-AC9E-E482100DDA65}"/>
              </a:ext>
            </a:extLst>
          </p:cNvPr>
          <p:cNvSpPr>
            <a:spLocks/>
          </p:cNvSpPr>
          <p:nvPr userDrawn="1"/>
        </p:nvSpPr>
        <p:spPr bwMode="auto">
          <a:xfrm>
            <a:off x="113331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7" name="Line 1058">
            <a:extLst>
              <a:ext uri="{FF2B5EF4-FFF2-40B4-BE49-F238E27FC236}">
                <a16:creationId xmlns:a16="http://schemas.microsoft.com/office/drawing/2014/main" id="{6503EB24-8203-DC40-9CE4-A008FEC7240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3966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8" name="Line 1059">
            <a:extLst>
              <a:ext uri="{FF2B5EF4-FFF2-40B4-BE49-F238E27FC236}">
                <a16:creationId xmlns:a16="http://schemas.microsoft.com/office/drawing/2014/main" id="{801F30BD-F339-594B-A5F5-D69A079C081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3966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9" name="Freeform 1060">
            <a:extLst>
              <a:ext uri="{FF2B5EF4-FFF2-40B4-BE49-F238E27FC236}">
                <a16:creationId xmlns:a16="http://schemas.microsoft.com/office/drawing/2014/main" id="{C77B6707-3ACE-D344-8027-918397CBEA31}"/>
              </a:ext>
            </a:extLst>
          </p:cNvPr>
          <p:cNvSpPr>
            <a:spLocks/>
          </p:cNvSpPr>
          <p:nvPr userDrawn="1"/>
        </p:nvSpPr>
        <p:spPr bwMode="auto">
          <a:xfrm>
            <a:off x="1139348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0" name="Freeform 1061">
            <a:extLst>
              <a:ext uri="{FF2B5EF4-FFF2-40B4-BE49-F238E27FC236}">
                <a16:creationId xmlns:a16="http://schemas.microsoft.com/office/drawing/2014/main" id="{0BC9C42F-128D-3942-BDAC-AB96FA1C7F78}"/>
              </a:ext>
            </a:extLst>
          </p:cNvPr>
          <p:cNvSpPr>
            <a:spLocks/>
          </p:cNvSpPr>
          <p:nvPr userDrawn="1"/>
        </p:nvSpPr>
        <p:spPr bwMode="auto">
          <a:xfrm>
            <a:off x="1139348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1" name="Line 1062">
            <a:extLst>
              <a:ext uri="{FF2B5EF4-FFF2-40B4-BE49-F238E27FC236}">
                <a16:creationId xmlns:a16="http://schemas.microsoft.com/office/drawing/2014/main" id="{270BB7FB-1CA8-5F44-A89B-91C46927A99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4506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2" name="Line 1063">
            <a:extLst>
              <a:ext uri="{FF2B5EF4-FFF2-40B4-BE49-F238E27FC236}">
                <a16:creationId xmlns:a16="http://schemas.microsoft.com/office/drawing/2014/main" id="{B0805561-F510-9641-8566-CCCBEC54D3E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4506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3" name="Freeform 1064">
            <a:extLst>
              <a:ext uri="{FF2B5EF4-FFF2-40B4-BE49-F238E27FC236}">
                <a16:creationId xmlns:a16="http://schemas.microsoft.com/office/drawing/2014/main" id="{A9ED1354-FED0-6142-93A6-540918446DF4}"/>
              </a:ext>
            </a:extLst>
          </p:cNvPr>
          <p:cNvSpPr>
            <a:spLocks/>
          </p:cNvSpPr>
          <p:nvPr userDrawn="1"/>
        </p:nvSpPr>
        <p:spPr bwMode="auto">
          <a:xfrm>
            <a:off x="114474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4" name="Freeform 1065">
            <a:extLst>
              <a:ext uri="{FF2B5EF4-FFF2-40B4-BE49-F238E27FC236}">
                <a16:creationId xmlns:a16="http://schemas.microsoft.com/office/drawing/2014/main" id="{76A5DED5-054C-5543-9310-5242F679E4C9}"/>
              </a:ext>
            </a:extLst>
          </p:cNvPr>
          <p:cNvSpPr>
            <a:spLocks/>
          </p:cNvSpPr>
          <p:nvPr userDrawn="1"/>
        </p:nvSpPr>
        <p:spPr bwMode="auto">
          <a:xfrm>
            <a:off x="114474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5" name="Line 1067">
            <a:extLst>
              <a:ext uri="{FF2B5EF4-FFF2-40B4-BE49-F238E27FC236}">
                <a16:creationId xmlns:a16="http://schemas.microsoft.com/office/drawing/2014/main" id="{E516456A-6B1D-4C41-B39F-49840B725CA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5062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6" name="Line 1068">
            <a:extLst>
              <a:ext uri="{FF2B5EF4-FFF2-40B4-BE49-F238E27FC236}">
                <a16:creationId xmlns:a16="http://schemas.microsoft.com/office/drawing/2014/main" id="{4811027E-8B2A-8A46-8BE5-98893C3C478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5062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7" name="Freeform 1069">
            <a:extLst>
              <a:ext uri="{FF2B5EF4-FFF2-40B4-BE49-F238E27FC236}">
                <a16:creationId xmlns:a16="http://schemas.microsoft.com/office/drawing/2014/main" id="{9B35131A-FB5A-7B4D-8056-071E0104378F}"/>
              </a:ext>
            </a:extLst>
          </p:cNvPr>
          <p:cNvSpPr>
            <a:spLocks/>
          </p:cNvSpPr>
          <p:nvPr userDrawn="1"/>
        </p:nvSpPr>
        <p:spPr bwMode="auto">
          <a:xfrm>
            <a:off x="11503025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8" name="Freeform 1070">
            <a:extLst>
              <a:ext uri="{FF2B5EF4-FFF2-40B4-BE49-F238E27FC236}">
                <a16:creationId xmlns:a16="http://schemas.microsoft.com/office/drawing/2014/main" id="{D29A11A9-236A-A44C-8556-50290994F748}"/>
              </a:ext>
            </a:extLst>
          </p:cNvPr>
          <p:cNvSpPr>
            <a:spLocks/>
          </p:cNvSpPr>
          <p:nvPr userDrawn="1"/>
        </p:nvSpPr>
        <p:spPr bwMode="auto">
          <a:xfrm>
            <a:off x="11503025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9" name="Line 1071">
            <a:extLst>
              <a:ext uri="{FF2B5EF4-FFF2-40B4-BE49-F238E27FC236}">
                <a16:creationId xmlns:a16="http://schemas.microsoft.com/office/drawing/2014/main" id="{DC8A74C5-3F78-7443-B92A-14F0341F5FD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5649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0" name="Line 1072">
            <a:extLst>
              <a:ext uri="{FF2B5EF4-FFF2-40B4-BE49-F238E27FC236}">
                <a16:creationId xmlns:a16="http://schemas.microsoft.com/office/drawing/2014/main" id="{88EF3146-74C2-6348-8312-7DE4D6C331D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5649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1" name="Freeform 1073">
            <a:extLst>
              <a:ext uri="{FF2B5EF4-FFF2-40B4-BE49-F238E27FC236}">
                <a16:creationId xmlns:a16="http://schemas.microsoft.com/office/drawing/2014/main" id="{3DECAD85-6766-5245-B9A7-09407FFEAB14}"/>
              </a:ext>
            </a:extLst>
          </p:cNvPr>
          <p:cNvSpPr>
            <a:spLocks/>
          </p:cNvSpPr>
          <p:nvPr userDrawn="1"/>
        </p:nvSpPr>
        <p:spPr bwMode="auto">
          <a:xfrm>
            <a:off x="115601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2" name="Freeform 1074">
            <a:extLst>
              <a:ext uri="{FF2B5EF4-FFF2-40B4-BE49-F238E27FC236}">
                <a16:creationId xmlns:a16="http://schemas.microsoft.com/office/drawing/2014/main" id="{062185C6-BC63-B142-8732-018F28F41BA6}"/>
              </a:ext>
            </a:extLst>
          </p:cNvPr>
          <p:cNvSpPr>
            <a:spLocks/>
          </p:cNvSpPr>
          <p:nvPr userDrawn="1"/>
        </p:nvSpPr>
        <p:spPr bwMode="auto">
          <a:xfrm>
            <a:off x="115601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3" name="Line 1075">
            <a:extLst>
              <a:ext uri="{FF2B5EF4-FFF2-40B4-BE49-F238E27FC236}">
                <a16:creationId xmlns:a16="http://schemas.microsoft.com/office/drawing/2014/main" id="{80FE9570-A399-704D-93EF-0DDFA6B42B5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6205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4" name="Line 1076">
            <a:extLst>
              <a:ext uri="{FF2B5EF4-FFF2-40B4-BE49-F238E27FC236}">
                <a16:creationId xmlns:a16="http://schemas.microsoft.com/office/drawing/2014/main" id="{16640FEB-0B60-0C4A-8677-FF000726881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6205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5" name="Freeform 1077">
            <a:extLst>
              <a:ext uri="{FF2B5EF4-FFF2-40B4-BE49-F238E27FC236}">
                <a16:creationId xmlns:a16="http://schemas.microsoft.com/office/drawing/2014/main" id="{9E074806-4927-DA4E-AB76-5DBB2236B2F3}"/>
              </a:ext>
            </a:extLst>
          </p:cNvPr>
          <p:cNvSpPr>
            <a:spLocks/>
          </p:cNvSpPr>
          <p:nvPr userDrawn="1"/>
        </p:nvSpPr>
        <p:spPr bwMode="auto">
          <a:xfrm>
            <a:off x="116157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6" name="Freeform 1078">
            <a:extLst>
              <a:ext uri="{FF2B5EF4-FFF2-40B4-BE49-F238E27FC236}">
                <a16:creationId xmlns:a16="http://schemas.microsoft.com/office/drawing/2014/main" id="{B3AD7FF5-4D20-BB4F-91B2-9665AD121C3E}"/>
              </a:ext>
            </a:extLst>
          </p:cNvPr>
          <p:cNvSpPr>
            <a:spLocks/>
          </p:cNvSpPr>
          <p:nvPr userDrawn="1"/>
        </p:nvSpPr>
        <p:spPr bwMode="auto">
          <a:xfrm>
            <a:off x="116157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7" name="Line 1079">
            <a:extLst>
              <a:ext uri="{FF2B5EF4-FFF2-40B4-BE49-F238E27FC236}">
                <a16:creationId xmlns:a16="http://schemas.microsoft.com/office/drawing/2014/main" id="{94C32703-2503-244A-B4B2-FE534D8BA29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6760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8" name="Line 1080">
            <a:extLst>
              <a:ext uri="{FF2B5EF4-FFF2-40B4-BE49-F238E27FC236}">
                <a16:creationId xmlns:a16="http://schemas.microsoft.com/office/drawing/2014/main" id="{A0E3485D-903C-ED43-8CEC-C9CEB7A8B6A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6760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9" name="Freeform 1081">
            <a:extLst>
              <a:ext uri="{FF2B5EF4-FFF2-40B4-BE49-F238E27FC236}">
                <a16:creationId xmlns:a16="http://schemas.microsoft.com/office/drawing/2014/main" id="{0A59170D-9976-F14A-B300-23B2FBA1186D}"/>
              </a:ext>
            </a:extLst>
          </p:cNvPr>
          <p:cNvSpPr>
            <a:spLocks/>
          </p:cNvSpPr>
          <p:nvPr userDrawn="1"/>
        </p:nvSpPr>
        <p:spPr bwMode="auto">
          <a:xfrm>
            <a:off x="11671300" y="2406650"/>
            <a:ext cx="11113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0" name="Freeform 1082">
            <a:extLst>
              <a:ext uri="{FF2B5EF4-FFF2-40B4-BE49-F238E27FC236}">
                <a16:creationId xmlns:a16="http://schemas.microsoft.com/office/drawing/2014/main" id="{FF4D1223-E3D9-5946-AE22-A1B01BF72850}"/>
              </a:ext>
            </a:extLst>
          </p:cNvPr>
          <p:cNvSpPr>
            <a:spLocks/>
          </p:cNvSpPr>
          <p:nvPr userDrawn="1"/>
        </p:nvSpPr>
        <p:spPr bwMode="auto">
          <a:xfrm>
            <a:off x="11671300" y="2406650"/>
            <a:ext cx="11113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1" name="Line 1083">
            <a:extLst>
              <a:ext uri="{FF2B5EF4-FFF2-40B4-BE49-F238E27FC236}">
                <a16:creationId xmlns:a16="http://schemas.microsoft.com/office/drawing/2014/main" id="{1FAE4EA4-5F28-6D4C-AB48-98B504A9E17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7332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2" name="Line 1084">
            <a:extLst>
              <a:ext uri="{FF2B5EF4-FFF2-40B4-BE49-F238E27FC236}">
                <a16:creationId xmlns:a16="http://schemas.microsoft.com/office/drawing/2014/main" id="{E60B229E-0C66-804D-BC8D-F74D9470334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7332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3" name="Freeform 1085">
            <a:extLst>
              <a:ext uri="{FF2B5EF4-FFF2-40B4-BE49-F238E27FC236}">
                <a16:creationId xmlns:a16="http://schemas.microsoft.com/office/drawing/2014/main" id="{3C855082-402F-3846-9B14-718D3185EC3B}"/>
              </a:ext>
            </a:extLst>
          </p:cNvPr>
          <p:cNvSpPr>
            <a:spLocks/>
          </p:cNvSpPr>
          <p:nvPr userDrawn="1"/>
        </p:nvSpPr>
        <p:spPr bwMode="auto">
          <a:xfrm>
            <a:off x="117300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4" name="Freeform 1086">
            <a:extLst>
              <a:ext uri="{FF2B5EF4-FFF2-40B4-BE49-F238E27FC236}">
                <a16:creationId xmlns:a16="http://schemas.microsoft.com/office/drawing/2014/main" id="{DCEA646E-A88B-E34F-AAF7-7B4143CD3056}"/>
              </a:ext>
            </a:extLst>
          </p:cNvPr>
          <p:cNvSpPr>
            <a:spLocks/>
          </p:cNvSpPr>
          <p:nvPr userDrawn="1"/>
        </p:nvSpPr>
        <p:spPr bwMode="auto">
          <a:xfrm>
            <a:off x="117300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5" name="Line 1087">
            <a:extLst>
              <a:ext uri="{FF2B5EF4-FFF2-40B4-BE49-F238E27FC236}">
                <a16:creationId xmlns:a16="http://schemas.microsoft.com/office/drawing/2014/main" id="{1DFCBDE2-0EB2-984F-89C7-0CB6760F713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7887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6" name="Line 1088">
            <a:extLst>
              <a:ext uri="{FF2B5EF4-FFF2-40B4-BE49-F238E27FC236}">
                <a16:creationId xmlns:a16="http://schemas.microsoft.com/office/drawing/2014/main" id="{30A82CEC-C722-1443-B570-DB3BEAF18D9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7887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7" name="Freeform 1089">
            <a:extLst>
              <a:ext uri="{FF2B5EF4-FFF2-40B4-BE49-F238E27FC236}">
                <a16:creationId xmlns:a16="http://schemas.microsoft.com/office/drawing/2014/main" id="{023932E1-93CD-484A-AD62-7104E5E0FB02}"/>
              </a:ext>
            </a:extLst>
          </p:cNvPr>
          <p:cNvSpPr>
            <a:spLocks/>
          </p:cNvSpPr>
          <p:nvPr userDrawn="1"/>
        </p:nvSpPr>
        <p:spPr bwMode="auto">
          <a:xfrm>
            <a:off x="11785600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8" name="Freeform 1090">
            <a:extLst>
              <a:ext uri="{FF2B5EF4-FFF2-40B4-BE49-F238E27FC236}">
                <a16:creationId xmlns:a16="http://schemas.microsoft.com/office/drawing/2014/main" id="{1D99104E-2B79-CB44-8E54-9640C93FA070}"/>
              </a:ext>
            </a:extLst>
          </p:cNvPr>
          <p:cNvSpPr>
            <a:spLocks/>
          </p:cNvSpPr>
          <p:nvPr userDrawn="1"/>
        </p:nvSpPr>
        <p:spPr bwMode="auto">
          <a:xfrm>
            <a:off x="11785600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9" name="Line 1091">
            <a:extLst>
              <a:ext uri="{FF2B5EF4-FFF2-40B4-BE49-F238E27FC236}">
                <a16:creationId xmlns:a16="http://schemas.microsoft.com/office/drawing/2014/main" id="{3924525A-1F14-6543-B335-3CFB85C69C5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8443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0" name="Line 1092">
            <a:extLst>
              <a:ext uri="{FF2B5EF4-FFF2-40B4-BE49-F238E27FC236}">
                <a16:creationId xmlns:a16="http://schemas.microsoft.com/office/drawing/2014/main" id="{D90F48D4-D05F-4A4C-8F26-B9E45D50289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8443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1" name="Freeform 1093">
            <a:extLst>
              <a:ext uri="{FF2B5EF4-FFF2-40B4-BE49-F238E27FC236}">
                <a16:creationId xmlns:a16="http://schemas.microsoft.com/office/drawing/2014/main" id="{2EC791C7-05D8-1F41-B681-5B3DC630348B}"/>
              </a:ext>
            </a:extLst>
          </p:cNvPr>
          <p:cNvSpPr>
            <a:spLocks/>
          </p:cNvSpPr>
          <p:nvPr userDrawn="1"/>
        </p:nvSpPr>
        <p:spPr bwMode="auto">
          <a:xfrm>
            <a:off x="118395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2" name="Freeform 1094">
            <a:extLst>
              <a:ext uri="{FF2B5EF4-FFF2-40B4-BE49-F238E27FC236}">
                <a16:creationId xmlns:a16="http://schemas.microsoft.com/office/drawing/2014/main" id="{5F84F2AB-D67C-E241-936A-C5A448E2B11F}"/>
              </a:ext>
            </a:extLst>
          </p:cNvPr>
          <p:cNvSpPr>
            <a:spLocks/>
          </p:cNvSpPr>
          <p:nvPr userDrawn="1"/>
        </p:nvSpPr>
        <p:spPr bwMode="auto">
          <a:xfrm>
            <a:off x="118395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3" name="Line 1095">
            <a:extLst>
              <a:ext uri="{FF2B5EF4-FFF2-40B4-BE49-F238E27FC236}">
                <a16:creationId xmlns:a16="http://schemas.microsoft.com/office/drawing/2014/main" id="{D35E4D7E-BB13-294F-B5A2-8331F99BD17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9030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4" name="Line 1096">
            <a:extLst>
              <a:ext uri="{FF2B5EF4-FFF2-40B4-BE49-F238E27FC236}">
                <a16:creationId xmlns:a16="http://schemas.microsoft.com/office/drawing/2014/main" id="{5BF30B02-60A0-9F47-8ABD-84017554D4C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9030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5" name="Freeform 1097">
            <a:extLst>
              <a:ext uri="{FF2B5EF4-FFF2-40B4-BE49-F238E27FC236}">
                <a16:creationId xmlns:a16="http://schemas.microsoft.com/office/drawing/2014/main" id="{A580AB7E-CD4C-A248-AA3E-15CB77B06B1C}"/>
              </a:ext>
            </a:extLst>
          </p:cNvPr>
          <p:cNvSpPr>
            <a:spLocks/>
          </p:cNvSpPr>
          <p:nvPr userDrawn="1"/>
        </p:nvSpPr>
        <p:spPr bwMode="auto">
          <a:xfrm>
            <a:off x="1189990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6" name="Freeform 1098">
            <a:extLst>
              <a:ext uri="{FF2B5EF4-FFF2-40B4-BE49-F238E27FC236}">
                <a16:creationId xmlns:a16="http://schemas.microsoft.com/office/drawing/2014/main" id="{B1DD0839-F9D3-ED47-A7F4-FCF03BD92F79}"/>
              </a:ext>
            </a:extLst>
          </p:cNvPr>
          <p:cNvSpPr>
            <a:spLocks/>
          </p:cNvSpPr>
          <p:nvPr userDrawn="1"/>
        </p:nvSpPr>
        <p:spPr bwMode="auto">
          <a:xfrm>
            <a:off x="1189990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7" name="Line 1099">
            <a:extLst>
              <a:ext uri="{FF2B5EF4-FFF2-40B4-BE49-F238E27FC236}">
                <a16:creationId xmlns:a16="http://schemas.microsoft.com/office/drawing/2014/main" id="{7E29CDE2-1E00-1B4F-9CAC-10346891297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9586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8" name="Line 1100">
            <a:extLst>
              <a:ext uri="{FF2B5EF4-FFF2-40B4-BE49-F238E27FC236}">
                <a16:creationId xmlns:a16="http://schemas.microsoft.com/office/drawing/2014/main" id="{23B4782E-132D-7946-974C-7C8F132C03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9586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9" name="Freeform 1101">
            <a:extLst>
              <a:ext uri="{FF2B5EF4-FFF2-40B4-BE49-F238E27FC236}">
                <a16:creationId xmlns:a16="http://schemas.microsoft.com/office/drawing/2014/main" id="{9F127E01-E0F9-994C-91CC-6CD0A5EDD04D}"/>
              </a:ext>
            </a:extLst>
          </p:cNvPr>
          <p:cNvSpPr>
            <a:spLocks/>
          </p:cNvSpPr>
          <p:nvPr userDrawn="1"/>
        </p:nvSpPr>
        <p:spPr bwMode="auto">
          <a:xfrm>
            <a:off x="11953875" y="2406650"/>
            <a:ext cx="11113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0" name="Freeform 1102">
            <a:extLst>
              <a:ext uri="{FF2B5EF4-FFF2-40B4-BE49-F238E27FC236}">
                <a16:creationId xmlns:a16="http://schemas.microsoft.com/office/drawing/2014/main" id="{31CB953E-5718-9F46-BA0E-79D0F495DFF1}"/>
              </a:ext>
            </a:extLst>
          </p:cNvPr>
          <p:cNvSpPr>
            <a:spLocks/>
          </p:cNvSpPr>
          <p:nvPr userDrawn="1"/>
        </p:nvSpPr>
        <p:spPr bwMode="auto">
          <a:xfrm>
            <a:off x="11953875" y="2406650"/>
            <a:ext cx="11113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1" name="Line 1103">
            <a:extLst>
              <a:ext uri="{FF2B5EF4-FFF2-40B4-BE49-F238E27FC236}">
                <a16:creationId xmlns:a16="http://schemas.microsoft.com/office/drawing/2014/main" id="{E93DD30E-7326-BF4B-9064-96A6B8DBDAD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0126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2" name="Line 1104">
            <a:extLst>
              <a:ext uri="{FF2B5EF4-FFF2-40B4-BE49-F238E27FC236}">
                <a16:creationId xmlns:a16="http://schemas.microsoft.com/office/drawing/2014/main" id="{A13EF552-25BC-F54C-B4BE-4BB073052C1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0126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3" name="Freeform 1105">
            <a:extLst>
              <a:ext uri="{FF2B5EF4-FFF2-40B4-BE49-F238E27FC236}">
                <a16:creationId xmlns:a16="http://schemas.microsoft.com/office/drawing/2014/main" id="{28C3D93C-6DB7-1C4F-81CA-1180835A1766}"/>
              </a:ext>
            </a:extLst>
          </p:cNvPr>
          <p:cNvSpPr>
            <a:spLocks/>
          </p:cNvSpPr>
          <p:nvPr userDrawn="1"/>
        </p:nvSpPr>
        <p:spPr bwMode="auto">
          <a:xfrm>
            <a:off x="120094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4" name="Freeform 1106">
            <a:extLst>
              <a:ext uri="{FF2B5EF4-FFF2-40B4-BE49-F238E27FC236}">
                <a16:creationId xmlns:a16="http://schemas.microsoft.com/office/drawing/2014/main" id="{199CB640-17A3-7C42-90EE-93886192EBF1}"/>
              </a:ext>
            </a:extLst>
          </p:cNvPr>
          <p:cNvSpPr>
            <a:spLocks/>
          </p:cNvSpPr>
          <p:nvPr userDrawn="1"/>
        </p:nvSpPr>
        <p:spPr bwMode="auto">
          <a:xfrm>
            <a:off x="120094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5" name="Line 1107">
            <a:extLst>
              <a:ext uri="{FF2B5EF4-FFF2-40B4-BE49-F238E27FC236}">
                <a16:creationId xmlns:a16="http://schemas.microsoft.com/office/drawing/2014/main" id="{662DF54D-4B09-BD49-8636-CE8C48BEF3C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0681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6" name="Line 1108">
            <a:extLst>
              <a:ext uri="{FF2B5EF4-FFF2-40B4-BE49-F238E27FC236}">
                <a16:creationId xmlns:a16="http://schemas.microsoft.com/office/drawing/2014/main" id="{84D1E82E-3180-AA4D-992B-A8DF1DF7720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0681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7" name="Freeform 1109">
            <a:extLst>
              <a:ext uri="{FF2B5EF4-FFF2-40B4-BE49-F238E27FC236}">
                <a16:creationId xmlns:a16="http://schemas.microsoft.com/office/drawing/2014/main" id="{B0886EF9-3310-FE43-B6B9-4F69BFB1080D}"/>
              </a:ext>
            </a:extLst>
          </p:cNvPr>
          <p:cNvSpPr>
            <a:spLocks/>
          </p:cNvSpPr>
          <p:nvPr userDrawn="1"/>
        </p:nvSpPr>
        <p:spPr bwMode="auto">
          <a:xfrm>
            <a:off x="12065000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8" name="Freeform 1110">
            <a:extLst>
              <a:ext uri="{FF2B5EF4-FFF2-40B4-BE49-F238E27FC236}">
                <a16:creationId xmlns:a16="http://schemas.microsoft.com/office/drawing/2014/main" id="{BBB6F612-F27C-3B42-B14A-1FAF59EEC424}"/>
              </a:ext>
            </a:extLst>
          </p:cNvPr>
          <p:cNvSpPr>
            <a:spLocks/>
          </p:cNvSpPr>
          <p:nvPr userDrawn="1"/>
        </p:nvSpPr>
        <p:spPr bwMode="auto">
          <a:xfrm>
            <a:off x="12065000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9" name="Line 1111">
            <a:extLst>
              <a:ext uri="{FF2B5EF4-FFF2-40B4-BE49-F238E27FC236}">
                <a16:creationId xmlns:a16="http://schemas.microsoft.com/office/drawing/2014/main" id="{711A2900-75E5-C649-A634-F25E1A748E0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1269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0" name="Line 1112">
            <a:extLst>
              <a:ext uri="{FF2B5EF4-FFF2-40B4-BE49-F238E27FC236}">
                <a16:creationId xmlns:a16="http://schemas.microsoft.com/office/drawing/2014/main" id="{1A8317B2-5814-F848-AF1E-CF2BBBE49A1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1269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1" name="Freeform 1113">
            <a:extLst>
              <a:ext uri="{FF2B5EF4-FFF2-40B4-BE49-F238E27FC236}">
                <a16:creationId xmlns:a16="http://schemas.microsoft.com/office/drawing/2014/main" id="{9FAE2821-40E1-454D-A630-2785CC41B507}"/>
              </a:ext>
            </a:extLst>
          </p:cNvPr>
          <p:cNvSpPr>
            <a:spLocks/>
          </p:cNvSpPr>
          <p:nvPr userDrawn="1"/>
        </p:nvSpPr>
        <p:spPr bwMode="auto">
          <a:xfrm>
            <a:off x="121221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2" name="Freeform 1114">
            <a:extLst>
              <a:ext uri="{FF2B5EF4-FFF2-40B4-BE49-F238E27FC236}">
                <a16:creationId xmlns:a16="http://schemas.microsoft.com/office/drawing/2014/main" id="{CD002001-6A2C-7E44-AB0C-F8FB40502627}"/>
              </a:ext>
            </a:extLst>
          </p:cNvPr>
          <p:cNvSpPr>
            <a:spLocks/>
          </p:cNvSpPr>
          <p:nvPr userDrawn="1"/>
        </p:nvSpPr>
        <p:spPr bwMode="auto">
          <a:xfrm>
            <a:off x="121221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3" name="Line 1115">
            <a:extLst>
              <a:ext uri="{FF2B5EF4-FFF2-40B4-BE49-F238E27FC236}">
                <a16:creationId xmlns:a16="http://schemas.microsoft.com/office/drawing/2014/main" id="{25D8367E-32F0-9941-9A7B-367A2E9F213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1824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4" name="Line 1116">
            <a:extLst>
              <a:ext uri="{FF2B5EF4-FFF2-40B4-BE49-F238E27FC236}">
                <a16:creationId xmlns:a16="http://schemas.microsoft.com/office/drawing/2014/main" id="{516C0584-4D66-F04A-BD4D-34882294575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1824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5" name="Freeform 1117">
            <a:extLst>
              <a:ext uri="{FF2B5EF4-FFF2-40B4-BE49-F238E27FC236}">
                <a16:creationId xmlns:a16="http://schemas.microsoft.com/office/drawing/2014/main" id="{193E212E-351F-EE4D-86B1-5E8116ACF903}"/>
              </a:ext>
            </a:extLst>
          </p:cNvPr>
          <p:cNvSpPr>
            <a:spLocks/>
          </p:cNvSpPr>
          <p:nvPr userDrawn="1"/>
        </p:nvSpPr>
        <p:spPr bwMode="auto">
          <a:xfrm>
            <a:off x="1217930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6" name="Freeform 1118">
            <a:extLst>
              <a:ext uri="{FF2B5EF4-FFF2-40B4-BE49-F238E27FC236}">
                <a16:creationId xmlns:a16="http://schemas.microsoft.com/office/drawing/2014/main" id="{A778323E-A07E-E743-B851-B86737516FC4}"/>
              </a:ext>
            </a:extLst>
          </p:cNvPr>
          <p:cNvSpPr>
            <a:spLocks/>
          </p:cNvSpPr>
          <p:nvPr userDrawn="1"/>
        </p:nvSpPr>
        <p:spPr bwMode="auto">
          <a:xfrm>
            <a:off x="12179300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7" name="Freeform 1119">
            <a:extLst>
              <a:ext uri="{FF2B5EF4-FFF2-40B4-BE49-F238E27FC236}">
                <a16:creationId xmlns:a16="http://schemas.microsoft.com/office/drawing/2014/main" id="{6CFAF0AA-4A75-CF4C-BFE6-5F351B44884A}"/>
              </a:ext>
            </a:extLst>
          </p:cNvPr>
          <p:cNvSpPr>
            <a:spLocks/>
          </p:cNvSpPr>
          <p:nvPr userDrawn="1"/>
        </p:nvSpPr>
        <p:spPr bwMode="auto">
          <a:xfrm>
            <a:off x="4502150" y="1897063"/>
            <a:ext cx="1281113" cy="1282700"/>
          </a:xfrm>
          <a:custGeom>
            <a:avLst/>
            <a:gdLst>
              <a:gd name="T0" fmla="*/ 1195257 w 326"/>
              <a:gd name="T1" fmla="*/ 960596 h 326"/>
              <a:gd name="T2" fmla="*/ 1281756 w 326"/>
              <a:gd name="T3" fmla="*/ 641710 h 326"/>
              <a:gd name="T4" fmla="*/ 640878 w 326"/>
              <a:gd name="T5" fmla="*/ 0 h 326"/>
              <a:gd name="T6" fmla="*/ 0 w 326"/>
              <a:gd name="T7" fmla="*/ 641710 h 326"/>
              <a:gd name="T8" fmla="*/ 640878 w 326"/>
              <a:gd name="T9" fmla="*/ 1283419 h 326"/>
              <a:gd name="T10" fmla="*/ 959351 w 326"/>
              <a:gd name="T11" fmla="*/ 1196808 h 326"/>
              <a:gd name="T12" fmla="*/ 1281756 w 326"/>
              <a:gd name="T13" fmla="*/ 1283419 h 326"/>
              <a:gd name="T14" fmla="*/ 1195257 w 326"/>
              <a:gd name="T15" fmla="*/ 960596 h 3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6" h="326">
                <a:moveTo>
                  <a:pt x="304" y="244"/>
                </a:moveTo>
                <a:cubicBezTo>
                  <a:pt x="318" y="220"/>
                  <a:pt x="326" y="193"/>
                  <a:pt x="326" y="163"/>
                </a:cubicBezTo>
                <a:cubicBezTo>
                  <a:pt x="326" y="73"/>
                  <a:pt x="253" y="0"/>
                  <a:pt x="163" y="0"/>
                </a:cubicBezTo>
                <a:cubicBezTo>
                  <a:pt x="73" y="0"/>
                  <a:pt x="0" y="73"/>
                  <a:pt x="0" y="163"/>
                </a:cubicBezTo>
                <a:cubicBezTo>
                  <a:pt x="0" y="253"/>
                  <a:pt x="73" y="326"/>
                  <a:pt x="163" y="326"/>
                </a:cubicBezTo>
                <a:cubicBezTo>
                  <a:pt x="193" y="326"/>
                  <a:pt x="220" y="318"/>
                  <a:pt x="244" y="304"/>
                </a:cubicBezTo>
                <a:cubicBezTo>
                  <a:pt x="326" y="326"/>
                  <a:pt x="326" y="326"/>
                  <a:pt x="326" y="326"/>
                </a:cubicBezTo>
                <a:lnTo>
                  <a:pt x="304" y="244"/>
                </a:lnTo>
                <a:close/>
              </a:path>
            </a:pathLst>
          </a:custGeom>
          <a:solidFill>
            <a:srgbClr val="D3DD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8" name="Freeform 1122">
            <a:extLst>
              <a:ext uri="{FF2B5EF4-FFF2-40B4-BE49-F238E27FC236}">
                <a16:creationId xmlns:a16="http://schemas.microsoft.com/office/drawing/2014/main" id="{1C20991A-FDB6-814F-9F54-6C3127AABC77}"/>
              </a:ext>
            </a:extLst>
          </p:cNvPr>
          <p:cNvSpPr>
            <a:spLocks/>
          </p:cNvSpPr>
          <p:nvPr userDrawn="1"/>
        </p:nvSpPr>
        <p:spPr bwMode="auto">
          <a:xfrm>
            <a:off x="4187825" y="1450975"/>
            <a:ext cx="892175" cy="898525"/>
          </a:xfrm>
          <a:custGeom>
            <a:avLst/>
            <a:gdLst>
              <a:gd name="T0" fmla="*/ 833748 w 227"/>
              <a:gd name="T1" fmla="*/ 673296 h 228"/>
              <a:gd name="T2" fmla="*/ 892740 w 227"/>
              <a:gd name="T3" fmla="*/ 448864 h 228"/>
              <a:gd name="T4" fmla="*/ 448336 w 227"/>
              <a:gd name="T5" fmla="*/ 0 h 228"/>
              <a:gd name="T6" fmla="*/ 0 w 227"/>
              <a:gd name="T7" fmla="*/ 448864 h 228"/>
              <a:gd name="T8" fmla="*/ 448336 w 227"/>
              <a:gd name="T9" fmla="*/ 897728 h 228"/>
              <a:gd name="T10" fmla="*/ 668572 w 227"/>
              <a:gd name="T11" fmla="*/ 838667 h 228"/>
              <a:gd name="T12" fmla="*/ 892740 w 227"/>
              <a:gd name="T13" fmla="*/ 897728 h 228"/>
              <a:gd name="T14" fmla="*/ 833748 w 227"/>
              <a:gd name="T15" fmla="*/ 673296 h 2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7" h="228">
                <a:moveTo>
                  <a:pt x="212" y="171"/>
                </a:moveTo>
                <a:cubicBezTo>
                  <a:pt x="222" y="154"/>
                  <a:pt x="227" y="135"/>
                  <a:pt x="227" y="114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4" y="222"/>
                  <a:pt x="170" y="213"/>
                </a:cubicBezTo>
                <a:cubicBezTo>
                  <a:pt x="227" y="228"/>
                  <a:pt x="227" y="228"/>
                  <a:pt x="227" y="228"/>
                </a:cubicBezTo>
                <a:lnTo>
                  <a:pt x="212" y="171"/>
                </a:lnTo>
                <a:close/>
              </a:path>
            </a:pathLst>
          </a:custGeom>
          <a:gradFill rotWithShape="1">
            <a:gsLst>
              <a:gs pos="0">
                <a:srgbClr val="F7AB1B"/>
              </a:gs>
              <a:gs pos="100000">
                <a:srgbClr val="E8394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9" name="Freeform 1123">
            <a:extLst>
              <a:ext uri="{FF2B5EF4-FFF2-40B4-BE49-F238E27FC236}">
                <a16:creationId xmlns:a16="http://schemas.microsoft.com/office/drawing/2014/main" id="{550E05CE-9252-8448-A28A-72D3CA9322C9}"/>
              </a:ext>
            </a:extLst>
          </p:cNvPr>
          <p:cNvSpPr>
            <a:spLocks/>
          </p:cNvSpPr>
          <p:nvPr userDrawn="1"/>
        </p:nvSpPr>
        <p:spPr bwMode="auto">
          <a:xfrm>
            <a:off x="5437188" y="2282825"/>
            <a:ext cx="546100" cy="546100"/>
          </a:xfrm>
          <a:custGeom>
            <a:avLst/>
            <a:gdLst>
              <a:gd name="T0" fmla="*/ 35306 w 139"/>
              <a:gd name="T1" fmla="*/ 409228 h 139"/>
              <a:gd name="T2" fmla="*/ 0 w 139"/>
              <a:gd name="T3" fmla="*/ 271507 h 139"/>
              <a:gd name="T4" fmla="*/ 270682 w 139"/>
              <a:gd name="T5" fmla="*/ 0 h 139"/>
              <a:gd name="T6" fmla="*/ 545287 w 139"/>
              <a:gd name="T7" fmla="*/ 271507 h 139"/>
              <a:gd name="T8" fmla="*/ 270682 w 139"/>
              <a:gd name="T9" fmla="*/ 546949 h 139"/>
              <a:gd name="T10" fmla="*/ 137302 w 139"/>
              <a:gd name="T11" fmla="*/ 507600 h 139"/>
              <a:gd name="T12" fmla="*/ 0 w 139"/>
              <a:gd name="T13" fmla="*/ 546949 h 139"/>
              <a:gd name="T14" fmla="*/ 35306 w 139"/>
              <a:gd name="T15" fmla="*/ 409228 h 1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9" h="139">
                <a:moveTo>
                  <a:pt x="9" y="104"/>
                </a:moveTo>
                <a:cubicBezTo>
                  <a:pt x="3" y="94"/>
                  <a:pt x="0" y="82"/>
                  <a:pt x="0" y="69"/>
                </a:cubicBezTo>
                <a:cubicBezTo>
                  <a:pt x="0" y="31"/>
                  <a:pt x="31" y="0"/>
                  <a:pt x="69" y="0"/>
                </a:cubicBezTo>
                <a:cubicBezTo>
                  <a:pt x="108" y="0"/>
                  <a:pt x="139" y="31"/>
                  <a:pt x="139" y="69"/>
                </a:cubicBezTo>
                <a:cubicBezTo>
                  <a:pt x="139" y="108"/>
                  <a:pt x="108" y="139"/>
                  <a:pt x="69" y="139"/>
                </a:cubicBezTo>
                <a:cubicBezTo>
                  <a:pt x="57" y="139"/>
                  <a:pt x="45" y="135"/>
                  <a:pt x="35" y="129"/>
                </a:cubicBezTo>
                <a:cubicBezTo>
                  <a:pt x="0" y="139"/>
                  <a:pt x="0" y="139"/>
                  <a:pt x="0" y="139"/>
                </a:cubicBezTo>
                <a:lnTo>
                  <a:pt x="9" y="104"/>
                </a:lnTo>
                <a:close/>
              </a:path>
            </a:pathLst>
          </a:custGeom>
          <a:gradFill rotWithShape="1">
            <a:gsLst>
              <a:gs pos="0">
                <a:srgbClr val="56B9B5"/>
              </a:gs>
              <a:gs pos="100000">
                <a:srgbClr val="3C9FB4"/>
              </a:gs>
            </a:gsLst>
            <a:lin ang="189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0" name="Line 1124">
            <a:extLst>
              <a:ext uri="{FF2B5EF4-FFF2-40B4-BE49-F238E27FC236}">
                <a16:creationId xmlns:a16="http://schemas.microsoft.com/office/drawing/2014/main" id="{92660F74-EC27-E345-AF95-639FEEE0A53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336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1" name="Line 1125">
            <a:extLst>
              <a:ext uri="{FF2B5EF4-FFF2-40B4-BE49-F238E27FC236}">
                <a16:creationId xmlns:a16="http://schemas.microsoft.com/office/drawing/2014/main" id="{77B0FF95-95A9-ED4E-BCDD-7075CA85D27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336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2" name="Freeform 1126">
            <a:extLst>
              <a:ext uri="{FF2B5EF4-FFF2-40B4-BE49-F238E27FC236}">
                <a16:creationId xmlns:a16="http://schemas.microsoft.com/office/drawing/2014/main" id="{4FA5F067-12C9-D241-84A2-AF96E799B96E}"/>
              </a:ext>
            </a:extLst>
          </p:cNvPr>
          <p:cNvSpPr>
            <a:spLocks/>
          </p:cNvSpPr>
          <p:nvPr userDrawn="1"/>
        </p:nvSpPr>
        <p:spPr bwMode="auto">
          <a:xfrm>
            <a:off x="22304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3" name="Freeform 1127">
            <a:extLst>
              <a:ext uri="{FF2B5EF4-FFF2-40B4-BE49-F238E27FC236}">
                <a16:creationId xmlns:a16="http://schemas.microsoft.com/office/drawing/2014/main" id="{004C8EAA-87CD-BC49-9875-2925C1B013D7}"/>
              </a:ext>
            </a:extLst>
          </p:cNvPr>
          <p:cNvSpPr>
            <a:spLocks/>
          </p:cNvSpPr>
          <p:nvPr userDrawn="1"/>
        </p:nvSpPr>
        <p:spPr bwMode="auto">
          <a:xfrm>
            <a:off x="22304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4" name="Line 1128">
            <a:extLst>
              <a:ext uri="{FF2B5EF4-FFF2-40B4-BE49-F238E27FC236}">
                <a16:creationId xmlns:a16="http://schemas.microsoft.com/office/drawing/2014/main" id="{466F8E64-4644-C841-B735-503B0E05AF9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91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5" name="Line 1129">
            <a:extLst>
              <a:ext uri="{FF2B5EF4-FFF2-40B4-BE49-F238E27FC236}">
                <a16:creationId xmlns:a16="http://schemas.microsoft.com/office/drawing/2014/main" id="{D9FD3571-8B77-2840-9464-B617AFEF339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891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6" name="Freeform 1130">
            <a:extLst>
              <a:ext uri="{FF2B5EF4-FFF2-40B4-BE49-F238E27FC236}">
                <a16:creationId xmlns:a16="http://schemas.microsoft.com/office/drawing/2014/main" id="{FC5614CD-41CB-CD42-93B3-242F08C92484}"/>
              </a:ext>
            </a:extLst>
          </p:cNvPr>
          <p:cNvSpPr>
            <a:spLocks/>
          </p:cNvSpPr>
          <p:nvPr userDrawn="1"/>
        </p:nvSpPr>
        <p:spPr bwMode="auto">
          <a:xfrm>
            <a:off x="22860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7" name="Freeform 1131">
            <a:extLst>
              <a:ext uri="{FF2B5EF4-FFF2-40B4-BE49-F238E27FC236}">
                <a16:creationId xmlns:a16="http://schemas.microsoft.com/office/drawing/2014/main" id="{5A7347CB-212D-8641-B709-D9099E01E8E2}"/>
              </a:ext>
            </a:extLst>
          </p:cNvPr>
          <p:cNvSpPr>
            <a:spLocks/>
          </p:cNvSpPr>
          <p:nvPr userDrawn="1"/>
        </p:nvSpPr>
        <p:spPr bwMode="auto">
          <a:xfrm>
            <a:off x="22860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8" name="Line 1132">
            <a:extLst>
              <a:ext uri="{FF2B5EF4-FFF2-40B4-BE49-F238E27FC236}">
                <a16:creationId xmlns:a16="http://schemas.microsoft.com/office/drawing/2014/main" id="{D0AE6981-36AA-FD40-AFD0-E6EE0DB845B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3495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9" name="Line 1133">
            <a:extLst>
              <a:ext uri="{FF2B5EF4-FFF2-40B4-BE49-F238E27FC236}">
                <a16:creationId xmlns:a16="http://schemas.microsoft.com/office/drawing/2014/main" id="{99CF0E80-1FAE-0045-A2F1-F5DC3E271ED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3495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0" name="Freeform 1134">
            <a:extLst>
              <a:ext uri="{FF2B5EF4-FFF2-40B4-BE49-F238E27FC236}">
                <a16:creationId xmlns:a16="http://schemas.microsoft.com/office/drawing/2014/main" id="{9C701E33-A521-754D-A96F-E2B0D6F3A5AA}"/>
              </a:ext>
            </a:extLst>
          </p:cNvPr>
          <p:cNvSpPr>
            <a:spLocks/>
          </p:cNvSpPr>
          <p:nvPr userDrawn="1"/>
        </p:nvSpPr>
        <p:spPr bwMode="auto">
          <a:xfrm>
            <a:off x="23447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1" name="Freeform 1135">
            <a:extLst>
              <a:ext uri="{FF2B5EF4-FFF2-40B4-BE49-F238E27FC236}">
                <a16:creationId xmlns:a16="http://schemas.microsoft.com/office/drawing/2014/main" id="{8F03DBB6-477D-EF41-8F75-7C84A68CEB65}"/>
              </a:ext>
            </a:extLst>
          </p:cNvPr>
          <p:cNvSpPr>
            <a:spLocks/>
          </p:cNvSpPr>
          <p:nvPr userDrawn="1"/>
        </p:nvSpPr>
        <p:spPr bwMode="auto">
          <a:xfrm>
            <a:off x="23447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2" name="Line 1136">
            <a:extLst>
              <a:ext uri="{FF2B5EF4-FFF2-40B4-BE49-F238E27FC236}">
                <a16:creationId xmlns:a16="http://schemas.microsoft.com/office/drawing/2014/main" id="{1E06A037-89C5-9742-8FF7-C1CF3B6BF0D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4034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3" name="Line 1137">
            <a:extLst>
              <a:ext uri="{FF2B5EF4-FFF2-40B4-BE49-F238E27FC236}">
                <a16:creationId xmlns:a16="http://schemas.microsoft.com/office/drawing/2014/main" id="{F3367EC0-EAA6-4342-810B-1C1F0EE49F9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4034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4" name="Freeform 1138">
            <a:extLst>
              <a:ext uri="{FF2B5EF4-FFF2-40B4-BE49-F238E27FC236}">
                <a16:creationId xmlns:a16="http://schemas.microsoft.com/office/drawing/2014/main" id="{2DF3BF21-2960-9E40-898D-0657D1376D21}"/>
              </a:ext>
            </a:extLst>
          </p:cNvPr>
          <p:cNvSpPr>
            <a:spLocks/>
          </p:cNvSpPr>
          <p:nvPr userDrawn="1"/>
        </p:nvSpPr>
        <p:spPr bwMode="auto">
          <a:xfrm>
            <a:off x="239871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5" name="Freeform 1139">
            <a:extLst>
              <a:ext uri="{FF2B5EF4-FFF2-40B4-BE49-F238E27FC236}">
                <a16:creationId xmlns:a16="http://schemas.microsoft.com/office/drawing/2014/main" id="{4FBAEC53-D418-4444-AF1E-F3C797CBDE78}"/>
              </a:ext>
            </a:extLst>
          </p:cNvPr>
          <p:cNvSpPr>
            <a:spLocks/>
          </p:cNvSpPr>
          <p:nvPr userDrawn="1"/>
        </p:nvSpPr>
        <p:spPr bwMode="auto">
          <a:xfrm>
            <a:off x="239871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6" name="Line 1140">
            <a:extLst>
              <a:ext uri="{FF2B5EF4-FFF2-40B4-BE49-F238E27FC236}">
                <a16:creationId xmlns:a16="http://schemas.microsoft.com/office/drawing/2014/main" id="{AE2937A9-5576-354C-8E41-F4B64AF1AC8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4590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7" name="Line 1141">
            <a:extLst>
              <a:ext uri="{FF2B5EF4-FFF2-40B4-BE49-F238E27FC236}">
                <a16:creationId xmlns:a16="http://schemas.microsoft.com/office/drawing/2014/main" id="{532B6CEE-E02C-7943-8326-37A4C8E0C6A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4590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8" name="Freeform 1142">
            <a:extLst>
              <a:ext uri="{FF2B5EF4-FFF2-40B4-BE49-F238E27FC236}">
                <a16:creationId xmlns:a16="http://schemas.microsoft.com/office/drawing/2014/main" id="{06B20CFC-BEC1-7B43-B6A3-5C2B1A75A5E5}"/>
              </a:ext>
            </a:extLst>
          </p:cNvPr>
          <p:cNvSpPr>
            <a:spLocks/>
          </p:cNvSpPr>
          <p:nvPr userDrawn="1"/>
        </p:nvSpPr>
        <p:spPr bwMode="auto">
          <a:xfrm>
            <a:off x="24542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9" name="Freeform 1143">
            <a:extLst>
              <a:ext uri="{FF2B5EF4-FFF2-40B4-BE49-F238E27FC236}">
                <a16:creationId xmlns:a16="http://schemas.microsoft.com/office/drawing/2014/main" id="{05C33C63-4DF8-E54F-9AD9-6E4FFC8828A1}"/>
              </a:ext>
            </a:extLst>
          </p:cNvPr>
          <p:cNvSpPr>
            <a:spLocks/>
          </p:cNvSpPr>
          <p:nvPr userDrawn="1"/>
        </p:nvSpPr>
        <p:spPr bwMode="auto">
          <a:xfrm>
            <a:off x="24542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0" name="Line 1144">
            <a:extLst>
              <a:ext uri="{FF2B5EF4-FFF2-40B4-BE49-F238E27FC236}">
                <a16:creationId xmlns:a16="http://schemas.microsoft.com/office/drawing/2014/main" id="{B78BE287-106B-C143-9605-AC5D0F91956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5161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1" name="Line 1145">
            <a:extLst>
              <a:ext uri="{FF2B5EF4-FFF2-40B4-BE49-F238E27FC236}">
                <a16:creationId xmlns:a16="http://schemas.microsoft.com/office/drawing/2014/main" id="{8B10E80E-DEDB-F447-9BE1-D48026E927F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5161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2" name="Freeform 1146">
            <a:extLst>
              <a:ext uri="{FF2B5EF4-FFF2-40B4-BE49-F238E27FC236}">
                <a16:creationId xmlns:a16="http://schemas.microsoft.com/office/drawing/2014/main" id="{E161D83A-E6A7-194B-BB61-13C689A7C4BE}"/>
              </a:ext>
            </a:extLst>
          </p:cNvPr>
          <p:cNvSpPr>
            <a:spLocks/>
          </p:cNvSpPr>
          <p:nvPr userDrawn="1"/>
        </p:nvSpPr>
        <p:spPr bwMode="auto">
          <a:xfrm>
            <a:off x="25130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3" name="Freeform 1147">
            <a:extLst>
              <a:ext uri="{FF2B5EF4-FFF2-40B4-BE49-F238E27FC236}">
                <a16:creationId xmlns:a16="http://schemas.microsoft.com/office/drawing/2014/main" id="{EA1180B1-8135-B54F-82BF-5F6A13249EB7}"/>
              </a:ext>
            </a:extLst>
          </p:cNvPr>
          <p:cNvSpPr>
            <a:spLocks/>
          </p:cNvSpPr>
          <p:nvPr userDrawn="1"/>
        </p:nvSpPr>
        <p:spPr bwMode="auto">
          <a:xfrm>
            <a:off x="25130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4" name="Line 1148">
            <a:extLst>
              <a:ext uri="{FF2B5EF4-FFF2-40B4-BE49-F238E27FC236}">
                <a16:creationId xmlns:a16="http://schemas.microsoft.com/office/drawing/2014/main" id="{283A8A07-FE58-9E41-9EA6-8750C9E7D8E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5717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5" name="Line 1149">
            <a:extLst>
              <a:ext uri="{FF2B5EF4-FFF2-40B4-BE49-F238E27FC236}">
                <a16:creationId xmlns:a16="http://schemas.microsoft.com/office/drawing/2014/main" id="{89549BA8-DA2F-0A45-9FF0-F974F1A4D8A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5717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6" name="Freeform 1150">
            <a:extLst>
              <a:ext uri="{FF2B5EF4-FFF2-40B4-BE49-F238E27FC236}">
                <a16:creationId xmlns:a16="http://schemas.microsoft.com/office/drawing/2014/main" id="{5496A10D-F731-6041-A2EA-B8ABD54CA32A}"/>
              </a:ext>
            </a:extLst>
          </p:cNvPr>
          <p:cNvSpPr>
            <a:spLocks/>
          </p:cNvSpPr>
          <p:nvPr userDrawn="1"/>
        </p:nvSpPr>
        <p:spPr bwMode="auto">
          <a:xfrm>
            <a:off x="25685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7" name="Freeform 1151">
            <a:extLst>
              <a:ext uri="{FF2B5EF4-FFF2-40B4-BE49-F238E27FC236}">
                <a16:creationId xmlns:a16="http://schemas.microsoft.com/office/drawing/2014/main" id="{126CCAFB-4D7E-A545-9417-1F48C05BE000}"/>
              </a:ext>
            </a:extLst>
          </p:cNvPr>
          <p:cNvSpPr>
            <a:spLocks/>
          </p:cNvSpPr>
          <p:nvPr userDrawn="1"/>
        </p:nvSpPr>
        <p:spPr bwMode="auto">
          <a:xfrm>
            <a:off x="25685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8" name="Line 1152">
            <a:extLst>
              <a:ext uri="{FF2B5EF4-FFF2-40B4-BE49-F238E27FC236}">
                <a16:creationId xmlns:a16="http://schemas.microsoft.com/office/drawing/2014/main" id="{25357CE8-E652-3449-960C-8FEA403C51D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273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9" name="Line 1153">
            <a:extLst>
              <a:ext uri="{FF2B5EF4-FFF2-40B4-BE49-F238E27FC236}">
                <a16:creationId xmlns:a16="http://schemas.microsoft.com/office/drawing/2014/main" id="{62551EEF-9DC1-7240-A667-B8B9C504AC1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273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0" name="Freeform 1154">
            <a:extLst>
              <a:ext uri="{FF2B5EF4-FFF2-40B4-BE49-F238E27FC236}">
                <a16:creationId xmlns:a16="http://schemas.microsoft.com/office/drawing/2014/main" id="{86DC90FE-F855-B549-8B5F-7E9E80E4E540}"/>
              </a:ext>
            </a:extLst>
          </p:cNvPr>
          <p:cNvSpPr>
            <a:spLocks/>
          </p:cNvSpPr>
          <p:nvPr userDrawn="1"/>
        </p:nvSpPr>
        <p:spPr bwMode="auto">
          <a:xfrm>
            <a:off x="26225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1" name="Freeform 1155">
            <a:extLst>
              <a:ext uri="{FF2B5EF4-FFF2-40B4-BE49-F238E27FC236}">
                <a16:creationId xmlns:a16="http://schemas.microsoft.com/office/drawing/2014/main" id="{EB5B7EF4-13C3-2D4C-BDE7-CC4B34436A7D}"/>
              </a:ext>
            </a:extLst>
          </p:cNvPr>
          <p:cNvSpPr>
            <a:spLocks/>
          </p:cNvSpPr>
          <p:nvPr userDrawn="1"/>
        </p:nvSpPr>
        <p:spPr bwMode="auto">
          <a:xfrm>
            <a:off x="26225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2" name="Line 1156">
            <a:extLst>
              <a:ext uri="{FF2B5EF4-FFF2-40B4-BE49-F238E27FC236}">
                <a16:creationId xmlns:a16="http://schemas.microsoft.com/office/drawing/2014/main" id="{F952071D-435A-3241-B992-76503E35D8B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860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3" name="Line 1157">
            <a:extLst>
              <a:ext uri="{FF2B5EF4-FFF2-40B4-BE49-F238E27FC236}">
                <a16:creationId xmlns:a16="http://schemas.microsoft.com/office/drawing/2014/main" id="{67058EE4-A21A-D64D-95BD-B0FC151D6BB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860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4" name="Freeform 1158">
            <a:extLst>
              <a:ext uri="{FF2B5EF4-FFF2-40B4-BE49-F238E27FC236}">
                <a16:creationId xmlns:a16="http://schemas.microsoft.com/office/drawing/2014/main" id="{2CB475F6-C4B3-7345-A152-129BE67895EC}"/>
              </a:ext>
            </a:extLst>
          </p:cNvPr>
          <p:cNvSpPr>
            <a:spLocks/>
          </p:cNvSpPr>
          <p:nvPr userDrawn="1"/>
        </p:nvSpPr>
        <p:spPr bwMode="auto">
          <a:xfrm>
            <a:off x="268287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5" name="Freeform 1159">
            <a:extLst>
              <a:ext uri="{FF2B5EF4-FFF2-40B4-BE49-F238E27FC236}">
                <a16:creationId xmlns:a16="http://schemas.microsoft.com/office/drawing/2014/main" id="{7CAEAC76-0165-9243-8F3D-92A8AD5262D3}"/>
              </a:ext>
            </a:extLst>
          </p:cNvPr>
          <p:cNvSpPr>
            <a:spLocks/>
          </p:cNvSpPr>
          <p:nvPr userDrawn="1"/>
        </p:nvSpPr>
        <p:spPr bwMode="auto">
          <a:xfrm>
            <a:off x="268287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6" name="Line 1160">
            <a:extLst>
              <a:ext uri="{FF2B5EF4-FFF2-40B4-BE49-F238E27FC236}">
                <a16:creationId xmlns:a16="http://schemas.microsoft.com/office/drawing/2014/main" id="{30A30117-08CD-0748-8308-59ED1205948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7416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7" name="Line 1161">
            <a:extLst>
              <a:ext uri="{FF2B5EF4-FFF2-40B4-BE49-F238E27FC236}">
                <a16:creationId xmlns:a16="http://schemas.microsoft.com/office/drawing/2014/main" id="{74BE02DB-B838-9644-B3F2-7A3CCD30A41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7416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8" name="Freeform 1162">
            <a:extLst>
              <a:ext uri="{FF2B5EF4-FFF2-40B4-BE49-F238E27FC236}">
                <a16:creationId xmlns:a16="http://schemas.microsoft.com/office/drawing/2014/main" id="{6DE8218C-F3E9-5C49-9A78-FA35DC5329EC}"/>
              </a:ext>
            </a:extLst>
          </p:cNvPr>
          <p:cNvSpPr>
            <a:spLocks/>
          </p:cNvSpPr>
          <p:nvPr userDrawn="1"/>
        </p:nvSpPr>
        <p:spPr bwMode="auto">
          <a:xfrm>
            <a:off x="27384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9" name="Freeform 1163">
            <a:extLst>
              <a:ext uri="{FF2B5EF4-FFF2-40B4-BE49-F238E27FC236}">
                <a16:creationId xmlns:a16="http://schemas.microsoft.com/office/drawing/2014/main" id="{C3E48021-DE7A-364C-A106-AAB19BF3EA43}"/>
              </a:ext>
            </a:extLst>
          </p:cNvPr>
          <p:cNvSpPr>
            <a:spLocks/>
          </p:cNvSpPr>
          <p:nvPr userDrawn="1"/>
        </p:nvSpPr>
        <p:spPr bwMode="auto">
          <a:xfrm>
            <a:off x="273843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0" name="Line 1164">
            <a:extLst>
              <a:ext uri="{FF2B5EF4-FFF2-40B4-BE49-F238E27FC236}">
                <a16:creationId xmlns:a16="http://schemas.microsoft.com/office/drawing/2014/main" id="{80B987D7-FAEC-B648-8038-60C088C7479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7955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1" name="Line 1165">
            <a:extLst>
              <a:ext uri="{FF2B5EF4-FFF2-40B4-BE49-F238E27FC236}">
                <a16:creationId xmlns:a16="http://schemas.microsoft.com/office/drawing/2014/main" id="{FF1B9235-5961-2C46-9089-403C7B04BD0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7955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2" name="Freeform 1166">
            <a:extLst>
              <a:ext uri="{FF2B5EF4-FFF2-40B4-BE49-F238E27FC236}">
                <a16:creationId xmlns:a16="http://schemas.microsoft.com/office/drawing/2014/main" id="{156DA730-88F7-BD4B-8B9D-08C5C5B817F7}"/>
              </a:ext>
            </a:extLst>
          </p:cNvPr>
          <p:cNvSpPr>
            <a:spLocks/>
          </p:cNvSpPr>
          <p:nvPr userDrawn="1"/>
        </p:nvSpPr>
        <p:spPr bwMode="auto">
          <a:xfrm>
            <a:off x="27924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3" name="Freeform 1167">
            <a:extLst>
              <a:ext uri="{FF2B5EF4-FFF2-40B4-BE49-F238E27FC236}">
                <a16:creationId xmlns:a16="http://schemas.microsoft.com/office/drawing/2014/main" id="{65F286FD-4363-0D41-9D67-6664BC6EEBA3}"/>
              </a:ext>
            </a:extLst>
          </p:cNvPr>
          <p:cNvSpPr>
            <a:spLocks/>
          </p:cNvSpPr>
          <p:nvPr userDrawn="1"/>
        </p:nvSpPr>
        <p:spPr bwMode="auto">
          <a:xfrm>
            <a:off x="27924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4" name="Line 1168">
            <a:extLst>
              <a:ext uri="{FF2B5EF4-FFF2-40B4-BE49-F238E27FC236}">
                <a16:creationId xmlns:a16="http://schemas.microsoft.com/office/drawing/2014/main" id="{D1A76A46-F2F9-2041-A40B-3350E4A4241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8511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5" name="Line 1169">
            <a:extLst>
              <a:ext uri="{FF2B5EF4-FFF2-40B4-BE49-F238E27FC236}">
                <a16:creationId xmlns:a16="http://schemas.microsoft.com/office/drawing/2014/main" id="{029F89C3-CF3E-4D4C-8377-7625E4D84AD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8511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6" name="Freeform 1170">
            <a:extLst>
              <a:ext uri="{FF2B5EF4-FFF2-40B4-BE49-F238E27FC236}">
                <a16:creationId xmlns:a16="http://schemas.microsoft.com/office/drawing/2014/main" id="{A88913C8-F89A-824B-AC02-B97D5654C6D1}"/>
              </a:ext>
            </a:extLst>
          </p:cNvPr>
          <p:cNvSpPr>
            <a:spLocks/>
          </p:cNvSpPr>
          <p:nvPr userDrawn="1"/>
        </p:nvSpPr>
        <p:spPr bwMode="auto">
          <a:xfrm>
            <a:off x="28479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7" name="Freeform 1171">
            <a:extLst>
              <a:ext uri="{FF2B5EF4-FFF2-40B4-BE49-F238E27FC236}">
                <a16:creationId xmlns:a16="http://schemas.microsoft.com/office/drawing/2014/main" id="{C56F7DE2-24C1-0A47-AFD5-9E48FAEB2A84}"/>
              </a:ext>
            </a:extLst>
          </p:cNvPr>
          <p:cNvSpPr>
            <a:spLocks/>
          </p:cNvSpPr>
          <p:nvPr userDrawn="1"/>
        </p:nvSpPr>
        <p:spPr bwMode="auto">
          <a:xfrm>
            <a:off x="28479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8" name="Line 1172">
            <a:extLst>
              <a:ext uri="{FF2B5EF4-FFF2-40B4-BE49-F238E27FC236}">
                <a16:creationId xmlns:a16="http://schemas.microsoft.com/office/drawing/2014/main" id="{E1707799-7FA8-414D-9F0A-2D4FFA0173A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9114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9" name="Line 1173">
            <a:extLst>
              <a:ext uri="{FF2B5EF4-FFF2-40B4-BE49-F238E27FC236}">
                <a16:creationId xmlns:a16="http://schemas.microsoft.com/office/drawing/2014/main" id="{20EB74DF-33EE-554C-9CE5-81DE95CA4D6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9114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0" name="Freeform 1174">
            <a:extLst>
              <a:ext uri="{FF2B5EF4-FFF2-40B4-BE49-F238E27FC236}">
                <a16:creationId xmlns:a16="http://schemas.microsoft.com/office/drawing/2014/main" id="{8F1ED339-4ABE-C04A-B742-4F0A7F660CCE}"/>
              </a:ext>
            </a:extLst>
          </p:cNvPr>
          <p:cNvSpPr>
            <a:spLocks/>
          </p:cNvSpPr>
          <p:nvPr userDrawn="1"/>
        </p:nvSpPr>
        <p:spPr bwMode="auto">
          <a:xfrm>
            <a:off x="2905125" y="2406650"/>
            <a:ext cx="11113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1" name="Freeform 1175">
            <a:extLst>
              <a:ext uri="{FF2B5EF4-FFF2-40B4-BE49-F238E27FC236}">
                <a16:creationId xmlns:a16="http://schemas.microsoft.com/office/drawing/2014/main" id="{AACC1FCD-20E7-604D-8B1F-59F096D69BB9}"/>
              </a:ext>
            </a:extLst>
          </p:cNvPr>
          <p:cNvSpPr>
            <a:spLocks/>
          </p:cNvSpPr>
          <p:nvPr userDrawn="1"/>
        </p:nvSpPr>
        <p:spPr bwMode="auto">
          <a:xfrm>
            <a:off x="2905125" y="2406650"/>
            <a:ext cx="11113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2" name="Line 1176">
            <a:extLst>
              <a:ext uri="{FF2B5EF4-FFF2-40B4-BE49-F238E27FC236}">
                <a16:creationId xmlns:a16="http://schemas.microsoft.com/office/drawing/2014/main" id="{3D296986-5FBB-6D48-862C-5A680D8ED71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9654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3" name="Line 1177">
            <a:extLst>
              <a:ext uri="{FF2B5EF4-FFF2-40B4-BE49-F238E27FC236}">
                <a16:creationId xmlns:a16="http://schemas.microsoft.com/office/drawing/2014/main" id="{CBDC21E8-B337-2442-8379-8E3EC748677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9654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4" name="Freeform 1178">
            <a:extLst>
              <a:ext uri="{FF2B5EF4-FFF2-40B4-BE49-F238E27FC236}">
                <a16:creationId xmlns:a16="http://schemas.microsoft.com/office/drawing/2014/main" id="{582EF899-F413-FC4D-8A37-71A68F3F0365}"/>
              </a:ext>
            </a:extLst>
          </p:cNvPr>
          <p:cNvSpPr>
            <a:spLocks/>
          </p:cNvSpPr>
          <p:nvPr userDrawn="1"/>
        </p:nvSpPr>
        <p:spPr bwMode="auto">
          <a:xfrm>
            <a:off x="29606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5" name="Freeform 1179">
            <a:extLst>
              <a:ext uri="{FF2B5EF4-FFF2-40B4-BE49-F238E27FC236}">
                <a16:creationId xmlns:a16="http://schemas.microsoft.com/office/drawing/2014/main" id="{A81E4C4B-7B35-5B44-A56F-56B8F1FB590C}"/>
              </a:ext>
            </a:extLst>
          </p:cNvPr>
          <p:cNvSpPr>
            <a:spLocks/>
          </p:cNvSpPr>
          <p:nvPr userDrawn="1"/>
        </p:nvSpPr>
        <p:spPr bwMode="auto">
          <a:xfrm>
            <a:off x="29606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6" name="Line 1180">
            <a:extLst>
              <a:ext uri="{FF2B5EF4-FFF2-40B4-BE49-F238E27FC236}">
                <a16:creationId xmlns:a16="http://schemas.microsoft.com/office/drawing/2014/main" id="{6F670061-760A-2C4A-94D1-80A0085B47D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0210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7" name="Line 1181">
            <a:extLst>
              <a:ext uri="{FF2B5EF4-FFF2-40B4-BE49-F238E27FC236}">
                <a16:creationId xmlns:a16="http://schemas.microsoft.com/office/drawing/2014/main" id="{B3812CB8-FF07-7149-8100-7D48BF361C2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0210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8" name="Freeform 1182">
            <a:extLst>
              <a:ext uri="{FF2B5EF4-FFF2-40B4-BE49-F238E27FC236}">
                <a16:creationId xmlns:a16="http://schemas.microsoft.com/office/drawing/2014/main" id="{E34E4501-CDB1-E144-A5DE-55B6B557C99E}"/>
              </a:ext>
            </a:extLst>
          </p:cNvPr>
          <p:cNvSpPr>
            <a:spLocks/>
          </p:cNvSpPr>
          <p:nvPr userDrawn="1"/>
        </p:nvSpPr>
        <p:spPr bwMode="auto">
          <a:xfrm>
            <a:off x="30162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9" name="Freeform 1183">
            <a:extLst>
              <a:ext uri="{FF2B5EF4-FFF2-40B4-BE49-F238E27FC236}">
                <a16:creationId xmlns:a16="http://schemas.microsoft.com/office/drawing/2014/main" id="{ED4D0120-3B80-E244-B20F-90AB62D0DFBB}"/>
              </a:ext>
            </a:extLst>
          </p:cNvPr>
          <p:cNvSpPr>
            <a:spLocks/>
          </p:cNvSpPr>
          <p:nvPr userDrawn="1"/>
        </p:nvSpPr>
        <p:spPr bwMode="auto">
          <a:xfrm>
            <a:off x="30162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0" name="Line 1184">
            <a:extLst>
              <a:ext uri="{FF2B5EF4-FFF2-40B4-BE49-F238E27FC236}">
                <a16:creationId xmlns:a16="http://schemas.microsoft.com/office/drawing/2014/main" id="{16474EC0-C6EC-AB4D-B3BF-0F86BB35971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0781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1" name="Line 1185">
            <a:extLst>
              <a:ext uri="{FF2B5EF4-FFF2-40B4-BE49-F238E27FC236}">
                <a16:creationId xmlns:a16="http://schemas.microsoft.com/office/drawing/2014/main" id="{64D32E6F-BDE6-4A47-A9CC-E59A627BFE1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0781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2" name="Freeform 1186">
            <a:extLst>
              <a:ext uri="{FF2B5EF4-FFF2-40B4-BE49-F238E27FC236}">
                <a16:creationId xmlns:a16="http://schemas.microsoft.com/office/drawing/2014/main" id="{15491E66-D92F-FC4E-BE28-FE33AA0CBC2B}"/>
              </a:ext>
            </a:extLst>
          </p:cNvPr>
          <p:cNvSpPr>
            <a:spLocks/>
          </p:cNvSpPr>
          <p:nvPr userDrawn="1"/>
        </p:nvSpPr>
        <p:spPr bwMode="auto">
          <a:xfrm>
            <a:off x="30749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3" name="Freeform 1187">
            <a:extLst>
              <a:ext uri="{FF2B5EF4-FFF2-40B4-BE49-F238E27FC236}">
                <a16:creationId xmlns:a16="http://schemas.microsoft.com/office/drawing/2014/main" id="{7BC5928C-AFFE-2A4A-9EAE-16E678D7065B}"/>
              </a:ext>
            </a:extLst>
          </p:cNvPr>
          <p:cNvSpPr>
            <a:spLocks/>
          </p:cNvSpPr>
          <p:nvPr userDrawn="1"/>
        </p:nvSpPr>
        <p:spPr bwMode="auto">
          <a:xfrm>
            <a:off x="30749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4" name="Line 1188">
            <a:extLst>
              <a:ext uri="{FF2B5EF4-FFF2-40B4-BE49-F238E27FC236}">
                <a16:creationId xmlns:a16="http://schemas.microsoft.com/office/drawing/2014/main" id="{4833F1D6-932A-F84B-A6D1-1C6CDF96781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1337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5" name="Line 1189">
            <a:extLst>
              <a:ext uri="{FF2B5EF4-FFF2-40B4-BE49-F238E27FC236}">
                <a16:creationId xmlns:a16="http://schemas.microsoft.com/office/drawing/2014/main" id="{BF16AA2C-2168-C048-847F-F1F98F87127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1337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6" name="Freeform 1190">
            <a:extLst>
              <a:ext uri="{FF2B5EF4-FFF2-40B4-BE49-F238E27FC236}">
                <a16:creationId xmlns:a16="http://schemas.microsoft.com/office/drawing/2014/main" id="{3388F0A3-6FF4-4345-9614-8A88EE897680}"/>
              </a:ext>
            </a:extLst>
          </p:cNvPr>
          <p:cNvSpPr>
            <a:spLocks/>
          </p:cNvSpPr>
          <p:nvPr userDrawn="1"/>
        </p:nvSpPr>
        <p:spPr bwMode="auto">
          <a:xfrm>
            <a:off x="31305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7" name="Freeform 1191">
            <a:extLst>
              <a:ext uri="{FF2B5EF4-FFF2-40B4-BE49-F238E27FC236}">
                <a16:creationId xmlns:a16="http://schemas.microsoft.com/office/drawing/2014/main" id="{DA432C9E-B442-524C-9C32-C79CA536BA5B}"/>
              </a:ext>
            </a:extLst>
          </p:cNvPr>
          <p:cNvSpPr>
            <a:spLocks/>
          </p:cNvSpPr>
          <p:nvPr userDrawn="1"/>
        </p:nvSpPr>
        <p:spPr bwMode="auto">
          <a:xfrm>
            <a:off x="31305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8" name="Line 1192">
            <a:extLst>
              <a:ext uri="{FF2B5EF4-FFF2-40B4-BE49-F238E27FC236}">
                <a16:creationId xmlns:a16="http://schemas.microsoft.com/office/drawing/2014/main" id="{A5DA3DA2-3643-5546-8128-99C914A0CAD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1908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9" name="Line 1193">
            <a:extLst>
              <a:ext uri="{FF2B5EF4-FFF2-40B4-BE49-F238E27FC236}">
                <a16:creationId xmlns:a16="http://schemas.microsoft.com/office/drawing/2014/main" id="{61AEDFA7-77E2-104E-AEB2-CFC8C9D595A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1908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0" name="Freeform 1194">
            <a:extLst>
              <a:ext uri="{FF2B5EF4-FFF2-40B4-BE49-F238E27FC236}">
                <a16:creationId xmlns:a16="http://schemas.microsoft.com/office/drawing/2014/main" id="{D64A5EE8-5423-344B-BC55-B207D43D43C5}"/>
              </a:ext>
            </a:extLst>
          </p:cNvPr>
          <p:cNvSpPr>
            <a:spLocks/>
          </p:cNvSpPr>
          <p:nvPr userDrawn="1"/>
        </p:nvSpPr>
        <p:spPr bwMode="auto">
          <a:xfrm>
            <a:off x="31845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1" name="Freeform 1195">
            <a:extLst>
              <a:ext uri="{FF2B5EF4-FFF2-40B4-BE49-F238E27FC236}">
                <a16:creationId xmlns:a16="http://schemas.microsoft.com/office/drawing/2014/main" id="{61AB7687-43D2-A74A-8442-A6B739694A07}"/>
              </a:ext>
            </a:extLst>
          </p:cNvPr>
          <p:cNvSpPr>
            <a:spLocks/>
          </p:cNvSpPr>
          <p:nvPr userDrawn="1"/>
        </p:nvSpPr>
        <p:spPr bwMode="auto">
          <a:xfrm>
            <a:off x="31845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2" name="Line 1196">
            <a:extLst>
              <a:ext uri="{FF2B5EF4-FFF2-40B4-BE49-F238E27FC236}">
                <a16:creationId xmlns:a16="http://schemas.microsoft.com/office/drawing/2014/main" id="{D18A8CBB-F850-3B43-8B69-989B78489FC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2480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3" name="Line 1197">
            <a:extLst>
              <a:ext uri="{FF2B5EF4-FFF2-40B4-BE49-F238E27FC236}">
                <a16:creationId xmlns:a16="http://schemas.microsoft.com/office/drawing/2014/main" id="{E6759902-BBA7-984B-A1EB-A1201CB41C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2480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4" name="Freeform 1198">
            <a:extLst>
              <a:ext uri="{FF2B5EF4-FFF2-40B4-BE49-F238E27FC236}">
                <a16:creationId xmlns:a16="http://schemas.microsoft.com/office/drawing/2014/main" id="{5A5A045A-D068-9F4C-ACC5-49D40EBA58DF}"/>
              </a:ext>
            </a:extLst>
          </p:cNvPr>
          <p:cNvSpPr>
            <a:spLocks/>
          </p:cNvSpPr>
          <p:nvPr userDrawn="1"/>
        </p:nvSpPr>
        <p:spPr bwMode="auto">
          <a:xfrm>
            <a:off x="3244850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5" name="Freeform 1199">
            <a:extLst>
              <a:ext uri="{FF2B5EF4-FFF2-40B4-BE49-F238E27FC236}">
                <a16:creationId xmlns:a16="http://schemas.microsoft.com/office/drawing/2014/main" id="{AA32DE0E-7A65-3343-9F11-1C515CF43D22}"/>
              </a:ext>
            </a:extLst>
          </p:cNvPr>
          <p:cNvSpPr>
            <a:spLocks/>
          </p:cNvSpPr>
          <p:nvPr userDrawn="1"/>
        </p:nvSpPr>
        <p:spPr bwMode="auto">
          <a:xfrm>
            <a:off x="3244850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6" name="Line 1200">
            <a:extLst>
              <a:ext uri="{FF2B5EF4-FFF2-40B4-BE49-F238E27FC236}">
                <a16:creationId xmlns:a16="http://schemas.microsoft.com/office/drawing/2014/main" id="{4C0C3949-32B0-2A4C-8FF1-DCF07ED7106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3035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7" name="Line 1201">
            <a:extLst>
              <a:ext uri="{FF2B5EF4-FFF2-40B4-BE49-F238E27FC236}">
                <a16:creationId xmlns:a16="http://schemas.microsoft.com/office/drawing/2014/main" id="{5647B0A1-392C-3B45-8D37-4209F5F6421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3035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8" name="Freeform 1202">
            <a:extLst>
              <a:ext uri="{FF2B5EF4-FFF2-40B4-BE49-F238E27FC236}">
                <a16:creationId xmlns:a16="http://schemas.microsoft.com/office/drawing/2014/main" id="{3FC9BA16-FB18-5F4C-928B-5D8FC35FD6BF}"/>
              </a:ext>
            </a:extLst>
          </p:cNvPr>
          <p:cNvSpPr>
            <a:spLocks/>
          </p:cNvSpPr>
          <p:nvPr userDrawn="1"/>
        </p:nvSpPr>
        <p:spPr bwMode="auto">
          <a:xfrm>
            <a:off x="33004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9" name="Freeform 1203">
            <a:extLst>
              <a:ext uri="{FF2B5EF4-FFF2-40B4-BE49-F238E27FC236}">
                <a16:creationId xmlns:a16="http://schemas.microsoft.com/office/drawing/2014/main" id="{5B2B6479-46BA-664E-B3F1-1878C0D281AF}"/>
              </a:ext>
            </a:extLst>
          </p:cNvPr>
          <p:cNvSpPr>
            <a:spLocks/>
          </p:cNvSpPr>
          <p:nvPr userDrawn="1"/>
        </p:nvSpPr>
        <p:spPr bwMode="auto">
          <a:xfrm>
            <a:off x="33004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0" name="Line 1204">
            <a:extLst>
              <a:ext uri="{FF2B5EF4-FFF2-40B4-BE49-F238E27FC236}">
                <a16:creationId xmlns:a16="http://schemas.microsoft.com/office/drawing/2014/main" id="{BAA3BCF6-4B3F-6545-B22B-D50EED73CD6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3575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1" name="Line 1205">
            <a:extLst>
              <a:ext uri="{FF2B5EF4-FFF2-40B4-BE49-F238E27FC236}">
                <a16:creationId xmlns:a16="http://schemas.microsoft.com/office/drawing/2014/main" id="{BAADB672-0B4E-074E-8F01-7287F02E2AC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3575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2" name="Freeform 1206">
            <a:extLst>
              <a:ext uri="{FF2B5EF4-FFF2-40B4-BE49-F238E27FC236}">
                <a16:creationId xmlns:a16="http://schemas.microsoft.com/office/drawing/2014/main" id="{7201B2A9-B0ED-3B4F-A9EB-5D0560F722E0}"/>
              </a:ext>
            </a:extLst>
          </p:cNvPr>
          <p:cNvSpPr>
            <a:spLocks/>
          </p:cNvSpPr>
          <p:nvPr userDrawn="1"/>
        </p:nvSpPr>
        <p:spPr bwMode="auto">
          <a:xfrm>
            <a:off x="33543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3" name="Freeform 1207">
            <a:extLst>
              <a:ext uri="{FF2B5EF4-FFF2-40B4-BE49-F238E27FC236}">
                <a16:creationId xmlns:a16="http://schemas.microsoft.com/office/drawing/2014/main" id="{A24C61A8-BFAF-D048-B155-03DDFD7A23CB}"/>
              </a:ext>
            </a:extLst>
          </p:cNvPr>
          <p:cNvSpPr>
            <a:spLocks/>
          </p:cNvSpPr>
          <p:nvPr userDrawn="1"/>
        </p:nvSpPr>
        <p:spPr bwMode="auto">
          <a:xfrm>
            <a:off x="33543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4" name="Line 1208">
            <a:extLst>
              <a:ext uri="{FF2B5EF4-FFF2-40B4-BE49-F238E27FC236}">
                <a16:creationId xmlns:a16="http://schemas.microsoft.com/office/drawing/2014/main" id="{353A13B8-058D-7E47-94A8-B6154996584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4178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5" name="Line 1209">
            <a:extLst>
              <a:ext uri="{FF2B5EF4-FFF2-40B4-BE49-F238E27FC236}">
                <a16:creationId xmlns:a16="http://schemas.microsoft.com/office/drawing/2014/main" id="{91EA86CF-914D-8D47-99E4-C120308A7AF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4178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6" name="Freeform 1210">
            <a:extLst>
              <a:ext uri="{FF2B5EF4-FFF2-40B4-BE49-F238E27FC236}">
                <a16:creationId xmlns:a16="http://schemas.microsoft.com/office/drawing/2014/main" id="{87089DE0-4E4E-6E41-BCBD-E4A988D1B1A0}"/>
              </a:ext>
            </a:extLst>
          </p:cNvPr>
          <p:cNvSpPr>
            <a:spLocks/>
          </p:cNvSpPr>
          <p:nvPr userDrawn="1"/>
        </p:nvSpPr>
        <p:spPr bwMode="auto">
          <a:xfrm>
            <a:off x="34131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7" name="Freeform 1211">
            <a:extLst>
              <a:ext uri="{FF2B5EF4-FFF2-40B4-BE49-F238E27FC236}">
                <a16:creationId xmlns:a16="http://schemas.microsoft.com/office/drawing/2014/main" id="{20CE1AB8-BA31-3744-B0E6-6AA61A74845A}"/>
              </a:ext>
            </a:extLst>
          </p:cNvPr>
          <p:cNvSpPr>
            <a:spLocks/>
          </p:cNvSpPr>
          <p:nvPr userDrawn="1"/>
        </p:nvSpPr>
        <p:spPr bwMode="auto">
          <a:xfrm>
            <a:off x="34131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8" name="Line 1212">
            <a:extLst>
              <a:ext uri="{FF2B5EF4-FFF2-40B4-BE49-F238E27FC236}">
                <a16:creationId xmlns:a16="http://schemas.microsoft.com/office/drawing/2014/main" id="{993CB078-92FD-BA41-8657-20C15492A8D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4734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9" name="Line 1213">
            <a:extLst>
              <a:ext uri="{FF2B5EF4-FFF2-40B4-BE49-F238E27FC236}">
                <a16:creationId xmlns:a16="http://schemas.microsoft.com/office/drawing/2014/main" id="{0090F0EA-6064-5F47-967E-4E8875B0246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4734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0" name="Freeform 1214">
            <a:extLst>
              <a:ext uri="{FF2B5EF4-FFF2-40B4-BE49-F238E27FC236}">
                <a16:creationId xmlns:a16="http://schemas.microsoft.com/office/drawing/2014/main" id="{EF9F4936-5C29-A142-ABFB-60365AD80B74}"/>
              </a:ext>
            </a:extLst>
          </p:cNvPr>
          <p:cNvSpPr>
            <a:spLocks/>
          </p:cNvSpPr>
          <p:nvPr userDrawn="1"/>
        </p:nvSpPr>
        <p:spPr bwMode="auto">
          <a:xfrm>
            <a:off x="34671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1" name="Freeform 1215">
            <a:extLst>
              <a:ext uri="{FF2B5EF4-FFF2-40B4-BE49-F238E27FC236}">
                <a16:creationId xmlns:a16="http://schemas.microsoft.com/office/drawing/2014/main" id="{483ECCC8-9C51-FC45-ADE3-7B353DC1448D}"/>
              </a:ext>
            </a:extLst>
          </p:cNvPr>
          <p:cNvSpPr>
            <a:spLocks/>
          </p:cNvSpPr>
          <p:nvPr userDrawn="1"/>
        </p:nvSpPr>
        <p:spPr bwMode="auto">
          <a:xfrm>
            <a:off x="34671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2" name="Line 1216">
            <a:extLst>
              <a:ext uri="{FF2B5EF4-FFF2-40B4-BE49-F238E27FC236}">
                <a16:creationId xmlns:a16="http://schemas.microsoft.com/office/drawing/2014/main" id="{A2532EB2-0B7B-EF4D-BE58-0CCBF737FEA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5274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3" name="Line 1217">
            <a:extLst>
              <a:ext uri="{FF2B5EF4-FFF2-40B4-BE49-F238E27FC236}">
                <a16:creationId xmlns:a16="http://schemas.microsoft.com/office/drawing/2014/main" id="{52C4ADAA-B40F-BE42-8F50-54F93FDD5C9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5274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4" name="Freeform 1218">
            <a:extLst>
              <a:ext uri="{FF2B5EF4-FFF2-40B4-BE49-F238E27FC236}">
                <a16:creationId xmlns:a16="http://schemas.microsoft.com/office/drawing/2014/main" id="{2D41154F-FD4D-9E42-B070-8DB63AF0287C}"/>
              </a:ext>
            </a:extLst>
          </p:cNvPr>
          <p:cNvSpPr>
            <a:spLocks/>
          </p:cNvSpPr>
          <p:nvPr userDrawn="1"/>
        </p:nvSpPr>
        <p:spPr bwMode="auto">
          <a:xfrm>
            <a:off x="35226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5" name="Freeform 1219">
            <a:extLst>
              <a:ext uri="{FF2B5EF4-FFF2-40B4-BE49-F238E27FC236}">
                <a16:creationId xmlns:a16="http://schemas.microsoft.com/office/drawing/2014/main" id="{56052CCE-BAC7-994D-9AB2-27AFDB8B0C15}"/>
              </a:ext>
            </a:extLst>
          </p:cNvPr>
          <p:cNvSpPr>
            <a:spLocks/>
          </p:cNvSpPr>
          <p:nvPr userDrawn="1"/>
        </p:nvSpPr>
        <p:spPr bwMode="auto">
          <a:xfrm>
            <a:off x="35226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6" name="Line 1220">
            <a:extLst>
              <a:ext uri="{FF2B5EF4-FFF2-40B4-BE49-F238E27FC236}">
                <a16:creationId xmlns:a16="http://schemas.microsoft.com/office/drawing/2014/main" id="{D7142747-DB40-604F-9219-4422CD431C7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5829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7" name="Line 1221">
            <a:extLst>
              <a:ext uri="{FF2B5EF4-FFF2-40B4-BE49-F238E27FC236}">
                <a16:creationId xmlns:a16="http://schemas.microsoft.com/office/drawing/2014/main" id="{F2217E8A-A882-2848-AE28-2EC54AAC21F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5829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8" name="Freeform 1222">
            <a:extLst>
              <a:ext uri="{FF2B5EF4-FFF2-40B4-BE49-F238E27FC236}">
                <a16:creationId xmlns:a16="http://schemas.microsoft.com/office/drawing/2014/main" id="{F745BFCF-DEBB-4D48-A36A-858459727CC0}"/>
              </a:ext>
            </a:extLst>
          </p:cNvPr>
          <p:cNvSpPr>
            <a:spLocks/>
          </p:cNvSpPr>
          <p:nvPr userDrawn="1"/>
        </p:nvSpPr>
        <p:spPr bwMode="auto">
          <a:xfrm>
            <a:off x="35798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9" name="Freeform 1223">
            <a:extLst>
              <a:ext uri="{FF2B5EF4-FFF2-40B4-BE49-F238E27FC236}">
                <a16:creationId xmlns:a16="http://schemas.microsoft.com/office/drawing/2014/main" id="{266FEABC-1267-6E43-B866-2909B979BB5D}"/>
              </a:ext>
            </a:extLst>
          </p:cNvPr>
          <p:cNvSpPr>
            <a:spLocks/>
          </p:cNvSpPr>
          <p:nvPr userDrawn="1"/>
        </p:nvSpPr>
        <p:spPr bwMode="auto">
          <a:xfrm>
            <a:off x="357981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0" name="Line 1224">
            <a:extLst>
              <a:ext uri="{FF2B5EF4-FFF2-40B4-BE49-F238E27FC236}">
                <a16:creationId xmlns:a16="http://schemas.microsoft.com/office/drawing/2014/main" id="{32E86AC2-67AF-924B-9763-B7F15302EB4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6401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1" name="Line 1225">
            <a:extLst>
              <a:ext uri="{FF2B5EF4-FFF2-40B4-BE49-F238E27FC236}">
                <a16:creationId xmlns:a16="http://schemas.microsoft.com/office/drawing/2014/main" id="{3D241305-1B2F-B343-A0A2-C7542B74DAE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6401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2" name="Freeform 1226">
            <a:extLst>
              <a:ext uri="{FF2B5EF4-FFF2-40B4-BE49-F238E27FC236}">
                <a16:creationId xmlns:a16="http://schemas.microsoft.com/office/drawing/2014/main" id="{D7D8479A-B1EC-554D-8E61-D581C14159D4}"/>
              </a:ext>
            </a:extLst>
          </p:cNvPr>
          <p:cNvSpPr>
            <a:spLocks/>
          </p:cNvSpPr>
          <p:nvPr userDrawn="1"/>
        </p:nvSpPr>
        <p:spPr bwMode="auto">
          <a:xfrm>
            <a:off x="36369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3" name="Freeform 1227">
            <a:extLst>
              <a:ext uri="{FF2B5EF4-FFF2-40B4-BE49-F238E27FC236}">
                <a16:creationId xmlns:a16="http://schemas.microsoft.com/office/drawing/2014/main" id="{E949DC54-8B95-8E45-87CD-CB691200A9F4}"/>
              </a:ext>
            </a:extLst>
          </p:cNvPr>
          <p:cNvSpPr>
            <a:spLocks/>
          </p:cNvSpPr>
          <p:nvPr userDrawn="1"/>
        </p:nvSpPr>
        <p:spPr bwMode="auto">
          <a:xfrm>
            <a:off x="36369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4" name="Line 1228">
            <a:extLst>
              <a:ext uri="{FF2B5EF4-FFF2-40B4-BE49-F238E27FC236}">
                <a16:creationId xmlns:a16="http://schemas.microsoft.com/office/drawing/2014/main" id="{336EE28C-4F46-A045-93A4-67FE7B17988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6972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5" name="Line 1229">
            <a:extLst>
              <a:ext uri="{FF2B5EF4-FFF2-40B4-BE49-F238E27FC236}">
                <a16:creationId xmlns:a16="http://schemas.microsoft.com/office/drawing/2014/main" id="{5A71B6D6-FF37-E84D-A74C-84EBD5DEF0B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6972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6" name="Freeform 1230">
            <a:extLst>
              <a:ext uri="{FF2B5EF4-FFF2-40B4-BE49-F238E27FC236}">
                <a16:creationId xmlns:a16="http://schemas.microsoft.com/office/drawing/2014/main" id="{E2F77F28-9E9E-9C40-9783-B9CEE995F088}"/>
              </a:ext>
            </a:extLst>
          </p:cNvPr>
          <p:cNvSpPr>
            <a:spLocks/>
          </p:cNvSpPr>
          <p:nvPr userDrawn="1"/>
        </p:nvSpPr>
        <p:spPr bwMode="auto">
          <a:xfrm>
            <a:off x="36925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7" name="Freeform 1231">
            <a:extLst>
              <a:ext uri="{FF2B5EF4-FFF2-40B4-BE49-F238E27FC236}">
                <a16:creationId xmlns:a16="http://schemas.microsoft.com/office/drawing/2014/main" id="{89048829-A6B2-A54D-AE96-0CA87C809EB7}"/>
              </a:ext>
            </a:extLst>
          </p:cNvPr>
          <p:cNvSpPr>
            <a:spLocks/>
          </p:cNvSpPr>
          <p:nvPr userDrawn="1"/>
        </p:nvSpPr>
        <p:spPr bwMode="auto">
          <a:xfrm>
            <a:off x="36925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8" name="Line 1232">
            <a:extLst>
              <a:ext uri="{FF2B5EF4-FFF2-40B4-BE49-F238E27FC236}">
                <a16:creationId xmlns:a16="http://schemas.microsoft.com/office/drawing/2014/main" id="{D2B06EE6-67E7-1940-9590-B66DCA3ABE6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7528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9" name="Line 1233">
            <a:extLst>
              <a:ext uri="{FF2B5EF4-FFF2-40B4-BE49-F238E27FC236}">
                <a16:creationId xmlns:a16="http://schemas.microsoft.com/office/drawing/2014/main" id="{B66CAC29-D0DC-6242-9526-BD227ADD0D9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7528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0" name="Freeform 1234">
            <a:extLst>
              <a:ext uri="{FF2B5EF4-FFF2-40B4-BE49-F238E27FC236}">
                <a16:creationId xmlns:a16="http://schemas.microsoft.com/office/drawing/2014/main" id="{26F611C3-E853-E645-9491-9301CD567318}"/>
              </a:ext>
            </a:extLst>
          </p:cNvPr>
          <p:cNvSpPr>
            <a:spLocks/>
          </p:cNvSpPr>
          <p:nvPr userDrawn="1"/>
        </p:nvSpPr>
        <p:spPr bwMode="auto">
          <a:xfrm>
            <a:off x="37465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1" name="Freeform 1235">
            <a:extLst>
              <a:ext uri="{FF2B5EF4-FFF2-40B4-BE49-F238E27FC236}">
                <a16:creationId xmlns:a16="http://schemas.microsoft.com/office/drawing/2014/main" id="{03994D28-D7D2-064F-AFAB-5515ADBE6605}"/>
              </a:ext>
            </a:extLst>
          </p:cNvPr>
          <p:cNvSpPr>
            <a:spLocks/>
          </p:cNvSpPr>
          <p:nvPr userDrawn="1"/>
        </p:nvSpPr>
        <p:spPr bwMode="auto">
          <a:xfrm>
            <a:off x="37465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2" name="Line 1236">
            <a:extLst>
              <a:ext uri="{FF2B5EF4-FFF2-40B4-BE49-F238E27FC236}">
                <a16:creationId xmlns:a16="http://schemas.microsoft.com/office/drawing/2014/main" id="{1646E104-E6D4-D149-8F1E-113D8ECD408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8100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3" name="Line 1237">
            <a:extLst>
              <a:ext uri="{FF2B5EF4-FFF2-40B4-BE49-F238E27FC236}">
                <a16:creationId xmlns:a16="http://schemas.microsoft.com/office/drawing/2014/main" id="{E5015E74-A80B-1F4B-91DE-C6696D63AFB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8100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4" name="Freeform 1238">
            <a:extLst>
              <a:ext uri="{FF2B5EF4-FFF2-40B4-BE49-F238E27FC236}">
                <a16:creationId xmlns:a16="http://schemas.microsoft.com/office/drawing/2014/main" id="{0E49AF6D-177C-6749-8D5B-02C7AE50B023}"/>
              </a:ext>
            </a:extLst>
          </p:cNvPr>
          <p:cNvSpPr>
            <a:spLocks/>
          </p:cNvSpPr>
          <p:nvPr userDrawn="1"/>
        </p:nvSpPr>
        <p:spPr bwMode="auto">
          <a:xfrm>
            <a:off x="380682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5" name="Freeform 1239">
            <a:extLst>
              <a:ext uri="{FF2B5EF4-FFF2-40B4-BE49-F238E27FC236}">
                <a16:creationId xmlns:a16="http://schemas.microsoft.com/office/drawing/2014/main" id="{BF14827B-8808-C74A-96D9-AD90F5217CEF}"/>
              </a:ext>
            </a:extLst>
          </p:cNvPr>
          <p:cNvSpPr>
            <a:spLocks/>
          </p:cNvSpPr>
          <p:nvPr userDrawn="1"/>
        </p:nvSpPr>
        <p:spPr bwMode="auto">
          <a:xfrm>
            <a:off x="380682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6" name="Line 1240">
            <a:extLst>
              <a:ext uri="{FF2B5EF4-FFF2-40B4-BE49-F238E27FC236}">
                <a16:creationId xmlns:a16="http://schemas.microsoft.com/office/drawing/2014/main" id="{DE2AC41C-5B90-7941-A8B1-44CF9FE160D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8655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7" name="Line 1241">
            <a:extLst>
              <a:ext uri="{FF2B5EF4-FFF2-40B4-BE49-F238E27FC236}">
                <a16:creationId xmlns:a16="http://schemas.microsoft.com/office/drawing/2014/main" id="{230A6502-3CE7-E040-96FA-4C856C50112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8655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8" name="Freeform 1242">
            <a:extLst>
              <a:ext uri="{FF2B5EF4-FFF2-40B4-BE49-F238E27FC236}">
                <a16:creationId xmlns:a16="http://schemas.microsoft.com/office/drawing/2014/main" id="{986386D8-8D08-7A4B-BE42-59E519C3A3CE}"/>
              </a:ext>
            </a:extLst>
          </p:cNvPr>
          <p:cNvSpPr>
            <a:spLocks/>
          </p:cNvSpPr>
          <p:nvPr userDrawn="1"/>
        </p:nvSpPr>
        <p:spPr bwMode="auto">
          <a:xfrm>
            <a:off x="38623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9" name="Freeform 1243">
            <a:extLst>
              <a:ext uri="{FF2B5EF4-FFF2-40B4-BE49-F238E27FC236}">
                <a16:creationId xmlns:a16="http://schemas.microsoft.com/office/drawing/2014/main" id="{423E80D6-8555-5041-891D-4BDBFD82C723}"/>
              </a:ext>
            </a:extLst>
          </p:cNvPr>
          <p:cNvSpPr>
            <a:spLocks/>
          </p:cNvSpPr>
          <p:nvPr userDrawn="1"/>
        </p:nvSpPr>
        <p:spPr bwMode="auto">
          <a:xfrm>
            <a:off x="38623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0" name="Line 1244">
            <a:extLst>
              <a:ext uri="{FF2B5EF4-FFF2-40B4-BE49-F238E27FC236}">
                <a16:creationId xmlns:a16="http://schemas.microsoft.com/office/drawing/2014/main" id="{BEC80ED3-E208-2543-81B7-E1BAC6DD04D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9195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1" name="Line 1245">
            <a:extLst>
              <a:ext uri="{FF2B5EF4-FFF2-40B4-BE49-F238E27FC236}">
                <a16:creationId xmlns:a16="http://schemas.microsoft.com/office/drawing/2014/main" id="{CBD933AC-D0D7-8C4F-B5B0-23D4000D217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9195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2" name="Freeform 1246">
            <a:extLst>
              <a:ext uri="{FF2B5EF4-FFF2-40B4-BE49-F238E27FC236}">
                <a16:creationId xmlns:a16="http://schemas.microsoft.com/office/drawing/2014/main" id="{7395DD79-849A-2341-836A-0F730869F17B}"/>
              </a:ext>
            </a:extLst>
          </p:cNvPr>
          <p:cNvSpPr>
            <a:spLocks/>
          </p:cNvSpPr>
          <p:nvPr userDrawn="1"/>
        </p:nvSpPr>
        <p:spPr bwMode="auto">
          <a:xfrm>
            <a:off x="39163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3" name="Freeform 1247">
            <a:extLst>
              <a:ext uri="{FF2B5EF4-FFF2-40B4-BE49-F238E27FC236}">
                <a16:creationId xmlns:a16="http://schemas.microsoft.com/office/drawing/2014/main" id="{B654733E-8FCF-5145-A2E8-0FC756A90786}"/>
              </a:ext>
            </a:extLst>
          </p:cNvPr>
          <p:cNvSpPr>
            <a:spLocks/>
          </p:cNvSpPr>
          <p:nvPr userDrawn="1"/>
        </p:nvSpPr>
        <p:spPr bwMode="auto">
          <a:xfrm>
            <a:off x="39163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4" name="Line 1248">
            <a:extLst>
              <a:ext uri="{FF2B5EF4-FFF2-40B4-BE49-F238E27FC236}">
                <a16:creationId xmlns:a16="http://schemas.microsoft.com/office/drawing/2014/main" id="{53BCE9F4-B9D6-9448-A084-DE30D7801A0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9798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5" name="Line 1249">
            <a:extLst>
              <a:ext uri="{FF2B5EF4-FFF2-40B4-BE49-F238E27FC236}">
                <a16:creationId xmlns:a16="http://schemas.microsoft.com/office/drawing/2014/main" id="{36845498-B238-2F4D-8A74-EAF157C69DA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9798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6" name="Freeform 1250">
            <a:extLst>
              <a:ext uri="{FF2B5EF4-FFF2-40B4-BE49-F238E27FC236}">
                <a16:creationId xmlns:a16="http://schemas.microsoft.com/office/drawing/2014/main" id="{3A221237-07BC-1148-9CDC-B2CA9B969728}"/>
              </a:ext>
            </a:extLst>
          </p:cNvPr>
          <p:cNvSpPr>
            <a:spLocks/>
          </p:cNvSpPr>
          <p:nvPr userDrawn="1"/>
        </p:nvSpPr>
        <p:spPr bwMode="auto">
          <a:xfrm>
            <a:off x="39751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7" name="Freeform 1251">
            <a:extLst>
              <a:ext uri="{FF2B5EF4-FFF2-40B4-BE49-F238E27FC236}">
                <a16:creationId xmlns:a16="http://schemas.microsoft.com/office/drawing/2014/main" id="{2F30A680-9727-264E-86F7-3C7EB5A574E3}"/>
              </a:ext>
            </a:extLst>
          </p:cNvPr>
          <p:cNvSpPr>
            <a:spLocks/>
          </p:cNvSpPr>
          <p:nvPr userDrawn="1"/>
        </p:nvSpPr>
        <p:spPr bwMode="auto">
          <a:xfrm>
            <a:off x="39751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8" name="Line 1252">
            <a:extLst>
              <a:ext uri="{FF2B5EF4-FFF2-40B4-BE49-F238E27FC236}">
                <a16:creationId xmlns:a16="http://schemas.microsoft.com/office/drawing/2014/main" id="{07F112A0-56F7-F140-9304-80D2CBB4DBA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0354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9" name="Line 1253">
            <a:extLst>
              <a:ext uri="{FF2B5EF4-FFF2-40B4-BE49-F238E27FC236}">
                <a16:creationId xmlns:a16="http://schemas.microsoft.com/office/drawing/2014/main" id="{01BEE80D-7A69-4049-A127-0B16ECDE5B7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0354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0" name="Freeform 1254">
            <a:extLst>
              <a:ext uri="{FF2B5EF4-FFF2-40B4-BE49-F238E27FC236}">
                <a16:creationId xmlns:a16="http://schemas.microsoft.com/office/drawing/2014/main" id="{2D2B04C5-90FD-0141-8574-A6B34085DE3D}"/>
              </a:ext>
            </a:extLst>
          </p:cNvPr>
          <p:cNvSpPr>
            <a:spLocks/>
          </p:cNvSpPr>
          <p:nvPr userDrawn="1"/>
        </p:nvSpPr>
        <p:spPr bwMode="auto">
          <a:xfrm>
            <a:off x="40290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1" name="Freeform 1255">
            <a:extLst>
              <a:ext uri="{FF2B5EF4-FFF2-40B4-BE49-F238E27FC236}">
                <a16:creationId xmlns:a16="http://schemas.microsoft.com/office/drawing/2014/main" id="{11D9E532-C702-C249-9660-595A20DD5799}"/>
              </a:ext>
            </a:extLst>
          </p:cNvPr>
          <p:cNvSpPr>
            <a:spLocks/>
          </p:cNvSpPr>
          <p:nvPr userDrawn="1"/>
        </p:nvSpPr>
        <p:spPr bwMode="auto">
          <a:xfrm>
            <a:off x="40290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2" name="Line 1256">
            <a:extLst>
              <a:ext uri="{FF2B5EF4-FFF2-40B4-BE49-F238E27FC236}">
                <a16:creationId xmlns:a16="http://schemas.microsoft.com/office/drawing/2014/main" id="{250986ED-8E28-A242-9E86-F81C00ABB72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0894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3" name="Line 1257">
            <a:extLst>
              <a:ext uri="{FF2B5EF4-FFF2-40B4-BE49-F238E27FC236}">
                <a16:creationId xmlns:a16="http://schemas.microsoft.com/office/drawing/2014/main" id="{BB079A2A-64E0-5D40-AE97-B2F6A1957AB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0894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4" name="Freeform 1258">
            <a:extLst>
              <a:ext uri="{FF2B5EF4-FFF2-40B4-BE49-F238E27FC236}">
                <a16:creationId xmlns:a16="http://schemas.microsoft.com/office/drawing/2014/main" id="{53E1BC84-0A5B-6847-9A88-0CAB2AF2948A}"/>
              </a:ext>
            </a:extLst>
          </p:cNvPr>
          <p:cNvSpPr>
            <a:spLocks/>
          </p:cNvSpPr>
          <p:nvPr userDrawn="1"/>
        </p:nvSpPr>
        <p:spPr bwMode="auto">
          <a:xfrm>
            <a:off x="408622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5" name="Freeform 1259">
            <a:extLst>
              <a:ext uri="{FF2B5EF4-FFF2-40B4-BE49-F238E27FC236}">
                <a16:creationId xmlns:a16="http://schemas.microsoft.com/office/drawing/2014/main" id="{32B06868-CFC7-5442-9003-02ABD5B71F19}"/>
              </a:ext>
            </a:extLst>
          </p:cNvPr>
          <p:cNvSpPr>
            <a:spLocks/>
          </p:cNvSpPr>
          <p:nvPr userDrawn="1"/>
        </p:nvSpPr>
        <p:spPr bwMode="auto">
          <a:xfrm>
            <a:off x="4086225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6" name="Line 1260">
            <a:extLst>
              <a:ext uri="{FF2B5EF4-FFF2-40B4-BE49-F238E27FC236}">
                <a16:creationId xmlns:a16="http://schemas.microsoft.com/office/drawing/2014/main" id="{E0F446C7-E455-EB4D-A7A3-C0329DECD4D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1481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7" name="Line 1261">
            <a:extLst>
              <a:ext uri="{FF2B5EF4-FFF2-40B4-BE49-F238E27FC236}">
                <a16:creationId xmlns:a16="http://schemas.microsoft.com/office/drawing/2014/main" id="{C1F4C0F7-0E89-FF4A-AF15-07E36BA7C9B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1481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8" name="Freeform 1262">
            <a:extLst>
              <a:ext uri="{FF2B5EF4-FFF2-40B4-BE49-F238E27FC236}">
                <a16:creationId xmlns:a16="http://schemas.microsoft.com/office/drawing/2014/main" id="{DECBEAE9-6719-C14A-8C9A-4726EC38F817}"/>
              </a:ext>
            </a:extLst>
          </p:cNvPr>
          <p:cNvSpPr>
            <a:spLocks/>
          </p:cNvSpPr>
          <p:nvPr userDrawn="1"/>
        </p:nvSpPr>
        <p:spPr bwMode="auto">
          <a:xfrm>
            <a:off x="41449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9" name="Freeform 1263">
            <a:extLst>
              <a:ext uri="{FF2B5EF4-FFF2-40B4-BE49-F238E27FC236}">
                <a16:creationId xmlns:a16="http://schemas.microsoft.com/office/drawing/2014/main" id="{13E0FCE8-CBDB-0345-9C35-F4157A4E77E4}"/>
              </a:ext>
            </a:extLst>
          </p:cNvPr>
          <p:cNvSpPr>
            <a:spLocks/>
          </p:cNvSpPr>
          <p:nvPr userDrawn="1"/>
        </p:nvSpPr>
        <p:spPr bwMode="auto">
          <a:xfrm>
            <a:off x="41449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0" name="Line 1264">
            <a:extLst>
              <a:ext uri="{FF2B5EF4-FFF2-40B4-BE49-F238E27FC236}">
                <a16:creationId xmlns:a16="http://schemas.microsoft.com/office/drawing/2014/main" id="{226C9074-974C-2446-931B-F5F8E92D23C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2021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1" name="Line 1265">
            <a:extLst>
              <a:ext uri="{FF2B5EF4-FFF2-40B4-BE49-F238E27FC236}">
                <a16:creationId xmlns:a16="http://schemas.microsoft.com/office/drawing/2014/main" id="{4CE0B610-71FF-404D-9F09-A09D4F73F00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2021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2" name="Freeform 1266">
            <a:extLst>
              <a:ext uri="{FF2B5EF4-FFF2-40B4-BE49-F238E27FC236}">
                <a16:creationId xmlns:a16="http://schemas.microsoft.com/office/drawing/2014/main" id="{71335B56-6EB2-3544-A15B-EFDF2D85BBF6}"/>
              </a:ext>
            </a:extLst>
          </p:cNvPr>
          <p:cNvSpPr>
            <a:spLocks/>
          </p:cNvSpPr>
          <p:nvPr userDrawn="1"/>
        </p:nvSpPr>
        <p:spPr bwMode="auto">
          <a:xfrm>
            <a:off x="41989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3" name="Freeform 1268">
            <a:extLst>
              <a:ext uri="{FF2B5EF4-FFF2-40B4-BE49-F238E27FC236}">
                <a16:creationId xmlns:a16="http://schemas.microsoft.com/office/drawing/2014/main" id="{25D034A1-131C-1F4F-A09F-0BA5CC705065}"/>
              </a:ext>
            </a:extLst>
          </p:cNvPr>
          <p:cNvSpPr>
            <a:spLocks/>
          </p:cNvSpPr>
          <p:nvPr userDrawn="1"/>
        </p:nvSpPr>
        <p:spPr bwMode="auto">
          <a:xfrm>
            <a:off x="41989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4" name="Line 1269">
            <a:extLst>
              <a:ext uri="{FF2B5EF4-FFF2-40B4-BE49-F238E27FC236}">
                <a16:creationId xmlns:a16="http://schemas.microsoft.com/office/drawing/2014/main" id="{23984F97-C999-F148-AF39-08C96DAFEC6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2592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5" name="Line 1270">
            <a:extLst>
              <a:ext uri="{FF2B5EF4-FFF2-40B4-BE49-F238E27FC236}">
                <a16:creationId xmlns:a16="http://schemas.microsoft.com/office/drawing/2014/main" id="{DF1FD91C-9DDF-FB46-BFDF-44C49542589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2592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6" name="Freeform 1271">
            <a:extLst>
              <a:ext uri="{FF2B5EF4-FFF2-40B4-BE49-F238E27FC236}">
                <a16:creationId xmlns:a16="http://schemas.microsoft.com/office/drawing/2014/main" id="{4360355D-212A-444C-8B2B-219A74A93289}"/>
              </a:ext>
            </a:extLst>
          </p:cNvPr>
          <p:cNvSpPr>
            <a:spLocks/>
          </p:cNvSpPr>
          <p:nvPr userDrawn="1"/>
        </p:nvSpPr>
        <p:spPr bwMode="auto">
          <a:xfrm>
            <a:off x="42545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7" name="Freeform 1272">
            <a:extLst>
              <a:ext uri="{FF2B5EF4-FFF2-40B4-BE49-F238E27FC236}">
                <a16:creationId xmlns:a16="http://schemas.microsoft.com/office/drawing/2014/main" id="{C90ECACF-199D-1748-81B2-B1543D71E92D}"/>
              </a:ext>
            </a:extLst>
          </p:cNvPr>
          <p:cNvSpPr>
            <a:spLocks/>
          </p:cNvSpPr>
          <p:nvPr userDrawn="1"/>
        </p:nvSpPr>
        <p:spPr bwMode="auto">
          <a:xfrm>
            <a:off x="42545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8" name="Line 1273">
            <a:extLst>
              <a:ext uri="{FF2B5EF4-FFF2-40B4-BE49-F238E27FC236}">
                <a16:creationId xmlns:a16="http://schemas.microsoft.com/office/drawing/2014/main" id="{E1C5393C-E45A-814A-A0B0-93E0EC41678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313238" y="2452688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9" name="Line 1274">
            <a:extLst>
              <a:ext uri="{FF2B5EF4-FFF2-40B4-BE49-F238E27FC236}">
                <a16:creationId xmlns:a16="http://schemas.microsoft.com/office/drawing/2014/main" id="{78D92797-AAB5-5441-BD1F-BAB14B46DE3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313238" y="2452688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0" name="Freeform 1275">
            <a:extLst>
              <a:ext uri="{FF2B5EF4-FFF2-40B4-BE49-F238E27FC236}">
                <a16:creationId xmlns:a16="http://schemas.microsoft.com/office/drawing/2014/main" id="{F1453B9F-D45D-C545-A334-00F86C0502C9}"/>
              </a:ext>
            </a:extLst>
          </p:cNvPr>
          <p:cNvSpPr>
            <a:spLocks/>
          </p:cNvSpPr>
          <p:nvPr userDrawn="1"/>
        </p:nvSpPr>
        <p:spPr bwMode="auto">
          <a:xfrm>
            <a:off x="43084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1" name="Freeform 1276">
            <a:extLst>
              <a:ext uri="{FF2B5EF4-FFF2-40B4-BE49-F238E27FC236}">
                <a16:creationId xmlns:a16="http://schemas.microsoft.com/office/drawing/2014/main" id="{F838D08C-1B40-FB4A-BEF7-0D3D111E889A}"/>
              </a:ext>
            </a:extLst>
          </p:cNvPr>
          <p:cNvSpPr>
            <a:spLocks/>
          </p:cNvSpPr>
          <p:nvPr userDrawn="1"/>
        </p:nvSpPr>
        <p:spPr bwMode="auto">
          <a:xfrm>
            <a:off x="43084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2" name="Line 1277">
            <a:extLst>
              <a:ext uri="{FF2B5EF4-FFF2-40B4-BE49-F238E27FC236}">
                <a16:creationId xmlns:a16="http://schemas.microsoft.com/office/drawing/2014/main" id="{B5C50F44-A806-0841-B3FF-DD2BF185591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3719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3" name="Line 1278">
            <a:extLst>
              <a:ext uri="{FF2B5EF4-FFF2-40B4-BE49-F238E27FC236}">
                <a16:creationId xmlns:a16="http://schemas.microsoft.com/office/drawing/2014/main" id="{6CFB01AF-FDC6-414A-BEB0-666A2B39761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3719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4" name="Freeform 1279">
            <a:extLst>
              <a:ext uri="{FF2B5EF4-FFF2-40B4-BE49-F238E27FC236}">
                <a16:creationId xmlns:a16="http://schemas.microsoft.com/office/drawing/2014/main" id="{289B83D9-D82A-D248-9A1B-4E81AA57F42B}"/>
              </a:ext>
            </a:extLst>
          </p:cNvPr>
          <p:cNvSpPr>
            <a:spLocks/>
          </p:cNvSpPr>
          <p:nvPr userDrawn="1"/>
        </p:nvSpPr>
        <p:spPr bwMode="auto">
          <a:xfrm>
            <a:off x="4368800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5" name="Freeform 1280">
            <a:extLst>
              <a:ext uri="{FF2B5EF4-FFF2-40B4-BE49-F238E27FC236}">
                <a16:creationId xmlns:a16="http://schemas.microsoft.com/office/drawing/2014/main" id="{1424F482-D765-CE4C-B545-1065F1F8693B}"/>
              </a:ext>
            </a:extLst>
          </p:cNvPr>
          <p:cNvSpPr>
            <a:spLocks/>
          </p:cNvSpPr>
          <p:nvPr userDrawn="1"/>
        </p:nvSpPr>
        <p:spPr bwMode="auto">
          <a:xfrm>
            <a:off x="4368800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6" name="Line 1281">
            <a:extLst>
              <a:ext uri="{FF2B5EF4-FFF2-40B4-BE49-F238E27FC236}">
                <a16:creationId xmlns:a16="http://schemas.microsoft.com/office/drawing/2014/main" id="{987E5454-4106-3B4A-BC22-25302888C75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4275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7" name="Line 1282">
            <a:extLst>
              <a:ext uri="{FF2B5EF4-FFF2-40B4-BE49-F238E27FC236}">
                <a16:creationId xmlns:a16="http://schemas.microsoft.com/office/drawing/2014/main" id="{5BF02270-07B1-794B-B4FC-291E8149FDC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4275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8" name="Freeform 1283">
            <a:extLst>
              <a:ext uri="{FF2B5EF4-FFF2-40B4-BE49-F238E27FC236}">
                <a16:creationId xmlns:a16="http://schemas.microsoft.com/office/drawing/2014/main" id="{0E30C69A-31F3-774E-ABB3-9756F6A001A7}"/>
              </a:ext>
            </a:extLst>
          </p:cNvPr>
          <p:cNvSpPr>
            <a:spLocks/>
          </p:cNvSpPr>
          <p:nvPr userDrawn="1"/>
        </p:nvSpPr>
        <p:spPr bwMode="auto">
          <a:xfrm>
            <a:off x="44243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9" name="Freeform 1284">
            <a:extLst>
              <a:ext uri="{FF2B5EF4-FFF2-40B4-BE49-F238E27FC236}">
                <a16:creationId xmlns:a16="http://schemas.microsoft.com/office/drawing/2014/main" id="{0DE8C398-0EE6-A24C-9DD6-6309B23ED608}"/>
              </a:ext>
            </a:extLst>
          </p:cNvPr>
          <p:cNvSpPr>
            <a:spLocks/>
          </p:cNvSpPr>
          <p:nvPr userDrawn="1"/>
        </p:nvSpPr>
        <p:spPr bwMode="auto">
          <a:xfrm>
            <a:off x="44243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0" name="Line 1285">
            <a:extLst>
              <a:ext uri="{FF2B5EF4-FFF2-40B4-BE49-F238E27FC236}">
                <a16:creationId xmlns:a16="http://schemas.microsoft.com/office/drawing/2014/main" id="{09FBA019-F22E-714B-98F6-B6E8DDDDEB6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4815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1" name="Line 1286">
            <a:extLst>
              <a:ext uri="{FF2B5EF4-FFF2-40B4-BE49-F238E27FC236}">
                <a16:creationId xmlns:a16="http://schemas.microsoft.com/office/drawing/2014/main" id="{CC111D76-44F4-D242-89D6-4BF8D9203D7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4815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2" name="Freeform 1287">
            <a:extLst>
              <a:ext uri="{FF2B5EF4-FFF2-40B4-BE49-F238E27FC236}">
                <a16:creationId xmlns:a16="http://schemas.microsoft.com/office/drawing/2014/main" id="{C865B66E-DBD7-A54E-84E9-663286D026BF}"/>
              </a:ext>
            </a:extLst>
          </p:cNvPr>
          <p:cNvSpPr>
            <a:spLocks/>
          </p:cNvSpPr>
          <p:nvPr userDrawn="1"/>
        </p:nvSpPr>
        <p:spPr bwMode="auto">
          <a:xfrm>
            <a:off x="44783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3" name="Freeform 1288">
            <a:extLst>
              <a:ext uri="{FF2B5EF4-FFF2-40B4-BE49-F238E27FC236}">
                <a16:creationId xmlns:a16="http://schemas.microsoft.com/office/drawing/2014/main" id="{00BA858C-0C0B-CF4F-B840-C483E0DF8150}"/>
              </a:ext>
            </a:extLst>
          </p:cNvPr>
          <p:cNvSpPr>
            <a:spLocks/>
          </p:cNvSpPr>
          <p:nvPr userDrawn="1"/>
        </p:nvSpPr>
        <p:spPr bwMode="auto">
          <a:xfrm>
            <a:off x="44783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4" name="Line 1289">
            <a:extLst>
              <a:ext uri="{FF2B5EF4-FFF2-40B4-BE49-F238E27FC236}">
                <a16:creationId xmlns:a16="http://schemas.microsoft.com/office/drawing/2014/main" id="{22A4C8C0-793D-9140-ADD8-FC303DAEB46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-127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5" name="Line 1290">
            <a:extLst>
              <a:ext uri="{FF2B5EF4-FFF2-40B4-BE49-F238E27FC236}">
                <a16:creationId xmlns:a16="http://schemas.microsoft.com/office/drawing/2014/main" id="{2DC016C3-9329-2946-9DA2-87784AC8092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-127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6" name="Freeform 1291">
            <a:extLst>
              <a:ext uri="{FF2B5EF4-FFF2-40B4-BE49-F238E27FC236}">
                <a16:creationId xmlns:a16="http://schemas.microsoft.com/office/drawing/2014/main" id="{8D046CDF-BC70-E44D-9BB7-D58D393E7EA2}"/>
              </a:ext>
            </a:extLst>
          </p:cNvPr>
          <p:cNvSpPr>
            <a:spLocks/>
          </p:cNvSpPr>
          <p:nvPr userDrawn="1"/>
        </p:nvSpPr>
        <p:spPr bwMode="auto">
          <a:xfrm>
            <a:off x="-190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7" name="Freeform 1292">
            <a:extLst>
              <a:ext uri="{FF2B5EF4-FFF2-40B4-BE49-F238E27FC236}">
                <a16:creationId xmlns:a16="http://schemas.microsoft.com/office/drawing/2014/main" id="{FC9B7A8F-8D75-304B-AF49-64BAB629233E}"/>
              </a:ext>
            </a:extLst>
          </p:cNvPr>
          <p:cNvSpPr>
            <a:spLocks/>
          </p:cNvSpPr>
          <p:nvPr userDrawn="1"/>
        </p:nvSpPr>
        <p:spPr bwMode="auto">
          <a:xfrm>
            <a:off x="-190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8" name="Line 1293">
            <a:extLst>
              <a:ext uri="{FF2B5EF4-FFF2-40B4-BE49-F238E27FC236}">
                <a16:creationId xmlns:a16="http://schemas.microsoft.com/office/drawing/2014/main" id="{5ED9A892-B43E-A04A-AF08-BDCCA4A2F93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12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9" name="Line 1294">
            <a:extLst>
              <a:ext uri="{FF2B5EF4-FFF2-40B4-BE49-F238E27FC236}">
                <a16:creationId xmlns:a16="http://schemas.microsoft.com/office/drawing/2014/main" id="{A3A73A90-02C4-2F46-90E3-4F7C08BE0D4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12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0" name="Freeform 1295">
            <a:extLst>
              <a:ext uri="{FF2B5EF4-FFF2-40B4-BE49-F238E27FC236}">
                <a16:creationId xmlns:a16="http://schemas.microsoft.com/office/drawing/2014/main" id="{062F2D28-AFCD-414F-9AB8-A3572EE9B498}"/>
              </a:ext>
            </a:extLst>
          </p:cNvPr>
          <p:cNvSpPr>
            <a:spLocks/>
          </p:cNvSpPr>
          <p:nvPr userDrawn="1"/>
        </p:nvSpPr>
        <p:spPr bwMode="auto">
          <a:xfrm>
            <a:off x="365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1" name="Freeform 1296">
            <a:extLst>
              <a:ext uri="{FF2B5EF4-FFF2-40B4-BE49-F238E27FC236}">
                <a16:creationId xmlns:a16="http://schemas.microsoft.com/office/drawing/2014/main" id="{5B3218E1-E39C-3744-860B-B843D2D2DCD1}"/>
              </a:ext>
            </a:extLst>
          </p:cNvPr>
          <p:cNvSpPr>
            <a:spLocks/>
          </p:cNvSpPr>
          <p:nvPr userDrawn="1"/>
        </p:nvSpPr>
        <p:spPr bwMode="auto">
          <a:xfrm>
            <a:off x="365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2" name="Line 1297">
            <a:extLst>
              <a:ext uri="{FF2B5EF4-FFF2-40B4-BE49-F238E27FC236}">
                <a16:creationId xmlns:a16="http://schemas.microsoft.com/office/drawing/2014/main" id="{62E6AABD-A78F-7843-A003-28B570FE836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00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3" name="Line 1298">
            <a:extLst>
              <a:ext uri="{FF2B5EF4-FFF2-40B4-BE49-F238E27FC236}">
                <a16:creationId xmlns:a16="http://schemas.microsoft.com/office/drawing/2014/main" id="{C221F929-664B-9740-B374-867BA1F1414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00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4" name="Freeform 1299">
            <a:extLst>
              <a:ext uri="{FF2B5EF4-FFF2-40B4-BE49-F238E27FC236}">
                <a16:creationId xmlns:a16="http://schemas.microsoft.com/office/drawing/2014/main" id="{883C45C8-711B-8F48-9138-2388D42060B7}"/>
              </a:ext>
            </a:extLst>
          </p:cNvPr>
          <p:cNvSpPr>
            <a:spLocks/>
          </p:cNvSpPr>
          <p:nvPr userDrawn="1"/>
        </p:nvSpPr>
        <p:spPr bwMode="auto">
          <a:xfrm>
            <a:off x="968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5" name="Freeform 1300">
            <a:extLst>
              <a:ext uri="{FF2B5EF4-FFF2-40B4-BE49-F238E27FC236}">
                <a16:creationId xmlns:a16="http://schemas.microsoft.com/office/drawing/2014/main" id="{7E41DA9B-F923-6441-B5F9-068BA58EBBB8}"/>
              </a:ext>
            </a:extLst>
          </p:cNvPr>
          <p:cNvSpPr>
            <a:spLocks/>
          </p:cNvSpPr>
          <p:nvPr userDrawn="1"/>
        </p:nvSpPr>
        <p:spPr bwMode="auto">
          <a:xfrm>
            <a:off x="968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6" name="Line 1301">
            <a:extLst>
              <a:ext uri="{FF2B5EF4-FFF2-40B4-BE49-F238E27FC236}">
                <a16:creationId xmlns:a16="http://schemas.microsoft.com/office/drawing/2014/main" id="{6CFD2F54-CBBD-0648-BBBC-EEE8526DF8E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39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7" name="Line 1302">
            <a:extLst>
              <a:ext uri="{FF2B5EF4-FFF2-40B4-BE49-F238E27FC236}">
                <a16:creationId xmlns:a16="http://schemas.microsoft.com/office/drawing/2014/main" id="{0E54472A-200C-E443-9A00-96CF4C996FA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39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8" name="Freeform 1303">
            <a:extLst>
              <a:ext uri="{FF2B5EF4-FFF2-40B4-BE49-F238E27FC236}">
                <a16:creationId xmlns:a16="http://schemas.microsoft.com/office/drawing/2014/main" id="{28E2AC8D-3430-F440-BFAA-9BE548DC807F}"/>
              </a:ext>
            </a:extLst>
          </p:cNvPr>
          <p:cNvSpPr>
            <a:spLocks/>
          </p:cNvSpPr>
          <p:nvPr userDrawn="1"/>
        </p:nvSpPr>
        <p:spPr bwMode="auto">
          <a:xfrm>
            <a:off x="15081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9" name="Freeform 1304">
            <a:extLst>
              <a:ext uri="{FF2B5EF4-FFF2-40B4-BE49-F238E27FC236}">
                <a16:creationId xmlns:a16="http://schemas.microsoft.com/office/drawing/2014/main" id="{B5CA1B61-EFEE-6240-851D-7F86B9935E6C}"/>
              </a:ext>
            </a:extLst>
          </p:cNvPr>
          <p:cNvSpPr>
            <a:spLocks/>
          </p:cNvSpPr>
          <p:nvPr userDrawn="1"/>
        </p:nvSpPr>
        <p:spPr bwMode="auto">
          <a:xfrm>
            <a:off x="15081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0" name="Line 1305">
            <a:extLst>
              <a:ext uri="{FF2B5EF4-FFF2-40B4-BE49-F238E27FC236}">
                <a16:creationId xmlns:a16="http://schemas.microsoft.com/office/drawing/2014/main" id="{1866D4C9-8F19-9F40-928B-BCFB0C5FB50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095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1" name="Line 1306">
            <a:extLst>
              <a:ext uri="{FF2B5EF4-FFF2-40B4-BE49-F238E27FC236}">
                <a16:creationId xmlns:a16="http://schemas.microsoft.com/office/drawing/2014/main" id="{3C8D3AEB-7A90-634E-A052-162A6A05901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095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2" name="Freeform 1307">
            <a:extLst>
              <a:ext uri="{FF2B5EF4-FFF2-40B4-BE49-F238E27FC236}">
                <a16:creationId xmlns:a16="http://schemas.microsoft.com/office/drawing/2014/main" id="{F03F8236-D70F-2F44-95BB-125DC2128619}"/>
              </a:ext>
            </a:extLst>
          </p:cNvPr>
          <p:cNvSpPr>
            <a:spLocks/>
          </p:cNvSpPr>
          <p:nvPr userDrawn="1"/>
        </p:nvSpPr>
        <p:spPr bwMode="auto">
          <a:xfrm>
            <a:off x="2063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3" name="Freeform 1308">
            <a:extLst>
              <a:ext uri="{FF2B5EF4-FFF2-40B4-BE49-F238E27FC236}">
                <a16:creationId xmlns:a16="http://schemas.microsoft.com/office/drawing/2014/main" id="{AD49DC7D-C36F-E546-B959-6048A2A87B13}"/>
              </a:ext>
            </a:extLst>
          </p:cNvPr>
          <p:cNvSpPr>
            <a:spLocks/>
          </p:cNvSpPr>
          <p:nvPr userDrawn="1"/>
        </p:nvSpPr>
        <p:spPr bwMode="auto">
          <a:xfrm>
            <a:off x="20637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4" name="Line 1309">
            <a:extLst>
              <a:ext uri="{FF2B5EF4-FFF2-40B4-BE49-F238E27FC236}">
                <a16:creationId xmlns:a16="http://schemas.microsoft.com/office/drawing/2014/main" id="{228EE67A-CC7E-0849-9144-A06404225F7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8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5" name="Line 1310">
            <a:extLst>
              <a:ext uri="{FF2B5EF4-FFF2-40B4-BE49-F238E27FC236}">
                <a16:creationId xmlns:a16="http://schemas.microsoft.com/office/drawing/2014/main" id="{21AEAD6F-3EAB-1D41-A5DA-68F04862246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98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6" name="Freeform 1311">
            <a:extLst>
              <a:ext uri="{FF2B5EF4-FFF2-40B4-BE49-F238E27FC236}">
                <a16:creationId xmlns:a16="http://schemas.microsoft.com/office/drawing/2014/main" id="{81B1B13F-7B31-EC48-A33C-A098E6AEDAAA}"/>
              </a:ext>
            </a:extLst>
          </p:cNvPr>
          <p:cNvSpPr>
            <a:spLocks/>
          </p:cNvSpPr>
          <p:nvPr userDrawn="1"/>
        </p:nvSpPr>
        <p:spPr bwMode="auto">
          <a:xfrm>
            <a:off x="265113" y="2406650"/>
            <a:ext cx="11112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7" name="Freeform 1312">
            <a:extLst>
              <a:ext uri="{FF2B5EF4-FFF2-40B4-BE49-F238E27FC236}">
                <a16:creationId xmlns:a16="http://schemas.microsoft.com/office/drawing/2014/main" id="{6AB127EB-DC61-9F4D-803F-271F810C2DA7}"/>
              </a:ext>
            </a:extLst>
          </p:cNvPr>
          <p:cNvSpPr>
            <a:spLocks/>
          </p:cNvSpPr>
          <p:nvPr userDrawn="1"/>
        </p:nvSpPr>
        <p:spPr bwMode="auto">
          <a:xfrm>
            <a:off x="265113" y="2406650"/>
            <a:ext cx="11112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8" name="Line 1313">
            <a:extLst>
              <a:ext uri="{FF2B5EF4-FFF2-40B4-BE49-F238E27FC236}">
                <a16:creationId xmlns:a16="http://schemas.microsoft.com/office/drawing/2014/main" id="{532E8820-EF63-3040-86D9-1CBB3F9E7EF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238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9" name="Line 1314">
            <a:extLst>
              <a:ext uri="{FF2B5EF4-FFF2-40B4-BE49-F238E27FC236}">
                <a16:creationId xmlns:a16="http://schemas.microsoft.com/office/drawing/2014/main" id="{84323F11-61B5-DA42-A474-76E61183CAF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238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0" name="Freeform 1315">
            <a:extLst>
              <a:ext uri="{FF2B5EF4-FFF2-40B4-BE49-F238E27FC236}">
                <a16:creationId xmlns:a16="http://schemas.microsoft.com/office/drawing/2014/main" id="{E4877C20-DD9E-B046-9375-AA48440C397E}"/>
              </a:ext>
            </a:extLst>
          </p:cNvPr>
          <p:cNvSpPr>
            <a:spLocks/>
          </p:cNvSpPr>
          <p:nvPr userDrawn="1"/>
        </p:nvSpPr>
        <p:spPr bwMode="auto">
          <a:xfrm>
            <a:off x="32067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1" name="Freeform 1316">
            <a:extLst>
              <a:ext uri="{FF2B5EF4-FFF2-40B4-BE49-F238E27FC236}">
                <a16:creationId xmlns:a16="http://schemas.microsoft.com/office/drawing/2014/main" id="{69DCB680-03BA-DD44-AF15-23B47BA5902A}"/>
              </a:ext>
            </a:extLst>
          </p:cNvPr>
          <p:cNvSpPr>
            <a:spLocks/>
          </p:cNvSpPr>
          <p:nvPr userDrawn="1"/>
        </p:nvSpPr>
        <p:spPr bwMode="auto">
          <a:xfrm>
            <a:off x="32067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2" name="Line 1317">
            <a:extLst>
              <a:ext uri="{FF2B5EF4-FFF2-40B4-BE49-F238E27FC236}">
                <a16:creationId xmlns:a16="http://schemas.microsoft.com/office/drawing/2014/main" id="{FE98B1E5-7A9C-AB44-979E-50895B8F90D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794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3" name="Line 1318">
            <a:extLst>
              <a:ext uri="{FF2B5EF4-FFF2-40B4-BE49-F238E27FC236}">
                <a16:creationId xmlns:a16="http://schemas.microsoft.com/office/drawing/2014/main" id="{6B70D748-8C6F-B345-A3AC-155089A2B6A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794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4" name="Freeform 1319">
            <a:extLst>
              <a:ext uri="{FF2B5EF4-FFF2-40B4-BE49-F238E27FC236}">
                <a16:creationId xmlns:a16="http://schemas.microsoft.com/office/drawing/2014/main" id="{0BB1E4D9-78E1-0C42-8FAF-9D71E56914D6}"/>
              </a:ext>
            </a:extLst>
          </p:cNvPr>
          <p:cNvSpPr>
            <a:spLocks/>
          </p:cNvSpPr>
          <p:nvPr userDrawn="1"/>
        </p:nvSpPr>
        <p:spPr bwMode="auto">
          <a:xfrm>
            <a:off x="3762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5" name="Freeform 1320">
            <a:extLst>
              <a:ext uri="{FF2B5EF4-FFF2-40B4-BE49-F238E27FC236}">
                <a16:creationId xmlns:a16="http://schemas.microsoft.com/office/drawing/2014/main" id="{2366CC81-DED5-0C40-BE3B-CA5527D040AF}"/>
              </a:ext>
            </a:extLst>
          </p:cNvPr>
          <p:cNvSpPr>
            <a:spLocks/>
          </p:cNvSpPr>
          <p:nvPr userDrawn="1"/>
        </p:nvSpPr>
        <p:spPr bwMode="auto">
          <a:xfrm>
            <a:off x="3762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6" name="Line 1321">
            <a:extLst>
              <a:ext uri="{FF2B5EF4-FFF2-40B4-BE49-F238E27FC236}">
                <a16:creationId xmlns:a16="http://schemas.microsoft.com/office/drawing/2014/main" id="{24C33CDA-2ACE-E14C-BA0D-22DD5142827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381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7" name="Line 1322">
            <a:extLst>
              <a:ext uri="{FF2B5EF4-FFF2-40B4-BE49-F238E27FC236}">
                <a16:creationId xmlns:a16="http://schemas.microsoft.com/office/drawing/2014/main" id="{389F3583-A39C-104B-8DA2-D7E00DE1B2A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381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8" name="Freeform 1323">
            <a:extLst>
              <a:ext uri="{FF2B5EF4-FFF2-40B4-BE49-F238E27FC236}">
                <a16:creationId xmlns:a16="http://schemas.microsoft.com/office/drawing/2014/main" id="{20C0B98D-5A00-4548-9611-C7F8A6C61536}"/>
              </a:ext>
            </a:extLst>
          </p:cNvPr>
          <p:cNvSpPr>
            <a:spLocks/>
          </p:cNvSpPr>
          <p:nvPr userDrawn="1"/>
        </p:nvSpPr>
        <p:spPr bwMode="auto">
          <a:xfrm>
            <a:off x="4333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9" name="Freeform 1324">
            <a:extLst>
              <a:ext uri="{FF2B5EF4-FFF2-40B4-BE49-F238E27FC236}">
                <a16:creationId xmlns:a16="http://schemas.microsoft.com/office/drawing/2014/main" id="{CADC92E4-A12D-D842-8E9C-182E68318033}"/>
              </a:ext>
            </a:extLst>
          </p:cNvPr>
          <p:cNvSpPr>
            <a:spLocks/>
          </p:cNvSpPr>
          <p:nvPr userDrawn="1"/>
        </p:nvSpPr>
        <p:spPr bwMode="auto">
          <a:xfrm>
            <a:off x="4333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0" name="Line 1325">
            <a:extLst>
              <a:ext uri="{FF2B5EF4-FFF2-40B4-BE49-F238E27FC236}">
                <a16:creationId xmlns:a16="http://schemas.microsoft.com/office/drawing/2014/main" id="{4665B01E-4A6D-7A45-8D3F-C9FC1750E4C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937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1" name="Line 1326">
            <a:extLst>
              <a:ext uri="{FF2B5EF4-FFF2-40B4-BE49-F238E27FC236}">
                <a16:creationId xmlns:a16="http://schemas.microsoft.com/office/drawing/2014/main" id="{8469A2A8-4BAB-784B-8E9B-210929AA814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937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2" name="Freeform 1327">
            <a:extLst>
              <a:ext uri="{FF2B5EF4-FFF2-40B4-BE49-F238E27FC236}">
                <a16:creationId xmlns:a16="http://schemas.microsoft.com/office/drawing/2014/main" id="{AE2AA5E9-E8FB-4946-BDF8-B28A1700343A}"/>
              </a:ext>
            </a:extLst>
          </p:cNvPr>
          <p:cNvSpPr>
            <a:spLocks/>
          </p:cNvSpPr>
          <p:nvPr userDrawn="1"/>
        </p:nvSpPr>
        <p:spPr bwMode="auto">
          <a:xfrm>
            <a:off x="4889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3" name="Freeform 1328">
            <a:extLst>
              <a:ext uri="{FF2B5EF4-FFF2-40B4-BE49-F238E27FC236}">
                <a16:creationId xmlns:a16="http://schemas.microsoft.com/office/drawing/2014/main" id="{95DA1BA5-E639-6340-AE3B-D75D66A213A6}"/>
              </a:ext>
            </a:extLst>
          </p:cNvPr>
          <p:cNvSpPr>
            <a:spLocks/>
          </p:cNvSpPr>
          <p:nvPr userDrawn="1"/>
        </p:nvSpPr>
        <p:spPr bwMode="auto">
          <a:xfrm>
            <a:off x="4889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4" name="Line 1329">
            <a:extLst>
              <a:ext uri="{FF2B5EF4-FFF2-40B4-BE49-F238E27FC236}">
                <a16:creationId xmlns:a16="http://schemas.microsoft.com/office/drawing/2014/main" id="{BFA46C5F-D9CB-3C4B-B3E5-7226D5148FB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492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5" name="Line 1330">
            <a:extLst>
              <a:ext uri="{FF2B5EF4-FFF2-40B4-BE49-F238E27FC236}">
                <a16:creationId xmlns:a16="http://schemas.microsoft.com/office/drawing/2014/main" id="{EBF0A718-AE38-7B40-9127-DAD93230C8E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492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6" name="Freeform 1331">
            <a:extLst>
              <a:ext uri="{FF2B5EF4-FFF2-40B4-BE49-F238E27FC236}">
                <a16:creationId xmlns:a16="http://schemas.microsoft.com/office/drawing/2014/main" id="{767F23AF-B432-7B4F-B314-2793015836A4}"/>
              </a:ext>
            </a:extLst>
          </p:cNvPr>
          <p:cNvSpPr>
            <a:spLocks/>
          </p:cNvSpPr>
          <p:nvPr userDrawn="1"/>
        </p:nvSpPr>
        <p:spPr bwMode="auto">
          <a:xfrm>
            <a:off x="5429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7" name="Freeform 1332">
            <a:extLst>
              <a:ext uri="{FF2B5EF4-FFF2-40B4-BE49-F238E27FC236}">
                <a16:creationId xmlns:a16="http://schemas.microsoft.com/office/drawing/2014/main" id="{9E4589AA-CC9A-7248-931D-6B7ECD478369}"/>
              </a:ext>
            </a:extLst>
          </p:cNvPr>
          <p:cNvSpPr>
            <a:spLocks/>
          </p:cNvSpPr>
          <p:nvPr userDrawn="1"/>
        </p:nvSpPr>
        <p:spPr bwMode="auto">
          <a:xfrm>
            <a:off x="5429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8" name="Line 1333">
            <a:extLst>
              <a:ext uri="{FF2B5EF4-FFF2-40B4-BE49-F238E27FC236}">
                <a16:creationId xmlns:a16="http://schemas.microsoft.com/office/drawing/2014/main" id="{6580523A-E24E-404E-B97F-D9A4CB6FE35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32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9" name="Line 1334">
            <a:extLst>
              <a:ext uri="{FF2B5EF4-FFF2-40B4-BE49-F238E27FC236}">
                <a16:creationId xmlns:a16="http://schemas.microsoft.com/office/drawing/2014/main" id="{24C0AC0F-1A59-6445-AA84-D2AB50B3C91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32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0" name="Freeform 1335">
            <a:extLst>
              <a:ext uri="{FF2B5EF4-FFF2-40B4-BE49-F238E27FC236}">
                <a16:creationId xmlns:a16="http://schemas.microsoft.com/office/drawing/2014/main" id="{F7F49972-96CF-3C43-A760-F8F82A7D8F22}"/>
              </a:ext>
            </a:extLst>
          </p:cNvPr>
          <p:cNvSpPr>
            <a:spLocks/>
          </p:cNvSpPr>
          <p:nvPr userDrawn="1"/>
        </p:nvSpPr>
        <p:spPr bwMode="auto">
          <a:xfrm>
            <a:off x="60007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1" name="Freeform 1336">
            <a:extLst>
              <a:ext uri="{FF2B5EF4-FFF2-40B4-BE49-F238E27FC236}">
                <a16:creationId xmlns:a16="http://schemas.microsoft.com/office/drawing/2014/main" id="{FEEC3F28-8003-FE4B-86BC-02FB5F161A7E}"/>
              </a:ext>
            </a:extLst>
          </p:cNvPr>
          <p:cNvSpPr>
            <a:spLocks/>
          </p:cNvSpPr>
          <p:nvPr userDrawn="1"/>
        </p:nvSpPr>
        <p:spPr bwMode="auto">
          <a:xfrm>
            <a:off x="600075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2" name="Line 1337">
            <a:extLst>
              <a:ext uri="{FF2B5EF4-FFF2-40B4-BE49-F238E27FC236}">
                <a16:creationId xmlns:a16="http://schemas.microsoft.com/office/drawing/2014/main" id="{610FE554-9A67-BF40-97B1-9F10CBF7C82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619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3" name="Line 1338">
            <a:extLst>
              <a:ext uri="{FF2B5EF4-FFF2-40B4-BE49-F238E27FC236}">
                <a16:creationId xmlns:a16="http://schemas.microsoft.com/office/drawing/2014/main" id="{C43B2B66-DC9D-5444-A113-0BDC91671F8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619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4" name="Freeform 1339">
            <a:extLst>
              <a:ext uri="{FF2B5EF4-FFF2-40B4-BE49-F238E27FC236}">
                <a16:creationId xmlns:a16="http://schemas.microsoft.com/office/drawing/2014/main" id="{3CF46AE6-2317-5544-8E33-F9ECAA192087}"/>
              </a:ext>
            </a:extLst>
          </p:cNvPr>
          <p:cNvSpPr>
            <a:spLocks/>
          </p:cNvSpPr>
          <p:nvPr userDrawn="1"/>
        </p:nvSpPr>
        <p:spPr bwMode="auto">
          <a:xfrm>
            <a:off x="6588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5" name="Freeform 1340">
            <a:extLst>
              <a:ext uri="{FF2B5EF4-FFF2-40B4-BE49-F238E27FC236}">
                <a16:creationId xmlns:a16="http://schemas.microsoft.com/office/drawing/2014/main" id="{73AF8C27-EAE6-794E-81C8-03F090E74613}"/>
              </a:ext>
            </a:extLst>
          </p:cNvPr>
          <p:cNvSpPr>
            <a:spLocks/>
          </p:cNvSpPr>
          <p:nvPr userDrawn="1"/>
        </p:nvSpPr>
        <p:spPr bwMode="auto">
          <a:xfrm>
            <a:off x="6588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6" name="Line 1341">
            <a:extLst>
              <a:ext uri="{FF2B5EF4-FFF2-40B4-BE49-F238E27FC236}">
                <a16:creationId xmlns:a16="http://schemas.microsoft.com/office/drawing/2014/main" id="{A709ACA9-3854-CF47-ACB5-3375ABB6865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159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7" name="Line 1342">
            <a:extLst>
              <a:ext uri="{FF2B5EF4-FFF2-40B4-BE49-F238E27FC236}">
                <a16:creationId xmlns:a16="http://schemas.microsoft.com/office/drawing/2014/main" id="{CB46D2E7-66C3-AA4C-B452-69C7622508C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159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8" name="Freeform 1343">
            <a:extLst>
              <a:ext uri="{FF2B5EF4-FFF2-40B4-BE49-F238E27FC236}">
                <a16:creationId xmlns:a16="http://schemas.microsoft.com/office/drawing/2014/main" id="{8D682207-90AF-BC4F-A2C3-4CEF64655FA4}"/>
              </a:ext>
            </a:extLst>
          </p:cNvPr>
          <p:cNvSpPr>
            <a:spLocks/>
          </p:cNvSpPr>
          <p:nvPr userDrawn="1"/>
        </p:nvSpPr>
        <p:spPr bwMode="auto">
          <a:xfrm>
            <a:off x="7127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9" name="Freeform 1344">
            <a:extLst>
              <a:ext uri="{FF2B5EF4-FFF2-40B4-BE49-F238E27FC236}">
                <a16:creationId xmlns:a16="http://schemas.microsoft.com/office/drawing/2014/main" id="{2E66A56E-87B6-D44B-BA1A-D60F3C6930A8}"/>
              </a:ext>
            </a:extLst>
          </p:cNvPr>
          <p:cNvSpPr>
            <a:spLocks/>
          </p:cNvSpPr>
          <p:nvPr userDrawn="1"/>
        </p:nvSpPr>
        <p:spPr bwMode="auto">
          <a:xfrm>
            <a:off x="71278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384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0" name="Line 1345">
            <a:extLst>
              <a:ext uri="{FF2B5EF4-FFF2-40B4-BE49-F238E27FC236}">
                <a16:creationId xmlns:a16="http://schemas.microsoft.com/office/drawing/2014/main" id="{59E49380-1501-054D-9784-515A1DC902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731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1" name="Line 1346">
            <a:extLst>
              <a:ext uri="{FF2B5EF4-FFF2-40B4-BE49-F238E27FC236}">
                <a16:creationId xmlns:a16="http://schemas.microsoft.com/office/drawing/2014/main" id="{AC4EFE53-D390-A946-8661-9C6D7608C93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7311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2" name="Freeform 1347">
            <a:extLst>
              <a:ext uri="{FF2B5EF4-FFF2-40B4-BE49-F238E27FC236}">
                <a16:creationId xmlns:a16="http://schemas.microsoft.com/office/drawing/2014/main" id="{75F77380-1D7E-C941-8C47-E4B17B8791A3}"/>
              </a:ext>
            </a:extLst>
          </p:cNvPr>
          <p:cNvSpPr>
            <a:spLocks/>
          </p:cNvSpPr>
          <p:nvPr userDrawn="1"/>
        </p:nvSpPr>
        <p:spPr bwMode="auto">
          <a:xfrm>
            <a:off x="7683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3" name="Freeform 1348">
            <a:extLst>
              <a:ext uri="{FF2B5EF4-FFF2-40B4-BE49-F238E27FC236}">
                <a16:creationId xmlns:a16="http://schemas.microsoft.com/office/drawing/2014/main" id="{E41AD6BF-046E-6448-9059-4D5AF679D878}"/>
              </a:ext>
            </a:extLst>
          </p:cNvPr>
          <p:cNvSpPr>
            <a:spLocks/>
          </p:cNvSpPr>
          <p:nvPr userDrawn="1"/>
        </p:nvSpPr>
        <p:spPr bwMode="auto">
          <a:xfrm>
            <a:off x="7683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4" name="Line 1349">
            <a:extLst>
              <a:ext uri="{FF2B5EF4-FFF2-40B4-BE49-F238E27FC236}">
                <a16:creationId xmlns:a16="http://schemas.microsoft.com/office/drawing/2014/main" id="{E9775B2A-F1B7-B149-99E6-608F96623E7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318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5" name="Line 1350">
            <a:extLst>
              <a:ext uri="{FF2B5EF4-FFF2-40B4-BE49-F238E27FC236}">
                <a16:creationId xmlns:a16="http://schemas.microsoft.com/office/drawing/2014/main" id="{0860ED51-EA32-474E-8CB9-DEACE33CDAF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3185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6" name="Freeform 1351">
            <a:extLst>
              <a:ext uri="{FF2B5EF4-FFF2-40B4-BE49-F238E27FC236}">
                <a16:creationId xmlns:a16="http://schemas.microsoft.com/office/drawing/2014/main" id="{46728EC0-B643-D74B-8A10-16EBE62AF35D}"/>
              </a:ext>
            </a:extLst>
          </p:cNvPr>
          <p:cNvSpPr>
            <a:spLocks/>
          </p:cNvSpPr>
          <p:nvPr userDrawn="1"/>
        </p:nvSpPr>
        <p:spPr bwMode="auto">
          <a:xfrm>
            <a:off x="82708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7" name="Freeform 1352">
            <a:extLst>
              <a:ext uri="{FF2B5EF4-FFF2-40B4-BE49-F238E27FC236}">
                <a16:creationId xmlns:a16="http://schemas.microsoft.com/office/drawing/2014/main" id="{612BCC5F-86E0-984D-BFFC-1862CDAAB91E}"/>
              </a:ext>
            </a:extLst>
          </p:cNvPr>
          <p:cNvSpPr>
            <a:spLocks/>
          </p:cNvSpPr>
          <p:nvPr userDrawn="1"/>
        </p:nvSpPr>
        <p:spPr bwMode="auto">
          <a:xfrm>
            <a:off x="82708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8" name="Line 1353">
            <a:extLst>
              <a:ext uri="{FF2B5EF4-FFF2-40B4-BE49-F238E27FC236}">
                <a16:creationId xmlns:a16="http://schemas.microsoft.com/office/drawing/2014/main" id="{CC3ACA1F-2A6E-AD46-AC63-C69FE7F00B1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858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9" name="Line 1354">
            <a:extLst>
              <a:ext uri="{FF2B5EF4-FFF2-40B4-BE49-F238E27FC236}">
                <a16:creationId xmlns:a16="http://schemas.microsoft.com/office/drawing/2014/main" id="{EB86CF5B-FAF0-584D-B290-1B1B17FE454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858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0" name="Freeform 1355">
            <a:extLst>
              <a:ext uri="{FF2B5EF4-FFF2-40B4-BE49-F238E27FC236}">
                <a16:creationId xmlns:a16="http://schemas.microsoft.com/office/drawing/2014/main" id="{5E8568AB-B9D9-A24C-BF0B-2F3CBD3EAA3D}"/>
              </a:ext>
            </a:extLst>
          </p:cNvPr>
          <p:cNvSpPr>
            <a:spLocks/>
          </p:cNvSpPr>
          <p:nvPr userDrawn="1"/>
        </p:nvSpPr>
        <p:spPr bwMode="auto">
          <a:xfrm>
            <a:off x="8826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1" name="Freeform 1356">
            <a:extLst>
              <a:ext uri="{FF2B5EF4-FFF2-40B4-BE49-F238E27FC236}">
                <a16:creationId xmlns:a16="http://schemas.microsoft.com/office/drawing/2014/main" id="{E6D8E05F-5FCA-6E4F-A744-C1EC98E4684A}"/>
              </a:ext>
            </a:extLst>
          </p:cNvPr>
          <p:cNvSpPr>
            <a:spLocks/>
          </p:cNvSpPr>
          <p:nvPr userDrawn="1"/>
        </p:nvSpPr>
        <p:spPr bwMode="auto">
          <a:xfrm>
            <a:off x="88265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2" name="Line 1357">
            <a:extLst>
              <a:ext uri="{FF2B5EF4-FFF2-40B4-BE49-F238E27FC236}">
                <a16:creationId xmlns:a16="http://schemas.microsoft.com/office/drawing/2014/main" id="{EA5171BA-33CB-A44E-A9C3-495DEB5E378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413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3" name="Line 1358">
            <a:extLst>
              <a:ext uri="{FF2B5EF4-FFF2-40B4-BE49-F238E27FC236}">
                <a16:creationId xmlns:a16="http://schemas.microsoft.com/office/drawing/2014/main" id="{3C677B6F-8BB7-C043-8816-9EB7BF3B654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413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4" name="Freeform 1359">
            <a:extLst>
              <a:ext uri="{FF2B5EF4-FFF2-40B4-BE49-F238E27FC236}">
                <a16:creationId xmlns:a16="http://schemas.microsoft.com/office/drawing/2014/main" id="{2DCB8013-D95F-8443-8675-FC9CB7E360AA}"/>
              </a:ext>
            </a:extLst>
          </p:cNvPr>
          <p:cNvSpPr>
            <a:spLocks/>
          </p:cNvSpPr>
          <p:nvPr userDrawn="1"/>
        </p:nvSpPr>
        <p:spPr bwMode="auto">
          <a:xfrm>
            <a:off x="9382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5" name="Freeform 1360">
            <a:extLst>
              <a:ext uri="{FF2B5EF4-FFF2-40B4-BE49-F238E27FC236}">
                <a16:creationId xmlns:a16="http://schemas.microsoft.com/office/drawing/2014/main" id="{CDEF6FA3-3813-B442-913F-1540BA580313}"/>
              </a:ext>
            </a:extLst>
          </p:cNvPr>
          <p:cNvSpPr>
            <a:spLocks/>
          </p:cNvSpPr>
          <p:nvPr userDrawn="1"/>
        </p:nvSpPr>
        <p:spPr bwMode="auto">
          <a:xfrm>
            <a:off x="93821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6" name="Line 1361">
            <a:extLst>
              <a:ext uri="{FF2B5EF4-FFF2-40B4-BE49-F238E27FC236}">
                <a16:creationId xmlns:a16="http://schemas.microsoft.com/office/drawing/2014/main" id="{71FF5F6E-BC7B-0342-B615-AA1BAC0C330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001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7" name="Line 1362">
            <a:extLst>
              <a:ext uri="{FF2B5EF4-FFF2-40B4-BE49-F238E27FC236}">
                <a16:creationId xmlns:a16="http://schemas.microsoft.com/office/drawing/2014/main" id="{6B368BA7-0469-3044-B9F5-1303A78035F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001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8" name="Freeform 1363">
            <a:extLst>
              <a:ext uri="{FF2B5EF4-FFF2-40B4-BE49-F238E27FC236}">
                <a16:creationId xmlns:a16="http://schemas.microsoft.com/office/drawing/2014/main" id="{8D78F700-4F10-4C40-BF6C-E0681CF4A124}"/>
              </a:ext>
            </a:extLst>
          </p:cNvPr>
          <p:cNvSpPr>
            <a:spLocks/>
          </p:cNvSpPr>
          <p:nvPr userDrawn="1"/>
        </p:nvSpPr>
        <p:spPr bwMode="auto">
          <a:xfrm>
            <a:off x="9953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9" name="Freeform 1364">
            <a:extLst>
              <a:ext uri="{FF2B5EF4-FFF2-40B4-BE49-F238E27FC236}">
                <a16:creationId xmlns:a16="http://schemas.microsoft.com/office/drawing/2014/main" id="{F7A0BB33-462A-644E-9209-15AD533BB874}"/>
              </a:ext>
            </a:extLst>
          </p:cNvPr>
          <p:cNvSpPr>
            <a:spLocks/>
          </p:cNvSpPr>
          <p:nvPr userDrawn="1"/>
        </p:nvSpPr>
        <p:spPr bwMode="auto">
          <a:xfrm>
            <a:off x="9953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0" name="Line 1365">
            <a:extLst>
              <a:ext uri="{FF2B5EF4-FFF2-40B4-BE49-F238E27FC236}">
                <a16:creationId xmlns:a16="http://schemas.microsoft.com/office/drawing/2014/main" id="{B88318E8-2790-DE4C-A07A-173F8DD18F8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556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1" name="Line 1366">
            <a:extLst>
              <a:ext uri="{FF2B5EF4-FFF2-40B4-BE49-F238E27FC236}">
                <a16:creationId xmlns:a16="http://schemas.microsoft.com/office/drawing/2014/main" id="{39D1AA0D-982F-344B-BBAB-3731BCA0553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556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2" name="Freeform 1367">
            <a:extLst>
              <a:ext uri="{FF2B5EF4-FFF2-40B4-BE49-F238E27FC236}">
                <a16:creationId xmlns:a16="http://schemas.microsoft.com/office/drawing/2014/main" id="{7294210C-3525-C844-BE61-471E6A1F578C}"/>
              </a:ext>
            </a:extLst>
          </p:cNvPr>
          <p:cNvSpPr>
            <a:spLocks/>
          </p:cNvSpPr>
          <p:nvPr userDrawn="1"/>
        </p:nvSpPr>
        <p:spPr bwMode="auto">
          <a:xfrm>
            <a:off x="10509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3" name="Freeform 1368">
            <a:extLst>
              <a:ext uri="{FF2B5EF4-FFF2-40B4-BE49-F238E27FC236}">
                <a16:creationId xmlns:a16="http://schemas.microsoft.com/office/drawing/2014/main" id="{0D9C7FD0-A266-1742-859A-6AA2F39AB6EA}"/>
              </a:ext>
            </a:extLst>
          </p:cNvPr>
          <p:cNvSpPr>
            <a:spLocks/>
          </p:cNvSpPr>
          <p:nvPr userDrawn="1"/>
        </p:nvSpPr>
        <p:spPr bwMode="auto">
          <a:xfrm>
            <a:off x="10509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4" name="Line 1369">
            <a:extLst>
              <a:ext uri="{FF2B5EF4-FFF2-40B4-BE49-F238E27FC236}">
                <a16:creationId xmlns:a16="http://schemas.microsoft.com/office/drawing/2014/main" id="{00B7D5A2-9DC4-6443-AD02-004D93DD129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09663" y="2452688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5" name="Line 1370">
            <a:extLst>
              <a:ext uri="{FF2B5EF4-FFF2-40B4-BE49-F238E27FC236}">
                <a16:creationId xmlns:a16="http://schemas.microsoft.com/office/drawing/2014/main" id="{8105A728-53A0-204A-84A3-5E874882686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09663" y="2452688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6" name="Freeform 1371">
            <a:extLst>
              <a:ext uri="{FF2B5EF4-FFF2-40B4-BE49-F238E27FC236}">
                <a16:creationId xmlns:a16="http://schemas.microsoft.com/office/drawing/2014/main" id="{871BAF92-26E6-D94E-97F0-263F31A4E2CF}"/>
              </a:ext>
            </a:extLst>
          </p:cNvPr>
          <p:cNvSpPr>
            <a:spLocks/>
          </p:cNvSpPr>
          <p:nvPr userDrawn="1"/>
        </p:nvSpPr>
        <p:spPr bwMode="auto">
          <a:xfrm>
            <a:off x="110648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7" name="Freeform 1372">
            <a:extLst>
              <a:ext uri="{FF2B5EF4-FFF2-40B4-BE49-F238E27FC236}">
                <a16:creationId xmlns:a16="http://schemas.microsoft.com/office/drawing/2014/main" id="{27F91959-3F3A-6647-92CE-1487931E7B30}"/>
              </a:ext>
            </a:extLst>
          </p:cNvPr>
          <p:cNvSpPr>
            <a:spLocks/>
          </p:cNvSpPr>
          <p:nvPr userDrawn="1"/>
        </p:nvSpPr>
        <p:spPr bwMode="auto">
          <a:xfrm>
            <a:off x="110648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8" name="Line 1373">
            <a:extLst>
              <a:ext uri="{FF2B5EF4-FFF2-40B4-BE49-F238E27FC236}">
                <a16:creationId xmlns:a16="http://schemas.microsoft.com/office/drawing/2014/main" id="{8A22E3A7-EBBE-6D4B-BE42-602F40D52DA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684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9" name="Line 1374">
            <a:extLst>
              <a:ext uri="{FF2B5EF4-FFF2-40B4-BE49-F238E27FC236}">
                <a16:creationId xmlns:a16="http://schemas.microsoft.com/office/drawing/2014/main" id="{C7169A0D-10B8-EF4F-AB5A-ED9BA276EF0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684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0" name="Freeform 1375">
            <a:extLst>
              <a:ext uri="{FF2B5EF4-FFF2-40B4-BE49-F238E27FC236}">
                <a16:creationId xmlns:a16="http://schemas.microsoft.com/office/drawing/2014/main" id="{88D18F56-ACDB-AA4A-A693-813C7B33F14A}"/>
              </a:ext>
            </a:extLst>
          </p:cNvPr>
          <p:cNvSpPr>
            <a:spLocks/>
          </p:cNvSpPr>
          <p:nvPr userDrawn="1"/>
        </p:nvSpPr>
        <p:spPr bwMode="auto">
          <a:xfrm>
            <a:off x="11652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1" name="Freeform 1376">
            <a:extLst>
              <a:ext uri="{FF2B5EF4-FFF2-40B4-BE49-F238E27FC236}">
                <a16:creationId xmlns:a16="http://schemas.microsoft.com/office/drawing/2014/main" id="{BB085FC5-5ED5-AD4A-84BA-EBB5B8B10E83}"/>
              </a:ext>
            </a:extLst>
          </p:cNvPr>
          <p:cNvSpPr>
            <a:spLocks/>
          </p:cNvSpPr>
          <p:nvPr userDrawn="1"/>
        </p:nvSpPr>
        <p:spPr bwMode="auto">
          <a:xfrm>
            <a:off x="11652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2" name="Line 1377">
            <a:extLst>
              <a:ext uri="{FF2B5EF4-FFF2-40B4-BE49-F238E27FC236}">
                <a16:creationId xmlns:a16="http://schemas.microsoft.com/office/drawing/2014/main" id="{299CF775-36E9-2E47-B5E0-C2C9446B39E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239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3" name="Line 1378">
            <a:extLst>
              <a:ext uri="{FF2B5EF4-FFF2-40B4-BE49-F238E27FC236}">
                <a16:creationId xmlns:a16="http://schemas.microsoft.com/office/drawing/2014/main" id="{E62650CF-B0A5-8942-8426-0F90F427773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239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4" name="Freeform 1379">
            <a:extLst>
              <a:ext uri="{FF2B5EF4-FFF2-40B4-BE49-F238E27FC236}">
                <a16:creationId xmlns:a16="http://schemas.microsoft.com/office/drawing/2014/main" id="{D8C1A830-F8A0-6B4C-813C-37537848C7FA}"/>
              </a:ext>
            </a:extLst>
          </p:cNvPr>
          <p:cNvSpPr>
            <a:spLocks/>
          </p:cNvSpPr>
          <p:nvPr userDrawn="1"/>
        </p:nvSpPr>
        <p:spPr bwMode="auto">
          <a:xfrm>
            <a:off x="12207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5" name="Freeform 1380">
            <a:extLst>
              <a:ext uri="{FF2B5EF4-FFF2-40B4-BE49-F238E27FC236}">
                <a16:creationId xmlns:a16="http://schemas.microsoft.com/office/drawing/2014/main" id="{BC8A509A-9344-294A-B880-E5A789AA1EE1}"/>
              </a:ext>
            </a:extLst>
          </p:cNvPr>
          <p:cNvSpPr>
            <a:spLocks/>
          </p:cNvSpPr>
          <p:nvPr userDrawn="1"/>
        </p:nvSpPr>
        <p:spPr bwMode="auto">
          <a:xfrm>
            <a:off x="12207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6" name="Line 1381">
            <a:extLst>
              <a:ext uri="{FF2B5EF4-FFF2-40B4-BE49-F238E27FC236}">
                <a16:creationId xmlns:a16="http://schemas.microsoft.com/office/drawing/2014/main" id="{9F43EF6C-04CB-AA42-AD46-04538430E77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795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7" name="Line 1382">
            <a:extLst>
              <a:ext uri="{FF2B5EF4-FFF2-40B4-BE49-F238E27FC236}">
                <a16:creationId xmlns:a16="http://schemas.microsoft.com/office/drawing/2014/main" id="{D9818D83-FCA8-3440-B8B9-8436113AD65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795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8" name="Freeform 1383">
            <a:extLst>
              <a:ext uri="{FF2B5EF4-FFF2-40B4-BE49-F238E27FC236}">
                <a16:creationId xmlns:a16="http://schemas.microsoft.com/office/drawing/2014/main" id="{E7960653-90E8-A34A-8C23-218CDF727F9F}"/>
              </a:ext>
            </a:extLst>
          </p:cNvPr>
          <p:cNvSpPr>
            <a:spLocks/>
          </p:cNvSpPr>
          <p:nvPr userDrawn="1"/>
        </p:nvSpPr>
        <p:spPr bwMode="auto">
          <a:xfrm>
            <a:off x="12747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9" name="Freeform 1384">
            <a:extLst>
              <a:ext uri="{FF2B5EF4-FFF2-40B4-BE49-F238E27FC236}">
                <a16:creationId xmlns:a16="http://schemas.microsoft.com/office/drawing/2014/main" id="{4E09C0D9-4574-1443-9296-A87A976357F2}"/>
              </a:ext>
            </a:extLst>
          </p:cNvPr>
          <p:cNvSpPr>
            <a:spLocks/>
          </p:cNvSpPr>
          <p:nvPr userDrawn="1"/>
        </p:nvSpPr>
        <p:spPr bwMode="auto">
          <a:xfrm>
            <a:off x="1274763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0" name="Line 1385">
            <a:extLst>
              <a:ext uri="{FF2B5EF4-FFF2-40B4-BE49-F238E27FC236}">
                <a16:creationId xmlns:a16="http://schemas.microsoft.com/office/drawing/2014/main" id="{FE489939-66D7-E041-92D3-B8955A7C72A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3350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1" name="Line 1386">
            <a:extLst>
              <a:ext uri="{FF2B5EF4-FFF2-40B4-BE49-F238E27FC236}">
                <a16:creationId xmlns:a16="http://schemas.microsoft.com/office/drawing/2014/main" id="{BBADF808-4BDC-B942-BF8E-146063B3B3E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33508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2" name="Freeform 1387">
            <a:extLst>
              <a:ext uri="{FF2B5EF4-FFF2-40B4-BE49-F238E27FC236}">
                <a16:creationId xmlns:a16="http://schemas.microsoft.com/office/drawing/2014/main" id="{0713279D-33B9-424A-8B8C-9BB7B6DBA77C}"/>
              </a:ext>
            </a:extLst>
          </p:cNvPr>
          <p:cNvSpPr>
            <a:spLocks/>
          </p:cNvSpPr>
          <p:nvPr userDrawn="1"/>
        </p:nvSpPr>
        <p:spPr bwMode="auto">
          <a:xfrm>
            <a:off x="13303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3" name="Freeform 1388">
            <a:extLst>
              <a:ext uri="{FF2B5EF4-FFF2-40B4-BE49-F238E27FC236}">
                <a16:creationId xmlns:a16="http://schemas.microsoft.com/office/drawing/2014/main" id="{3AA8651C-768C-4B43-ABA9-A04D1392FED8}"/>
              </a:ext>
            </a:extLst>
          </p:cNvPr>
          <p:cNvSpPr>
            <a:spLocks/>
          </p:cNvSpPr>
          <p:nvPr userDrawn="1"/>
        </p:nvSpPr>
        <p:spPr bwMode="auto">
          <a:xfrm>
            <a:off x="13303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4" name="Line 1389">
            <a:extLst>
              <a:ext uri="{FF2B5EF4-FFF2-40B4-BE49-F238E27FC236}">
                <a16:creationId xmlns:a16="http://schemas.microsoft.com/office/drawing/2014/main" id="{C7127BAB-9910-874C-A1FB-3D068560B20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3938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5" name="Line 1390">
            <a:extLst>
              <a:ext uri="{FF2B5EF4-FFF2-40B4-BE49-F238E27FC236}">
                <a16:creationId xmlns:a16="http://schemas.microsoft.com/office/drawing/2014/main" id="{87A3ACAF-2415-1C49-9439-48476188E4E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3938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6" name="Freeform 1391">
            <a:extLst>
              <a:ext uri="{FF2B5EF4-FFF2-40B4-BE49-F238E27FC236}">
                <a16:creationId xmlns:a16="http://schemas.microsoft.com/office/drawing/2014/main" id="{D2629407-984D-A844-9766-B823BA04DF70}"/>
              </a:ext>
            </a:extLst>
          </p:cNvPr>
          <p:cNvSpPr>
            <a:spLocks/>
          </p:cNvSpPr>
          <p:nvPr userDrawn="1"/>
        </p:nvSpPr>
        <p:spPr bwMode="auto">
          <a:xfrm>
            <a:off x="13890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7" name="Freeform 1392">
            <a:extLst>
              <a:ext uri="{FF2B5EF4-FFF2-40B4-BE49-F238E27FC236}">
                <a16:creationId xmlns:a16="http://schemas.microsoft.com/office/drawing/2014/main" id="{A04D8A1D-C1C3-2241-954E-5260BCAC8B0B}"/>
              </a:ext>
            </a:extLst>
          </p:cNvPr>
          <p:cNvSpPr>
            <a:spLocks/>
          </p:cNvSpPr>
          <p:nvPr userDrawn="1"/>
        </p:nvSpPr>
        <p:spPr bwMode="auto">
          <a:xfrm>
            <a:off x="13890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8" name="Line 1393">
            <a:extLst>
              <a:ext uri="{FF2B5EF4-FFF2-40B4-BE49-F238E27FC236}">
                <a16:creationId xmlns:a16="http://schemas.microsoft.com/office/drawing/2014/main" id="{CBE8E2DA-757F-2D45-BDBA-B626A7D21E9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4478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9" name="Line 1394">
            <a:extLst>
              <a:ext uri="{FF2B5EF4-FFF2-40B4-BE49-F238E27FC236}">
                <a16:creationId xmlns:a16="http://schemas.microsoft.com/office/drawing/2014/main" id="{FE6F14ED-15C7-9B41-96BF-83DEAFA0084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4478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0" name="Freeform 1395">
            <a:extLst>
              <a:ext uri="{FF2B5EF4-FFF2-40B4-BE49-F238E27FC236}">
                <a16:creationId xmlns:a16="http://schemas.microsoft.com/office/drawing/2014/main" id="{ACF1CAA6-E2DA-BB4A-A841-988ECC9D4E92}"/>
              </a:ext>
            </a:extLst>
          </p:cNvPr>
          <p:cNvSpPr>
            <a:spLocks/>
          </p:cNvSpPr>
          <p:nvPr userDrawn="1"/>
        </p:nvSpPr>
        <p:spPr bwMode="auto">
          <a:xfrm>
            <a:off x="14446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1" name="Freeform 1396">
            <a:extLst>
              <a:ext uri="{FF2B5EF4-FFF2-40B4-BE49-F238E27FC236}">
                <a16:creationId xmlns:a16="http://schemas.microsoft.com/office/drawing/2014/main" id="{1A48AAF5-8974-6348-9D96-6179DAABEFAD}"/>
              </a:ext>
            </a:extLst>
          </p:cNvPr>
          <p:cNvSpPr>
            <a:spLocks/>
          </p:cNvSpPr>
          <p:nvPr userDrawn="1"/>
        </p:nvSpPr>
        <p:spPr bwMode="auto">
          <a:xfrm>
            <a:off x="1444625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2" name="Line 1397">
            <a:extLst>
              <a:ext uri="{FF2B5EF4-FFF2-40B4-BE49-F238E27FC236}">
                <a16:creationId xmlns:a16="http://schemas.microsoft.com/office/drawing/2014/main" id="{0CDB5739-56EA-0C49-82BD-563B6CB8E80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033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3" name="Line 1398">
            <a:extLst>
              <a:ext uri="{FF2B5EF4-FFF2-40B4-BE49-F238E27FC236}">
                <a16:creationId xmlns:a16="http://schemas.microsoft.com/office/drawing/2014/main" id="{A45F455D-CDA8-7D41-B8D3-A304FBADF2A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033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4" name="Freeform 1399">
            <a:extLst>
              <a:ext uri="{FF2B5EF4-FFF2-40B4-BE49-F238E27FC236}">
                <a16:creationId xmlns:a16="http://schemas.microsoft.com/office/drawing/2014/main" id="{93D12671-1616-9247-80BA-2EADA0BFB36A}"/>
              </a:ext>
            </a:extLst>
          </p:cNvPr>
          <p:cNvSpPr>
            <a:spLocks/>
          </p:cNvSpPr>
          <p:nvPr userDrawn="1"/>
        </p:nvSpPr>
        <p:spPr bwMode="auto">
          <a:xfrm>
            <a:off x="15001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5" name="Freeform 1400">
            <a:extLst>
              <a:ext uri="{FF2B5EF4-FFF2-40B4-BE49-F238E27FC236}">
                <a16:creationId xmlns:a16="http://schemas.microsoft.com/office/drawing/2014/main" id="{357D67CD-4312-0C4C-947D-BCF402FAE1A5}"/>
              </a:ext>
            </a:extLst>
          </p:cNvPr>
          <p:cNvSpPr>
            <a:spLocks/>
          </p:cNvSpPr>
          <p:nvPr userDrawn="1"/>
        </p:nvSpPr>
        <p:spPr bwMode="auto">
          <a:xfrm>
            <a:off x="150018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6" name="Line 1401">
            <a:extLst>
              <a:ext uri="{FF2B5EF4-FFF2-40B4-BE49-F238E27FC236}">
                <a16:creationId xmlns:a16="http://schemas.microsoft.com/office/drawing/2014/main" id="{95B293FA-EF2F-FF4F-8F1C-3821863D43F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621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7" name="Line 1402">
            <a:extLst>
              <a:ext uri="{FF2B5EF4-FFF2-40B4-BE49-F238E27FC236}">
                <a16:creationId xmlns:a16="http://schemas.microsoft.com/office/drawing/2014/main" id="{61A15078-1C1E-4A42-B2F9-2DDB136CD78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621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8" name="Freeform 1403">
            <a:extLst>
              <a:ext uri="{FF2B5EF4-FFF2-40B4-BE49-F238E27FC236}">
                <a16:creationId xmlns:a16="http://schemas.microsoft.com/office/drawing/2014/main" id="{9021A369-8994-A844-9E83-74090A029E98}"/>
              </a:ext>
            </a:extLst>
          </p:cNvPr>
          <p:cNvSpPr>
            <a:spLocks/>
          </p:cNvSpPr>
          <p:nvPr userDrawn="1"/>
        </p:nvSpPr>
        <p:spPr bwMode="auto">
          <a:xfrm>
            <a:off x="155733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9" name="Freeform 1404">
            <a:extLst>
              <a:ext uri="{FF2B5EF4-FFF2-40B4-BE49-F238E27FC236}">
                <a16:creationId xmlns:a16="http://schemas.microsoft.com/office/drawing/2014/main" id="{CEA65514-F46A-2244-B68A-D27CF0F1D883}"/>
              </a:ext>
            </a:extLst>
          </p:cNvPr>
          <p:cNvSpPr>
            <a:spLocks/>
          </p:cNvSpPr>
          <p:nvPr userDrawn="1"/>
        </p:nvSpPr>
        <p:spPr bwMode="auto">
          <a:xfrm>
            <a:off x="155733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0" name="Line 1405">
            <a:extLst>
              <a:ext uri="{FF2B5EF4-FFF2-40B4-BE49-F238E27FC236}">
                <a16:creationId xmlns:a16="http://schemas.microsoft.com/office/drawing/2014/main" id="{A19F80BD-6D80-284D-8BBC-092B832E5CC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6176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1" name="Line 1406">
            <a:extLst>
              <a:ext uri="{FF2B5EF4-FFF2-40B4-BE49-F238E27FC236}">
                <a16:creationId xmlns:a16="http://schemas.microsoft.com/office/drawing/2014/main" id="{5BE48E39-1E25-144A-94B8-30A0E4A163A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617663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2" name="Freeform 1407">
            <a:extLst>
              <a:ext uri="{FF2B5EF4-FFF2-40B4-BE49-F238E27FC236}">
                <a16:creationId xmlns:a16="http://schemas.microsoft.com/office/drawing/2014/main" id="{B35844AA-037A-4042-8FD1-18D70FC1FA81}"/>
              </a:ext>
            </a:extLst>
          </p:cNvPr>
          <p:cNvSpPr>
            <a:spLocks/>
          </p:cNvSpPr>
          <p:nvPr userDrawn="1"/>
        </p:nvSpPr>
        <p:spPr bwMode="auto">
          <a:xfrm>
            <a:off x="161448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3" name="Freeform 1408">
            <a:extLst>
              <a:ext uri="{FF2B5EF4-FFF2-40B4-BE49-F238E27FC236}">
                <a16:creationId xmlns:a16="http://schemas.microsoft.com/office/drawing/2014/main" id="{ADE61484-4927-A443-9A88-82FA152B9B78}"/>
              </a:ext>
            </a:extLst>
          </p:cNvPr>
          <p:cNvSpPr>
            <a:spLocks/>
          </p:cNvSpPr>
          <p:nvPr userDrawn="1"/>
        </p:nvSpPr>
        <p:spPr bwMode="auto">
          <a:xfrm>
            <a:off x="1614488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4" name="Line 1409">
            <a:extLst>
              <a:ext uri="{FF2B5EF4-FFF2-40B4-BE49-F238E27FC236}">
                <a16:creationId xmlns:a16="http://schemas.microsoft.com/office/drawing/2014/main" id="{5D52CF15-7934-6C4F-A863-F1954196857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6716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5" name="Line 1410">
            <a:extLst>
              <a:ext uri="{FF2B5EF4-FFF2-40B4-BE49-F238E27FC236}">
                <a16:creationId xmlns:a16="http://schemas.microsoft.com/office/drawing/2014/main" id="{48778A54-027C-DB44-BD6C-09DF3AF121D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6716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6" name="Freeform 1411">
            <a:extLst>
              <a:ext uri="{FF2B5EF4-FFF2-40B4-BE49-F238E27FC236}">
                <a16:creationId xmlns:a16="http://schemas.microsoft.com/office/drawing/2014/main" id="{05EB093A-E409-7A4F-B5E4-DA429FEB8648}"/>
              </a:ext>
            </a:extLst>
          </p:cNvPr>
          <p:cNvSpPr>
            <a:spLocks/>
          </p:cNvSpPr>
          <p:nvPr userDrawn="1"/>
        </p:nvSpPr>
        <p:spPr bwMode="auto">
          <a:xfrm>
            <a:off x="16684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7" name="Freeform 1412">
            <a:extLst>
              <a:ext uri="{FF2B5EF4-FFF2-40B4-BE49-F238E27FC236}">
                <a16:creationId xmlns:a16="http://schemas.microsoft.com/office/drawing/2014/main" id="{2583B66D-7EE5-424D-B1E7-01AC4B8AF4A6}"/>
              </a:ext>
            </a:extLst>
          </p:cNvPr>
          <p:cNvSpPr>
            <a:spLocks/>
          </p:cNvSpPr>
          <p:nvPr userDrawn="1"/>
        </p:nvSpPr>
        <p:spPr bwMode="auto">
          <a:xfrm>
            <a:off x="16684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8" name="Line 1413">
            <a:extLst>
              <a:ext uri="{FF2B5EF4-FFF2-40B4-BE49-F238E27FC236}">
                <a16:creationId xmlns:a16="http://schemas.microsoft.com/office/drawing/2014/main" id="{EA521073-D41E-5A48-9190-0DADAD7265C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7303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9" name="Line 1414">
            <a:extLst>
              <a:ext uri="{FF2B5EF4-FFF2-40B4-BE49-F238E27FC236}">
                <a16:creationId xmlns:a16="http://schemas.microsoft.com/office/drawing/2014/main" id="{B317BB47-7740-9746-81B3-DDD209B0169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7303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0" name="Freeform 1415">
            <a:extLst>
              <a:ext uri="{FF2B5EF4-FFF2-40B4-BE49-F238E27FC236}">
                <a16:creationId xmlns:a16="http://schemas.microsoft.com/office/drawing/2014/main" id="{801397E4-7AD5-0342-9260-AF74E5298DE7}"/>
              </a:ext>
            </a:extLst>
          </p:cNvPr>
          <p:cNvSpPr>
            <a:spLocks/>
          </p:cNvSpPr>
          <p:nvPr userDrawn="1"/>
        </p:nvSpPr>
        <p:spPr bwMode="auto">
          <a:xfrm>
            <a:off x="17272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1" name="Freeform 1416">
            <a:extLst>
              <a:ext uri="{FF2B5EF4-FFF2-40B4-BE49-F238E27FC236}">
                <a16:creationId xmlns:a16="http://schemas.microsoft.com/office/drawing/2014/main" id="{DA183FA4-A14B-3547-A6CF-0AA9B57ED7A5}"/>
              </a:ext>
            </a:extLst>
          </p:cNvPr>
          <p:cNvSpPr>
            <a:spLocks/>
          </p:cNvSpPr>
          <p:nvPr userDrawn="1"/>
        </p:nvSpPr>
        <p:spPr bwMode="auto">
          <a:xfrm>
            <a:off x="17272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2" name="Line 1417">
            <a:extLst>
              <a:ext uri="{FF2B5EF4-FFF2-40B4-BE49-F238E27FC236}">
                <a16:creationId xmlns:a16="http://schemas.microsoft.com/office/drawing/2014/main" id="{EE856B80-6331-9545-9B62-34266E349B6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7875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3" name="Line 1418">
            <a:extLst>
              <a:ext uri="{FF2B5EF4-FFF2-40B4-BE49-F238E27FC236}">
                <a16:creationId xmlns:a16="http://schemas.microsoft.com/office/drawing/2014/main" id="{4B9ECB94-2B52-794D-AC02-A5F7510A4C0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78752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4" name="Freeform 1419">
            <a:extLst>
              <a:ext uri="{FF2B5EF4-FFF2-40B4-BE49-F238E27FC236}">
                <a16:creationId xmlns:a16="http://schemas.microsoft.com/office/drawing/2014/main" id="{28A04726-7C28-F142-B247-BA50B6F2267C}"/>
              </a:ext>
            </a:extLst>
          </p:cNvPr>
          <p:cNvSpPr>
            <a:spLocks/>
          </p:cNvSpPr>
          <p:nvPr userDrawn="1"/>
        </p:nvSpPr>
        <p:spPr bwMode="auto">
          <a:xfrm>
            <a:off x="17827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5" name="Freeform 1420">
            <a:extLst>
              <a:ext uri="{FF2B5EF4-FFF2-40B4-BE49-F238E27FC236}">
                <a16:creationId xmlns:a16="http://schemas.microsoft.com/office/drawing/2014/main" id="{8D4FDFAC-192A-4B4B-8ABA-1E3544E16B38}"/>
              </a:ext>
            </a:extLst>
          </p:cNvPr>
          <p:cNvSpPr>
            <a:spLocks/>
          </p:cNvSpPr>
          <p:nvPr userDrawn="1"/>
        </p:nvSpPr>
        <p:spPr bwMode="auto">
          <a:xfrm>
            <a:off x="1782763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576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6" name="Line 1421">
            <a:extLst>
              <a:ext uri="{FF2B5EF4-FFF2-40B4-BE49-F238E27FC236}">
                <a16:creationId xmlns:a16="http://schemas.microsoft.com/office/drawing/2014/main" id="{AAA8CF0E-DAF4-AE4E-BF7A-33C003129CA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8415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7" name="Line 1422">
            <a:extLst>
              <a:ext uri="{FF2B5EF4-FFF2-40B4-BE49-F238E27FC236}">
                <a16:creationId xmlns:a16="http://schemas.microsoft.com/office/drawing/2014/main" id="{C29A232A-761B-7846-8159-2DFD7C649D0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841500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8" name="Freeform 1423">
            <a:extLst>
              <a:ext uri="{FF2B5EF4-FFF2-40B4-BE49-F238E27FC236}">
                <a16:creationId xmlns:a16="http://schemas.microsoft.com/office/drawing/2014/main" id="{0840B16D-98D4-804B-98F0-6F3E622F41C6}"/>
              </a:ext>
            </a:extLst>
          </p:cNvPr>
          <p:cNvSpPr>
            <a:spLocks/>
          </p:cNvSpPr>
          <p:nvPr userDrawn="1"/>
        </p:nvSpPr>
        <p:spPr bwMode="auto">
          <a:xfrm>
            <a:off x="183673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9" name="Freeform 1424">
            <a:extLst>
              <a:ext uri="{FF2B5EF4-FFF2-40B4-BE49-F238E27FC236}">
                <a16:creationId xmlns:a16="http://schemas.microsoft.com/office/drawing/2014/main" id="{351C1AF4-FEF2-AA46-B1BE-4C54153B134D}"/>
              </a:ext>
            </a:extLst>
          </p:cNvPr>
          <p:cNvSpPr>
            <a:spLocks/>
          </p:cNvSpPr>
          <p:nvPr userDrawn="1"/>
        </p:nvSpPr>
        <p:spPr bwMode="auto">
          <a:xfrm>
            <a:off x="1836738" y="2341563"/>
            <a:ext cx="9525" cy="111125"/>
          </a:xfrm>
          <a:custGeom>
            <a:avLst/>
            <a:gdLst>
              <a:gd name="T0" fmla="*/ 9600 w 5"/>
              <a:gd name="T1" fmla="*/ 0 h 67"/>
              <a:gd name="T2" fmla="*/ 0 w 5"/>
              <a:gd name="T3" fmla="*/ 0 h 67"/>
              <a:gd name="T4" fmla="*/ 0 w 5"/>
              <a:gd name="T5" fmla="*/ 111385 h 67"/>
              <a:gd name="T6" fmla="*/ 5760 w 5"/>
              <a:gd name="T7" fmla="*/ 111385 h 67"/>
              <a:gd name="T8" fmla="*/ 9600 w 5"/>
              <a:gd name="T9" fmla="*/ 111385 h 67"/>
              <a:gd name="T10" fmla="*/ 9600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0" name="Line 1425">
            <a:extLst>
              <a:ext uri="{FF2B5EF4-FFF2-40B4-BE49-F238E27FC236}">
                <a16:creationId xmlns:a16="http://schemas.microsoft.com/office/drawing/2014/main" id="{284334FB-A3B7-FB49-8EF6-F1F4B0114D7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9002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1" name="Line 1426">
            <a:extLst>
              <a:ext uri="{FF2B5EF4-FFF2-40B4-BE49-F238E27FC236}">
                <a16:creationId xmlns:a16="http://schemas.microsoft.com/office/drawing/2014/main" id="{958E4CB3-A405-6040-A0CF-D85E8DF3BDF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9002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2" name="Freeform 1427">
            <a:extLst>
              <a:ext uri="{FF2B5EF4-FFF2-40B4-BE49-F238E27FC236}">
                <a16:creationId xmlns:a16="http://schemas.microsoft.com/office/drawing/2014/main" id="{CEE6C4C0-D4AA-B44F-A0D7-318412E380ED}"/>
              </a:ext>
            </a:extLst>
          </p:cNvPr>
          <p:cNvSpPr>
            <a:spLocks/>
          </p:cNvSpPr>
          <p:nvPr userDrawn="1"/>
        </p:nvSpPr>
        <p:spPr bwMode="auto">
          <a:xfrm>
            <a:off x="18970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3" name="Freeform 1428">
            <a:extLst>
              <a:ext uri="{FF2B5EF4-FFF2-40B4-BE49-F238E27FC236}">
                <a16:creationId xmlns:a16="http://schemas.microsoft.com/office/drawing/2014/main" id="{985529B3-B0E5-A241-B664-C4E63AC30DFE}"/>
              </a:ext>
            </a:extLst>
          </p:cNvPr>
          <p:cNvSpPr>
            <a:spLocks/>
          </p:cNvSpPr>
          <p:nvPr userDrawn="1"/>
        </p:nvSpPr>
        <p:spPr bwMode="auto">
          <a:xfrm>
            <a:off x="18970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4" name="Line 1429">
            <a:extLst>
              <a:ext uri="{FF2B5EF4-FFF2-40B4-BE49-F238E27FC236}">
                <a16:creationId xmlns:a16="http://schemas.microsoft.com/office/drawing/2014/main" id="{CC65ECF5-BB75-6E40-8B3F-8093293ECE8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954213" y="2452688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5" name="Line 1430">
            <a:extLst>
              <a:ext uri="{FF2B5EF4-FFF2-40B4-BE49-F238E27FC236}">
                <a16:creationId xmlns:a16="http://schemas.microsoft.com/office/drawing/2014/main" id="{6EA14A76-ACA9-8D45-8E3D-D3301F85C5D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954213" y="2452688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6" name="Freeform 1431">
            <a:extLst>
              <a:ext uri="{FF2B5EF4-FFF2-40B4-BE49-F238E27FC236}">
                <a16:creationId xmlns:a16="http://schemas.microsoft.com/office/drawing/2014/main" id="{F142990A-B684-0645-AF57-3C4BA7922328}"/>
              </a:ext>
            </a:extLst>
          </p:cNvPr>
          <p:cNvSpPr>
            <a:spLocks/>
          </p:cNvSpPr>
          <p:nvPr userDrawn="1"/>
        </p:nvSpPr>
        <p:spPr bwMode="auto">
          <a:xfrm>
            <a:off x="19510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7" name="Freeform 1432">
            <a:extLst>
              <a:ext uri="{FF2B5EF4-FFF2-40B4-BE49-F238E27FC236}">
                <a16:creationId xmlns:a16="http://schemas.microsoft.com/office/drawing/2014/main" id="{A9EDE11B-7183-F74E-8657-CF78C944334C}"/>
              </a:ext>
            </a:extLst>
          </p:cNvPr>
          <p:cNvSpPr>
            <a:spLocks/>
          </p:cNvSpPr>
          <p:nvPr userDrawn="1"/>
        </p:nvSpPr>
        <p:spPr bwMode="auto">
          <a:xfrm>
            <a:off x="1951038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8" name="Line 1433">
            <a:extLst>
              <a:ext uri="{FF2B5EF4-FFF2-40B4-BE49-F238E27FC236}">
                <a16:creationId xmlns:a16="http://schemas.microsoft.com/office/drawing/2014/main" id="{44D4BA9D-62E1-C542-964D-2D88DA62A23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0097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9" name="Line 1434">
            <a:extLst>
              <a:ext uri="{FF2B5EF4-FFF2-40B4-BE49-F238E27FC236}">
                <a16:creationId xmlns:a16="http://schemas.microsoft.com/office/drawing/2014/main" id="{35F42106-03F4-E242-A50C-D2AC9C50667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0097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0" name="Freeform 1435">
            <a:extLst>
              <a:ext uri="{FF2B5EF4-FFF2-40B4-BE49-F238E27FC236}">
                <a16:creationId xmlns:a16="http://schemas.microsoft.com/office/drawing/2014/main" id="{4AB2DD52-2D0A-F240-8623-5FEEC98269E9}"/>
              </a:ext>
            </a:extLst>
          </p:cNvPr>
          <p:cNvSpPr>
            <a:spLocks/>
          </p:cNvSpPr>
          <p:nvPr userDrawn="1"/>
        </p:nvSpPr>
        <p:spPr bwMode="auto">
          <a:xfrm>
            <a:off x="20066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1" name="Freeform 1436">
            <a:extLst>
              <a:ext uri="{FF2B5EF4-FFF2-40B4-BE49-F238E27FC236}">
                <a16:creationId xmlns:a16="http://schemas.microsoft.com/office/drawing/2014/main" id="{99DE7AEB-0CD6-424C-A3EC-14B025255BB8}"/>
              </a:ext>
            </a:extLst>
          </p:cNvPr>
          <p:cNvSpPr>
            <a:spLocks/>
          </p:cNvSpPr>
          <p:nvPr userDrawn="1"/>
        </p:nvSpPr>
        <p:spPr bwMode="auto">
          <a:xfrm>
            <a:off x="2006600" y="2406650"/>
            <a:ext cx="9525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2" name="Line 1437">
            <a:extLst>
              <a:ext uri="{FF2B5EF4-FFF2-40B4-BE49-F238E27FC236}">
                <a16:creationId xmlns:a16="http://schemas.microsoft.com/office/drawing/2014/main" id="{6D12C652-9739-794E-BDB9-DAA9E2405CC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0653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3" name="Line 1438">
            <a:extLst>
              <a:ext uri="{FF2B5EF4-FFF2-40B4-BE49-F238E27FC236}">
                <a16:creationId xmlns:a16="http://schemas.microsoft.com/office/drawing/2014/main" id="{842A7459-BE61-124D-8B88-BDFB10A3B39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0653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4" name="Freeform 1439">
            <a:extLst>
              <a:ext uri="{FF2B5EF4-FFF2-40B4-BE49-F238E27FC236}">
                <a16:creationId xmlns:a16="http://schemas.microsoft.com/office/drawing/2014/main" id="{A1F83377-EF78-204F-AFC8-BB141ED48F29}"/>
              </a:ext>
            </a:extLst>
          </p:cNvPr>
          <p:cNvSpPr>
            <a:spLocks/>
          </p:cNvSpPr>
          <p:nvPr userDrawn="1"/>
        </p:nvSpPr>
        <p:spPr bwMode="auto">
          <a:xfrm>
            <a:off x="2060575" y="2406650"/>
            <a:ext cx="11113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5" name="Freeform 1440">
            <a:extLst>
              <a:ext uri="{FF2B5EF4-FFF2-40B4-BE49-F238E27FC236}">
                <a16:creationId xmlns:a16="http://schemas.microsoft.com/office/drawing/2014/main" id="{DF34B320-02EB-884A-BA88-2A34A3B4C96A}"/>
              </a:ext>
            </a:extLst>
          </p:cNvPr>
          <p:cNvSpPr>
            <a:spLocks/>
          </p:cNvSpPr>
          <p:nvPr userDrawn="1"/>
        </p:nvSpPr>
        <p:spPr bwMode="auto">
          <a:xfrm>
            <a:off x="2060575" y="2406650"/>
            <a:ext cx="11113" cy="46038"/>
          </a:xfrm>
          <a:custGeom>
            <a:avLst/>
            <a:gdLst>
              <a:gd name="T0" fmla="*/ 9600 w 5"/>
              <a:gd name="T1" fmla="*/ 0 h 27"/>
              <a:gd name="T2" fmla="*/ 0 w 5"/>
              <a:gd name="T3" fmla="*/ 0 h 27"/>
              <a:gd name="T4" fmla="*/ 0 w 5"/>
              <a:gd name="T5" fmla="*/ 44887 h 27"/>
              <a:gd name="T6" fmla="*/ 3840 w 5"/>
              <a:gd name="T7" fmla="*/ 44887 h 27"/>
              <a:gd name="T8" fmla="*/ 9600 w 5"/>
              <a:gd name="T9" fmla="*/ 44887 h 27"/>
              <a:gd name="T10" fmla="*/ 9600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6" name="Line 1441">
            <a:extLst>
              <a:ext uri="{FF2B5EF4-FFF2-40B4-BE49-F238E27FC236}">
                <a16:creationId xmlns:a16="http://schemas.microsoft.com/office/drawing/2014/main" id="{9F1049DB-E21E-8449-96B9-240435DD972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1240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7" name="Line 1442">
            <a:extLst>
              <a:ext uri="{FF2B5EF4-FFF2-40B4-BE49-F238E27FC236}">
                <a16:creationId xmlns:a16="http://schemas.microsoft.com/office/drawing/2014/main" id="{0A9E67A4-FE69-4F4B-9BA0-2B29C2B0AA4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124075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8" name="Freeform 1443">
            <a:extLst>
              <a:ext uri="{FF2B5EF4-FFF2-40B4-BE49-F238E27FC236}">
                <a16:creationId xmlns:a16="http://schemas.microsoft.com/office/drawing/2014/main" id="{6E55AD76-A025-9743-94CE-7A4CD84ACBDA}"/>
              </a:ext>
            </a:extLst>
          </p:cNvPr>
          <p:cNvSpPr>
            <a:spLocks/>
          </p:cNvSpPr>
          <p:nvPr userDrawn="1"/>
        </p:nvSpPr>
        <p:spPr bwMode="auto">
          <a:xfrm>
            <a:off x="2120900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9" name="Freeform 1444">
            <a:extLst>
              <a:ext uri="{FF2B5EF4-FFF2-40B4-BE49-F238E27FC236}">
                <a16:creationId xmlns:a16="http://schemas.microsoft.com/office/drawing/2014/main" id="{31A53D6B-67F9-6D44-A620-8E10E39865FA}"/>
              </a:ext>
            </a:extLst>
          </p:cNvPr>
          <p:cNvSpPr>
            <a:spLocks/>
          </p:cNvSpPr>
          <p:nvPr userDrawn="1"/>
        </p:nvSpPr>
        <p:spPr bwMode="auto">
          <a:xfrm>
            <a:off x="2120900" y="2341563"/>
            <a:ext cx="9525" cy="111125"/>
          </a:xfrm>
          <a:custGeom>
            <a:avLst/>
            <a:gdLst>
              <a:gd name="T0" fmla="*/ 9600 w 4"/>
              <a:gd name="T1" fmla="*/ 0 h 67"/>
              <a:gd name="T2" fmla="*/ 0 w 4"/>
              <a:gd name="T3" fmla="*/ 0 h 67"/>
              <a:gd name="T4" fmla="*/ 0 w 4"/>
              <a:gd name="T5" fmla="*/ 111385 h 67"/>
              <a:gd name="T6" fmla="*/ 4800 w 4"/>
              <a:gd name="T7" fmla="*/ 111385 h 67"/>
              <a:gd name="T8" fmla="*/ 9600 w 4"/>
              <a:gd name="T9" fmla="*/ 111385 h 67"/>
              <a:gd name="T10" fmla="*/ 9600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80" name="Line 1445">
            <a:extLst>
              <a:ext uri="{FF2B5EF4-FFF2-40B4-BE49-F238E27FC236}">
                <a16:creationId xmlns:a16="http://schemas.microsoft.com/office/drawing/2014/main" id="{94DD15A5-B61D-7146-9D3E-20EA42C47BE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1796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81" name="Line 1446">
            <a:extLst>
              <a:ext uri="{FF2B5EF4-FFF2-40B4-BE49-F238E27FC236}">
                <a16:creationId xmlns:a16="http://schemas.microsoft.com/office/drawing/2014/main" id="{4B8C9813-AAFE-654E-864F-512ED1C33AF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179638" y="2452688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82" name="Freeform 1447">
            <a:extLst>
              <a:ext uri="{FF2B5EF4-FFF2-40B4-BE49-F238E27FC236}">
                <a16:creationId xmlns:a16="http://schemas.microsoft.com/office/drawing/2014/main" id="{07ACBA5E-5DC1-0D40-9E30-9C85C288F97F}"/>
              </a:ext>
            </a:extLst>
          </p:cNvPr>
          <p:cNvSpPr>
            <a:spLocks/>
          </p:cNvSpPr>
          <p:nvPr userDrawn="1"/>
        </p:nvSpPr>
        <p:spPr bwMode="auto">
          <a:xfrm>
            <a:off x="21764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83" name="Freeform 1448">
            <a:extLst>
              <a:ext uri="{FF2B5EF4-FFF2-40B4-BE49-F238E27FC236}">
                <a16:creationId xmlns:a16="http://schemas.microsoft.com/office/drawing/2014/main" id="{5E59342D-43CE-684F-9EDA-9253CCB63C82}"/>
              </a:ext>
            </a:extLst>
          </p:cNvPr>
          <p:cNvSpPr>
            <a:spLocks/>
          </p:cNvSpPr>
          <p:nvPr userDrawn="1"/>
        </p:nvSpPr>
        <p:spPr bwMode="auto">
          <a:xfrm>
            <a:off x="2176463" y="2406650"/>
            <a:ext cx="9525" cy="46038"/>
          </a:xfrm>
          <a:custGeom>
            <a:avLst/>
            <a:gdLst>
              <a:gd name="T0" fmla="*/ 9600 w 4"/>
              <a:gd name="T1" fmla="*/ 0 h 27"/>
              <a:gd name="T2" fmla="*/ 0 w 4"/>
              <a:gd name="T3" fmla="*/ 0 h 27"/>
              <a:gd name="T4" fmla="*/ 0 w 4"/>
              <a:gd name="T5" fmla="*/ 44887 h 27"/>
              <a:gd name="T6" fmla="*/ 4800 w 4"/>
              <a:gd name="T7" fmla="*/ 44887 h 27"/>
              <a:gd name="T8" fmla="*/ 9600 w 4"/>
              <a:gd name="T9" fmla="*/ 44887 h 27"/>
              <a:gd name="T10" fmla="*/ 9600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84" name="Freeform 1449">
            <a:extLst>
              <a:ext uri="{FF2B5EF4-FFF2-40B4-BE49-F238E27FC236}">
                <a16:creationId xmlns:a16="http://schemas.microsoft.com/office/drawing/2014/main" id="{867E2659-92F4-DD44-ACF9-CE76B76E8434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69975" y="2506663"/>
            <a:ext cx="8026400" cy="98425"/>
          </a:xfrm>
          <a:custGeom>
            <a:avLst/>
            <a:gdLst>
              <a:gd name="T0" fmla="*/ 313 w 2042"/>
              <a:gd name="T1" fmla="*/ 12 h 25"/>
              <a:gd name="T2" fmla="*/ 370 w 2042"/>
              <a:gd name="T3" fmla="*/ 0 h 25"/>
              <a:gd name="T4" fmla="*/ 383 w 2042"/>
              <a:gd name="T5" fmla="*/ 12 h 25"/>
              <a:gd name="T6" fmla="*/ 401 w 2042"/>
              <a:gd name="T7" fmla="*/ 12 h 25"/>
              <a:gd name="T8" fmla="*/ 414 w 2042"/>
              <a:gd name="T9" fmla="*/ 0 h 25"/>
              <a:gd name="T10" fmla="*/ 458 w 2042"/>
              <a:gd name="T11" fmla="*/ 25 h 25"/>
              <a:gd name="T12" fmla="*/ 502 w 2042"/>
              <a:gd name="T13" fmla="*/ 0 h 25"/>
              <a:gd name="T14" fmla="*/ 515 w 2042"/>
              <a:gd name="T15" fmla="*/ 12 h 25"/>
              <a:gd name="T16" fmla="*/ 534 w 2042"/>
              <a:gd name="T17" fmla="*/ 12 h 25"/>
              <a:gd name="T18" fmla="*/ 547 w 2042"/>
              <a:gd name="T19" fmla="*/ 0 h 25"/>
              <a:gd name="T20" fmla="*/ 679 w 2042"/>
              <a:gd name="T21" fmla="*/ 25 h 25"/>
              <a:gd name="T22" fmla="*/ 723 w 2042"/>
              <a:gd name="T23" fmla="*/ 0 h 25"/>
              <a:gd name="T24" fmla="*/ 736 w 2042"/>
              <a:gd name="T25" fmla="*/ 12 h 25"/>
              <a:gd name="T26" fmla="*/ 754 w 2042"/>
              <a:gd name="T27" fmla="*/ 12 h 25"/>
              <a:gd name="T28" fmla="*/ 767 w 2042"/>
              <a:gd name="T29" fmla="*/ 0 h 25"/>
              <a:gd name="T30" fmla="*/ 811 w 2042"/>
              <a:gd name="T31" fmla="*/ 25 h 25"/>
              <a:gd name="T32" fmla="*/ 855 w 2042"/>
              <a:gd name="T33" fmla="*/ 0 h 25"/>
              <a:gd name="T34" fmla="*/ 868 w 2042"/>
              <a:gd name="T35" fmla="*/ 12 h 25"/>
              <a:gd name="T36" fmla="*/ 578 w 2042"/>
              <a:gd name="T37" fmla="*/ 12 h 25"/>
              <a:gd name="T38" fmla="*/ 591 w 2042"/>
              <a:gd name="T39" fmla="*/ 0 h 25"/>
              <a:gd name="T40" fmla="*/ 0 w 2042"/>
              <a:gd name="T41" fmla="*/ 12 h 25"/>
              <a:gd name="T42" fmla="*/ 57 w 2042"/>
              <a:gd name="T43" fmla="*/ 0 h 25"/>
              <a:gd name="T44" fmla="*/ 70 w 2042"/>
              <a:gd name="T45" fmla="*/ 12 h 25"/>
              <a:gd name="T46" fmla="*/ 88 w 2042"/>
              <a:gd name="T47" fmla="*/ 12 h 25"/>
              <a:gd name="T48" fmla="*/ 101 w 2042"/>
              <a:gd name="T49" fmla="*/ 0 h 25"/>
              <a:gd name="T50" fmla="*/ 145 w 2042"/>
              <a:gd name="T51" fmla="*/ 25 h 25"/>
              <a:gd name="T52" fmla="*/ 189 w 2042"/>
              <a:gd name="T53" fmla="*/ 0 h 25"/>
              <a:gd name="T54" fmla="*/ 202 w 2042"/>
              <a:gd name="T55" fmla="*/ 12 h 25"/>
              <a:gd name="T56" fmla="*/ 220 w 2042"/>
              <a:gd name="T57" fmla="*/ 12 h 25"/>
              <a:gd name="T58" fmla="*/ 233 w 2042"/>
              <a:gd name="T59" fmla="*/ 0 h 25"/>
              <a:gd name="T60" fmla="*/ 277 w 2042"/>
              <a:gd name="T61" fmla="*/ 25 h 25"/>
              <a:gd name="T62" fmla="*/ 635 w 2042"/>
              <a:gd name="T63" fmla="*/ 0 h 25"/>
              <a:gd name="T64" fmla="*/ 648 w 2042"/>
              <a:gd name="T65" fmla="*/ 12 h 25"/>
              <a:gd name="T66" fmla="*/ 1282 w 2042"/>
              <a:gd name="T67" fmla="*/ 25 h 25"/>
              <a:gd name="T68" fmla="*/ 1295 w 2042"/>
              <a:gd name="T69" fmla="*/ 12 h 25"/>
              <a:gd name="T70" fmla="*/ 1326 w 2042"/>
              <a:gd name="T71" fmla="*/ 25 h 25"/>
              <a:gd name="T72" fmla="*/ 1370 w 2042"/>
              <a:gd name="T73" fmla="*/ 0 h 25"/>
              <a:gd name="T74" fmla="*/ 1383 w 2042"/>
              <a:gd name="T75" fmla="*/ 12 h 25"/>
              <a:gd name="T76" fmla="*/ 1401 w 2042"/>
              <a:gd name="T77" fmla="*/ 12 h 25"/>
              <a:gd name="T78" fmla="*/ 1414 w 2042"/>
              <a:gd name="T79" fmla="*/ 0 h 25"/>
              <a:gd name="T80" fmla="*/ 1458 w 2042"/>
              <a:gd name="T81" fmla="*/ 25 h 25"/>
              <a:gd name="T82" fmla="*/ 1502 w 2042"/>
              <a:gd name="T83" fmla="*/ 0 h 25"/>
              <a:gd name="T84" fmla="*/ 1515 w 2042"/>
              <a:gd name="T85" fmla="*/ 12 h 25"/>
              <a:gd name="T86" fmla="*/ 1621 w 2042"/>
              <a:gd name="T87" fmla="*/ 12 h 25"/>
              <a:gd name="T88" fmla="*/ 1634 w 2042"/>
              <a:gd name="T89" fmla="*/ 0 h 25"/>
              <a:gd name="T90" fmla="*/ 1678 w 2042"/>
              <a:gd name="T91" fmla="*/ 25 h 25"/>
              <a:gd name="T92" fmla="*/ 1722 w 2042"/>
              <a:gd name="T93" fmla="*/ 0 h 25"/>
              <a:gd name="T94" fmla="*/ 1735 w 2042"/>
              <a:gd name="T95" fmla="*/ 12 h 25"/>
              <a:gd name="T96" fmla="*/ 1754 w 2042"/>
              <a:gd name="T97" fmla="*/ 12 h 25"/>
              <a:gd name="T98" fmla="*/ 1766 w 2042"/>
              <a:gd name="T99" fmla="*/ 0 h 25"/>
              <a:gd name="T100" fmla="*/ 1811 w 2042"/>
              <a:gd name="T101" fmla="*/ 25 h 25"/>
              <a:gd name="T102" fmla="*/ 1546 w 2042"/>
              <a:gd name="T103" fmla="*/ 0 h 25"/>
              <a:gd name="T104" fmla="*/ 1559 w 2042"/>
              <a:gd name="T105" fmla="*/ 12 h 25"/>
              <a:gd name="T106" fmla="*/ 1577 w 2042"/>
              <a:gd name="T107" fmla="*/ 12 h 25"/>
              <a:gd name="T108" fmla="*/ 1590 w 2042"/>
              <a:gd name="T109" fmla="*/ 0 h 25"/>
              <a:gd name="T110" fmla="*/ 1839 w 2042"/>
              <a:gd name="T111" fmla="*/ 12 h 25"/>
              <a:gd name="T112" fmla="*/ 1896 w 2042"/>
              <a:gd name="T113" fmla="*/ 0 h 25"/>
              <a:gd name="T114" fmla="*/ 1909 w 2042"/>
              <a:gd name="T115" fmla="*/ 12 h 25"/>
              <a:gd name="T116" fmla="*/ 1928 w 2042"/>
              <a:gd name="T117" fmla="*/ 12 h 25"/>
              <a:gd name="T118" fmla="*/ 1940 w 2042"/>
              <a:gd name="T119" fmla="*/ 0 h 25"/>
              <a:gd name="T120" fmla="*/ 1985 w 2042"/>
              <a:gd name="T121" fmla="*/ 25 h 25"/>
              <a:gd name="T122" fmla="*/ 2029 w 2042"/>
              <a:gd name="T123" fmla="*/ 0 h 25"/>
              <a:gd name="T124" fmla="*/ 2042 w 2042"/>
              <a:gd name="T125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2" h="25">
                <a:moveTo>
                  <a:pt x="339" y="12"/>
                </a:moveTo>
                <a:cubicBezTo>
                  <a:pt x="339" y="20"/>
                  <a:pt x="333" y="25"/>
                  <a:pt x="326" y="25"/>
                </a:cubicBezTo>
                <a:cubicBezTo>
                  <a:pt x="319" y="25"/>
                  <a:pt x="313" y="20"/>
                  <a:pt x="313" y="12"/>
                </a:cubicBezTo>
                <a:cubicBezTo>
                  <a:pt x="313" y="5"/>
                  <a:pt x="319" y="0"/>
                  <a:pt x="326" y="0"/>
                </a:cubicBezTo>
                <a:cubicBezTo>
                  <a:pt x="333" y="0"/>
                  <a:pt x="339" y="5"/>
                  <a:pt x="339" y="12"/>
                </a:cubicBezTo>
                <a:close/>
                <a:moveTo>
                  <a:pt x="370" y="0"/>
                </a:moveTo>
                <a:cubicBezTo>
                  <a:pt x="363" y="0"/>
                  <a:pt x="357" y="5"/>
                  <a:pt x="357" y="12"/>
                </a:cubicBezTo>
                <a:cubicBezTo>
                  <a:pt x="357" y="20"/>
                  <a:pt x="363" y="25"/>
                  <a:pt x="370" y="25"/>
                </a:cubicBezTo>
                <a:cubicBezTo>
                  <a:pt x="377" y="25"/>
                  <a:pt x="383" y="20"/>
                  <a:pt x="383" y="12"/>
                </a:cubicBezTo>
                <a:cubicBezTo>
                  <a:pt x="383" y="5"/>
                  <a:pt x="377" y="0"/>
                  <a:pt x="370" y="0"/>
                </a:cubicBezTo>
                <a:close/>
                <a:moveTo>
                  <a:pt x="414" y="0"/>
                </a:moveTo>
                <a:cubicBezTo>
                  <a:pt x="407" y="0"/>
                  <a:pt x="401" y="5"/>
                  <a:pt x="401" y="12"/>
                </a:cubicBezTo>
                <a:cubicBezTo>
                  <a:pt x="401" y="20"/>
                  <a:pt x="407" y="25"/>
                  <a:pt x="414" y="25"/>
                </a:cubicBezTo>
                <a:cubicBezTo>
                  <a:pt x="421" y="25"/>
                  <a:pt x="427" y="20"/>
                  <a:pt x="427" y="12"/>
                </a:cubicBezTo>
                <a:cubicBezTo>
                  <a:pt x="427" y="5"/>
                  <a:pt x="421" y="0"/>
                  <a:pt x="414" y="0"/>
                </a:cubicBezTo>
                <a:close/>
                <a:moveTo>
                  <a:pt x="458" y="0"/>
                </a:moveTo>
                <a:cubicBezTo>
                  <a:pt x="451" y="0"/>
                  <a:pt x="445" y="5"/>
                  <a:pt x="445" y="12"/>
                </a:cubicBezTo>
                <a:cubicBezTo>
                  <a:pt x="445" y="20"/>
                  <a:pt x="451" y="25"/>
                  <a:pt x="458" y="25"/>
                </a:cubicBezTo>
                <a:cubicBezTo>
                  <a:pt x="466" y="25"/>
                  <a:pt x="471" y="20"/>
                  <a:pt x="471" y="12"/>
                </a:cubicBezTo>
                <a:cubicBezTo>
                  <a:pt x="471" y="5"/>
                  <a:pt x="466" y="0"/>
                  <a:pt x="458" y="0"/>
                </a:cubicBezTo>
                <a:close/>
                <a:moveTo>
                  <a:pt x="502" y="0"/>
                </a:moveTo>
                <a:cubicBezTo>
                  <a:pt x="495" y="0"/>
                  <a:pt x="490" y="5"/>
                  <a:pt x="490" y="12"/>
                </a:cubicBezTo>
                <a:cubicBezTo>
                  <a:pt x="490" y="20"/>
                  <a:pt x="495" y="25"/>
                  <a:pt x="502" y="25"/>
                </a:cubicBezTo>
                <a:cubicBezTo>
                  <a:pt x="510" y="25"/>
                  <a:pt x="515" y="20"/>
                  <a:pt x="515" y="12"/>
                </a:cubicBezTo>
                <a:cubicBezTo>
                  <a:pt x="515" y="5"/>
                  <a:pt x="510" y="0"/>
                  <a:pt x="502" y="0"/>
                </a:cubicBezTo>
                <a:close/>
                <a:moveTo>
                  <a:pt x="547" y="0"/>
                </a:moveTo>
                <a:cubicBezTo>
                  <a:pt x="539" y="0"/>
                  <a:pt x="534" y="5"/>
                  <a:pt x="534" y="12"/>
                </a:cubicBezTo>
                <a:cubicBezTo>
                  <a:pt x="534" y="20"/>
                  <a:pt x="539" y="25"/>
                  <a:pt x="547" y="25"/>
                </a:cubicBezTo>
                <a:cubicBezTo>
                  <a:pt x="554" y="25"/>
                  <a:pt x="559" y="20"/>
                  <a:pt x="559" y="12"/>
                </a:cubicBezTo>
                <a:cubicBezTo>
                  <a:pt x="559" y="5"/>
                  <a:pt x="554" y="0"/>
                  <a:pt x="547" y="0"/>
                </a:cubicBezTo>
                <a:close/>
                <a:moveTo>
                  <a:pt x="679" y="0"/>
                </a:moveTo>
                <a:cubicBezTo>
                  <a:pt x="672" y="0"/>
                  <a:pt x="666" y="5"/>
                  <a:pt x="666" y="12"/>
                </a:cubicBezTo>
                <a:cubicBezTo>
                  <a:pt x="666" y="20"/>
                  <a:pt x="672" y="25"/>
                  <a:pt x="679" y="25"/>
                </a:cubicBezTo>
                <a:cubicBezTo>
                  <a:pt x="686" y="25"/>
                  <a:pt x="692" y="20"/>
                  <a:pt x="692" y="12"/>
                </a:cubicBezTo>
                <a:cubicBezTo>
                  <a:pt x="692" y="5"/>
                  <a:pt x="686" y="0"/>
                  <a:pt x="679" y="0"/>
                </a:cubicBezTo>
                <a:close/>
                <a:moveTo>
                  <a:pt x="723" y="0"/>
                </a:moveTo>
                <a:cubicBezTo>
                  <a:pt x="716" y="0"/>
                  <a:pt x="710" y="5"/>
                  <a:pt x="710" y="12"/>
                </a:cubicBezTo>
                <a:cubicBezTo>
                  <a:pt x="710" y="20"/>
                  <a:pt x="716" y="25"/>
                  <a:pt x="723" y="25"/>
                </a:cubicBezTo>
                <a:cubicBezTo>
                  <a:pt x="730" y="25"/>
                  <a:pt x="736" y="20"/>
                  <a:pt x="736" y="12"/>
                </a:cubicBezTo>
                <a:cubicBezTo>
                  <a:pt x="736" y="5"/>
                  <a:pt x="730" y="0"/>
                  <a:pt x="723" y="0"/>
                </a:cubicBezTo>
                <a:close/>
                <a:moveTo>
                  <a:pt x="767" y="0"/>
                </a:moveTo>
                <a:cubicBezTo>
                  <a:pt x="760" y="0"/>
                  <a:pt x="754" y="5"/>
                  <a:pt x="754" y="12"/>
                </a:cubicBezTo>
                <a:cubicBezTo>
                  <a:pt x="754" y="20"/>
                  <a:pt x="760" y="25"/>
                  <a:pt x="767" y="25"/>
                </a:cubicBezTo>
                <a:cubicBezTo>
                  <a:pt x="774" y="25"/>
                  <a:pt x="780" y="20"/>
                  <a:pt x="780" y="12"/>
                </a:cubicBezTo>
                <a:cubicBezTo>
                  <a:pt x="780" y="5"/>
                  <a:pt x="774" y="0"/>
                  <a:pt x="767" y="0"/>
                </a:cubicBezTo>
                <a:close/>
                <a:moveTo>
                  <a:pt x="811" y="0"/>
                </a:moveTo>
                <a:cubicBezTo>
                  <a:pt x="804" y="0"/>
                  <a:pt x="798" y="5"/>
                  <a:pt x="798" y="12"/>
                </a:cubicBezTo>
                <a:cubicBezTo>
                  <a:pt x="798" y="20"/>
                  <a:pt x="804" y="25"/>
                  <a:pt x="811" y="25"/>
                </a:cubicBezTo>
                <a:cubicBezTo>
                  <a:pt x="818" y="25"/>
                  <a:pt x="824" y="20"/>
                  <a:pt x="824" y="12"/>
                </a:cubicBezTo>
                <a:cubicBezTo>
                  <a:pt x="824" y="5"/>
                  <a:pt x="818" y="0"/>
                  <a:pt x="811" y="0"/>
                </a:cubicBezTo>
                <a:close/>
                <a:moveTo>
                  <a:pt x="855" y="0"/>
                </a:moveTo>
                <a:cubicBezTo>
                  <a:pt x="848" y="0"/>
                  <a:pt x="842" y="5"/>
                  <a:pt x="842" y="12"/>
                </a:cubicBezTo>
                <a:cubicBezTo>
                  <a:pt x="842" y="20"/>
                  <a:pt x="848" y="25"/>
                  <a:pt x="855" y="25"/>
                </a:cubicBezTo>
                <a:cubicBezTo>
                  <a:pt x="862" y="25"/>
                  <a:pt x="868" y="20"/>
                  <a:pt x="868" y="12"/>
                </a:cubicBezTo>
                <a:cubicBezTo>
                  <a:pt x="868" y="5"/>
                  <a:pt x="862" y="0"/>
                  <a:pt x="855" y="0"/>
                </a:cubicBezTo>
                <a:close/>
                <a:moveTo>
                  <a:pt x="591" y="0"/>
                </a:moveTo>
                <a:cubicBezTo>
                  <a:pt x="583" y="0"/>
                  <a:pt x="578" y="5"/>
                  <a:pt x="578" y="12"/>
                </a:cubicBezTo>
                <a:cubicBezTo>
                  <a:pt x="578" y="20"/>
                  <a:pt x="583" y="25"/>
                  <a:pt x="591" y="25"/>
                </a:cubicBezTo>
                <a:cubicBezTo>
                  <a:pt x="598" y="25"/>
                  <a:pt x="604" y="20"/>
                  <a:pt x="604" y="12"/>
                </a:cubicBezTo>
                <a:cubicBezTo>
                  <a:pt x="604" y="5"/>
                  <a:pt x="598" y="0"/>
                  <a:pt x="591" y="0"/>
                </a:cubicBezTo>
                <a:close/>
                <a:moveTo>
                  <a:pt x="26" y="12"/>
                </a:moveTo>
                <a:cubicBezTo>
                  <a:pt x="26" y="20"/>
                  <a:pt x="20" y="25"/>
                  <a:pt x="13" y="25"/>
                </a:cubicBezTo>
                <a:cubicBezTo>
                  <a:pt x="6" y="25"/>
                  <a:pt x="0" y="20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20" y="0"/>
                  <a:pt x="26" y="5"/>
                  <a:pt x="26" y="12"/>
                </a:cubicBezTo>
                <a:close/>
                <a:moveTo>
                  <a:pt x="57" y="0"/>
                </a:moveTo>
                <a:cubicBezTo>
                  <a:pt x="50" y="0"/>
                  <a:pt x="44" y="5"/>
                  <a:pt x="44" y="12"/>
                </a:cubicBezTo>
                <a:cubicBezTo>
                  <a:pt x="44" y="20"/>
                  <a:pt x="50" y="25"/>
                  <a:pt x="57" y="25"/>
                </a:cubicBezTo>
                <a:cubicBezTo>
                  <a:pt x="64" y="25"/>
                  <a:pt x="70" y="20"/>
                  <a:pt x="70" y="12"/>
                </a:cubicBezTo>
                <a:cubicBezTo>
                  <a:pt x="70" y="5"/>
                  <a:pt x="64" y="0"/>
                  <a:pt x="57" y="0"/>
                </a:cubicBezTo>
                <a:close/>
                <a:moveTo>
                  <a:pt x="101" y="0"/>
                </a:moveTo>
                <a:cubicBezTo>
                  <a:pt x="94" y="0"/>
                  <a:pt x="88" y="5"/>
                  <a:pt x="88" y="12"/>
                </a:cubicBezTo>
                <a:cubicBezTo>
                  <a:pt x="88" y="20"/>
                  <a:pt x="94" y="25"/>
                  <a:pt x="101" y="25"/>
                </a:cubicBezTo>
                <a:cubicBezTo>
                  <a:pt x="108" y="25"/>
                  <a:pt x="114" y="20"/>
                  <a:pt x="114" y="12"/>
                </a:cubicBezTo>
                <a:cubicBezTo>
                  <a:pt x="114" y="5"/>
                  <a:pt x="108" y="0"/>
                  <a:pt x="101" y="0"/>
                </a:cubicBezTo>
                <a:close/>
                <a:moveTo>
                  <a:pt x="145" y="0"/>
                </a:moveTo>
                <a:cubicBezTo>
                  <a:pt x="138" y="0"/>
                  <a:pt x="132" y="5"/>
                  <a:pt x="132" y="12"/>
                </a:cubicBezTo>
                <a:cubicBezTo>
                  <a:pt x="132" y="20"/>
                  <a:pt x="138" y="25"/>
                  <a:pt x="145" y="25"/>
                </a:cubicBezTo>
                <a:cubicBezTo>
                  <a:pt x="152" y="25"/>
                  <a:pt x="158" y="20"/>
                  <a:pt x="158" y="12"/>
                </a:cubicBezTo>
                <a:cubicBezTo>
                  <a:pt x="158" y="5"/>
                  <a:pt x="152" y="0"/>
                  <a:pt x="145" y="0"/>
                </a:cubicBezTo>
                <a:close/>
                <a:moveTo>
                  <a:pt x="189" y="0"/>
                </a:moveTo>
                <a:cubicBezTo>
                  <a:pt x="182" y="0"/>
                  <a:pt x="176" y="5"/>
                  <a:pt x="176" y="12"/>
                </a:cubicBezTo>
                <a:cubicBezTo>
                  <a:pt x="176" y="20"/>
                  <a:pt x="182" y="25"/>
                  <a:pt x="189" y="25"/>
                </a:cubicBezTo>
                <a:cubicBezTo>
                  <a:pt x="196" y="25"/>
                  <a:pt x="202" y="20"/>
                  <a:pt x="202" y="12"/>
                </a:cubicBezTo>
                <a:cubicBezTo>
                  <a:pt x="202" y="5"/>
                  <a:pt x="196" y="0"/>
                  <a:pt x="189" y="0"/>
                </a:cubicBezTo>
                <a:close/>
                <a:moveTo>
                  <a:pt x="233" y="0"/>
                </a:moveTo>
                <a:cubicBezTo>
                  <a:pt x="226" y="0"/>
                  <a:pt x="220" y="5"/>
                  <a:pt x="220" y="12"/>
                </a:cubicBezTo>
                <a:cubicBezTo>
                  <a:pt x="220" y="20"/>
                  <a:pt x="226" y="25"/>
                  <a:pt x="233" y="25"/>
                </a:cubicBezTo>
                <a:cubicBezTo>
                  <a:pt x="240" y="25"/>
                  <a:pt x="246" y="20"/>
                  <a:pt x="246" y="12"/>
                </a:cubicBezTo>
                <a:cubicBezTo>
                  <a:pt x="246" y="5"/>
                  <a:pt x="240" y="0"/>
                  <a:pt x="233" y="0"/>
                </a:cubicBezTo>
                <a:close/>
                <a:moveTo>
                  <a:pt x="277" y="0"/>
                </a:moveTo>
                <a:cubicBezTo>
                  <a:pt x="270" y="0"/>
                  <a:pt x="264" y="5"/>
                  <a:pt x="264" y="12"/>
                </a:cubicBezTo>
                <a:cubicBezTo>
                  <a:pt x="264" y="20"/>
                  <a:pt x="270" y="25"/>
                  <a:pt x="277" y="25"/>
                </a:cubicBezTo>
                <a:cubicBezTo>
                  <a:pt x="285" y="25"/>
                  <a:pt x="290" y="20"/>
                  <a:pt x="290" y="12"/>
                </a:cubicBezTo>
                <a:cubicBezTo>
                  <a:pt x="290" y="5"/>
                  <a:pt x="285" y="0"/>
                  <a:pt x="277" y="0"/>
                </a:cubicBezTo>
                <a:close/>
                <a:moveTo>
                  <a:pt x="635" y="0"/>
                </a:moveTo>
                <a:cubicBezTo>
                  <a:pt x="628" y="0"/>
                  <a:pt x="622" y="5"/>
                  <a:pt x="622" y="12"/>
                </a:cubicBezTo>
                <a:cubicBezTo>
                  <a:pt x="622" y="20"/>
                  <a:pt x="628" y="25"/>
                  <a:pt x="635" y="25"/>
                </a:cubicBezTo>
                <a:cubicBezTo>
                  <a:pt x="642" y="25"/>
                  <a:pt x="648" y="20"/>
                  <a:pt x="648" y="12"/>
                </a:cubicBezTo>
                <a:cubicBezTo>
                  <a:pt x="648" y="5"/>
                  <a:pt x="642" y="0"/>
                  <a:pt x="635" y="0"/>
                </a:cubicBezTo>
                <a:close/>
                <a:moveTo>
                  <a:pt x="1295" y="12"/>
                </a:moveTo>
                <a:cubicBezTo>
                  <a:pt x="1295" y="20"/>
                  <a:pt x="1289" y="25"/>
                  <a:pt x="1282" y="25"/>
                </a:cubicBezTo>
                <a:cubicBezTo>
                  <a:pt x="1274" y="25"/>
                  <a:pt x="1269" y="20"/>
                  <a:pt x="1269" y="12"/>
                </a:cubicBezTo>
                <a:cubicBezTo>
                  <a:pt x="1269" y="5"/>
                  <a:pt x="1274" y="0"/>
                  <a:pt x="1282" y="0"/>
                </a:cubicBezTo>
                <a:cubicBezTo>
                  <a:pt x="1289" y="0"/>
                  <a:pt x="1295" y="5"/>
                  <a:pt x="1295" y="12"/>
                </a:cubicBezTo>
                <a:close/>
                <a:moveTo>
                  <a:pt x="1326" y="0"/>
                </a:moveTo>
                <a:cubicBezTo>
                  <a:pt x="1319" y="0"/>
                  <a:pt x="1313" y="5"/>
                  <a:pt x="1313" y="12"/>
                </a:cubicBezTo>
                <a:cubicBezTo>
                  <a:pt x="1313" y="20"/>
                  <a:pt x="1319" y="25"/>
                  <a:pt x="1326" y="25"/>
                </a:cubicBezTo>
                <a:cubicBezTo>
                  <a:pt x="1333" y="25"/>
                  <a:pt x="1339" y="20"/>
                  <a:pt x="1339" y="12"/>
                </a:cubicBezTo>
                <a:cubicBezTo>
                  <a:pt x="1339" y="5"/>
                  <a:pt x="1333" y="0"/>
                  <a:pt x="1326" y="0"/>
                </a:cubicBezTo>
                <a:close/>
                <a:moveTo>
                  <a:pt x="1370" y="0"/>
                </a:moveTo>
                <a:cubicBezTo>
                  <a:pt x="1363" y="0"/>
                  <a:pt x="1357" y="5"/>
                  <a:pt x="1357" y="12"/>
                </a:cubicBezTo>
                <a:cubicBezTo>
                  <a:pt x="1357" y="20"/>
                  <a:pt x="1363" y="25"/>
                  <a:pt x="1370" y="25"/>
                </a:cubicBezTo>
                <a:cubicBezTo>
                  <a:pt x="1377" y="25"/>
                  <a:pt x="1383" y="20"/>
                  <a:pt x="1383" y="12"/>
                </a:cubicBezTo>
                <a:cubicBezTo>
                  <a:pt x="1383" y="5"/>
                  <a:pt x="1377" y="0"/>
                  <a:pt x="1370" y="0"/>
                </a:cubicBezTo>
                <a:close/>
                <a:moveTo>
                  <a:pt x="1414" y="0"/>
                </a:moveTo>
                <a:cubicBezTo>
                  <a:pt x="1407" y="0"/>
                  <a:pt x="1401" y="5"/>
                  <a:pt x="1401" y="12"/>
                </a:cubicBezTo>
                <a:cubicBezTo>
                  <a:pt x="1401" y="20"/>
                  <a:pt x="1407" y="25"/>
                  <a:pt x="1414" y="25"/>
                </a:cubicBezTo>
                <a:cubicBezTo>
                  <a:pt x="1421" y="25"/>
                  <a:pt x="1427" y="20"/>
                  <a:pt x="1427" y="12"/>
                </a:cubicBezTo>
                <a:cubicBezTo>
                  <a:pt x="1427" y="5"/>
                  <a:pt x="1421" y="0"/>
                  <a:pt x="1414" y="0"/>
                </a:cubicBezTo>
                <a:close/>
                <a:moveTo>
                  <a:pt x="1458" y="0"/>
                </a:moveTo>
                <a:cubicBezTo>
                  <a:pt x="1451" y="0"/>
                  <a:pt x="1445" y="5"/>
                  <a:pt x="1445" y="12"/>
                </a:cubicBezTo>
                <a:cubicBezTo>
                  <a:pt x="1445" y="20"/>
                  <a:pt x="1451" y="25"/>
                  <a:pt x="1458" y="25"/>
                </a:cubicBezTo>
                <a:cubicBezTo>
                  <a:pt x="1465" y="25"/>
                  <a:pt x="1471" y="20"/>
                  <a:pt x="1471" y="12"/>
                </a:cubicBezTo>
                <a:cubicBezTo>
                  <a:pt x="1471" y="5"/>
                  <a:pt x="1465" y="0"/>
                  <a:pt x="1458" y="0"/>
                </a:cubicBezTo>
                <a:close/>
                <a:moveTo>
                  <a:pt x="1502" y="0"/>
                </a:moveTo>
                <a:cubicBezTo>
                  <a:pt x="1495" y="0"/>
                  <a:pt x="1489" y="5"/>
                  <a:pt x="1489" y="12"/>
                </a:cubicBezTo>
                <a:cubicBezTo>
                  <a:pt x="1489" y="20"/>
                  <a:pt x="1495" y="25"/>
                  <a:pt x="1502" y="25"/>
                </a:cubicBezTo>
                <a:cubicBezTo>
                  <a:pt x="1509" y="25"/>
                  <a:pt x="1515" y="20"/>
                  <a:pt x="1515" y="12"/>
                </a:cubicBezTo>
                <a:cubicBezTo>
                  <a:pt x="1515" y="5"/>
                  <a:pt x="1509" y="0"/>
                  <a:pt x="1502" y="0"/>
                </a:cubicBezTo>
                <a:close/>
                <a:moveTo>
                  <a:pt x="1634" y="0"/>
                </a:moveTo>
                <a:cubicBezTo>
                  <a:pt x="1627" y="0"/>
                  <a:pt x="1621" y="5"/>
                  <a:pt x="1621" y="12"/>
                </a:cubicBezTo>
                <a:cubicBezTo>
                  <a:pt x="1621" y="20"/>
                  <a:pt x="1627" y="25"/>
                  <a:pt x="1634" y="25"/>
                </a:cubicBezTo>
                <a:cubicBezTo>
                  <a:pt x="1641" y="25"/>
                  <a:pt x="1647" y="20"/>
                  <a:pt x="1647" y="12"/>
                </a:cubicBezTo>
                <a:cubicBezTo>
                  <a:pt x="1647" y="5"/>
                  <a:pt x="1641" y="0"/>
                  <a:pt x="1634" y="0"/>
                </a:cubicBezTo>
                <a:close/>
                <a:moveTo>
                  <a:pt x="1678" y="0"/>
                </a:moveTo>
                <a:cubicBezTo>
                  <a:pt x="1671" y="0"/>
                  <a:pt x="1665" y="5"/>
                  <a:pt x="1665" y="12"/>
                </a:cubicBezTo>
                <a:cubicBezTo>
                  <a:pt x="1665" y="20"/>
                  <a:pt x="1671" y="25"/>
                  <a:pt x="1678" y="25"/>
                </a:cubicBezTo>
                <a:cubicBezTo>
                  <a:pt x="1685" y="25"/>
                  <a:pt x="1691" y="20"/>
                  <a:pt x="1691" y="12"/>
                </a:cubicBezTo>
                <a:cubicBezTo>
                  <a:pt x="1691" y="5"/>
                  <a:pt x="1685" y="0"/>
                  <a:pt x="1678" y="0"/>
                </a:cubicBezTo>
                <a:close/>
                <a:moveTo>
                  <a:pt x="1722" y="0"/>
                </a:moveTo>
                <a:cubicBezTo>
                  <a:pt x="1715" y="0"/>
                  <a:pt x="1709" y="5"/>
                  <a:pt x="1709" y="12"/>
                </a:cubicBezTo>
                <a:cubicBezTo>
                  <a:pt x="1709" y="20"/>
                  <a:pt x="1715" y="25"/>
                  <a:pt x="1722" y="25"/>
                </a:cubicBezTo>
                <a:cubicBezTo>
                  <a:pt x="1730" y="25"/>
                  <a:pt x="1735" y="20"/>
                  <a:pt x="1735" y="12"/>
                </a:cubicBezTo>
                <a:cubicBezTo>
                  <a:pt x="1735" y="5"/>
                  <a:pt x="1730" y="0"/>
                  <a:pt x="1722" y="0"/>
                </a:cubicBezTo>
                <a:close/>
                <a:moveTo>
                  <a:pt x="1766" y="0"/>
                </a:moveTo>
                <a:cubicBezTo>
                  <a:pt x="1759" y="0"/>
                  <a:pt x="1754" y="5"/>
                  <a:pt x="1754" y="12"/>
                </a:cubicBezTo>
                <a:cubicBezTo>
                  <a:pt x="1754" y="20"/>
                  <a:pt x="1759" y="25"/>
                  <a:pt x="1766" y="25"/>
                </a:cubicBezTo>
                <a:cubicBezTo>
                  <a:pt x="1774" y="25"/>
                  <a:pt x="1779" y="20"/>
                  <a:pt x="1779" y="12"/>
                </a:cubicBezTo>
                <a:cubicBezTo>
                  <a:pt x="1779" y="5"/>
                  <a:pt x="1774" y="0"/>
                  <a:pt x="1766" y="0"/>
                </a:cubicBezTo>
                <a:close/>
                <a:moveTo>
                  <a:pt x="1811" y="0"/>
                </a:moveTo>
                <a:cubicBezTo>
                  <a:pt x="1803" y="0"/>
                  <a:pt x="1798" y="5"/>
                  <a:pt x="1798" y="12"/>
                </a:cubicBezTo>
                <a:cubicBezTo>
                  <a:pt x="1798" y="20"/>
                  <a:pt x="1803" y="25"/>
                  <a:pt x="1811" y="25"/>
                </a:cubicBezTo>
                <a:cubicBezTo>
                  <a:pt x="1818" y="25"/>
                  <a:pt x="1823" y="20"/>
                  <a:pt x="1823" y="12"/>
                </a:cubicBezTo>
                <a:cubicBezTo>
                  <a:pt x="1823" y="5"/>
                  <a:pt x="1818" y="0"/>
                  <a:pt x="1811" y="0"/>
                </a:cubicBezTo>
                <a:close/>
                <a:moveTo>
                  <a:pt x="1546" y="0"/>
                </a:moveTo>
                <a:cubicBezTo>
                  <a:pt x="1539" y="0"/>
                  <a:pt x="1533" y="5"/>
                  <a:pt x="1533" y="12"/>
                </a:cubicBezTo>
                <a:cubicBezTo>
                  <a:pt x="1533" y="20"/>
                  <a:pt x="1539" y="25"/>
                  <a:pt x="1546" y="25"/>
                </a:cubicBezTo>
                <a:cubicBezTo>
                  <a:pt x="1553" y="25"/>
                  <a:pt x="1559" y="20"/>
                  <a:pt x="1559" y="12"/>
                </a:cubicBezTo>
                <a:cubicBezTo>
                  <a:pt x="1559" y="5"/>
                  <a:pt x="1553" y="0"/>
                  <a:pt x="1546" y="0"/>
                </a:cubicBezTo>
                <a:close/>
                <a:moveTo>
                  <a:pt x="1590" y="0"/>
                </a:moveTo>
                <a:cubicBezTo>
                  <a:pt x="1583" y="0"/>
                  <a:pt x="1577" y="5"/>
                  <a:pt x="1577" y="12"/>
                </a:cubicBezTo>
                <a:cubicBezTo>
                  <a:pt x="1577" y="20"/>
                  <a:pt x="1583" y="25"/>
                  <a:pt x="1590" y="25"/>
                </a:cubicBezTo>
                <a:cubicBezTo>
                  <a:pt x="1597" y="25"/>
                  <a:pt x="1603" y="20"/>
                  <a:pt x="1603" y="12"/>
                </a:cubicBezTo>
                <a:cubicBezTo>
                  <a:pt x="1603" y="5"/>
                  <a:pt x="1597" y="0"/>
                  <a:pt x="1590" y="0"/>
                </a:cubicBezTo>
                <a:close/>
                <a:moveTo>
                  <a:pt x="1865" y="12"/>
                </a:moveTo>
                <a:cubicBezTo>
                  <a:pt x="1865" y="20"/>
                  <a:pt x="1859" y="25"/>
                  <a:pt x="1852" y="25"/>
                </a:cubicBezTo>
                <a:cubicBezTo>
                  <a:pt x="1845" y="25"/>
                  <a:pt x="1839" y="20"/>
                  <a:pt x="1839" y="12"/>
                </a:cubicBezTo>
                <a:cubicBezTo>
                  <a:pt x="1839" y="5"/>
                  <a:pt x="1845" y="0"/>
                  <a:pt x="1852" y="0"/>
                </a:cubicBezTo>
                <a:cubicBezTo>
                  <a:pt x="1859" y="0"/>
                  <a:pt x="1865" y="5"/>
                  <a:pt x="1865" y="12"/>
                </a:cubicBezTo>
                <a:close/>
                <a:moveTo>
                  <a:pt x="1896" y="0"/>
                </a:moveTo>
                <a:cubicBezTo>
                  <a:pt x="1889" y="0"/>
                  <a:pt x="1883" y="5"/>
                  <a:pt x="1883" y="12"/>
                </a:cubicBezTo>
                <a:cubicBezTo>
                  <a:pt x="1883" y="20"/>
                  <a:pt x="1889" y="25"/>
                  <a:pt x="1896" y="25"/>
                </a:cubicBezTo>
                <a:cubicBezTo>
                  <a:pt x="1904" y="25"/>
                  <a:pt x="1909" y="20"/>
                  <a:pt x="1909" y="12"/>
                </a:cubicBezTo>
                <a:cubicBezTo>
                  <a:pt x="1909" y="5"/>
                  <a:pt x="1904" y="0"/>
                  <a:pt x="1896" y="0"/>
                </a:cubicBezTo>
                <a:close/>
                <a:moveTo>
                  <a:pt x="1940" y="0"/>
                </a:moveTo>
                <a:cubicBezTo>
                  <a:pt x="1933" y="0"/>
                  <a:pt x="1928" y="5"/>
                  <a:pt x="1928" y="12"/>
                </a:cubicBezTo>
                <a:cubicBezTo>
                  <a:pt x="1928" y="20"/>
                  <a:pt x="1933" y="25"/>
                  <a:pt x="1940" y="25"/>
                </a:cubicBezTo>
                <a:cubicBezTo>
                  <a:pt x="1948" y="25"/>
                  <a:pt x="1953" y="20"/>
                  <a:pt x="1953" y="12"/>
                </a:cubicBezTo>
                <a:cubicBezTo>
                  <a:pt x="1953" y="5"/>
                  <a:pt x="1948" y="0"/>
                  <a:pt x="1940" y="0"/>
                </a:cubicBezTo>
                <a:close/>
                <a:moveTo>
                  <a:pt x="1985" y="0"/>
                </a:moveTo>
                <a:cubicBezTo>
                  <a:pt x="1977" y="0"/>
                  <a:pt x="1972" y="5"/>
                  <a:pt x="1972" y="12"/>
                </a:cubicBezTo>
                <a:cubicBezTo>
                  <a:pt x="1972" y="20"/>
                  <a:pt x="1977" y="25"/>
                  <a:pt x="1985" y="25"/>
                </a:cubicBezTo>
                <a:cubicBezTo>
                  <a:pt x="1992" y="25"/>
                  <a:pt x="1997" y="20"/>
                  <a:pt x="1997" y="12"/>
                </a:cubicBezTo>
                <a:cubicBezTo>
                  <a:pt x="1997" y="5"/>
                  <a:pt x="1992" y="0"/>
                  <a:pt x="1985" y="0"/>
                </a:cubicBezTo>
                <a:close/>
                <a:moveTo>
                  <a:pt x="2029" y="0"/>
                </a:moveTo>
                <a:cubicBezTo>
                  <a:pt x="2021" y="0"/>
                  <a:pt x="2016" y="5"/>
                  <a:pt x="2016" y="12"/>
                </a:cubicBezTo>
                <a:cubicBezTo>
                  <a:pt x="2016" y="20"/>
                  <a:pt x="2021" y="25"/>
                  <a:pt x="2029" y="25"/>
                </a:cubicBezTo>
                <a:cubicBezTo>
                  <a:pt x="2036" y="25"/>
                  <a:pt x="2042" y="20"/>
                  <a:pt x="2042" y="12"/>
                </a:cubicBezTo>
                <a:cubicBezTo>
                  <a:pt x="2042" y="5"/>
                  <a:pt x="2036" y="0"/>
                  <a:pt x="2029" y="0"/>
                </a:cubicBez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80000">
                <a:schemeClr val="accent2"/>
              </a:gs>
            </a:gsLst>
            <a:lin ang="0" scaled="1"/>
            <a:tileRect/>
          </a:gradFill>
          <a:ln>
            <a:noFill/>
          </a:ln>
        </p:spPr>
        <p:txBody>
          <a:bodyPr lIns="121920" tIns="60960" rIns="121920" bIns="60960"/>
          <a:lstStyle/>
          <a:p>
            <a:pPr>
              <a:defRPr/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785" name="Freeform 1450">
            <a:extLst>
              <a:ext uri="{FF2B5EF4-FFF2-40B4-BE49-F238E27FC236}">
                <a16:creationId xmlns:a16="http://schemas.microsoft.com/office/drawing/2014/main" id="{8B61038E-1989-594E-8685-DB695682247A}"/>
              </a:ext>
            </a:extLst>
          </p:cNvPr>
          <p:cNvSpPr>
            <a:spLocks/>
          </p:cNvSpPr>
          <p:nvPr userDrawn="1"/>
        </p:nvSpPr>
        <p:spPr bwMode="auto">
          <a:xfrm>
            <a:off x="5881688" y="1676400"/>
            <a:ext cx="322262" cy="322263"/>
          </a:xfrm>
          <a:prstGeom prst="ellipse">
            <a:avLst/>
          </a:prstGeom>
          <a:solidFill>
            <a:srgbClr val="BABABA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786" name="Freeform 1451">
            <a:extLst>
              <a:ext uri="{FF2B5EF4-FFF2-40B4-BE49-F238E27FC236}">
                <a16:creationId xmlns:a16="http://schemas.microsoft.com/office/drawing/2014/main" id="{06E6AE36-A2D2-AC4E-9663-398DFA7EA1F4}"/>
              </a:ext>
            </a:extLst>
          </p:cNvPr>
          <p:cNvSpPr>
            <a:spLocks/>
          </p:cNvSpPr>
          <p:nvPr userDrawn="1"/>
        </p:nvSpPr>
        <p:spPr bwMode="auto">
          <a:xfrm>
            <a:off x="5932488" y="1727200"/>
            <a:ext cx="220662" cy="207963"/>
          </a:xfrm>
          <a:custGeom>
            <a:avLst/>
            <a:gdLst>
              <a:gd name="T0" fmla="*/ 129315 w 56"/>
              <a:gd name="T1" fmla="*/ 0 h 53"/>
              <a:gd name="T2" fmla="*/ 101885 w 56"/>
              <a:gd name="T3" fmla="*/ 15684 h 53"/>
              <a:gd name="T4" fmla="*/ 97966 w 56"/>
              <a:gd name="T5" fmla="*/ 35288 h 53"/>
              <a:gd name="T6" fmla="*/ 117559 w 56"/>
              <a:gd name="T7" fmla="*/ 58813 h 53"/>
              <a:gd name="T8" fmla="*/ 113641 w 56"/>
              <a:gd name="T9" fmla="*/ 74497 h 53"/>
              <a:gd name="T10" fmla="*/ 105803 w 56"/>
              <a:gd name="T11" fmla="*/ 74497 h 53"/>
              <a:gd name="T12" fmla="*/ 74454 w 56"/>
              <a:gd name="T13" fmla="*/ 86260 h 53"/>
              <a:gd name="T14" fmla="*/ 58780 w 56"/>
              <a:gd name="T15" fmla="*/ 74497 h 53"/>
              <a:gd name="T16" fmla="*/ 50942 w 56"/>
              <a:gd name="T17" fmla="*/ 66655 h 53"/>
              <a:gd name="T18" fmla="*/ 50942 w 56"/>
              <a:gd name="T19" fmla="*/ 62734 h 53"/>
              <a:gd name="T20" fmla="*/ 31349 w 56"/>
              <a:gd name="T21" fmla="*/ 35288 h 53"/>
              <a:gd name="T22" fmla="*/ 31349 w 56"/>
              <a:gd name="T23" fmla="*/ 35288 h 53"/>
              <a:gd name="T24" fmla="*/ 15675 w 56"/>
              <a:gd name="T25" fmla="*/ 58813 h 53"/>
              <a:gd name="T26" fmla="*/ 31349 w 56"/>
              <a:gd name="T27" fmla="*/ 74497 h 53"/>
              <a:gd name="T28" fmla="*/ 35268 w 56"/>
              <a:gd name="T29" fmla="*/ 74497 h 53"/>
              <a:gd name="T30" fmla="*/ 47024 w 56"/>
              <a:gd name="T31" fmla="*/ 70576 h 53"/>
              <a:gd name="T32" fmla="*/ 70536 w 56"/>
              <a:gd name="T33" fmla="*/ 86260 h 53"/>
              <a:gd name="T34" fmla="*/ 70536 w 56"/>
              <a:gd name="T35" fmla="*/ 94101 h 53"/>
              <a:gd name="T36" fmla="*/ 70536 w 56"/>
              <a:gd name="T37" fmla="*/ 117627 h 53"/>
              <a:gd name="T38" fmla="*/ 74454 w 56"/>
              <a:gd name="T39" fmla="*/ 129389 h 53"/>
              <a:gd name="T40" fmla="*/ 50942 w 56"/>
              <a:gd name="T41" fmla="*/ 152915 h 53"/>
              <a:gd name="T42" fmla="*/ 31349 w 56"/>
              <a:gd name="T43" fmla="*/ 141152 h 53"/>
              <a:gd name="T44" fmla="*/ 23512 w 56"/>
              <a:gd name="T45" fmla="*/ 145073 h 53"/>
              <a:gd name="T46" fmla="*/ 3919 w 56"/>
              <a:gd name="T47" fmla="*/ 176440 h 53"/>
              <a:gd name="T48" fmla="*/ 23512 w 56"/>
              <a:gd name="T49" fmla="*/ 199965 h 53"/>
              <a:gd name="T50" fmla="*/ 31349 w 56"/>
              <a:gd name="T51" fmla="*/ 199965 h 53"/>
              <a:gd name="T52" fmla="*/ 50942 w 56"/>
              <a:gd name="T53" fmla="*/ 192123 h 53"/>
              <a:gd name="T54" fmla="*/ 54861 w 56"/>
              <a:gd name="T55" fmla="*/ 156835 h 53"/>
              <a:gd name="T56" fmla="*/ 54861 w 56"/>
              <a:gd name="T57" fmla="*/ 152915 h 53"/>
              <a:gd name="T58" fmla="*/ 78373 w 56"/>
              <a:gd name="T59" fmla="*/ 133310 h 53"/>
              <a:gd name="T60" fmla="*/ 101885 w 56"/>
              <a:gd name="T61" fmla="*/ 141152 h 53"/>
              <a:gd name="T62" fmla="*/ 125397 w 56"/>
              <a:gd name="T63" fmla="*/ 137231 h 53"/>
              <a:gd name="T64" fmla="*/ 144990 w 56"/>
              <a:gd name="T65" fmla="*/ 160756 h 53"/>
              <a:gd name="T66" fmla="*/ 148908 w 56"/>
              <a:gd name="T67" fmla="*/ 199965 h 53"/>
              <a:gd name="T68" fmla="*/ 164583 w 56"/>
              <a:gd name="T69" fmla="*/ 207807 h 53"/>
              <a:gd name="T70" fmla="*/ 180258 w 56"/>
              <a:gd name="T71" fmla="*/ 199965 h 53"/>
              <a:gd name="T72" fmla="*/ 188095 w 56"/>
              <a:gd name="T73" fmla="*/ 168598 h 53"/>
              <a:gd name="T74" fmla="*/ 176339 w 56"/>
              <a:gd name="T75" fmla="*/ 156835 h 53"/>
              <a:gd name="T76" fmla="*/ 164583 w 56"/>
              <a:gd name="T77" fmla="*/ 152915 h 53"/>
              <a:gd name="T78" fmla="*/ 148908 w 56"/>
              <a:gd name="T79" fmla="*/ 156835 h 53"/>
              <a:gd name="T80" fmla="*/ 129315 w 56"/>
              <a:gd name="T81" fmla="*/ 133310 h 53"/>
              <a:gd name="T82" fmla="*/ 137153 w 56"/>
              <a:gd name="T83" fmla="*/ 105864 h 53"/>
              <a:gd name="T84" fmla="*/ 141071 w 56"/>
              <a:gd name="T85" fmla="*/ 101943 h 53"/>
              <a:gd name="T86" fmla="*/ 188095 w 56"/>
              <a:gd name="T87" fmla="*/ 78418 h 53"/>
              <a:gd name="T88" fmla="*/ 188095 w 56"/>
              <a:gd name="T89" fmla="*/ 78418 h 53"/>
              <a:gd name="T90" fmla="*/ 192014 w 56"/>
              <a:gd name="T91" fmla="*/ 78418 h 53"/>
              <a:gd name="T92" fmla="*/ 207688 w 56"/>
              <a:gd name="T93" fmla="*/ 86260 h 53"/>
              <a:gd name="T94" fmla="*/ 215525 w 56"/>
              <a:gd name="T95" fmla="*/ 86260 h 53"/>
              <a:gd name="T96" fmla="*/ 219444 w 56"/>
              <a:gd name="T97" fmla="*/ 78418 h 53"/>
              <a:gd name="T98" fmla="*/ 211607 w 56"/>
              <a:gd name="T99" fmla="*/ 47051 h 53"/>
              <a:gd name="T100" fmla="*/ 207688 w 56"/>
              <a:gd name="T101" fmla="*/ 47051 h 53"/>
              <a:gd name="T102" fmla="*/ 207688 w 56"/>
              <a:gd name="T103" fmla="*/ 47051 h 53"/>
              <a:gd name="T104" fmla="*/ 188095 w 56"/>
              <a:gd name="T105" fmla="*/ 70576 h 53"/>
              <a:gd name="T106" fmla="*/ 184176 w 56"/>
              <a:gd name="T107" fmla="*/ 74497 h 53"/>
              <a:gd name="T108" fmla="*/ 137153 w 56"/>
              <a:gd name="T109" fmla="*/ 94101 h 53"/>
              <a:gd name="T110" fmla="*/ 137153 w 56"/>
              <a:gd name="T111" fmla="*/ 98022 h 53"/>
              <a:gd name="T112" fmla="*/ 117559 w 56"/>
              <a:gd name="T113" fmla="*/ 74497 h 53"/>
              <a:gd name="T114" fmla="*/ 121478 w 56"/>
              <a:gd name="T115" fmla="*/ 62734 h 53"/>
              <a:gd name="T116" fmla="*/ 129315 w 56"/>
              <a:gd name="T117" fmla="*/ 62734 h 53"/>
              <a:gd name="T118" fmla="*/ 144990 w 56"/>
              <a:gd name="T119" fmla="*/ 54892 h 53"/>
              <a:gd name="T120" fmla="*/ 156746 w 56"/>
              <a:gd name="T121" fmla="*/ 35288 h 53"/>
              <a:gd name="T122" fmla="*/ 137153 w 56"/>
              <a:gd name="T123" fmla="*/ 3921 h 53"/>
              <a:gd name="T124" fmla="*/ 129315 w 56"/>
              <a:gd name="T125" fmla="*/ 0 h 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6" h="53">
                <a:moveTo>
                  <a:pt x="33" y="0"/>
                </a:moveTo>
                <a:cubicBezTo>
                  <a:pt x="30" y="0"/>
                  <a:pt x="27" y="2"/>
                  <a:pt x="26" y="4"/>
                </a:cubicBezTo>
                <a:cubicBezTo>
                  <a:pt x="25" y="6"/>
                  <a:pt x="25" y="7"/>
                  <a:pt x="25" y="9"/>
                </a:cubicBezTo>
                <a:cubicBezTo>
                  <a:pt x="26" y="12"/>
                  <a:pt x="27" y="14"/>
                  <a:pt x="30" y="15"/>
                </a:cubicBezTo>
                <a:cubicBezTo>
                  <a:pt x="29" y="17"/>
                  <a:pt x="29" y="18"/>
                  <a:pt x="29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3" y="19"/>
                  <a:pt x="23" y="19"/>
                  <a:pt x="19" y="22"/>
                </a:cubicBezTo>
                <a:cubicBezTo>
                  <a:pt x="18" y="21"/>
                  <a:pt x="17" y="20"/>
                  <a:pt x="15" y="19"/>
                </a:cubicBezTo>
                <a:cubicBezTo>
                  <a:pt x="15" y="18"/>
                  <a:pt x="14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3"/>
                  <a:pt x="12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5" y="10"/>
                  <a:pt x="3" y="12"/>
                  <a:pt x="4" y="15"/>
                </a:cubicBezTo>
                <a:cubicBezTo>
                  <a:pt x="4" y="17"/>
                  <a:pt x="6" y="19"/>
                  <a:pt x="8" y="19"/>
                </a:cubicBezTo>
                <a:cubicBezTo>
                  <a:pt x="8" y="19"/>
                  <a:pt x="8" y="19"/>
                  <a:pt x="9" y="19"/>
                </a:cubicBezTo>
                <a:cubicBezTo>
                  <a:pt x="10" y="19"/>
                  <a:pt x="11" y="18"/>
                  <a:pt x="12" y="18"/>
                </a:cubicBezTo>
                <a:cubicBezTo>
                  <a:pt x="14" y="19"/>
                  <a:pt x="16" y="21"/>
                  <a:pt x="18" y="22"/>
                </a:cubicBezTo>
                <a:cubicBezTo>
                  <a:pt x="19" y="23"/>
                  <a:pt x="19" y="23"/>
                  <a:pt x="18" y="24"/>
                </a:cubicBezTo>
                <a:cubicBezTo>
                  <a:pt x="17" y="26"/>
                  <a:pt x="17" y="28"/>
                  <a:pt x="18" y="30"/>
                </a:cubicBezTo>
                <a:cubicBezTo>
                  <a:pt x="18" y="31"/>
                  <a:pt x="19" y="32"/>
                  <a:pt x="19" y="33"/>
                </a:cubicBezTo>
                <a:cubicBezTo>
                  <a:pt x="17" y="35"/>
                  <a:pt x="15" y="37"/>
                  <a:pt x="13" y="39"/>
                </a:cubicBezTo>
                <a:cubicBezTo>
                  <a:pt x="11" y="37"/>
                  <a:pt x="10" y="36"/>
                  <a:pt x="8" y="36"/>
                </a:cubicBezTo>
                <a:cubicBezTo>
                  <a:pt x="8" y="36"/>
                  <a:pt x="7" y="37"/>
                  <a:pt x="6" y="37"/>
                </a:cubicBezTo>
                <a:cubicBezTo>
                  <a:pt x="2" y="37"/>
                  <a:pt x="0" y="41"/>
                  <a:pt x="1" y="45"/>
                </a:cubicBezTo>
                <a:cubicBezTo>
                  <a:pt x="1" y="48"/>
                  <a:pt x="3" y="50"/>
                  <a:pt x="6" y="51"/>
                </a:cubicBezTo>
                <a:cubicBezTo>
                  <a:pt x="6" y="51"/>
                  <a:pt x="7" y="51"/>
                  <a:pt x="8" y="51"/>
                </a:cubicBezTo>
                <a:cubicBezTo>
                  <a:pt x="10" y="51"/>
                  <a:pt x="11" y="51"/>
                  <a:pt x="13" y="49"/>
                </a:cubicBezTo>
                <a:cubicBezTo>
                  <a:pt x="15" y="47"/>
                  <a:pt x="16" y="43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6" y="37"/>
                  <a:pt x="18" y="36"/>
                  <a:pt x="20" y="34"/>
                </a:cubicBezTo>
                <a:cubicBezTo>
                  <a:pt x="22" y="35"/>
                  <a:pt x="24" y="36"/>
                  <a:pt x="26" y="36"/>
                </a:cubicBezTo>
                <a:cubicBezTo>
                  <a:pt x="28" y="36"/>
                  <a:pt x="30" y="36"/>
                  <a:pt x="32" y="35"/>
                </a:cubicBezTo>
                <a:cubicBezTo>
                  <a:pt x="34" y="37"/>
                  <a:pt x="35" y="39"/>
                  <a:pt x="37" y="41"/>
                </a:cubicBezTo>
                <a:cubicBezTo>
                  <a:pt x="34" y="45"/>
                  <a:pt x="35" y="49"/>
                  <a:pt x="38" y="51"/>
                </a:cubicBezTo>
                <a:cubicBezTo>
                  <a:pt x="39" y="52"/>
                  <a:pt x="41" y="53"/>
                  <a:pt x="42" y="53"/>
                </a:cubicBezTo>
                <a:cubicBezTo>
                  <a:pt x="44" y="53"/>
                  <a:pt x="45" y="52"/>
                  <a:pt x="46" y="51"/>
                </a:cubicBezTo>
                <a:cubicBezTo>
                  <a:pt x="49" y="49"/>
                  <a:pt x="50" y="45"/>
                  <a:pt x="48" y="43"/>
                </a:cubicBezTo>
                <a:cubicBezTo>
                  <a:pt x="47" y="41"/>
                  <a:pt x="46" y="40"/>
                  <a:pt x="45" y="40"/>
                </a:cubicBezTo>
                <a:cubicBezTo>
                  <a:pt x="44" y="39"/>
                  <a:pt x="43" y="39"/>
                  <a:pt x="42" y="39"/>
                </a:cubicBezTo>
                <a:cubicBezTo>
                  <a:pt x="41" y="39"/>
                  <a:pt x="40" y="40"/>
                  <a:pt x="38" y="40"/>
                </a:cubicBezTo>
                <a:cubicBezTo>
                  <a:pt x="36" y="38"/>
                  <a:pt x="35" y="36"/>
                  <a:pt x="33" y="34"/>
                </a:cubicBezTo>
                <a:cubicBezTo>
                  <a:pt x="34" y="32"/>
                  <a:pt x="35" y="29"/>
                  <a:pt x="35" y="27"/>
                </a:cubicBezTo>
                <a:cubicBezTo>
                  <a:pt x="35" y="26"/>
                  <a:pt x="35" y="26"/>
                  <a:pt x="36" y="26"/>
                </a:cubicBezTo>
                <a:cubicBezTo>
                  <a:pt x="40" y="24"/>
                  <a:pt x="44" y="22"/>
                  <a:pt x="48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2"/>
                  <a:pt x="51" y="22"/>
                  <a:pt x="53" y="22"/>
                </a:cubicBezTo>
                <a:cubicBezTo>
                  <a:pt x="53" y="22"/>
                  <a:pt x="54" y="22"/>
                  <a:pt x="55" y="22"/>
                </a:cubicBezTo>
                <a:cubicBezTo>
                  <a:pt x="55" y="21"/>
                  <a:pt x="56" y="21"/>
                  <a:pt x="56" y="20"/>
                </a:cubicBezTo>
                <a:cubicBezTo>
                  <a:pt x="55" y="18"/>
                  <a:pt x="55" y="15"/>
                  <a:pt x="54" y="12"/>
                </a:cubicBezTo>
                <a:cubicBezTo>
                  <a:pt x="54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7" y="15"/>
                  <a:pt x="48" y="18"/>
                </a:cubicBezTo>
                <a:cubicBezTo>
                  <a:pt x="48" y="19"/>
                  <a:pt x="48" y="19"/>
                  <a:pt x="47" y="19"/>
                </a:cubicBezTo>
                <a:cubicBezTo>
                  <a:pt x="43" y="21"/>
                  <a:pt x="39" y="23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4" y="22"/>
                  <a:pt x="32" y="20"/>
                  <a:pt x="30" y="19"/>
                </a:cubicBezTo>
                <a:cubicBezTo>
                  <a:pt x="30" y="18"/>
                  <a:pt x="31" y="17"/>
                  <a:pt x="31" y="16"/>
                </a:cubicBezTo>
                <a:cubicBezTo>
                  <a:pt x="32" y="16"/>
                  <a:pt x="32" y="16"/>
                  <a:pt x="33" y="16"/>
                </a:cubicBezTo>
                <a:cubicBezTo>
                  <a:pt x="34" y="16"/>
                  <a:pt x="36" y="15"/>
                  <a:pt x="37" y="14"/>
                </a:cubicBezTo>
                <a:cubicBezTo>
                  <a:pt x="39" y="13"/>
                  <a:pt x="40" y="11"/>
                  <a:pt x="40" y="9"/>
                </a:cubicBezTo>
                <a:cubicBezTo>
                  <a:pt x="41" y="6"/>
                  <a:pt x="39" y="2"/>
                  <a:pt x="35" y="1"/>
                </a:cubicBezTo>
                <a:cubicBezTo>
                  <a:pt x="35" y="0"/>
                  <a:pt x="34" y="0"/>
                  <a:pt x="3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87" name="Freeform 1452">
            <a:extLst>
              <a:ext uri="{FF2B5EF4-FFF2-40B4-BE49-F238E27FC236}">
                <a16:creationId xmlns:a16="http://schemas.microsoft.com/office/drawing/2014/main" id="{4DBF310A-1B3C-014D-8E1E-D71B83E5E760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137275" y="1454150"/>
            <a:ext cx="514350" cy="512763"/>
          </a:xfrm>
          <a:prstGeom prst="ellipse">
            <a:avLst/>
          </a:prstGeom>
          <a:solidFill>
            <a:srgbClr val="BABABA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788" name="Freeform 1454">
            <a:extLst>
              <a:ext uri="{FF2B5EF4-FFF2-40B4-BE49-F238E27FC236}">
                <a16:creationId xmlns:a16="http://schemas.microsoft.com/office/drawing/2014/main" id="{EBFB7DC3-E8AE-7A41-B86A-BA6414D55F21}"/>
              </a:ext>
            </a:extLst>
          </p:cNvPr>
          <p:cNvSpPr>
            <a:spLocks/>
          </p:cNvSpPr>
          <p:nvPr userDrawn="1"/>
        </p:nvSpPr>
        <p:spPr bwMode="auto">
          <a:xfrm>
            <a:off x="6143625" y="1773238"/>
            <a:ext cx="17463" cy="31750"/>
          </a:xfrm>
          <a:custGeom>
            <a:avLst/>
            <a:gdLst>
              <a:gd name="T0" fmla="*/ 0 w 4"/>
              <a:gd name="T1" fmla="*/ 0 h 8"/>
              <a:gd name="T2" fmla="*/ 8312 w 4"/>
              <a:gd name="T3" fmla="*/ 31587 h 8"/>
              <a:gd name="T4" fmla="*/ 12468 w 4"/>
              <a:gd name="T5" fmla="*/ 15794 h 8"/>
              <a:gd name="T6" fmla="*/ 0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1" y="3"/>
                  <a:pt x="1" y="6"/>
                  <a:pt x="2" y="8"/>
                </a:cubicBezTo>
                <a:cubicBezTo>
                  <a:pt x="3" y="7"/>
                  <a:pt x="4" y="6"/>
                  <a:pt x="3" y="4"/>
                </a:cubicBezTo>
                <a:cubicBezTo>
                  <a:pt x="3" y="3"/>
                  <a:pt x="2" y="1"/>
                  <a:pt x="0" y="0"/>
                </a:cubicBezTo>
              </a:path>
            </a:pathLst>
          </a:custGeom>
          <a:solidFill>
            <a:srgbClr val="DEE0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89" name="Oval 1455">
            <a:extLst>
              <a:ext uri="{FF2B5EF4-FFF2-40B4-BE49-F238E27FC236}">
                <a16:creationId xmlns:a16="http://schemas.microsoft.com/office/drawing/2014/main" id="{838A6904-2E76-D046-AB2C-B99C60120B4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299200" y="1573213"/>
            <a:ext cx="14288" cy="158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790" name="Oval 1456">
            <a:extLst>
              <a:ext uri="{FF2B5EF4-FFF2-40B4-BE49-F238E27FC236}">
                <a16:creationId xmlns:a16="http://schemas.microsoft.com/office/drawing/2014/main" id="{7F651143-D0D7-BC45-82D1-2815DFA84F0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323013" y="1557338"/>
            <a:ext cx="22225" cy="285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791" name="Oval 1457">
            <a:extLst>
              <a:ext uri="{FF2B5EF4-FFF2-40B4-BE49-F238E27FC236}">
                <a16:creationId xmlns:a16="http://schemas.microsoft.com/office/drawing/2014/main" id="{A4ADD6A7-A862-C044-92EF-5A47DEBA7B6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305550" y="1597025"/>
            <a:ext cx="17463" cy="158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792" name="Oval 1458">
            <a:extLst>
              <a:ext uri="{FF2B5EF4-FFF2-40B4-BE49-F238E27FC236}">
                <a16:creationId xmlns:a16="http://schemas.microsoft.com/office/drawing/2014/main" id="{C90B6140-57F2-6045-943D-486183C06AA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294438" y="1538288"/>
            <a:ext cx="19050" cy="190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793" name="Oval 1459">
            <a:extLst>
              <a:ext uri="{FF2B5EF4-FFF2-40B4-BE49-F238E27FC236}">
                <a16:creationId xmlns:a16="http://schemas.microsoft.com/office/drawing/2014/main" id="{0AAD6029-F6F6-E441-83E3-EE424FDCDDB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323013" y="1522413"/>
            <a:ext cx="14287" cy="158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794" name="Freeform 1460">
            <a:extLst>
              <a:ext uri="{FF2B5EF4-FFF2-40B4-BE49-F238E27FC236}">
                <a16:creationId xmlns:a16="http://schemas.microsoft.com/office/drawing/2014/main" id="{CB2BEDA2-76D3-BA4E-97CB-CE6A1A205C3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294438" y="1620838"/>
            <a:ext cx="53975" cy="268287"/>
          </a:xfrm>
          <a:custGeom>
            <a:avLst/>
            <a:gdLst>
              <a:gd name="T0" fmla="*/ 27431 w 14"/>
              <a:gd name="T1" fmla="*/ 15744 h 68"/>
              <a:gd name="T2" fmla="*/ 3919 w 14"/>
              <a:gd name="T3" fmla="*/ 7872 h 68"/>
              <a:gd name="T4" fmla="*/ 27431 w 14"/>
              <a:gd name="T5" fmla="*/ 3936 h 68"/>
              <a:gd name="T6" fmla="*/ 50942 w 14"/>
              <a:gd name="T7" fmla="*/ 7872 h 68"/>
              <a:gd name="T8" fmla="*/ 27431 w 14"/>
              <a:gd name="T9" fmla="*/ 15744 h 68"/>
              <a:gd name="T10" fmla="*/ 27431 w 14"/>
              <a:gd name="T11" fmla="*/ 0 h 68"/>
              <a:gd name="T12" fmla="*/ 0 w 14"/>
              <a:gd name="T13" fmla="*/ 11808 h 68"/>
              <a:gd name="T14" fmla="*/ 0 w 14"/>
              <a:gd name="T15" fmla="*/ 11808 h 68"/>
              <a:gd name="T16" fmla="*/ 0 w 14"/>
              <a:gd name="T17" fmla="*/ 11808 h 68"/>
              <a:gd name="T18" fmla="*/ 0 w 14"/>
              <a:gd name="T19" fmla="*/ 255848 h 68"/>
              <a:gd name="T20" fmla="*/ 0 w 14"/>
              <a:gd name="T21" fmla="*/ 255848 h 68"/>
              <a:gd name="T22" fmla="*/ 27431 w 14"/>
              <a:gd name="T23" fmla="*/ 267656 h 68"/>
              <a:gd name="T24" fmla="*/ 54861 w 14"/>
              <a:gd name="T25" fmla="*/ 259784 h 68"/>
              <a:gd name="T26" fmla="*/ 54861 w 14"/>
              <a:gd name="T27" fmla="*/ 259784 h 68"/>
              <a:gd name="T28" fmla="*/ 54861 w 14"/>
              <a:gd name="T29" fmla="*/ 11808 h 68"/>
              <a:gd name="T30" fmla="*/ 54861 w 14"/>
              <a:gd name="T31" fmla="*/ 11808 h 68"/>
              <a:gd name="T32" fmla="*/ 54861 w 14"/>
              <a:gd name="T33" fmla="*/ 11808 h 68"/>
              <a:gd name="T34" fmla="*/ 27431 w 14"/>
              <a:gd name="T35" fmla="*/ 0 h 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" h="68"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95" name="Oval 1461">
            <a:extLst>
              <a:ext uri="{FF2B5EF4-FFF2-40B4-BE49-F238E27FC236}">
                <a16:creationId xmlns:a16="http://schemas.microsoft.com/office/drawing/2014/main" id="{33A5C665-93DE-AB49-A86E-997F5FD9974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299200" y="1624013"/>
            <a:ext cx="46038" cy="1111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796" name="Oval 1462">
            <a:extLst>
              <a:ext uri="{FF2B5EF4-FFF2-40B4-BE49-F238E27FC236}">
                <a16:creationId xmlns:a16="http://schemas.microsoft.com/office/drawing/2014/main" id="{E6B2E51E-B6FB-D746-815B-492D5D30FF5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23025" y="1585913"/>
            <a:ext cx="20638" cy="190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797" name="Oval 1463">
            <a:extLst>
              <a:ext uri="{FF2B5EF4-FFF2-40B4-BE49-F238E27FC236}">
                <a16:creationId xmlns:a16="http://schemas.microsoft.com/office/drawing/2014/main" id="{BE25A235-DBE9-DB42-A9D7-7BFA0536896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397625" y="1557338"/>
            <a:ext cx="25400" cy="2381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798" name="Oval 1464">
            <a:extLst>
              <a:ext uri="{FF2B5EF4-FFF2-40B4-BE49-F238E27FC236}">
                <a16:creationId xmlns:a16="http://schemas.microsoft.com/office/drawing/2014/main" id="{241B8A00-4A7E-3043-9FB4-FCA0CDEC4EC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00800" y="1597025"/>
            <a:ext cx="15875" cy="158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799" name="Oval 1465">
            <a:extLst>
              <a:ext uri="{FF2B5EF4-FFF2-40B4-BE49-F238E27FC236}">
                <a16:creationId xmlns:a16="http://schemas.microsoft.com/office/drawing/2014/main" id="{203FB6C3-8C86-B74F-AC36-67F31EB874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19850" y="1535113"/>
            <a:ext cx="15875" cy="1428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800" name="Freeform 1466">
            <a:extLst>
              <a:ext uri="{FF2B5EF4-FFF2-40B4-BE49-F238E27FC236}">
                <a16:creationId xmlns:a16="http://schemas.microsoft.com/office/drawing/2014/main" id="{C470B61F-DCA8-BC41-9812-C5B0A3EA2A8F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388100" y="1620838"/>
            <a:ext cx="138113" cy="268287"/>
          </a:xfrm>
          <a:custGeom>
            <a:avLst/>
            <a:gdLst>
              <a:gd name="T0" fmla="*/ 126157 w 35"/>
              <a:gd name="T1" fmla="*/ 39361 h 68"/>
              <a:gd name="T2" fmla="*/ 106445 w 35"/>
              <a:gd name="T3" fmla="*/ 27553 h 68"/>
              <a:gd name="T4" fmla="*/ 94618 w 35"/>
              <a:gd name="T5" fmla="*/ 7872 h 68"/>
              <a:gd name="T6" fmla="*/ 98560 w 35"/>
              <a:gd name="T7" fmla="*/ 7872 h 68"/>
              <a:gd name="T8" fmla="*/ 118272 w 35"/>
              <a:gd name="T9" fmla="*/ 19681 h 68"/>
              <a:gd name="T10" fmla="*/ 130099 w 35"/>
              <a:gd name="T11" fmla="*/ 35425 h 68"/>
              <a:gd name="T12" fmla="*/ 126157 w 35"/>
              <a:gd name="T13" fmla="*/ 39361 h 68"/>
              <a:gd name="T14" fmla="*/ 27597 w 35"/>
              <a:gd name="T15" fmla="*/ 15744 h 68"/>
              <a:gd name="T16" fmla="*/ 3942 w 35"/>
              <a:gd name="T17" fmla="*/ 7872 h 68"/>
              <a:gd name="T18" fmla="*/ 27597 w 35"/>
              <a:gd name="T19" fmla="*/ 3936 h 68"/>
              <a:gd name="T20" fmla="*/ 51251 w 35"/>
              <a:gd name="T21" fmla="*/ 7872 h 68"/>
              <a:gd name="T22" fmla="*/ 27597 w 35"/>
              <a:gd name="T23" fmla="*/ 15744 h 68"/>
              <a:gd name="T24" fmla="*/ 27597 w 35"/>
              <a:gd name="T25" fmla="*/ 0 h 68"/>
              <a:gd name="T26" fmla="*/ 0 w 35"/>
              <a:gd name="T27" fmla="*/ 11808 h 68"/>
              <a:gd name="T28" fmla="*/ 0 w 35"/>
              <a:gd name="T29" fmla="*/ 11808 h 68"/>
              <a:gd name="T30" fmla="*/ 0 w 35"/>
              <a:gd name="T31" fmla="*/ 11808 h 68"/>
              <a:gd name="T32" fmla="*/ 0 w 35"/>
              <a:gd name="T33" fmla="*/ 255848 h 68"/>
              <a:gd name="T34" fmla="*/ 0 w 35"/>
              <a:gd name="T35" fmla="*/ 255848 h 68"/>
              <a:gd name="T36" fmla="*/ 27597 w 35"/>
              <a:gd name="T37" fmla="*/ 267656 h 68"/>
              <a:gd name="T38" fmla="*/ 55194 w 35"/>
              <a:gd name="T39" fmla="*/ 259784 h 68"/>
              <a:gd name="T40" fmla="*/ 55194 w 35"/>
              <a:gd name="T41" fmla="*/ 259784 h 68"/>
              <a:gd name="T42" fmla="*/ 55194 w 35"/>
              <a:gd name="T43" fmla="*/ 137764 h 68"/>
              <a:gd name="T44" fmla="*/ 134042 w 35"/>
              <a:gd name="T45" fmla="*/ 39361 h 68"/>
              <a:gd name="T46" fmla="*/ 134042 w 35"/>
              <a:gd name="T47" fmla="*/ 39361 h 68"/>
              <a:gd name="T48" fmla="*/ 134042 w 35"/>
              <a:gd name="T49" fmla="*/ 39361 h 68"/>
              <a:gd name="T50" fmla="*/ 118272 w 35"/>
              <a:gd name="T51" fmla="*/ 15744 h 68"/>
              <a:gd name="T52" fmla="*/ 94618 w 35"/>
              <a:gd name="T53" fmla="*/ 3936 h 68"/>
              <a:gd name="T54" fmla="*/ 90675 w 35"/>
              <a:gd name="T55" fmla="*/ 7872 h 68"/>
              <a:gd name="T56" fmla="*/ 90675 w 35"/>
              <a:gd name="T57" fmla="*/ 7872 h 68"/>
              <a:gd name="T58" fmla="*/ 90675 w 35"/>
              <a:gd name="T59" fmla="*/ 7872 h 68"/>
              <a:gd name="T60" fmla="*/ 55194 w 35"/>
              <a:gd name="T61" fmla="*/ 51170 h 68"/>
              <a:gd name="T62" fmla="*/ 55194 w 35"/>
              <a:gd name="T63" fmla="*/ 11808 h 68"/>
              <a:gd name="T64" fmla="*/ 55194 w 35"/>
              <a:gd name="T65" fmla="*/ 11808 h 68"/>
              <a:gd name="T66" fmla="*/ 55194 w 35"/>
              <a:gd name="T67" fmla="*/ 11808 h 68"/>
              <a:gd name="T68" fmla="*/ 27597 w 35"/>
              <a:gd name="T69" fmla="*/ 0 h 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5" h="68">
                <a:moveTo>
                  <a:pt x="32" y="10"/>
                </a:moveTo>
                <a:cubicBezTo>
                  <a:pt x="31" y="10"/>
                  <a:pt x="29" y="9"/>
                  <a:pt x="27" y="7"/>
                </a:cubicBezTo>
                <a:cubicBezTo>
                  <a:pt x="25" y="5"/>
                  <a:pt x="23" y="3"/>
                  <a:pt x="24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6" y="2"/>
                  <a:pt x="28" y="3"/>
                  <a:pt x="30" y="5"/>
                </a:cubicBezTo>
                <a:cubicBezTo>
                  <a:pt x="32" y="7"/>
                  <a:pt x="34" y="9"/>
                  <a:pt x="33" y="9"/>
                </a:cubicBezTo>
                <a:cubicBezTo>
                  <a:pt x="33" y="10"/>
                  <a:pt x="33" y="10"/>
                  <a:pt x="32" y="10"/>
                </a:cubicBezTo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5"/>
                  <a:pt x="14" y="35"/>
                  <a:pt x="14" y="35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9"/>
                  <a:pt x="33" y="6"/>
                  <a:pt x="30" y="4"/>
                </a:cubicBezTo>
                <a:cubicBezTo>
                  <a:pt x="28" y="2"/>
                  <a:pt x="26" y="1"/>
                  <a:pt x="24" y="1"/>
                </a:cubicBezTo>
                <a:cubicBezTo>
                  <a:pt x="24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01" name="Oval 1467">
            <a:extLst>
              <a:ext uri="{FF2B5EF4-FFF2-40B4-BE49-F238E27FC236}">
                <a16:creationId xmlns:a16="http://schemas.microsoft.com/office/drawing/2014/main" id="{89DB2611-D0DF-FF42-932B-4DC8B2345D8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391275" y="1624013"/>
            <a:ext cx="49213" cy="1111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802" name="Freeform 1469">
            <a:extLst>
              <a:ext uri="{FF2B5EF4-FFF2-40B4-BE49-F238E27FC236}">
                <a16:creationId xmlns:a16="http://schemas.microsoft.com/office/drawing/2014/main" id="{FCC12A37-8562-8B44-96B4-87645356F79B}"/>
              </a:ext>
            </a:extLst>
          </p:cNvPr>
          <p:cNvSpPr>
            <a:spLocks/>
          </p:cNvSpPr>
          <p:nvPr userDrawn="1"/>
        </p:nvSpPr>
        <p:spPr bwMode="auto">
          <a:xfrm>
            <a:off x="6478588" y="1628775"/>
            <a:ext cx="42862" cy="31750"/>
          </a:xfrm>
          <a:custGeom>
            <a:avLst/>
            <a:gdLst>
              <a:gd name="T0" fmla="*/ 7859 w 11"/>
              <a:gd name="T1" fmla="*/ 0 h 8"/>
              <a:gd name="T2" fmla="*/ 3929 w 11"/>
              <a:gd name="T3" fmla="*/ 0 h 8"/>
              <a:gd name="T4" fmla="*/ 15718 w 11"/>
              <a:gd name="T5" fmla="*/ 19742 h 8"/>
              <a:gd name="T6" fmla="*/ 35365 w 11"/>
              <a:gd name="T7" fmla="*/ 31587 h 8"/>
              <a:gd name="T8" fmla="*/ 39295 w 11"/>
              <a:gd name="T9" fmla="*/ 27639 h 8"/>
              <a:gd name="T10" fmla="*/ 27506 w 11"/>
              <a:gd name="T11" fmla="*/ 11845 h 8"/>
              <a:gd name="T12" fmla="*/ 7859 w 11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3"/>
                  <a:pt x="4" y="5"/>
                </a:cubicBezTo>
                <a:cubicBezTo>
                  <a:pt x="6" y="7"/>
                  <a:pt x="8" y="8"/>
                  <a:pt x="9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7"/>
                  <a:pt x="9" y="5"/>
                  <a:pt x="7" y="3"/>
                </a:cubicBezTo>
                <a:cubicBezTo>
                  <a:pt x="5" y="1"/>
                  <a:pt x="3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03" name="Oval 1470">
            <a:extLst>
              <a:ext uri="{FF2B5EF4-FFF2-40B4-BE49-F238E27FC236}">
                <a16:creationId xmlns:a16="http://schemas.microsoft.com/office/drawing/2014/main" id="{811B5A8E-470E-6D42-A354-F52264BD3E3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34150" y="1589088"/>
            <a:ext cx="15875" cy="158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804" name="Oval 1471">
            <a:extLst>
              <a:ext uri="{FF2B5EF4-FFF2-40B4-BE49-F238E27FC236}">
                <a16:creationId xmlns:a16="http://schemas.microsoft.com/office/drawing/2014/main" id="{4F7C97B9-9953-D748-A716-E6E4535762E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15100" y="1612900"/>
            <a:ext cx="23813" cy="2222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805" name="Oval 1472">
            <a:extLst>
              <a:ext uri="{FF2B5EF4-FFF2-40B4-BE49-F238E27FC236}">
                <a16:creationId xmlns:a16="http://schemas.microsoft.com/office/drawing/2014/main" id="{638D6EFF-8E83-3D4A-917F-430DFB3E596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99225" y="1604963"/>
            <a:ext cx="15875" cy="1111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806" name="Freeform 1473">
            <a:extLst>
              <a:ext uri="{FF2B5EF4-FFF2-40B4-BE49-F238E27FC236}">
                <a16:creationId xmlns:a16="http://schemas.microsoft.com/office/drawing/2014/main" id="{17CB9C84-A2B7-344F-818C-BE253DC0DD7D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596063" y="1330325"/>
            <a:ext cx="874712" cy="873125"/>
          </a:xfrm>
          <a:prstGeom prst="ellipse">
            <a:avLst/>
          </a:prstGeom>
          <a:solidFill>
            <a:srgbClr val="BABABA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807" name="Freeform 1475">
            <a:extLst>
              <a:ext uri="{FF2B5EF4-FFF2-40B4-BE49-F238E27FC236}">
                <a16:creationId xmlns:a16="http://schemas.microsoft.com/office/drawing/2014/main" id="{0D7CABE9-A65C-0E42-8D9C-6C61C83448D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907213" y="1538288"/>
            <a:ext cx="225425" cy="452437"/>
          </a:xfrm>
          <a:custGeom>
            <a:avLst/>
            <a:gdLst>
              <a:gd name="T0" fmla="*/ 212620 w 57"/>
              <a:gd name="T1" fmla="*/ 401072 h 115"/>
              <a:gd name="T2" fmla="*/ 11812 w 57"/>
              <a:gd name="T3" fmla="*/ 401072 h 115"/>
              <a:gd name="T4" fmla="*/ 0 w 57"/>
              <a:gd name="T5" fmla="*/ 452189 h 115"/>
              <a:gd name="T6" fmla="*/ 224432 w 57"/>
              <a:gd name="T7" fmla="*/ 452189 h 115"/>
              <a:gd name="T8" fmla="*/ 212620 w 57"/>
              <a:gd name="T9" fmla="*/ 401072 h 115"/>
              <a:gd name="T10" fmla="*/ 173246 w 57"/>
              <a:gd name="T11" fmla="*/ 326362 h 115"/>
              <a:gd name="T12" fmla="*/ 47249 w 57"/>
              <a:gd name="T13" fmla="*/ 326362 h 115"/>
              <a:gd name="T14" fmla="*/ 19687 w 57"/>
              <a:gd name="T15" fmla="*/ 381412 h 115"/>
              <a:gd name="T16" fmla="*/ 204745 w 57"/>
              <a:gd name="T17" fmla="*/ 381412 h 115"/>
              <a:gd name="T18" fmla="*/ 173246 w 57"/>
              <a:gd name="T19" fmla="*/ 326362 h 115"/>
              <a:gd name="T20" fmla="*/ 110247 w 57"/>
              <a:gd name="T21" fmla="*/ 255585 h 115"/>
              <a:gd name="T22" fmla="*/ 62998 w 57"/>
              <a:gd name="T23" fmla="*/ 306702 h 115"/>
              <a:gd name="T24" fmla="*/ 157496 w 57"/>
              <a:gd name="T25" fmla="*/ 306702 h 115"/>
              <a:gd name="T26" fmla="*/ 110247 w 57"/>
              <a:gd name="T27" fmla="*/ 255585 h 115"/>
              <a:gd name="T28" fmla="*/ 157496 w 57"/>
              <a:gd name="T29" fmla="*/ 145487 h 115"/>
              <a:gd name="T30" fmla="*/ 62998 w 57"/>
              <a:gd name="T31" fmla="*/ 145487 h 115"/>
              <a:gd name="T32" fmla="*/ 110247 w 57"/>
              <a:gd name="T33" fmla="*/ 196604 h 115"/>
              <a:gd name="T34" fmla="*/ 157496 w 57"/>
              <a:gd name="T35" fmla="*/ 145487 h 115"/>
              <a:gd name="T36" fmla="*/ 204745 w 57"/>
              <a:gd name="T37" fmla="*/ 74709 h 115"/>
              <a:gd name="T38" fmla="*/ 19687 w 57"/>
              <a:gd name="T39" fmla="*/ 74709 h 115"/>
              <a:gd name="T40" fmla="*/ 47249 w 57"/>
              <a:gd name="T41" fmla="*/ 125827 h 115"/>
              <a:gd name="T42" fmla="*/ 173246 w 57"/>
              <a:gd name="T43" fmla="*/ 125827 h 115"/>
              <a:gd name="T44" fmla="*/ 204745 w 57"/>
              <a:gd name="T45" fmla="*/ 74709 h 115"/>
              <a:gd name="T46" fmla="*/ 224432 w 57"/>
              <a:gd name="T47" fmla="*/ 0 h 115"/>
              <a:gd name="T48" fmla="*/ 0 w 57"/>
              <a:gd name="T49" fmla="*/ 0 h 115"/>
              <a:gd name="T50" fmla="*/ 11812 w 57"/>
              <a:gd name="T51" fmla="*/ 55049 h 115"/>
              <a:gd name="T52" fmla="*/ 212620 w 57"/>
              <a:gd name="T53" fmla="*/ 55049 h 115"/>
              <a:gd name="T54" fmla="*/ 224432 w 57"/>
              <a:gd name="T55" fmla="*/ 0 h 11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7" h="115">
                <a:moveTo>
                  <a:pt x="54" y="102"/>
                </a:moveTo>
                <a:cubicBezTo>
                  <a:pt x="3" y="102"/>
                  <a:pt x="3" y="102"/>
                  <a:pt x="3" y="102"/>
                </a:cubicBezTo>
                <a:cubicBezTo>
                  <a:pt x="1" y="106"/>
                  <a:pt x="0" y="110"/>
                  <a:pt x="0" y="115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6" y="110"/>
                  <a:pt x="55" y="106"/>
                  <a:pt x="54" y="102"/>
                </a:cubicBezTo>
                <a:moveTo>
                  <a:pt x="44" y="83"/>
                </a:moveTo>
                <a:cubicBezTo>
                  <a:pt x="12" y="83"/>
                  <a:pt x="12" y="83"/>
                  <a:pt x="12" y="83"/>
                </a:cubicBezTo>
                <a:cubicBezTo>
                  <a:pt x="9" y="87"/>
                  <a:pt x="7" y="92"/>
                  <a:pt x="5" y="97"/>
                </a:cubicBezTo>
                <a:cubicBezTo>
                  <a:pt x="52" y="97"/>
                  <a:pt x="52" y="97"/>
                  <a:pt x="52" y="97"/>
                </a:cubicBezTo>
                <a:cubicBezTo>
                  <a:pt x="50" y="92"/>
                  <a:pt x="47" y="87"/>
                  <a:pt x="44" y="83"/>
                </a:cubicBezTo>
                <a:moveTo>
                  <a:pt x="28" y="65"/>
                </a:moveTo>
                <a:cubicBezTo>
                  <a:pt x="24" y="69"/>
                  <a:pt x="20" y="73"/>
                  <a:pt x="16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6" y="73"/>
                  <a:pt x="32" y="69"/>
                  <a:pt x="28" y="65"/>
                </a:cubicBezTo>
                <a:moveTo>
                  <a:pt x="40" y="37"/>
                </a:moveTo>
                <a:cubicBezTo>
                  <a:pt x="16" y="37"/>
                  <a:pt x="16" y="37"/>
                  <a:pt x="16" y="37"/>
                </a:cubicBezTo>
                <a:cubicBezTo>
                  <a:pt x="20" y="42"/>
                  <a:pt x="24" y="46"/>
                  <a:pt x="28" y="50"/>
                </a:cubicBezTo>
                <a:cubicBezTo>
                  <a:pt x="32" y="46"/>
                  <a:pt x="36" y="42"/>
                  <a:pt x="40" y="37"/>
                </a:cubicBezTo>
                <a:moveTo>
                  <a:pt x="52" y="19"/>
                </a:moveTo>
                <a:cubicBezTo>
                  <a:pt x="5" y="19"/>
                  <a:pt x="5" y="19"/>
                  <a:pt x="5" y="19"/>
                </a:cubicBezTo>
                <a:cubicBezTo>
                  <a:pt x="7" y="24"/>
                  <a:pt x="9" y="28"/>
                  <a:pt x="12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7" y="28"/>
                  <a:pt x="50" y="24"/>
                  <a:pt x="52" y="19"/>
                </a:cubicBezTo>
                <a:moveTo>
                  <a:pt x="5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"/>
                  <a:pt x="1" y="10"/>
                  <a:pt x="3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5" y="10"/>
                  <a:pt x="56" y="5"/>
                  <a:pt x="57" y="0"/>
                </a:cubicBezTo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08" name="Freeform 1476">
            <a:extLst>
              <a:ext uri="{FF2B5EF4-FFF2-40B4-BE49-F238E27FC236}">
                <a16:creationId xmlns:a16="http://schemas.microsoft.com/office/drawing/2014/main" id="{82DCD728-3AD4-B543-9576-A10B25F46E9E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864350" y="1493838"/>
            <a:ext cx="0" cy="28575"/>
          </a:xfrm>
          <a:custGeom>
            <a:avLst/>
            <a:gdLst>
              <a:gd name="T0" fmla="*/ 28261 h 7"/>
              <a:gd name="T1" fmla="*/ 24224 h 7"/>
              <a:gd name="T2" fmla="*/ 24224 h 7"/>
              <a:gd name="T3" fmla="*/ 24224 h 7"/>
              <a:gd name="T4" fmla="*/ 24224 h 7"/>
              <a:gd name="T5" fmla="*/ 24224 h 7"/>
              <a:gd name="T6" fmla="*/ 24224 h 7"/>
              <a:gd name="T7" fmla="*/ 24224 h 7"/>
              <a:gd name="T8" fmla="*/ 24224 h 7"/>
              <a:gd name="T9" fmla="*/ 20186 h 7"/>
              <a:gd name="T10" fmla="*/ 20186 h 7"/>
              <a:gd name="T11" fmla="*/ 20186 h 7"/>
              <a:gd name="T12" fmla="*/ 20186 h 7"/>
              <a:gd name="T13" fmla="*/ 16149 h 7"/>
              <a:gd name="T14" fmla="*/ 16149 h 7"/>
              <a:gd name="T15" fmla="*/ 16149 h 7"/>
              <a:gd name="T16" fmla="*/ 16149 h 7"/>
              <a:gd name="T17" fmla="*/ 16149 h 7"/>
              <a:gd name="T18" fmla="*/ 16149 h 7"/>
              <a:gd name="T19" fmla="*/ 12112 h 7"/>
              <a:gd name="T20" fmla="*/ 12112 h 7"/>
              <a:gd name="T21" fmla="*/ 12112 h 7"/>
              <a:gd name="T22" fmla="*/ 12112 h 7"/>
              <a:gd name="T23" fmla="*/ 12112 h 7"/>
              <a:gd name="T24" fmla="*/ 12112 h 7"/>
              <a:gd name="T25" fmla="*/ 12112 h 7"/>
              <a:gd name="T26" fmla="*/ 12112 h 7"/>
              <a:gd name="T27" fmla="*/ 12112 h 7"/>
              <a:gd name="T28" fmla="*/ 8075 h 7"/>
              <a:gd name="T29" fmla="*/ 8075 h 7"/>
              <a:gd name="T30" fmla="*/ 8075 h 7"/>
              <a:gd name="T31" fmla="*/ 8075 h 7"/>
              <a:gd name="T32" fmla="*/ 8075 h 7"/>
              <a:gd name="T33" fmla="*/ 8075 h 7"/>
              <a:gd name="T34" fmla="*/ 4037 h 7"/>
              <a:gd name="T35" fmla="*/ 4037 h 7"/>
              <a:gd name="T36" fmla="*/ 4037 h 7"/>
              <a:gd name="T37" fmla="*/ 4037 h 7"/>
              <a:gd name="T38" fmla="*/ 4037 h 7"/>
              <a:gd name="T39" fmla="*/ 4037 h 7"/>
              <a:gd name="T40" fmla="*/ 4037 h 7"/>
              <a:gd name="T41" fmla="*/ 4037 h 7"/>
              <a:gd name="T42" fmla="*/ 0 h 7"/>
              <a:gd name="T43" fmla="*/ 0 h 7"/>
              <a:gd name="T44" fmla="*/ 0 h 7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45">
                <a:pos x="0" y="T0"/>
              </a:cxn>
              <a:cxn ang="T46">
                <a:pos x="0" y="T1"/>
              </a:cxn>
              <a:cxn ang="T47">
                <a:pos x="0" y="T2"/>
              </a:cxn>
              <a:cxn ang="T48">
                <a:pos x="0" y="T3"/>
              </a:cxn>
              <a:cxn ang="T49">
                <a:pos x="0" y="T4"/>
              </a:cxn>
              <a:cxn ang="T50">
                <a:pos x="0" y="T5"/>
              </a:cxn>
              <a:cxn ang="T51">
                <a:pos x="0" y="T6"/>
              </a:cxn>
              <a:cxn ang="T52">
                <a:pos x="0" y="T7"/>
              </a:cxn>
              <a:cxn ang="T53">
                <a:pos x="0" y="T8"/>
              </a:cxn>
              <a:cxn ang="T54">
                <a:pos x="0" y="T9"/>
              </a:cxn>
              <a:cxn ang="T55">
                <a:pos x="0" y="T10"/>
              </a:cxn>
              <a:cxn ang="T56">
                <a:pos x="0" y="T11"/>
              </a:cxn>
              <a:cxn ang="T57">
                <a:pos x="0" y="T12"/>
              </a:cxn>
              <a:cxn ang="T58">
                <a:pos x="0" y="T13"/>
              </a:cxn>
              <a:cxn ang="T59">
                <a:pos x="0" y="T14"/>
              </a:cxn>
              <a:cxn ang="T60">
                <a:pos x="0" y="T15"/>
              </a:cxn>
              <a:cxn ang="T61">
                <a:pos x="0" y="T16"/>
              </a:cxn>
              <a:cxn ang="T62">
                <a:pos x="0" y="T17"/>
              </a:cxn>
              <a:cxn ang="T63">
                <a:pos x="0" y="T18"/>
              </a:cxn>
              <a:cxn ang="T64">
                <a:pos x="0" y="T19"/>
              </a:cxn>
              <a:cxn ang="T65">
                <a:pos x="0" y="T20"/>
              </a:cxn>
              <a:cxn ang="T66">
                <a:pos x="0" y="T21"/>
              </a:cxn>
              <a:cxn ang="T67">
                <a:pos x="0" y="T22"/>
              </a:cxn>
              <a:cxn ang="T68">
                <a:pos x="0" y="T23"/>
              </a:cxn>
              <a:cxn ang="T69">
                <a:pos x="0" y="T24"/>
              </a:cxn>
              <a:cxn ang="T70">
                <a:pos x="0" y="T25"/>
              </a:cxn>
              <a:cxn ang="T71">
                <a:pos x="0" y="T26"/>
              </a:cxn>
              <a:cxn ang="T72">
                <a:pos x="0" y="T27"/>
              </a:cxn>
              <a:cxn ang="T73">
                <a:pos x="0" y="T28"/>
              </a:cxn>
              <a:cxn ang="T74">
                <a:pos x="0" y="T29"/>
              </a:cxn>
              <a:cxn ang="T75">
                <a:pos x="0" y="T30"/>
              </a:cxn>
              <a:cxn ang="T76">
                <a:pos x="0" y="T31"/>
              </a:cxn>
              <a:cxn ang="T77">
                <a:pos x="0" y="T32"/>
              </a:cxn>
              <a:cxn ang="T78">
                <a:pos x="0" y="T33"/>
              </a:cxn>
              <a:cxn ang="T79">
                <a:pos x="0" y="T34"/>
              </a:cxn>
              <a:cxn ang="T80">
                <a:pos x="0" y="T35"/>
              </a:cxn>
              <a:cxn ang="T81">
                <a:pos x="0" y="T36"/>
              </a:cxn>
              <a:cxn ang="T82">
                <a:pos x="0" y="T37"/>
              </a:cxn>
              <a:cxn ang="T83">
                <a:pos x="0" y="T38"/>
              </a:cxn>
              <a:cxn ang="T84">
                <a:pos x="0" y="T39"/>
              </a:cxn>
              <a:cxn ang="T85">
                <a:pos x="0" y="T40"/>
              </a:cxn>
              <a:cxn ang="T86">
                <a:pos x="0" y="T41"/>
              </a:cxn>
              <a:cxn ang="T87">
                <a:pos x="0" y="T42"/>
              </a:cxn>
              <a:cxn ang="T88">
                <a:pos x="0" y="T43"/>
              </a:cxn>
              <a:cxn ang="T89">
                <a:pos x="0" y="T44"/>
              </a:cxn>
            </a:cxnLst>
            <a:rect l="0" t="0" r="r" b="b"/>
            <a:pathLst>
              <a:path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3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09" name="Freeform 1477">
            <a:extLst>
              <a:ext uri="{FF2B5EF4-FFF2-40B4-BE49-F238E27FC236}">
                <a16:creationId xmlns:a16="http://schemas.microsoft.com/office/drawing/2014/main" id="{71F8CDA5-7A44-1445-BD3D-F348FF5D7DB7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6864350" y="1493838"/>
            <a:ext cx="311150" cy="558800"/>
          </a:xfrm>
          <a:custGeom>
            <a:avLst/>
            <a:gdLst>
              <a:gd name="T0" fmla="*/ 39352 w 79"/>
              <a:gd name="T1" fmla="*/ 538918 h 142"/>
              <a:gd name="T2" fmla="*/ 19676 w 79"/>
              <a:gd name="T3" fmla="*/ 495648 h 142"/>
              <a:gd name="T4" fmla="*/ 27546 w 79"/>
              <a:gd name="T5" fmla="*/ 432708 h 142"/>
              <a:gd name="T6" fmla="*/ 74769 w 79"/>
              <a:gd name="T7" fmla="*/ 369769 h 142"/>
              <a:gd name="T8" fmla="*/ 153472 w 79"/>
              <a:gd name="T9" fmla="*/ 298962 h 142"/>
              <a:gd name="T10" fmla="*/ 181019 w 79"/>
              <a:gd name="T11" fmla="*/ 271426 h 142"/>
              <a:gd name="T12" fmla="*/ 306945 w 79"/>
              <a:gd name="T13" fmla="*/ 62939 h 142"/>
              <a:gd name="T14" fmla="*/ 306945 w 79"/>
              <a:gd name="T15" fmla="*/ 59006 h 142"/>
              <a:gd name="T16" fmla="*/ 306945 w 79"/>
              <a:gd name="T17" fmla="*/ 59006 h 142"/>
              <a:gd name="T18" fmla="*/ 306945 w 79"/>
              <a:gd name="T19" fmla="*/ 59006 h 142"/>
              <a:gd name="T20" fmla="*/ 306945 w 79"/>
              <a:gd name="T21" fmla="*/ 55072 h 142"/>
              <a:gd name="T22" fmla="*/ 306945 w 79"/>
              <a:gd name="T23" fmla="*/ 51138 h 142"/>
              <a:gd name="T24" fmla="*/ 306945 w 79"/>
              <a:gd name="T25" fmla="*/ 51138 h 142"/>
              <a:gd name="T26" fmla="*/ 306945 w 79"/>
              <a:gd name="T27" fmla="*/ 47205 h 142"/>
              <a:gd name="T28" fmla="*/ 306945 w 79"/>
              <a:gd name="T29" fmla="*/ 47205 h 142"/>
              <a:gd name="T30" fmla="*/ 306945 w 79"/>
              <a:gd name="T31" fmla="*/ 47205 h 142"/>
              <a:gd name="T32" fmla="*/ 306945 w 79"/>
              <a:gd name="T33" fmla="*/ 47205 h 142"/>
              <a:gd name="T34" fmla="*/ 306945 w 79"/>
              <a:gd name="T35" fmla="*/ 43271 h 142"/>
              <a:gd name="T36" fmla="*/ 306945 w 79"/>
              <a:gd name="T37" fmla="*/ 43271 h 142"/>
              <a:gd name="T38" fmla="*/ 306945 w 79"/>
              <a:gd name="T39" fmla="*/ 43271 h 142"/>
              <a:gd name="T40" fmla="*/ 306945 w 79"/>
              <a:gd name="T41" fmla="*/ 39337 h 142"/>
              <a:gd name="T42" fmla="*/ 306945 w 79"/>
              <a:gd name="T43" fmla="*/ 39337 h 142"/>
              <a:gd name="T44" fmla="*/ 306945 w 79"/>
              <a:gd name="T45" fmla="*/ 39337 h 142"/>
              <a:gd name="T46" fmla="*/ 306945 w 79"/>
              <a:gd name="T47" fmla="*/ 35403 h 142"/>
              <a:gd name="T48" fmla="*/ 306945 w 79"/>
              <a:gd name="T49" fmla="*/ 35403 h 142"/>
              <a:gd name="T50" fmla="*/ 306945 w 79"/>
              <a:gd name="T51" fmla="*/ 35403 h 142"/>
              <a:gd name="T52" fmla="*/ 306945 w 79"/>
              <a:gd name="T53" fmla="*/ 31470 h 142"/>
              <a:gd name="T54" fmla="*/ 306945 w 79"/>
              <a:gd name="T55" fmla="*/ 31470 h 142"/>
              <a:gd name="T56" fmla="*/ 306945 w 79"/>
              <a:gd name="T57" fmla="*/ 31470 h 142"/>
              <a:gd name="T58" fmla="*/ 310880 w 79"/>
              <a:gd name="T59" fmla="*/ 31470 h 142"/>
              <a:gd name="T60" fmla="*/ 310880 w 79"/>
              <a:gd name="T61" fmla="*/ 31470 h 142"/>
              <a:gd name="T62" fmla="*/ 310880 w 79"/>
              <a:gd name="T63" fmla="*/ 27536 h 142"/>
              <a:gd name="T64" fmla="*/ 310880 w 79"/>
              <a:gd name="T65" fmla="*/ 27536 h 142"/>
              <a:gd name="T66" fmla="*/ 310880 w 79"/>
              <a:gd name="T67" fmla="*/ 27536 h 142"/>
              <a:gd name="T68" fmla="*/ 310880 w 79"/>
              <a:gd name="T69" fmla="*/ 23602 h 142"/>
              <a:gd name="T70" fmla="*/ 310880 w 79"/>
              <a:gd name="T71" fmla="*/ 23602 h 142"/>
              <a:gd name="T72" fmla="*/ 310880 w 79"/>
              <a:gd name="T73" fmla="*/ 23602 h 142"/>
              <a:gd name="T74" fmla="*/ 310880 w 79"/>
              <a:gd name="T75" fmla="*/ 23602 h 142"/>
              <a:gd name="T76" fmla="*/ 310880 w 79"/>
              <a:gd name="T77" fmla="*/ 19669 h 142"/>
              <a:gd name="T78" fmla="*/ 310880 w 79"/>
              <a:gd name="T79" fmla="*/ 19669 h 142"/>
              <a:gd name="T80" fmla="*/ 310880 w 79"/>
              <a:gd name="T81" fmla="*/ 19669 h 142"/>
              <a:gd name="T82" fmla="*/ 310880 w 79"/>
              <a:gd name="T83" fmla="*/ 15735 h 142"/>
              <a:gd name="T84" fmla="*/ 310880 w 79"/>
              <a:gd name="T85" fmla="*/ 15735 h 142"/>
              <a:gd name="T86" fmla="*/ 310880 w 79"/>
              <a:gd name="T87" fmla="*/ 15735 h 142"/>
              <a:gd name="T88" fmla="*/ 310880 w 79"/>
              <a:gd name="T89" fmla="*/ 11801 h 142"/>
              <a:gd name="T90" fmla="*/ 310880 w 79"/>
              <a:gd name="T91" fmla="*/ 11801 h 142"/>
              <a:gd name="T92" fmla="*/ 310880 w 79"/>
              <a:gd name="T93" fmla="*/ 11801 h 142"/>
              <a:gd name="T94" fmla="*/ 310880 w 79"/>
              <a:gd name="T95" fmla="*/ 11801 h 142"/>
              <a:gd name="T96" fmla="*/ 310880 w 79"/>
              <a:gd name="T97" fmla="*/ 11801 h 142"/>
              <a:gd name="T98" fmla="*/ 310880 w 79"/>
              <a:gd name="T99" fmla="*/ 7867 h 142"/>
              <a:gd name="T100" fmla="*/ 310880 w 79"/>
              <a:gd name="T101" fmla="*/ 7867 h 142"/>
              <a:gd name="T102" fmla="*/ 310880 w 79"/>
              <a:gd name="T103" fmla="*/ 7867 h 142"/>
              <a:gd name="T104" fmla="*/ 310880 w 79"/>
              <a:gd name="T105" fmla="*/ 3934 h 142"/>
              <a:gd name="T106" fmla="*/ 310880 w 79"/>
              <a:gd name="T107" fmla="*/ 3934 h 142"/>
              <a:gd name="T108" fmla="*/ 310880 w 79"/>
              <a:gd name="T109" fmla="*/ 3934 h 142"/>
              <a:gd name="T110" fmla="*/ 310880 w 79"/>
              <a:gd name="T111" fmla="*/ 3934 h 142"/>
              <a:gd name="T112" fmla="*/ 310880 w 79"/>
              <a:gd name="T113" fmla="*/ 0 h 14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9" h="142">
                <a:moveTo>
                  <a:pt x="32" y="69"/>
                </a:moveTo>
                <a:cubicBezTo>
                  <a:pt x="15" y="85"/>
                  <a:pt x="0" y="103"/>
                  <a:pt x="0" y="137"/>
                </a:cubicBezTo>
                <a:cubicBezTo>
                  <a:pt x="0" y="140"/>
                  <a:pt x="2" y="142"/>
                  <a:pt x="5" y="142"/>
                </a:cubicBezTo>
                <a:cubicBezTo>
                  <a:pt x="8" y="142"/>
                  <a:pt x="10" y="140"/>
                  <a:pt x="10" y="137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4" y="131"/>
                  <a:pt x="3" y="130"/>
                  <a:pt x="3" y="129"/>
                </a:cubicBezTo>
                <a:cubicBezTo>
                  <a:pt x="3" y="127"/>
                  <a:pt x="4" y="126"/>
                  <a:pt x="5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1"/>
                  <a:pt x="12" y="117"/>
                  <a:pt x="14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8" y="113"/>
                  <a:pt x="7" y="111"/>
                  <a:pt x="7" y="110"/>
                </a:cubicBezTo>
                <a:cubicBezTo>
                  <a:pt x="7" y="109"/>
                  <a:pt x="8" y="108"/>
                  <a:pt x="9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8" y="103"/>
                  <a:pt x="20" y="98"/>
                  <a:pt x="23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8" y="94"/>
                  <a:pt x="17" y="93"/>
                  <a:pt x="17" y="92"/>
                </a:cubicBezTo>
                <a:cubicBezTo>
                  <a:pt x="17" y="90"/>
                  <a:pt x="18" y="89"/>
                  <a:pt x="19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31" y="84"/>
                  <a:pt x="35" y="80"/>
                  <a:pt x="39" y="76"/>
                </a:cubicBezTo>
                <a:cubicBezTo>
                  <a:pt x="38" y="75"/>
                  <a:pt x="37" y="74"/>
                  <a:pt x="36" y="73"/>
                </a:cubicBezTo>
                <a:cubicBezTo>
                  <a:pt x="35" y="72"/>
                  <a:pt x="33" y="70"/>
                  <a:pt x="32" y="69"/>
                </a:cubicBezTo>
                <a:moveTo>
                  <a:pt x="78" y="16"/>
                </a:moveTo>
                <a:cubicBezTo>
                  <a:pt x="73" y="40"/>
                  <a:pt x="60" y="55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60" y="55"/>
                  <a:pt x="73" y="40"/>
                  <a:pt x="78" y="16"/>
                </a:cubicBezTo>
                <a:moveTo>
                  <a:pt x="78" y="15"/>
                </a:moveTo>
                <a:cubicBezTo>
                  <a:pt x="78" y="15"/>
                  <a:pt x="78" y="15"/>
                  <a:pt x="78" y="16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4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4"/>
                </a:cubicBezTo>
                <a:moveTo>
                  <a:pt x="78" y="13"/>
                </a:moveTo>
                <a:cubicBezTo>
                  <a:pt x="78" y="13"/>
                  <a:pt x="78" y="14"/>
                  <a:pt x="78" y="14"/>
                </a:cubicBezTo>
                <a:cubicBezTo>
                  <a:pt x="78" y="14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2"/>
                </a:moveTo>
                <a:cubicBezTo>
                  <a:pt x="78" y="12"/>
                  <a:pt x="78" y="13"/>
                  <a:pt x="78" y="13"/>
                </a:cubicBezTo>
                <a:cubicBezTo>
                  <a:pt x="78" y="13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0"/>
                </a:moveTo>
                <a:cubicBezTo>
                  <a:pt x="78" y="10"/>
                  <a:pt x="78" y="11"/>
                  <a:pt x="78" y="11"/>
                </a:cubicBezTo>
                <a:cubicBezTo>
                  <a:pt x="78" y="11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9"/>
                </a:moveTo>
                <a:cubicBezTo>
                  <a:pt x="78" y="9"/>
                  <a:pt x="78" y="9"/>
                  <a:pt x="78" y="10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8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9" y="8"/>
                </a:moveTo>
                <a:cubicBezTo>
                  <a:pt x="79" y="8"/>
                  <a:pt x="79" y="8"/>
                  <a:pt x="78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6"/>
                </a:moveTo>
                <a:cubicBezTo>
                  <a:pt x="79" y="6"/>
                  <a:pt x="79" y="7"/>
                  <a:pt x="79" y="7"/>
                </a:cubicBezTo>
                <a:cubicBezTo>
                  <a:pt x="79" y="7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3"/>
                </a:moveTo>
                <a:cubicBezTo>
                  <a:pt x="79" y="3"/>
                  <a:pt x="79" y="4"/>
                  <a:pt x="79" y="4"/>
                </a:cubicBezTo>
                <a:cubicBezTo>
                  <a:pt x="79" y="4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2"/>
                </a:moveTo>
                <a:cubicBezTo>
                  <a:pt x="79" y="2"/>
                  <a:pt x="79" y="3"/>
                  <a:pt x="79" y="3"/>
                </a:cubicBezTo>
                <a:cubicBezTo>
                  <a:pt x="79" y="3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1"/>
                </a:moveTo>
                <a:cubicBezTo>
                  <a:pt x="79" y="1"/>
                  <a:pt x="79" y="2"/>
                  <a:pt x="79" y="2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0"/>
                </a:moveTo>
                <a:cubicBezTo>
                  <a:pt x="79" y="0"/>
                  <a:pt x="79" y="0"/>
                  <a:pt x="79" y="1"/>
                </a:cubicBezTo>
                <a:cubicBezTo>
                  <a:pt x="79" y="0"/>
                  <a:pt x="79" y="0"/>
                  <a:pt x="79" y="0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10" name="Freeform 1478">
            <a:extLst>
              <a:ext uri="{FF2B5EF4-FFF2-40B4-BE49-F238E27FC236}">
                <a16:creationId xmlns:a16="http://schemas.microsoft.com/office/drawing/2014/main" id="{827E24A6-61B6-B04F-B971-B3A565AB4E75}"/>
              </a:ext>
            </a:extLst>
          </p:cNvPr>
          <p:cNvSpPr>
            <a:spLocks/>
          </p:cNvSpPr>
          <p:nvPr userDrawn="1"/>
        </p:nvSpPr>
        <p:spPr bwMode="auto">
          <a:xfrm>
            <a:off x="6864350" y="1474788"/>
            <a:ext cx="311150" cy="577850"/>
          </a:xfrm>
          <a:custGeom>
            <a:avLst/>
            <a:gdLst>
              <a:gd name="T0" fmla="*/ 0 w 79"/>
              <a:gd name="T1" fmla="*/ 19678 h 147"/>
              <a:gd name="T2" fmla="*/ 0 w 79"/>
              <a:gd name="T3" fmla="*/ 19678 h 147"/>
              <a:gd name="T4" fmla="*/ 0 w 79"/>
              <a:gd name="T5" fmla="*/ 19678 h 147"/>
              <a:gd name="T6" fmla="*/ 0 w 79"/>
              <a:gd name="T7" fmla="*/ 23614 h 147"/>
              <a:gd name="T8" fmla="*/ 0 w 79"/>
              <a:gd name="T9" fmla="*/ 23614 h 147"/>
              <a:gd name="T10" fmla="*/ 0 w 79"/>
              <a:gd name="T11" fmla="*/ 23614 h 147"/>
              <a:gd name="T12" fmla="*/ 0 w 79"/>
              <a:gd name="T13" fmla="*/ 23614 h 147"/>
              <a:gd name="T14" fmla="*/ 0 w 79"/>
              <a:gd name="T15" fmla="*/ 23614 h 147"/>
              <a:gd name="T16" fmla="*/ 0 w 79"/>
              <a:gd name="T17" fmla="*/ 27549 h 147"/>
              <a:gd name="T18" fmla="*/ 0 w 79"/>
              <a:gd name="T19" fmla="*/ 27549 h 147"/>
              <a:gd name="T20" fmla="*/ 0 w 79"/>
              <a:gd name="T21" fmla="*/ 27549 h 147"/>
              <a:gd name="T22" fmla="*/ 0 w 79"/>
              <a:gd name="T23" fmla="*/ 27549 h 147"/>
              <a:gd name="T24" fmla="*/ 0 w 79"/>
              <a:gd name="T25" fmla="*/ 31485 h 147"/>
              <a:gd name="T26" fmla="*/ 0 w 79"/>
              <a:gd name="T27" fmla="*/ 31485 h 147"/>
              <a:gd name="T28" fmla="*/ 0 w 79"/>
              <a:gd name="T29" fmla="*/ 31485 h 147"/>
              <a:gd name="T30" fmla="*/ 0 w 79"/>
              <a:gd name="T31" fmla="*/ 31485 h 147"/>
              <a:gd name="T32" fmla="*/ 0 w 79"/>
              <a:gd name="T33" fmla="*/ 31485 h 147"/>
              <a:gd name="T34" fmla="*/ 0 w 79"/>
              <a:gd name="T35" fmla="*/ 35421 h 147"/>
              <a:gd name="T36" fmla="*/ 0 w 79"/>
              <a:gd name="T37" fmla="*/ 35421 h 147"/>
              <a:gd name="T38" fmla="*/ 0 w 79"/>
              <a:gd name="T39" fmla="*/ 35421 h 147"/>
              <a:gd name="T40" fmla="*/ 0 w 79"/>
              <a:gd name="T41" fmla="*/ 35421 h 147"/>
              <a:gd name="T42" fmla="*/ 0 w 79"/>
              <a:gd name="T43" fmla="*/ 35421 h 147"/>
              <a:gd name="T44" fmla="*/ 0 w 79"/>
              <a:gd name="T45" fmla="*/ 39356 h 147"/>
              <a:gd name="T46" fmla="*/ 0 w 79"/>
              <a:gd name="T47" fmla="*/ 39356 h 147"/>
              <a:gd name="T48" fmla="*/ 0 w 79"/>
              <a:gd name="T49" fmla="*/ 39356 h 147"/>
              <a:gd name="T50" fmla="*/ 0 w 79"/>
              <a:gd name="T51" fmla="*/ 43292 h 147"/>
              <a:gd name="T52" fmla="*/ 0 w 79"/>
              <a:gd name="T53" fmla="*/ 43292 h 147"/>
              <a:gd name="T54" fmla="*/ 0 w 79"/>
              <a:gd name="T55" fmla="*/ 43292 h 147"/>
              <a:gd name="T56" fmla="*/ 0 w 79"/>
              <a:gd name="T57" fmla="*/ 43292 h 147"/>
              <a:gd name="T58" fmla="*/ 0 w 79"/>
              <a:gd name="T59" fmla="*/ 43292 h 147"/>
              <a:gd name="T60" fmla="*/ 0 w 79"/>
              <a:gd name="T61" fmla="*/ 47227 h 147"/>
              <a:gd name="T62" fmla="*/ 141667 w 79"/>
              <a:gd name="T63" fmla="*/ 306978 h 147"/>
              <a:gd name="T64" fmla="*/ 200695 w 79"/>
              <a:gd name="T65" fmla="*/ 369948 h 147"/>
              <a:gd name="T66" fmla="*/ 236111 w 79"/>
              <a:gd name="T67" fmla="*/ 381755 h 147"/>
              <a:gd name="T68" fmla="*/ 216435 w 79"/>
              <a:gd name="T69" fmla="*/ 389626 h 147"/>
              <a:gd name="T70" fmla="*/ 263658 w 79"/>
              <a:gd name="T71" fmla="*/ 444725 h 147"/>
              <a:gd name="T72" fmla="*/ 263658 w 79"/>
              <a:gd name="T73" fmla="*/ 464403 h 147"/>
              <a:gd name="T74" fmla="*/ 267593 w 79"/>
              <a:gd name="T75" fmla="*/ 515566 h 147"/>
              <a:gd name="T76" fmla="*/ 287269 w 79"/>
              <a:gd name="T77" fmla="*/ 527373 h 147"/>
              <a:gd name="T78" fmla="*/ 267593 w 79"/>
              <a:gd name="T79" fmla="*/ 535244 h 147"/>
              <a:gd name="T80" fmla="*/ 291204 w 79"/>
              <a:gd name="T81" fmla="*/ 578536 h 147"/>
              <a:gd name="T82" fmla="*/ 181019 w 79"/>
              <a:gd name="T83" fmla="*/ 291236 h 147"/>
              <a:gd name="T84" fmla="*/ 181019 w 79"/>
              <a:gd name="T85" fmla="*/ 291236 h 147"/>
              <a:gd name="T86" fmla="*/ 141667 w 79"/>
              <a:gd name="T87" fmla="*/ 271558 h 147"/>
              <a:gd name="T88" fmla="*/ 106250 w 79"/>
              <a:gd name="T89" fmla="*/ 208588 h 147"/>
              <a:gd name="T90" fmla="*/ 74769 w 79"/>
              <a:gd name="T91" fmla="*/ 200717 h 147"/>
              <a:gd name="T92" fmla="*/ 90509 w 79"/>
              <a:gd name="T93" fmla="*/ 188910 h 147"/>
              <a:gd name="T94" fmla="*/ 47222 w 79"/>
              <a:gd name="T95" fmla="*/ 137747 h 147"/>
              <a:gd name="T96" fmla="*/ 47222 w 79"/>
              <a:gd name="T97" fmla="*/ 118069 h 147"/>
              <a:gd name="T98" fmla="*/ 43287 w 79"/>
              <a:gd name="T99" fmla="*/ 62970 h 147"/>
              <a:gd name="T100" fmla="*/ 19676 w 79"/>
              <a:gd name="T101" fmla="*/ 55099 h 147"/>
              <a:gd name="T102" fmla="*/ 39352 w 79"/>
              <a:gd name="T103" fmla="*/ 43292 h 147"/>
              <a:gd name="T104" fmla="*/ 19676 w 79"/>
              <a:gd name="T105" fmla="*/ 0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79" h="147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41"/>
                  <a:pt x="17" y="58"/>
                  <a:pt x="32" y="74"/>
                </a:cubicBezTo>
                <a:cubicBezTo>
                  <a:pt x="33" y="75"/>
                  <a:pt x="35" y="77"/>
                  <a:pt x="36" y="78"/>
                </a:cubicBezTo>
                <a:cubicBezTo>
                  <a:pt x="37" y="79"/>
                  <a:pt x="38" y="80"/>
                  <a:pt x="39" y="81"/>
                </a:cubicBezTo>
                <a:cubicBezTo>
                  <a:pt x="43" y="85"/>
                  <a:pt x="47" y="89"/>
                  <a:pt x="51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9" y="94"/>
                  <a:pt x="60" y="95"/>
                  <a:pt x="60" y="97"/>
                </a:cubicBezTo>
                <a:cubicBezTo>
                  <a:pt x="60" y="98"/>
                  <a:pt x="59" y="99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8" y="103"/>
                  <a:pt x="61" y="108"/>
                  <a:pt x="63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8" y="113"/>
                  <a:pt x="69" y="114"/>
                  <a:pt x="69" y="115"/>
                </a:cubicBezTo>
                <a:cubicBezTo>
                  <a:pt x="69" y="116"/>
                  <a:pt x="68" y="118"/>
                  <a:pt x="67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22"/>
                  <a:pt x="67" y="126"/>
                  <a:pt x="68" y="13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2" y="131"/>
                  <a:pt x="73" y="132"/>
                  <a:pt x="73" y="134"/>
                </a:cubicBezTo>
                <a:cubicBezTo>
                  <a:pt x="73" y="135"/>
                  <a:pt x="72" y="136"/>
                  <a:pt x="71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8"/>
                  <a:pt x="69" y="140"/>
                  <a:pt x="69" y="142"/>
                </a:cubicBezTo>
                <a:cubicBezTo>
                  <a:pt x="69" y="145"/>
                  <a:pt x="71" y="147"/>
                  <a:pt x="74" y="147"/>
                </a:cubicBezTo>
                <a:cubicBezTo>
                  <a:pt x="77" y="147"/>
                  <a:pt x="79" y="145"/>
                  <a:pt x="79" y="142"/>
                </a:cubicBezTo>
                <a:cubicBezTo>
                  <a:pt x="79" y="108"/>
                  <a:pt x="63" y="90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2"/>
                  <a:pt x="35" y="71"/>
                  <a:pt x="36" y="69"/>
                </a:cubicBezTo>
                <a:cubicBezTo>
                  <a:pt x="37" y="68"/>
                  <a:pt x="38" y="67"/>
                  <a:pt x="39" y="66"/>
                </a:cubicBezTo>
                <a:cubicBezTo>
                  <a:pt x="35" y="62"/>
                  <a:pt x="31" y="58"/>
                  <a:pt x="27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0" y="53"/>
                  <a:pt x="19" y="52"/>
                  <a:pt x="19" y="51"/>
                </a:cubicBezTo>
                <a:cubicBezTo>
                  <a:pt x="19" y="49"/>
                  <a:pt x="20" y="48"/>
                  <a:pt x="21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0" y="44"/>
                  <a:pt x="18" y="40"/>
                  <a:pt x="16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0" y="35"/>
                  <a:pt x="9" y="34"/>
                  <a:pt x="9" y="32"/>
                </a:cubicBezTo>
                <a:cubicBezTo>
                  <a:pt x="9" y="31"/>
                  <a:pt x="10" y="30"/>
                  <a:pt x="12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2" y="26"/>
                  <a:pt x="11" y="21"/>
                  <a:pt x="11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5"/>
                  <a:pt x="5" y="14"/>
                </a:cubicBezTo>
                <a:cubicBezTo>
                  <a:pt x="5" y="12"/>
                  <a:pt x="7" y="11"/>
                  <a:pt x="8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11" name="Freeform 1479">
            <a:extLst>
              <a:ext uri="{FF2B5EF4-FFF2-40B4-BE49-F238E27FC236}">
                <a16:creationId xmlns:a16="http://schemas.microsoft.com/office/drawing/2014/main" id="{DB8D343E-269C-4548-A599-3214418DB048}"/>
              </a:ext>
            </a:extLst>
          </p:cNvPr>
          <p:cNvSpPr>
            <a:spLocks/>
          </p:cNvSpPr>
          <p:nvPr userDrawn="1"/>
        </p:nvSpPr>
        <p:spPr bwMode="auto">
          <a:xfrm>
            <a:off x="6938963" y="1663700"/>
            <a:ext cx="141287" cy="20638"/>
          </a:xfrm>
          <a:custGeom>
            <a:avLst/>
            <a:gdLst>
              <a:gd name="T0" fmla="*/ 141309 w 36"/>
              <a:gd name="T1" fmla="*/ 0 h 5"/>
              <a:gd name="T2" fmla="*/ 15701 w 36"/>
              <a:gd name="T3" fmla="*/ 0 h 5"/>
              <a:gd name="T4" fmla="*/ 7851 w 36"/>
              <a:gd name="T5" fmla="*/ 0 h 5"/>
              <a:gd name="T6" fmla="*/ 0 w 36"/>
              <a:gd name="T7" fmla="*/ 11969 h 5"/>
              <a:gd name="T8" fmla="*/ 7851 w 36"/>
              <a:gd name="T9" fmla="*/ 19949 h 5"/>
              <a:gd name="T10" fmla="*/ 31402 w 36"/>
              <a:gd name="T11" fmla="*/ 19949 h 5"/>
              <a:gd name="T12" fmla="*/ 125608 w 36"/>
              <a:gd name="T13" fmla="*/ 19949 h 5"/>
              <a:gd name="T14" fmla="*/ 141309 w 36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5">
                <a:moveTo>
                  <a:pt x="3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3" y="4"/>
                  <a:pt x="35" y="2"/>
                  <a:pt x="3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12" name="Freeform 1480">
            <a:extLst>
              <a:ext uri="{FF2B5EF4-FFF2-40B4-BE49-F238E27FC236}">
                <a16:creationId xmlns:a16="http://schemas.microsoft.com/office/drawing/2014/main" id="{D98446EE-C623-384D-8A83-C462D57EB84D}"/>
              </a:ext>
            </a:extLst>
          </p:cNvPr>
          <p:cNvSpPr>
            <a:spLocks/>
          </p:cNvSpPr>
          <p:nvPr userDrawn="1"/>
        </p:nvSpPr>
        <p:spPr bwMode="auto">
          <a:xfrm>
            <a:off x="6899275" y="1592263"/>
            <a:ext cx="220663" cy="20637"/>
          </a:xfrm>
          <a:custGeom>
            <a:avLst/>
            <a:gdLst>
              <a:gd name="T0" fmla="*/ 221107 w 56"/>
              <a:gd name="T1" fmla="*/ 0 h 5"/>
              <a:gd name="T2" fmla="*/ 19742 w 56"/>
              <a:gd name="T3" fmla="*/ 0 h 5"/>
              <a:gd name="T4" fmla="*/ 11845 w 56"/>
              <a:gd name="T5" fmla="*/ 0 h 5"/>
              <a:gd name="T6" fmla="*/ 0 w 56"/>
              <a:gd name="T7" fmla="*/ 7980 h 5"/>
              <a:gd name="T8" fmla="*/ 11845 w 56"/>
              <a:gd name="T9" fmla="*/ 19949 h 5"/>
              <a:gd name="T10" fmla="*/ 27638 w 56"/>
              <a:gd name="T11" fmla="*/ 19949 h 5"/>
              <a:gd name="T12" fmla="*/ 213210 w 56"/>
              <a:gd name="T13" fmla="*/ 19949 h 5"/>
              <a:gd name="T14" fmla="*/ 221107 w 56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5"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7" y="5"/>
                  <a:pt x="7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3"/>
                  <a:pt x="55" y="2"/>
                  <a:pt x="5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13" name="Freeform 1481">
            <a:extLst>
              <a:ext uri="{FF2B5EF4-FFF2-40B4-BE49-F238E27FC236}">
                <a16:creationId xmlns:a16="http://schemas.microsoft.com/office/drawing/2014/main" id="{E24D26EF-9751-464C-8CFA-7D81ECC7EE9B}"/>
              </a:ext>
            </a:extLst>
          </p:cNvPr>
          <p:cNvSpPr>
            <a:spLocks/>
          </p:cNvSpPr>
          <p:nvPr userDrawn="1"/>
        </p:nvSpPr>
        <p:spPr bwMode="auto">
          <a:xfrm>
            <a:off x="6883400" y="1517650"/>
            <a:ext cx="249238" cy="20638"/>
          </a:xfrm>
          <a:custGeom>
            <a:avLst/>
            <a:gdLst>
              <a:gd name="T0" fmla="*/ 247707 w 63"/>
              <a:gd name="T1" fmla="*/ 0 h 5"/>
              <a:gd name="T2" fmla="*/ 19659 w 63"/>
              <a:gd name="T3" fmla="*/ 0 h 5"/>
              <a:gd name="T4" fmla="*/ 11796 w 63"/>
              <a:gd name="T5" fmla="*/ 0 h 5"/>
              <a:gd name="T6" fmla="*/ 0 w 63"/>
              <a:gd name="T7" fmla="*/ 11969 h 5"/>
              <a:gd name="T8" fmla="*/ 11796 w 63"/>
              <a:gd name="T9" fmla="*/ 19949 h 5"/>
              <a:gd name="T10" fmla="*/ 23591 w 63"/>
              <a:gd name="T11" fmla="*/ 19949 h 5"/>
              <a:gd name="T12" fmla="*/ 247707 w 63"/>
              <a:gd name="T13" fmla="*/ 19949 h 5"/>
              <a:gd name="T14" fmla="*/ 247707 w 63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3" h="5">
                <a:moveTo>
                  <a:pt x="63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6" y="5"/>
                  <a:pt x="6" y="5"/>
                  <a:pt x="6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4"/>
                  <a:pt x="63" y="2"/>
                  <a:pt x="6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14" name="Freeform 1482">
            <a:extLst>
              <a:ext uri="{FF2B5EF4-FFF2-40B4-BE49-F238E27FC236}">
                <a16:creationId xmlns:a16="http://schemas.microsoft.com/office/drawing/2014/main" id="{22112B4D-E6B7-4341-9646-BFF9E6A63AF3}"/>
              </a:ext>
            </a:extLst>
          </p:cNvPr>
          <p:cNvSpPr>
            <a:spLocks/>
          </p:cNvSpPr>
          <p:nvPr userDrawn="1"/>
        </p:nvSpPr>
        <p:spPr bwMode="auto">
          <a:xfrm>
            <a:off x="6931025" y="1844675"/>
            <a:ext cx="169863" cy="20638"/>
          </a:xfrm>
          <a:custGeom>
            <a:avLst/>
            <a:gdLst>
              <a:gd name="T0" fmla="*/ 157740 w 43"/>
              <a:gd name="T1" fmla="*/ 0 h 5"/>
              <a:gd name="T2" fmla="*/ 134079 w 43"/>
              <a:gd name="T3" fmla="*/ 0 h 5"/>
              <a:gd name="T4" fmla="*/ 39435 w 43"/>
              <a:gd name="T5" fmla="*/ 0 h 5"/>
              <a:gd name="T6" fmla="*/ 7887 w 43"/>
              <a:gd name="T7" fmla="*/ 0 h 5"/>
              <a:gd name="T8" fmla="*/ 0 w 43"/>
              <a:gd name="T9" fmla="*/ 11969 h 5"/>
              <a:gd name="T10" fmla="*/ 7887 w 43"/>
              <a:gd name="T11" fmla="*/ 19949 h 5"/>
              <a:gd name="T12" fmla="*/ 23661 w 43"/>
              <a:gd name="T13" fmla="*/ 19949 h 5"/>
              <a:gd name="T14" fmla="*/ 149853 w 43"/>
              <a:gd name="T15" fmla="*/ 19949 h 5"/>
              <a:gd name="T16" fmla="*/ 157740 w 43"/>
              <a:gd name="T17" fmla="*/ 19949 h 5"/>
              <a:gd name="T18" fmla="*/ 169571 w 43"/>
              <a:gd name="T19" fmla="*/ 11969 h 5"/>
              <a:gd name="T20" fmla="*/ 157740 w 43"/>
              <a:gd name="T21" fmla="*/ 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3" h="5">
                <a:moveTo>
                  <a:pt x="40" y="0"/>
                </a:moveTo>
                <a:cubicBezTo>
                  <a:pt x="34" y="0"/>
                  <a:pt x="34" y="0"/>
                  <a:pt x="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6" y="5"/>
                  <a:pt x="6" y="5"/>
                  <a:pt x="6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2" y="5"/>
                  <a:pt x="43" y="4"/>
                  <a:pt x="43" y="3"/>
                </a:cubicBezTo>
                <a:cubicBezTo>
                  <a:pt x="43" y="1"/>
                  <a:pt x="42" y="0"/>
                  <a:pt x="4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15" name="Freeform 1483">
            <a:extLst>
              <a:ext uri="{FF2B5EF4-FFF2-40B4-BE49-F238E27FC236}">
                <a16:creationId xmlns:a16="http://schemas.microsoft.com/office/drawing/2014/main" id="{47A98420-691B-A648-84FF-632156AF0C4F}"/>
              </a:ext>
            </a:extLst>
          </p:cNvPr>
          <p:cNvSpPr>
            <a:spLocks/>
          </p:cNvSpPr>
          <p:nvPr userDrawn="1"/>
        </p:nvSpPr>
        <p:spPr bwMode="auto">
          <a:xfrm>
            <a:off x="6892925" y="1920875"/>
            <a:ext cx="242888" cy="19050"/>
          </a:xfrm>
          <a:custGeom>
            <a:avLst/>
            <a:gdLst>
              <a:gd name="T0" fmla="*/ 234889 w 62"/>
              <a:gd name="T1" fmla="*/ 0 h 5"/>
              <a:gd name="T2" fmla="*/ 219230 w 62"/>
              <a:gd name="T3" fmla="*/ 0 h 5"/>
              <a:gd name="T4" fmla="*/ 35233 w 62"/>
              <a:gd name="T5" fmla="*/ 0 h 5"/>
              <a:gd name="T6" fmla="*/ 7830 w 62"/>
              <a:gd name="T7" fmla="*/ 0 h 5"/>
              <a:gd name="T8" fmla="*/ 0 w 62"/>
              <a:gd name="T9" fmla="*/ 7980 h 5"/>
              <a:gd name="T10" fmla="*/ 7830 w 62"/>
              <a:gd name="T11" fmla="*/ 19949 h 5"/>
              <a:gd name="T12" fmla="*/ 27404 w 62"/>
              <a:gd name="T13" fmla="*/ 19949 h 5"/>
              <a:gd name="T14" fmla="*/ 227060 w 62"/>
              <a:gd name="T15" fmla="*/ 19949 h 5"/>
              <a:gd name="T16" fmla="*/ 234889 w 62"/>
              <a:gd name="T17" fmla="*/ 19949 h 5"/>
              <a:gd name="T18" fmla="*/ 242719 w 62"/>
              <a:gd name="T19" fmla="*/ 7980 h 5"/>
              <a:gd name="T20" fmla="*/ 234889 w 62"/>
              <a:gd name="T21" fmla="*/ 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2" h="5">
                <a:moveTo>
                  <a:pt x="60" y="0"/>
                </a:moveTo>
                <a:cubicBezTo>
                  <a:pt x="56" y="0"/>
                  <a:pt x="56" y="0"/>
                  <a:pt x="56" y="0"/>
                </a:cubicBezTo>
                <a:cubicBezTo>
                  <a:pt x="9" y="0"/>
                  <a:pt x="9" y="0"/>
                  <a:pt x="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1" y="5"/>
                  <a:pt x="62" y="3"/>
                  <a:pt x="62" y="2"/>
                </a:cubicBezTo>
                <a:cubicBezTo>
                  <a:pt x="62" y="1"/>
                  <a:pt x="61" y="0"/>
                  <a:pt x="6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16" name="Freeform 1484">
            <a:extLst>
              <a:ext uri="{FF2B5EF4-FFF2-40B4-BE49-F238E27FC236}">
                <a16:creationId xmlns:a16="http://schemas.microsoft.com/office/drawing/2014/main" id="{6CF25C4A-207B-9B46-96D9-141BB5A14EAD}"/>
              </a:ext>
            </a:extLst>
          </p:cNvPr>
          <p:cNvSpPr>
            <a:spLocks/>
          </p:cNvSpPr>
          <p:nvPr userDrawn="1"/>
        </p:nvSpPr>
        <p:spPr bwMode="auto">
          <a:xfrm>
            <a:off x="6875463" y="1990725"/>
            <a:ext cx="276225" cy="19050"/>
          </a:xfrm>
          <a:custGeom>
            <a:avLst/>
            <a:gdLst>
              <a:gd name="T0" fmla="*/ 268083 w 70"/>
              <a:gd name="T1" fmla="*/ 0 h 5"/>
              <a:gd name="T2" fmla="*/ 256256 w 70"/>
              <a:gd name="T3" fmla="*/ 0 h 5"/>
              <a:gd name="T4" fmla="*/ 31539 w 70"/>
              <a:gd name="T5" fmla="*/ 0 h 5"/>
              <a:gd name="T6" fmla="*/ 7885 w 70"/>
              <a:gd name="T7" fmla="*/ 0 h 5"/>
              <a:gd name="T8" fmla="*/ 0 w 70"/>
              <a:gd name="T9" fmla="*/ 11969 h 5"/>
              <a:gd name="T10" fmla="*/ 7885 w 70"/>
              <a:gd name="T11" fmla="*/ 19949 h 5"/>
              <a:gd name="T12" fmla="*/ 27597 w 70"/>
              <a:gd name="T13" fmla="*/ 19949 h 5"/>
              <a:gd name="T14" fmla="*/ 256256 w 70"/>
              <a:gd name="T15" fmla="*/ 19949 h 5"/>
              <a:gd name="T16" fmla="*/ 268083 w 70"/>
              <a:gd name="T17" fmla="*/ 19949 h 5"/>
              <a:gd name="T18" fmla="*/ 275968 w 70"/>
              <a:gd name="T19" fmla="*/ 11969 h 5"/>
              <a:gd name="T20" fmla="*/ 268083 w 70"/>
              <a:gd name="T21" fmla="*/ 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5"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4"/>
                  <a:pt x="70" y="3"/>
                </a:cubicBezTo>
                <a:cubicBezTo>
                  <a:pt x="70" y="1"/>
                  <a:pt x="69" y="0"/>
                  <a:pt x="6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17" name="Freeform 1485">
            <a:extLst>
              <a:ext uri="{FF2B5EF4-FFF2-40B4-BE49-F238E27FC236}">
                <a16:creationId xmlns:a16="http://schemas.microsoft.com/office/drawing/2014/main" id="{E961F192-0F90-BA4F-9FBC-010A078C173B}"/>
              </a:ext>
            </a:extLst>
          </p:cNvPr>
          <p:cNvSpPr>
            <a:spLocks/>
          </p:cNvSpPr>
          <p:nvPr userDrawn="1"/>
        </p:nvSpPr>
        <p:spPr bwMode="auto">
          <a:xfrm>
            <a:off x="6989763" y="1474788"/>
            <a:ext cx="185737" cy="290512"/>
          </a:xfrm>
          <a:custGeom>
            <a:avLst/>
            <a:gdLst>
              <a:gd name="T0" fmla="*/ 141344 w 47"/>
              <a:gd name="T1" fmla="*/ 43247 h 74"/>
              <a:gd name="T2" fmla="*/ 121713 w 47"/>
              <a:gd name="T3" fmla="*/ 137603 h 74"/>
              <a:gd name="T4" fmla="*/ 27484 w 47"/>
              <a:gd name="T5" fmla="*/ 259479 h 74"/>
              <a:gd name="T6" fmla="*/ 54967 w 47"/>
              <a:gd name="T7" fmla="*/ 290931 h 74"/>
              <a:gd name="T8" fmla="*/ 180607 w 47"/>
              <a:gd name="T9" fmla="*/ 82562 h 74"/>
              <a:gd name="T10" fmla="*/ 180607 w 47"/>
              <a:gd name="T11" fmla="*/ 78630 h 74"/>
              <a:gd name="T12" fmla="*/ 180607 w 47"/>
              <a:gd name="T13" fmla="*/ 78630 h 74"/>
              <a:gd name="T14" fmla="*/ 180607 w 47"/>
              <a:gd name="T15" fmla="*/ 78630 h 74"/>
              <a:gd name="T16" fmla="*/ 180607 w 47"/>
              <a:gd name="T17" fmla="*/ 74699 h 74"/>
              <a:gd name="T18" fmla="*/ 180607 w 47"/>
              <a:gd name="T19" fmla="*/ 70767 h 74"/>
              <a:gd name="T20" fmla="*/ 180607 w 47"/>
              <a:gd name="T21" fmla="*/ 70767 h 74"/>
              <a:gd name="T22" fmla="*/ 180607 w 47"/>
              <a:gd name="T23" fmla="*/ 66836 h 74"/>
              <a:gd name="T24" fmla="*/ 180607 w 47"/>
              <a:gd name="T25" fmla="*/ 66836 h 74"/>
              <a:gd name="T26" fmla="*/ 180607 w 47"/>
              <a:gd name="T27" fmla="*/ 66836 h 74"/>
              <a:gd name="T28" fmla="*/ 180607 w 47"/>
              <a:gd name="T29" fmla="*/ 62904 h 74"/>
              <a:gd name="T30" fmla="*/ 180607 w 47"/>
              <a:gd name="T31" fmla="*/ 62904 h 74"/>
              <a:gd name="T32" fmla="*/ 180607 w 47"/>
              <a:gd name="T33" fmla="*/ 62904 h 74"/>
              <a:gd name="T34" fmla="*/ 180607 w 47"/>
              <a:gd name="T35" fmla="*/ 58973 h 74"/>
              <a:gd name="T36" fmla="*/ 180607 w 47"/>
              <a:gd name="T37" fmla="*/ 58973 h 74"/>
              <a:gd name="T38" fmla="*/ 180607 w 47"/>
              <a:gd name="T39" fmla="*/ 55041 h 74"/>
              <a:gd name="T40" fmla="*/ 180607 w 47"/>
              <a:gd name="T41" fmla="*/ 55041 h 74"/>
              <a:gd name="T42" fmla="*/ 180607 w 47"/>
              <a:gd name="T43" fmla="*/ 55041 h 74"/>
              <a:gd name="T44" fmla="*/ 180607 w 47"/>
              <a:gd name="T45" fmla="*/ 55041 h 74"/>
              <a:gd name="T46" fmla="*/ 180607 w 47"/>
              <a:gd name="T47" fmla="*/ 51110 h 74"/>
              <a:gd name="T48" fmla="*/ 180607 w 47"/>
              <a:gd name="T49" fmla="*/ 51110 h 74"/>
              <a:gd name="T50" fmla="*/ 184533 w 47"/>
              <a:gd name="T51" fmla="*/ 51110 h 74"/>
              <a:gd name="T52" fmla="*/ 184533 w 47"/>
              <a:gd name="T53" fmla="*/ 47178 h 74"/>
              <a:gd name="T54" fmla="*/ 184533 w 47"/>
              <a:gd name="T55" fmla="*/ 47178 h 74"/>
              <a:gd name="T56" fmla="*/ 184533 w 47"/>
              <a:gd name="T57" fmla="*/ 47178 h 74"/>
              <a:gd name="T58" fmla="*/ 184533 w 47"/>
              <a:gd name="T59" fmla="*/ 43247 h 74"/>
              <a:gd name="T60" fmla="*/ 184533 w 47"/>
              <a:gd name="T61" fmla="*/ 43247 h 74"/>
              <a:gd name="T62" fmla="*/ 184533 w 47"/>
              <a:gd name="T63" fmla="*/ 43247 h 74"/>
              <a:gd name="T64" fmla="*/ 184533 w 47"/>
              <a:gd name="T65" fmla="*/ 39315 h 74"/>
              <a:gd name="T66" fmla="*/ 184533 w 47"/>
              <a:gd name="T67" fmla="*/ 39315 h 74"/>
              <a:gd name="T68" fmla="*/ 184533 w 47"/>
              <a:gd name="T69" fmla="*/ 39315 h 74"/>
              <a:gd name="T70" fmla="*/ 184533 w 47"/>
              <a:gd name="T71" fmla="*/ 39315 h 74"/>
              <a:gd name="T72" fmla="*/ 184533 w 47"/>
              <a:gd name="T73" fmla="*/ 35384 h 74"/>
              <a:gd name="T74" fmla="*/ 184533 w 47"/>
              <a:gd name="T75" fmla="*/ 35384 h 74"/>
              <a:gd name="T76" fmla="*/ 184533 w 47"/>
              <a:gd name="T77" fmla="*/ 35384 h 74"/>
              <a:gd name="T78" fmla="*/ 184533 w 47"/>
              <a:gd name="T79" fmla="*/ 31452 h 74"/>
              <a:gd name="T80" fmla="*/ 184533 w 47"/>
              <a:gd name="T81" fmla="*/ 31452 h 74"/>
              <a:gd name="T82" fmla="*/ 184533 w 47"/>
              <a:gd name="T83" fmla="*/ 31452 h 74"/>
              <a:gd name="T84" fmla="*/ 184533 w 47"/>
              <a:gd name="T85" fmla="*/ 27521 h 74"/>
              <a:gd name="T86" fmla="*/ 184533 w 47"/>
              <a:gd name="T87" fmla="*/ 27521 h 74"/>
              <a:gd name="T88" fmla="*/ 184533 w 47"/>
              <a:gd name="T89" fmla="*/ 27521 h 74"/>
              <a:gd name="T90" fmla="*/ 184533 w 47"/>
              <a:gd name="T91" fmla="*/ 23589 h 74"/>
              <a:gd name="T92" fmla="*/ 184533 w 47"/>
              <a:gd name="T93" fmla="*/ 23589 h 74"/>
              <a:gd name="T94" fmla="*/ 184533 w 47"/>
              <a:gd name="T95" fmla="*/ 23589 h 74"/>
              <a:gd name="T96" fmla="*/ 184533 w 47"/>
              <a:gd name="T97" fmla="*/ 23589 h 74"/>
              <a:gd name="T98" fmla="*/ 184533 w 47"/>
              <a:gd name="T99" fmla="*/ 19658 h 74"/>
              <a:gd name="T100" fmla="*/ 184533 w 47"/>
              <a:gd name="T101" fmla="*/ 19658 h 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7" h="74">
                <a:moveTo>
                  <a:pt x="42" y="0"/>
                </a:move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9"/>
                  <a:pt x="36" y="11"/>
                </a:cubicBezTo>
                <a:cubicBezTo>
                  <a:pt x="36" y="13"/>
                  <a:pt x="36" y="15"/>
                  <a:pt x="36" y="16"/>
                </a:cubicBezTo>
                <a:cubicBezTo>
                  <a:pt x="35" y="21"/>
                  <a:pt x="34" y="26"/>
                  <a:pt x="33" y="30"/>
                </a:cubicBezTo>
                <a:cubicBezTo>
                  <a:pt x="32" y="32"/>
                  <a:pt x="31" y="33"/>
                  <a:pt x="31" y="35"/>
                </a:cubicBezTo>
                <a:cubicBezTo>
                  <a:pt x="29" y="40"/>
                  <a:pt x="26" y="44"/>
                  <a:pt x="23" y="48"/>
                </a:cubicBezTo>
                <a:cubicBezTo>
                  <a:pt x="22" y="50"/>
                  <a:pt x="20" y="52"/>
                  <a:pt x="19" y="53"/>
                </a:cubicBezTo>
                <a:cubicBezTo>
                  <a:pt x="15" y="58"/>
                  <a:pt x="11" y="62"/>
                  <a:pt x="7" y="66"/>
                </a:cubicBezTo>
                <a:cubicBezTo>
                  <a:pt x="6" y="67"/>
                  <a:pt x="5" y="68"/>
                  <a:pt x="4" y="69"/>
                </a:cubicBezTo>
                <a:cubicBezTo>
                  <a:pt x="3" y="71"/>
                  <a:pt x="1" y="72"/>
                  <a:pt x="0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28" y="60"/>
                  <a:pt x="41" y="45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2"/>
                  <a:pt x="45" y="0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18" name="Freeform 1486">
            <a:extLst>
              <a:ext uri="{FF2B5EF4-FFF2-40B4-BE49-F238E27FC236}">
                <a16:creationId xmlns:a16="http://schemas.microsoft.com/office/drawing/2014/main" id="{DC9A2E05-7F27-9941-90C1-3585E80654B7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158038" y="412750"/>
            <a:ext cx="1514475" cy="1516063"/>
          </a:xfrm>
          <a:prstGeom prst="ellipse">
            <a:avLst/>
          </a:prstGeom>
          <a:solidFill>
            <a:srgbClr val="BABABA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819" name="Freeform 1488">
            <a:extLst>
              <a:ext uri="{FF2B5EF4-FFF2-40B4-BE49-F238E27FC236}">
                <a16:creationId xmlns:a16="http://schemas.microsoft.com/office/drawing/2014/main" id="{A57CD5D2-170C-CA43-B209-ADDAAB05AE4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878763" y="1184275"/>
            <a:ext cx="82550" cy="31750"/>
          </a:xfrm>
          <a:custGeom>
            <a:avLst/>
            <a:gdLst>
              <a:gd name="T0" fmla="*/ 83123 w 50"/>
              <a:gd name="T1" fmla="*/ 28262 h 19"/>
              <a:gd name="T2" fmla="*/ 0 w 50"/>
              <a:gd name="T3" fmla="*/ 28262 h 19"/>
              <a:gd name="T4" fmla="*/ 0 w 50"/>
              <a:gd name="T5" fmla="*/ 31587 h 19"/>
              <a:gd name="T6" fmla="*/ 83123 w 50"/>
              <a:gd name="T7" fmla="*/ 31587 h 19"/>
              <a:gd name="T8" fmla="*/ 83123 w 50"/>
              <a:gd name="T9" fmla="*/ 28262 h 19"/>
              <a:gd name="T10" fmla="*/ 83123 w 50"/>
              <a:gd name="T11" fmla="*/ 0 h 19"/>
              <a:gd name="T12" fmla="*/ 0 w 50"/>
              <a:gd name="T13" fmla="*/ 0 h 19"/>
              <a:gd name="T14" fmla="*/ 0 w 50"/>
              <a:gd name="T15" fmla="*/ 3325 h 19"/>
              <a:gd name="T16" fmla="*/ 83123 w 50"/>
              <a:gd name="T17" fmla="*/ 3325 h 19"/>
              <a:gd name="T18" fmla="*/ 83123 w 50"/>
              <a:gd name="T19" fmla="*/ 0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close/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  <a:close/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0" name="Freeform 1489">
            <a:extLst>
              <a:ext uri="{FF2B5EF4-FFF2-40B4-BE49-F238E27FC236}">
                <a16:creationId xmlns:a16="http://schemas.microsoft.com/office/drawing/2014/main" id="{49CD4D86-4164-A748-8D22-DD0AFDE1B7B5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878763" y="1184275"/>
            <a:ext cx="82550" cy="31750"/>
          </a:xfrm>
          <a:custGeom>
            <a:avLst/>
            <a:gdLst>
              <a:gd name="T0" fmla="*/ 83123 w 50"/>
              <a:gd name="T1" fmla="*/ 28262 h 19"/>
              <a:gd name="T2" fmla="*/ 0 w 50"/>
              <a:gd name="T3" fmla="*/ 28262 h 19"/>
              <a:gd name="T4" fmla="*/ 0 w 50"/>
              <a:gd name="T5" fmla="*/ 31587 h 19"/>
              <a:gd name="T6" fmla="*/ 83123 w 50"/>
              <a:gd name="T7" fmla="*/ 31587 h 19"/>
              <a:gd name="T8" fmla="*/ 83123 w 50"/>
              <a:gd name="T9" fmla="*/ 28262 h 19"/>
              <a:gd name="T10" fmla="*/ 83123 w 50"/>
              <a:gd name="T11" fmla="*/ 0 h 19"/>
              <a:gd name="T12" fmla="*/ 0 w 50"/>
              <a:gd name="T13" fmla="*/ 0 h 19"/>
              <a:gd name="T14" fmla="*/ 0 w 50"/>
              <a:gd name="T15" fmla="*/ 3325 h 19"/>
              <a:gd name="T16" fmla="*/ 83123 w 50"/>
              <a:gd name="T17" fmla="*/ 3325 h 19"/>
              <a:gd name="T18" fmla="*/ 83123 w 50"/>
              <a:gd name="T19" fmla="*/ 0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1" name="Freeform 1490">
            <a:extLst>
              <a:ext uri="{FF2B5EF4-FFF2-40B4-BE49-F238E27FC236}">
                <a16:creationId xmlns:a16="http://schemas.microsoft.com/office/drawing/2014/main" id="{BE1D519A-E7B8-854E-8038-B867DC60F801}"/>
              </a:ext>
            </a:extLst>
          </p:cNvPr>
          <p:cNvSpPr>
            <a:spLocks/>
          </p:cNvSpPr>
          <p:nvPr userDrawn="1"/>
        </p:nvSpPr>
        <p:spPr bwMode="auto">
          <a:xfrm>
            <a:off x="7823200" y="1266825"/>
            <a:ext cx="84138" cy="255588"/>
          </a:xfrm>
          <a:custGeom>
            <a:avLst/>
            <a:gdLst>
              <a:gd name="T0" fmla="*/ 43541 w 21"/>
              <a:gd name="T1" fmla="*/ 0 h 65"/>
              <a:gd name="T2" fmla="*/ 39582 w 21"/>
              <a:gd name="T3" fmla="*/ 0 h 65"/>
              <a:gd name="T4" fmla="*/ 0 w 21"/>
              <a:gd name="T5" fmla="*/ 43326 h 65"/>
              <a:gd name="T6" fmla="*/ 0 w 21"/>
              <a:gd name="T7" fmla="*/ 216631 h 65"/>
              <a:gd name="T8" fmla="*/ 43541 w 21"/>
              <a:gd name="T9" fmla="*/ 256019 h 65"/>
              <a:gd name="T10" fmla="*/ 43541 w 21"/>
              <a:gd name="T11" fmla="*/ 256019 h 65"/>
              <a:gd name="T12" fmla="*/ 43541 w 21"/>
              <a:gd name="T13" fmla="*/ 256019 h 65"/>
              <a:gd name="T14" fmla="*/ 83123 w 21"/>
              <a:gd name="T15" fmla="*/ 216631 h 65"/>
              <a:gd name="T16" fmla="*/ 83123 w 21"/>
              <a:gd name="T17" fmla="*/ 43326 h 65"/>
              <a:gd name="T18" fmla="*/ 43541 w 21"/>
              <a:gd name="T19" fmla="*/ 0 h 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6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2" name="Freeform 1491">
            <a:extLst>
              <a:ext uri="{FF2B5EF4-FFF2-40B4-BE49-F238E27FC236}">
                <a16:creationId xmlns:a16="http://schemas.microsoft.com/office/drawing/2014/main" id="{97EFF58E-70E7-C740-8940-A4E99023C5EA}"/>
              </a:ext>
            </a:extLst>
          </p:cNvPr>
          <p:cNvSpPr>
            <a:spLocks/>
          </p:cNvSpPr>
          <p:nvPr userDrawn="1"/>
        </p:nvSpPr>
        <p:spPr bwMode="auto">
          <a:xfrm>
            <a:off x="7823200" y="1522413"/>
            <a:ext cx="84138" cy="260350"/>
          </a:xfrm>
          <a:custGeom>
            <a:avLst/>
            <a:gdLst>
              <a:gd name="T0" fmla="*/ 43541 w 21"/>
              <a:gd name="T1" fmla="*/ 0 h 66"/>
              <a:gd name="T2" fmla="*/ 43541 w 21"/>
              <a:gd name="T3" fmla="*/ 0 h 66"/>
              <a:gd name="T4" fmla="*/ 0 w 21"/>
              <a:gd name="T5" fmla="*/ 43224 h 66"/>
              <a:gd name="T6" fmla="*/ 0 w 21"/>
              <a:gd name="T7" fmla="*/ 216120 h 66"/>
              <a:gd name="T8" fmla="*/ 43541 w 21"/>
              <a:gd name="T9" fmla="*/ 259344 h 66"/>
              <a:gd name="T10" fmla="*/ 83123 w 21"/>
              <a:gd name="T11" fmla="*/ 216120 h 66"/>
              <a:gd name="T12" fmla="*/ 83123 w 21"/>
              <a:gd name="T13" fmla="*/ 43224 h 66"/>
              <a:gd name="T14" fmla="*/ 43541 w 21"/>
              <a:gd name="T15" fmla="*/ 0 h 66"/>
              <a:gd name="T16" fmla="*/ 43541 w 21"/>
              <a:gd name="T17" fmla="*/ 0 h 6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1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3" name="Freeform 1492">
            <a:extLst>
              <a:ext uri="{FF2B5EF4-FFF2-40B4-BE49-F238E27FC236}">
                <a16:creationId xmlns:a16="http://schemas.microsoft.com/office/drawing/2014/main" id="{31BE1051-C393-B04B-BBC3-D9EC81833626}"/>
              </a:ext>
            </a:extLst>
          </p:cNvPr>
          <p:cNvSpPr>
            <a:spLocks/>
          </p:cNvSpPr>
          <p:nvPr userDrawn="1"/>
        </p:nvSpPr>
        <p:spPr bwMode="auto">
          <a:xfrm>
            <a:off x="7924800" y="1266825"/>
            <a:ext cx="85725" cy="255588"/>
          </a:xfrm>
          <a:custGeom>
            <a:avLst/>
            <a:gdLst>
              <a:gd name="T0" fmla="*/ 43224 w 22"/>
              <a:gd name="T1" fmla="*/ 0 h 65"/>
              <a:gd name="T2" fmla="*/ 43224 w 22"/>
              <a:gd name="T3" fmla="*/ 0 h 65"/>
              <a:gd name="T4" fmla="*/ 0 w 22"/>
              <a:gd name="T5" fmla="*/ 43326 h 65"/>
              <a:gd name="T6" fmla="*/ 0 w 22"/>
              <a:gd name="T7" fmla="*/ 216631 h 65"/>
              <a:gd name="T8" fmla="*/ 43224 w 22"/>
              <a:gd name="T9" fmla="*/ 256019 h 65"/>
              <a:gd name="T10" fmla="*/ 43224 w 22"/>
              <a:gd name="T11" fmla="*/ 256019 h 65"/>
              <a:gd name="T12" fmla="*/ 43224 w 22"/>
              <a:gd name="T13" fmla="*/ 256019 h 65"/>
              <a:gd name="T14" fmla="*/ 86448 w 22"/>
              <a:gd name="T15" fmla="*/ 216631 h 65"/>
              <a:gd name="T16" fmla="*/ 86448 w 22"/>
              <a:gd name="T17" fmla="*/ 43326 h 65"/>
              <a:gd name="T18" fmla="*/ 43224 w 22"/>
              <a:gd name="T19" fmla="*/ 0 h 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65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4" name="Freeform 1493">
            <a:extLst>
              <a:ext uri="{FF2B5EF4-FFF2-40B4-BE49-F238E27FC236}">
                <a16:creationId xmlns:a16="http://schemas.microsoft.com/office/drawing/2014/main" id="{6C589DC7-B1BE-9547-806D-2B30C19DDB2A}"/>
              </a:ext>
            </a:extLst>
          </p:cNvPr>
          <p:cNvSpPr>
            <a:spLocks/>
          </p:cNvSpPr>
          <p:nvPr userDrawn="1"/>
        </p:nvSpPr>
        <p:spPr bwMode="auto">
          <a:xfrm>
            <a:off x="7924800" y="1522413"/>
            <a:ext cx="85725" cy="260350"/>
          </a:xfrm>
          <a:custGeom>
            <a:avLst/>
            <a:gdLst>
              <a:gd name="T0" fmla="*/ 43224 w 22"/>
              <a:gd name="T1" fmla="*/ 0 h 66"/>
              <a:gd name="T2" fmla="*/ 43224 w 22"/>
              <a:gd name="T3" fmla="*/ 0 h 66"/>
              <a:gd name="T4" fmla="*/ 0 w 22"/>
              <a:gd name="T5" fmla="*/ 43224 h 66"/>
              <a:gd name="T6" fmla="*/ 0 w 22"/>
              <a:gd name="T7" fmla="*/ 216120 h 66"/>
              <a:gd name="T8" fmla="*/ 43224 w 22"/>
              <a:gd name="T9" fmla="*/ 259344 h 66"/>
              <a:gd name="T10" fmla="*/ 86448 w 22"/>
              <a:gd name="T11" fmla="*/ 216120 h 66"/>
              <a:gd name="T12" fmla="*/ 86448 w 22"/>
              <a:gd name="T13" fmla="*/ 43224 h 66"/>
              <a:gd name="T14" fmla="*/ 43224 w 22"/>
              <a:gd name="T15" fmla="*/ 0 h 66"/>
              <a:gd name="T16" fmla="*/ 43224 w 22"/>
              <a:gd name="T17" fmla="*/ 0 h 6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5" name="Freeform 1494">
            <a:extLst>
              <a:ext uri="{FF2B5EF4-FFF2-40B4-BE49-F238E27FC236}">
                <a16:creationId xmlns:a16="http://schemas.microsoft.com/office/drawing/2014/main" id="{16B194FE-30A3-1C4C-A4A9-68EEB7CE1E12}"/>
              </a:ext>
            </a:extLst>
          </p:cNvPr>
          <p:cNvSpPr>
            <a:spLocks/>
          </p:cNvSpPr>
          <p:nvPr userDrawn="1"/>
        </p:nvSpPr>
        <p:spPr bwMode="auto">
          <a:xfrm>
            <a:off x="7961313" y="869950"/>
            <a:ext cx="149225" cy="247650"/>
          </a:xfrm>
          <a:custGeom>
            <a:avLst/>
            <a:gdLst>
              <a:gd name="T0" fmla="*/ 98435 w 38"/>
              <a:gd name="T1" fmla="*/ 0 h 63"/>
              <a:gd name="T2" fmla="*/ 59061 w 38"/>
              <a:gd name="T3" fmla="*/ 31455 h 63"/>
              <a:gd name="T4" fmla="*/ 7875 w 38"/>
              <a:gd name="T5" fmla="*/ 192661 h 63"/>
              <a:gd name="T6" fmla="*/ 27562 w 38"/>
              <a:gd name="T7" fmla="*/ 243775 h 63"/>
              <a:gd name="T8" fmla="*/ 35437 w 38"/>
              <a:gd name="T9" fmla="*/ 247707 h 63"/>
              <a:gd name="T10" fmla="*/ 47249 w 38"/>
              <a:gd name="T11" fmla="*/ 247707 h 63"/>
              <a:gd name="T12" fmla="*/ 90560 w 38"/>
              <a:gd name="T13" fmla="*/ 220184 h 63"/>
              <a:gd name="T14" fmla="*/ 141746 w 38"/>
              <a:gd name="T15" fmla="*/ 55046 h 63"/>
              <a:gd name="T16" fmla="*/ 114184 w 38"/>
              <a:gd name="T17" fmla="*/ 3932 h 63"/>
              <a:gd name="T18" fmla="*/ 98435 w 38"/>
              <a:gd name="T19" fmla="*/ 0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8" h="63">
                <a:moveTo>
                  <a:pt x="25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4"/>
                  <a:pt x="2" y="59"/>
                  <a:pt x="7" y="62"/>
                </a:cubicBezTo>
                <a:cubicBezTo>
                  <a:pt x="9" y="63"/>
                  <a:pt x="9" y="63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4" y="2"/>
                  <a:pt x="29" y="1"/>
                </a:cubicBezTo>
                <a:cubicBezTo>
                  <a:pt x="28" y="0"/>
                  <a:pt x="26" y="0"/>
                  <a:pt x="2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6" name="Freeform 1495">
            <a:extLst>
              <a:ext uri="{FF2B5EF4-FFF2-40B4-BE49-F238E27FC236}">
                <a16:creationId xmlns:a16="http://schemas.microsoft.com/office/drawing/2014/main" id="{FC71623A-D695-984B-A38E-F35BFF9EB085}"/>
              </a:ext>
            </a:extLst>
          </p:cNvPr>
          <p:cNvSpPr>
            <a:spLocks/>
          </p:cNvSpPr>
          <p:nvPr userDrawn="1"/>
        </p:nvSpPr>
        <p:spPr bwMode="auto">
          <a:xfrm>
            <a:off x="8059738" y="901700"/>
            <a:ext cx="149225" cy="247650"/>
          </a:xfrm>
          <a:custGeom>
            <a:avLst/>
            <a:gdLst>
              <a:gd name="T0" fmla="*/ 102372 w 38"/>
              <a:gd name="T1" fmla="*/ 0 h 63"/>
              <a:gd name="T2" fmla="*/ 59061 w 38"/>
              <a:gd name="T3" fmla="*/ 31455 h 63"/>
              <a:gd name="T4" fmla="*/ 7875 w 38"/>
              <a:gd name="T5" fmla="*/ 192661 h 63"/>
              <a:gd name="T6" fmla="*/ 35437 w 38"/>
              <a:gd name="T7" fmla="*/ 247707 h 63"/>
              <a:gd name="T8" fmla="*/ 51186 w 38"/>
              <a:gd name="T9" fmla="*/ 247707 h 63"/>
              <a:gd name="T10" fmla="*/ 90560 w 38"/>
              <a:gd name="T11" fmla="*/ 220184 h 63"/>
              <a:gd name="T12" fmla="*/ 141746 w 38"/>
              <a:gd name="T13" fmla="*/ 55046 h 63"/>
              <a:gd name="T14" fmla="*/ 114184 w 38"/>
              <a:gd name="T15" fmla="*/ 3932 h 63"/>
              <a:gd name="T16" fmla="*/ 102372 w 38"/>
              <a:gd name="T17" fmla="*/ 0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8" h="63">
                <a:moveTo>
                  <a:pt x="26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4" y="61"/>
                  <a:pt x="9" y="63"/>
                </a:cubicBezTo>
                <a:cubicBezTo>
                  <a:pt x="10" y="63"/>
                  <a:pt x="11" y="63"/>
                  <a:pt x="13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5" y="2"/>
                  <a:pt x="29" y="1"/>
                </a:cubicBezTo>
                <a:cubicBezTo>
                  <a:pt x="28" y="0"/>
                  <a:pt x="27" y="0"/>
                  <a:pt x="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7" name="Freeform 1496">
            <a:extLst>
              <a:ext uri="{FF2B5EF4-FFF2-40B4-BE49-F238E27FC236}">
                <a16:creationId xmlns:a16="http://schemas.microsoft.com/office/drawing/2014/main" id="{FACCF1DE-3858-3D4D-90C1-1622A4576035}"/>
              </a:ext>
            </a:extLst>
          </p:cNvPr>
          <p:cNvSpPr>
            <a:spLocks/>
          </p:cNvSpPr>
          <p:nvPr userDrawn="1"/>
        </p:nvSpPr>
        <p:spPr bwMode="auto">
          <a:xfrm>
            <a:off x="8039100" y="625475"/>
            <a:ext cx="141288" cy="247650"/>
          </a:xfrm>
          <a:custGeom>
            <a:avLst/>
            <a:gdLst>
              <a:gd name="T0" fmla="*/ 105982 w 36"/>
              <a:gd name="T1" fmla="*/ 0 h 63"/>
              <a:gd name="T2" fmla="*/ 105982 w 36"/>
              <a:gd name="T3" fmla="*/ 0 h 63"/>
              <a:gd name="T4" fmla="*/ 82430 w 36"/>
              <a:gd name="T5" fmla="*/ 19659 h 63"/>
              <a:gd name="T6" fmla="*/ 70655 w 36"/>
              <a:gd name="T7" fmla="*/ 19659 h 63"/>
              <a:gd name="T8" fmla="*/ 66729 w 36"/>
              <a:gd name="T9" fmla="*/ 15727 h 63"/>
              <a:gd name="T10" fmla="*/ 58879 w 36"/>
              <a:gd name="T11" fmla="*/ 31455 h 63"/>
              <a:gd name="T12" fmla="*/ 7851 w 36"/>
              <a:gd name="T13" fmla="*/ 192661 h 63"/>
              <a:gd name="T14" fmla="*/ 35327 w 36"/>
              <a:gd name="T15" fmla="*/ 247707 h 63"/>
              <a:gd name="T16" fmla="*/ 47103 w 36"/>
              <a:gd name="T17" fmla="*/ 247707 h 63"/>
              <a:gd name="T18" fmla="*/ 86356 w 36"/>
              <a:gd name="T19" fmla="*/ 216252 h 63"/>
              <a:gd name="T20" fmla="*/ 137384 w 36"/>
              <a:gd name="T21" fmla="*/ 55046 h 63"/>
              <a:gd name="T22" fmla="*/ 141309 w 36"/>
              <a:gd name="T23" fmla="*/ 35387 h 63"/>
              <a:gd name="T24" fmla="*/ 137384 w 36"/>
              <a:gd name="T25" fmla="*/ 39319 h 63"/>
              <a:gd name="T26" fmla="*/ 125608 w 36"/>
              <a:gd name="T27" fmla="*/ 35387 h 63"/>
              <a:gd name="T28" fmla="*/ 105982 w 36"/>
              <a:gd name="T29" fmla="*/ 0 h 6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63">
                <a:moveTo>
                  <a:pt x="27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1"/>
                  <a:pt x="25" y="5"/>
                  <a:pt x="21" y="5"/>
                </a:cubicBezTo>
                <a:cubicBezTo>
                  <a:pt x="20" y="5"/>
                  <a:pt x="19" y="5"/>
                  <a:pt x="18" y="5"/>
                </a:cubicBezTo>
                <a:cubicBezTo>
                  <a:pt x="18" y="5"/>
                  <a:pt x="17" y="4"/>
                  <a:pt x="17" y="4"/>
                </a:cubicBezTo>
                <a:cubicBezTo>
                  <a:pt x="16" y="5"/>
                  <a:pt x="15" y="6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3" y="61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2" y="55"/>
                </a:cubicBezTo>
                <a:cubicBezTo>
                  <a:pt x="35" y="14"/>
                  <a:pt x="35" y="14"/>
                  <a:pt x="35" y="14"/>
                </a:cubicBezTo>
                <a:cubicBezTo>
                  <a:pt x="36" y="13"/>
                  <a:pt x="36" y="11"/>
                  <a:pt x="36" y="9"/>
                </a:cubicBezTo>
                <a:cubicBezTo>
                  <a:pt x="35" y="10"/>
                  <a:pt x="35" y="10"/>
                  <a:pt x="35" y="10"/>
                </a:cubicBezTo>
                <a:cubicBezTo>
                  <a:pt x="34" y="10"/>
                  <a:pt x="33" y="9"/>
                  <a:pt x="32" y="9"/>
                </a:cubicBezTo>
                <a:cubicBezTo>
                  <a:pt x="26" y="7"/>
                  <a:pt x="27" y="1"/>
                  <a:pt x="2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8" name="Freeform 1497">
            <a:extLst>
              <a:ext uri="{FF2B5EF4-FFF2-40B4-BE49-F238E27FC236}">
                <a16:creationId xmlns:a16="http://schemas.microsoft.com/office/drawing/2014/main" id="{0B4D1BC5-BEFA-0842-8094-2A5AAEB8A20A}"/>
              </a:ext>
            </a:extLst>
          </p:cNvPr>
          <p:cNvSpPr>
            <a:spLocks/>
          </p:cNvSpPr>
          <p:nvPr userDrawn="1"/>
        </p:nvSpPr>
        <p:spPr bwMode="auto">
          <a:xfrm>
            <a:off x="8137525" y="660400"/>
            <a:ext cx="141288" cy="244475"/>
          </a:xfrm>
          <a:custGeom>
            <a:avLst/>
            <a:gdLst>
              <a:gd name="T0" fmla="*/ 117758 w 36"/>
              <a:gd name="T1" fmla="*/ 0 h 62"/>
              <a:gd name="T2" fmla="*/ 90281 w 36"/>
              <a:gd name="T3" fmla="*/ 19708 h 62"/>
              <a:gd name="T4" fmla="*/ 82430 w 36"/>
              <a:gd name="T5" fmla="*/ 19708 h 62"/>
              <a:gd name="T6" fmla="*/ 66729 w 36"/>
              <a:gd name="T7" fmla="*/ 11825 h 62"/>
              <a:gd name="T8" fmla="*/ 58879 w 36"/>
              <a:gd name="T9" fmla="*/ 27591 h 62"/>
              <a:gd name="T10" fmla="*/ 7851 w 36"/>
              <a:gd name="T11" fmla="*/ 189198 h 62"/>
              <a:gd name="T12" fmla="*/ 35327 w 36"/>
              <a:gd name="T13" fmla="*/ 244381 h 62"/>
              <a:gd name="T14" fmla="*/ 47103 w 36"/>
              <a:gd name="T15" fmla="*/ 244381 h 62"/>
              <a:gd name="T16" fmla="*/ 90281 w 36"/>
              <a:gd name="T17" fmla="*/ 212848 h 62"/>
              <a:gd name="T18" fmla="*/ 141309 w 36"/>
              <a:gd name="T19" fmla="*/ 51241 h 62"/>
              <a:gd name="T20" fmla="*/ 141309 w 36"/>
              <a:gd name="T21" fmla="*/ 35475 h 62"/>
              <a:gd name="T22" fmla="*/ 137384 w 36"/>
              <a:gd name="T23" fmla="*/ 35475 h 62"/>
              <a:gd name="T24" fmla="*/ 117758 w 36"/>
              <a:gd name="T25" fmla="*/ 0 h 62"/>
              <a:gd name="T26" fmla="*/ 117758 w 36"/>
              <a:gd name="T27" fmla="*/ 0 h 6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6" h="62">
                <a:moveTo>
                  <a:pt x="30" y="0"/>
                </a:moveTo>
                <a:cubicBezTo>
                  <a:pt x="30" y="1"/>
                  <a:pt x="28" y="5"/>
                  <a:pt x="23" y="5"/>
                </a:cubicBezTo>
                <a:cubicBezTo>
                  <a:pt x="23" y="5"/>
                  <a:pt x="22" y="5"/>
                  <a:pt x="21" y="5"/>
                </a:cubicBezTo>
                <a:cubicBezTo>
                  <a:pt x="19" y="4"/>
                  <a:pt x="18" y="3"/>
                  <a:pt x="17" y="3"/>
                </a:cubicBezTo>
                <a:cubicBezTo>
                  <a:pt x="16" y="4"/>
                  <a:pt x="16" y="5"/>
                  <a:pt x="15" y="7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54"/>
                  <a:pt x="3" y="60"/>
                  <a:pt x="9" y="62"/>
                </a:cubicBezTo>
                <a:cubicBezTo>
                  <a:pt x="10" y="62"/>
                  <a:pt x="11" y="62"/>
                  <a:pt x="12" y="62"/>
                </a:cubicBezTo>
                <a:cubicBezTo>
                  <a:pt x="17" y="62"/>
                  <a:pt x="21" y="59"/>
                  <a:pt x="23" y="5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1"/>
                  <a:pt x="36" y="9"/>
                </a:cubicBezTo>
                <a:cubicBezTo>
                  <a:pt x="36" y="9"/>
                  <a:pt x="35" y="9"/>
                  <a:pt x="35" y="9"/>
                </a:cubicBezTo>
                <a:cubicBezTo>
                  <a:pt x="28" y="7"/>
                  <a:pt x="30" y="1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9" name="Freeform 1498">
            <a:extLst>
              <a:ext uri="{FF2B5EF4-FFF2-40B4-BE49-F238E27FC236}">
                <a16:creationId xmlns:a16="http://schemas.microsoft.com/office/drawing/2014/main" id="{F790D0C4-23CE-D448-8DAE-E9B9B656CF44}"/>
              </a:ext>
            </a:extLst>
          </p:cNvPr>
          <p:cNvSpPr>
            <a:spLocks/>
          </p:cNvSpPr>
          <p:nvPr userDrawn="1"/>
        </p:nvSpPr>
        <p:spPr bwMode="auto">
          <a:xfrm>
            <a:off x="7724775" y="869950"/>
            <a:ext cx="144463" cy="247650"/>
          </a:xfrm>
          <a:custGeom>
            <a:avLst/>
            <a:gdLst>
              <a:gd name="T0" fmla="*/ 46908 w 37"/>
              <a:gd name="T1" fmla="*/ 0 h 63"/>
              <a:gd name="T2" fmla="*/ 35181 w 37"/>
              <a:gd name="T3" fmla="*/ 3932 h 63"/>
              <a:gd name="T4" fmla="*/ 7818 w 37"/>
              <a:gd name="T5" fmla="*/ 55046 h 63"/>
              <a:gd name="T6" fmla="*/ 58635 w 37"/>
              <a:gd name="T7" fmla="*/ 220184 h 63"/>
              <a:gd name="T8" fmla="*/ 101634 w 37"/>
              <a:gd name="T9" fmla="*/ 247707 h 63"/>
              <a:gd name="T10" fmla="*/ 113361 w 37"/>
              <a:gd name="T11" fmla="*/ 247707 h 63"/>
              <a:gd name="T12" fmla="*/ 113361 w 37"/>
              <a:gd name="T13" fmla="*/ 247707 h 63"/>
              <a:gd name="T14" fmla="*/ 125088 w 37"/>
              <a:gd name="T15" fmla="*/ 239843 h 63"/>
              <a:gd name="T16" fmla="*/ 125088 w 37"/>
              <a:gd name="T17" fmla="*/ 239843 h 63"/>
              <a:gd name="T18" fmla="*/ 140724 w 37"/>
              <a:gd name="T19" fmla="*/ 192661 h 63"/>
              <a:gd name="T20" fmla="*/ 89907 w 37"/>
              <a:gd name="T21" fmla="*/ 31455 h 63"/>
              <a:gd name="T22" fmla="*/ 46908 w 37"/>
              <a:gd name="T23" fmla="*/ 0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7" y="60"/>
                  <a:pt x="21" y="63"/>
                  <a:pt x="26" y="63"/>
                </a:cubicBezTo>
                <a:cubicBezTo>
                  <a:pt x="27" y="63"/>
                  <a:pt x="28" y="63"/>
                  <a:pt x="29" y="63"/>
                </a:cubicBezTo>
                <a:cubicBezTo>
                  <a:pt x="29" y="63"/>
                  <a:pt x="29" y="63"/>
                  <a:pt x="29" y="63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5" y="59"/>
                  <a:pt x="37" y="54"/>
                  <a:pt x="36" y="49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0" name="Freeform 1499">
            <a:extLst>
              <a:ext uri="{FF2B5EF4-FFF2-40B4-BE49-F238E27FC236}">
                <a16:creationId xmlns:a16="http://schemas.microsoft.com/office/drawing/2014/main" id="{C1574F34-0F79-4645-8291-9A02B6631CD6}"/>
              </a:ext>
            </a:extLst>
          </p:cNvPr>
          <p:cNvSpPr>
            <a:spLocks/>
          </p:cNvSpPr>
          <p:nvPr userDrawn="1"/>
        </p:nvSpPr>
        <p:spPr bwMode="auto">
          <a:xfrm>
            <a:off x="7627938" y="901700"/>
            <a:ext cx="144462" cy="247650"/>
          </a:xfrm>
          <a:custGeom>
            <a:avLst/>
            <a:gdLst>
              <a:gd name="T0" fmla="*/ 46908 w 37"/>
              <a:gd name="T1" fmla="*/ 0 h 63"/>
              <a:gd name="T2" fmla="*/ 35181 w 37"/>
              <a:gd name="T3" fmla="*/ 3932 h 63"/>
              <a:gd name="T4" fmla="*/ 7818 w 37"/>
              <a:gd name="T5" fmla="*/ 55046 h 63"/>
              <a:gd name="T6" fmla="*/ 58635 w 37"/>
              <a:gd name="T7" fmla="*/ 220184 h 63"/>
              <a:gd name="T8" fmla="*/ 97725 w 37"/>
              <a:gd name="T9" fmla="*/ 247707 h 63"/>
              <a:gd name="T10" fmla="*/ 113361 w 37"/>
              <a:gd name="T11" fmla="*/ 247707 h 63"/>
              <a:gd name="T12" fmla="*/ 140724 w 37"/>
              <a:gd name="T13" fmla="*/ 192661 h 63"/>
              <a:gd name="T14" fmla="*/ 85998 w 37"/>
              <a:gd name="T15" fmla="*/ 31455 h 63"/>
              <a:gd name="T16" fmla="*/ 46908 w 37"/>
              <a:gd name="T17" fmla="*/ 0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6" y="60"/>
                  <a:pt x="21" y="63"/>
                  <a:pt x="25" y="63"/>
                </a:cubicBezTo>
                <a:cubicBezTo>
                  <a:pt x="26" y="63"/>
                  <a:pt x="27" y="63"/>
                  <a:pt x="29" y="63"/>
                </a:cubicBezTo>
                <a:cubicBezTo>
                  <a:pt x="34" y="61"/>
                  <a:pt x="37" y="55"/>
                  <a:pt x="36" y="49"/>
                </a:cubicBezTo>
                <a:cubicBezTo>
                  <a:pt x="22" y="8"/>
                  <a:pt x="22" y="8"/>
                  <a:pt x="22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1" name="Freeform 1500">
            <a:extLst>
              <a:ext uri="{FF2B5EF4-FFF2-40B4-BE49-F238E27FC236}">
                <a16:creationId xmlns:a16="http://schemas.microsoft.com/office/drawing/2014/main" id="{8EF6FD5D-ABE8-4A48-8408-C5C91B5A9AA2}"/>
              </a:ext>
            </a:extLst>
          </p:cNvPr>
          <p:cNvSpPr>
            <a:spLocks/>
          </p:cNvSpPr>
          <p:nvPr userDrawn="1"/>
        </p:nvSpPr>
        <p:spPr bwMode="auto">
          <a:xfrm>
            <a:off x="7653338" y="625475"/>
            <a:ext cx="141287" cy="247650"/>
          </a:xfrm>
          <a:custGeom>
            <a:avLst/>
            <a:gdLst>
              <a:gd name="T0" fmla="*/ 35327 w 36"/>
              <a:gd name="T1" fmla="*/ 0 h 63"/>
              <a:gd name="T2" fmla="*/ 15701 w 36"/>
              <a:gd name="T3" fmla="*/ 35387 h 63"/>
              <a:gd name="T4" fmla="*/ 3925 w 36"/>
              <a:gd name="T5" fmla="*/ 39319 h 63"/>
              <a:gd name="T6" fmla="*/ 0 w 36"/>
              <a:gd name="T7" fmla="*/ 35387 h 63"/>
              <a:gd name="T8" fmla="*/ 0 w 36"/>
              <a:gd name="T9" fmla="*/ 55046 h 63"/>
              <a:gd name="T10" fmla="*/ 51028 w 36"/>
              <a:gd name="T11" fmla="*/ 216252 h 63"/>
              <a:gd name="T12" fmla="*/ 94206 w 36"/>
              <a:gd name="T13" fmla="*/ 247707 h 63"/>
              <a:gd name="T14" fmla="*/ 105982 w 36"/>
              <a:gd name="T15" fmla="*/ 247707 h 63"/>
              <a:gd name="T16" fmla="*/ 133459 w 36"/>
              <a:gd name="T17" fmla="*/ 192661 h 63"/>
              <a:gd name="T18" fmla="*/ 82430 w 36"/>
              <a:gd name="T19" fmla="*/ 31455 h 63"/>
              <a:gd name="T20" fmla="*/ 74580 w 36"/>
              <a:gd name="T21" fmla="*/ 15727 h 63"/>
              <a:gd name="T22" fmla="*/ 70655 w 36"/>
              <a:gd name="T23" fmla="*/ 19659 h 63"/>
              <a:gd name="T24" fmla="*/ 58879 w 36"/>
              <a:gd name="T25" fmla="*/ 19659 h 63"/>
              <a:gd name="T26" fmla="*/ 35327 w 36"/>
              <a:gd name="T27" fmla="*/ 0 h 63"/>
              <a:gd name="T28" fmla="*/ 35327 w 36"/>
              <a:gd name="T29" fmla="*/ 0 h 6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63">
                <a:moveTo>
                  <a:pt x="9" y="0"/>
                </a:moveTo>
                <a:cubicBezTo>
                  <a:pt x="9" y="1"/>
                  <a:pt x="10" y="7"/>
                  <a:pt x="4" y="9"/>
                </a:cubicBezTo>
                <a:cubicBezTo>
                  <a:pt x="3" y="9"/>
                  <a:pt x="2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cubicBezTo>
                  <a:pt x="0" y="11"/>
                  <a:pt x="0" y="13"/>
                  <a:pt x="0" y="14"/>
                </a:cubicBezTo>
                <a:cubicBezTo>
                  <a:pt x="13" y="55"/>
                  <a:pt x="13" y="55"/>
                  <a:pt x="13" y="55"/>
                </a:cubicBezTo>
                <a:cubicBezTo>
                  <a:pt x="15" y="60"/>
                  <a:pt x="19" y="63"/>
                  <a:pt x="24" y="63"/>
                </a:cubicBezTo>
                <a:cubicBezTo>
                  <a:pt x="25" y="63"/>
                  <a:pt x="26" y="63"/>
                  <a:pt x="27" y="63"/>
                </a:cubicBezTo>
                <a:cubicBezTo>
                  <a:pt x="33" y="61"/>
                  <a:pt x="36" y="55"/>
                  <a:pt x="34" y="49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6"/>
                  <a:pt x="20" y="5"/>
                  <a:pt x="19" y="4"/>
                </a:cubicBezTo>
                <a:cubicBezTo>
                  <a:pt x="19" y="4"/>
                  <a:pt x="18" y="5"/>
                  <a:pt x="18" y="5"/>
                </a:cubicBezTo>
                <a:cubicBezTo>
                  <a:pt x="17" y="5"/>
                  <a:pt x="16" y="5"/>
                  <a:pt x="15" y="5"/>
                </a:cubicBezTo>
                <a:cubicBezTo>
                  <a:pt x="11" y="5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2" name="Freeform 1501">
            <a:extLst>
              <a:ext uri="{FF2B5EF4-FFF2-40B4-BE49-F238E27FC236}">
                <a16:creationId xmlns:a16="http://schemas.microsoft.com/office/drawing/2014/main" id="{2986C591-6D46-9046-9E30-B8C4D838309C}"/>
              </a:ext>
            </a:extLst>
          </p:cNvPr>
          <p:cNvSpPr>
            <a:spLocks/>
          </p:cNvSpPr>
          <p:nvPr userDrawn="1"/>
        </p:nvSpPr>
        <p:spPr bwMode="auto">
          <a:xfrm>
            <a:off x="7551738" y="660400"/>
            <a:ext cx="146050" cy="244475"/>
          </a:xfrm>
          <a:custGeom>
            <a:avLst/>
            <a:gdLst>
              <a:gd name="T0" fmla="*/ 27363 w 37"/>
              <a:gd name="T1" fmla="*/ 0 h 62"/>
              <a:gd name="T2" fmla="*/ 27363 w 37"/>
              <a:gd name="T3" fmla="*/ 0 h 62"/>
              <a:gd name="T4" fmla="*/ 7818 w 37"/>
              <a:gd name="T5" fmla="*/ 35475 h 62"/>
              <a:gd name="T6" fmla="*/ 3909 w 37"/>
              <a:gd name="T7" fmla="*/ 35475 h 62"/>
              <a:gd name="T8" fmla="*/ 3909 w 37"/>
              <a:gd name="T9" fmla="*/ 51241 h 62"/>
              <a:gd name="T10" fmla="*/ 54726 w 37"/>
              <a:gd name="T11" fmla="*/ 212848 h 62"/>
              <a:gd name="T12" fmla="*/ 97725 w 37"/>
              <a:gd name="T13" fmla="*/ 244381 h 62"/>
              <a:gd name="T14" fmla="*/ 109452 w 37"/>
              <a:gd name="T15" fmla="*/ 244381 h 62"/>
              <a:gd name="T16" fmla="*/ 136815 w 37"/>
              <a:gd name="T17" fmla="*/ 189198 h 62"/>
              <a:gd name="T18" fmla="*/ 85998 w 37"/>
              <a:gd name="T19" fmla="*/ 27591 h 62"/>
              <a:gd name="T20" fmla="*/ 74271 w 37"/>
              <a:gd name="T21" fmla="*/ 11825 h 62"/>
              <a:gd name="T22" fmla="*/ 62544 w 37"/>
              <a:gd name="T23" fmla="*/ 19708 h 62"/>
              <a:gd name="T24" fmla="*/ 50817 w 37"/>
              <a:gd name="T25" fmla="*/ 19708 h 62"/>
              <a:gd name="T26" fmla="*/ 27363 w 37"/>
              <a:gd name="T27" fmla="*/ 0 h 6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62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1"/>
                  <a:pt x="9" y="7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0" y="11"/>
                  <a:pt x="1" y="12"/>
                  <a:pt x="1" y="13"/>
                </a:cubicBezTo>
                <a:cubicBezTo>
                  <a:pt x="14" y="54"/>
                  <a:pt x="14" y="54"/>
                  <a:pt x="14" y="54"/>
                </a:cubicBezTo>
                <a:cubicBezTo>
                  <a:pt x="16" y="59"/>
                  <a:pt x="20" y="62"/>
                  <a:pt x="25" y="62"/>
                </a:cubicBezTo>
                <a:cubicBezTo>
                  <a:pt x="26" y="62"/>
                  <a:pt x="27" y="62"/>
                  <a:pt x="28" y="62"/>
                </a:cubicBezTo>
                <a:cubicBezTo>
                  <a:pt x="34" y="60"/>
                  <a:pt x="37" y="54"/>
                  <a:pt x="35" y="48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5"/>
                  <a:pt x="20" y="4"/>
                  <a:pt x="19" y="3"/>
                </a:cubicBezTo>
                <a:cubicBezTo>
                  <a:pt x="19" y="3"/>
                  <a:pt x="18" y="4"/>
                  <a:pt x="16" y="5"/>
                </a:cubicBezTo>
                <a:cubicBezTo>
                  <a:pt x="15" y="5"/>
                  <a:pt x="14" y="5"/>
                  <a:pt x="13" y="5"/>
                </a:cubicBezTo>
                <a:cubicBezTo>
                  <a:pt x="9" y="5"/>
                  <a:pt x="7" y="1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3" name="Freeform 1502">
            <a:extLst>
              <a:ext uri="{FF2B5EF4-FFF2-40B4-BE49-F238E27FC236}">
                <a16:creationId xmlns:a16="http://schemas.microsoft.com/office/drawing/2014/main" id="{6B8A0C8B-C9F3-4E44-B58F-D23FF2FE26BA}"/>
              </a:ext>
            </a:extLst>
          </p:cNvPr>
          <p:cNvSpPr>
            <a:spLocks/>
          </p:cNvSpPr>
          <p:nvPr userDrawn="1"/>
        </p:nvSpPr>
        <p:spPr bwMode="auto">
          <a:xfrm>
            <a:off x="7854950" y="1174750"/>
            <a:ext cx="130175" cy="92075"/>
          </a:xfrm>
          <a:custGeom>
            <a:avLst/>
            <a:gdLst>
              <a:gd name="T0" fmla="*/ 129672 w 78"/>
              <a:gd name="T1" fmla="*/ 0 h 55"/>
              <a:gd name="T2" fmla="*/ 121360 w 78"/>
              <a:gd name="T3" fmla="*/ 8312 h 55"/>
              <a:gd name="T4" fmla="*/ 3325 w 78"/>
              <a:gd name="T5" fmla="*/ 8312 h 55"/>
              <a:gd name="T6" fmla="*/ 0 w 78"/>
              <a:gd name="T7" fmla="*/ 0 h 55"/>
              <a:gd name="T8" fmla="*/ 0 w 78"/>
              <a:gd name="T9" fmla="*/ 91435 h 55"/>
              <a:gd name="T10" fmla="*/ 8312 w 78"/>
              <a:gd name="T11" fmla="*/ 91435 h 55"/>
              <a:gd name="T12" fmla="*/ 11637 w 78"/>
              <a:gd name="T13" fmla="*/ 91435 h 55"/>
              <a:gd name="T14" fmla="*/ 23274 w 78"/>
              <a:gd name="T15" fmla="*/ 91435 h 55"/>
              <a:gd name="T16" fmla="*/ 23274 w 78"/>
              <a:gd name="T17" fmla="*/ 63173 h 55"/>
              <a:gd name="T18" fmla="*/ 11637 w 78"/>
              <a:gd name="T19" fmla="*/ 63173 h 55"/>
              <a:gd name="T20" fmla="*/ 11637 w 78"/>
              <a:gd name="T21" fmla="*/ 39899 h 55"/>
              <a:gd name="T22" fmla="*/ 23274 w 78"/>
              <a:gd name="T23" fmla="*/ 39899 h 55"/>
              <a:gd name="T24" fmla="*/ 23274 w 78"/>
              <a:gd name="T25" fmla="*/ 36574 h 55"/>
              <a:gd name="T26" fmla="*/ 11637 w 78"/>
              <a:gd name="T27" fmla="*/ 36574 h 55"/>
              <a:gd name="T28" fmla="*/ 11637 w 78"/>
              <a:gd name="T29" fmla="*/ 11637 h 55"/>
              <a:gd name="T30" fmla="*/ 23274 w 78"/>
              <a:gd name="T31" fmla="*/ 11637 h 55"/>
              <a:gd name="T32" fmla="*/ 23274 w 78"/>
              <a:gd name="T33" fmla="*/ 8312 h 55"/>
              <a:gd name="T34" fmla="*/ 106398 w 78"/>
              <a:gd name="T35" fmla="*/ 8312 h 55"/>
              <a:gd name="T36" fmla="*/ 106398 w 78"/>
              <a:gd name="T37" fmla="*/ 11637 h 55"/>
              <a:gd name="T38" fmla="*/ 118035 w 78"/>
              <a:gd name="T39" fmla="*/ 11637 h 55"/>
              <a:gd name="T40" fmla="*/ 118035 w 78"/>
              <a:gd name="T41" fmla="*/ 36574 h 55"/>
              <a:gd name="T42" fmla="*/ 106398 w 78"/>
              <a:gd name="T43" fmla="*/ 36574 h 55"/>
              <a:gd name="T44" fmla="*/ 106398 w 78"/>
              <a:gd name="T45" fmla="*/ 39899 h 55"/>
              <a:gd name="T46" fmla="*/ 118035 w 78"/>
              <a:gd name="T47" fmla="*/ 39899 h 55"/>
              <a:gd name="T48" fmla="*/ 118035 w 78"/>
              <a:gd name="T49" fmla="*/ 63173 h 55"/>
              <a:gd name="T50" fmla="*/ 106398 w 78"/>
              <a:gd name="T51" fmla="*/ 63173 h 55"/>
              <a:gd name="T52" fmla="*/ 106398 w 78"/>
              <a:gd name="T53" fmla="*/ 91435 h 55"/>
              <a:gd name="T54" fmla="*/ 113047 w 78"/>
              <a:gd name="T55" fmla="*/ 91435 h 55"/>
              <a:gd name="T56" fmla="*/ 113047 w 78"/>
              <a:gd name="T57" fmla="*/ 91435 h 55"/>
              <a:gd name="T58" fmla="*/ 129672 w 78"/>
              <a:gd name="T59" fmla="*/ 91435 h 55"/>
              <a:gd name="T60" fmla="*/ 129672 w 78"/>
              <a:gd name="T61" fmla="*/ 0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4" name="Freeform 1503">
            <a:extLst>
              <a:ext uri="{FF2B5EF4-FFF2-40B4-BE49-F238E27FC236}">
                <a16:creationId xmlns:a16="http://schemas.microsoft.com/office/drawing/2014/main" id="{CB10104E-C2DA-AE45-A161-C86A82A41B20}"/>
              </a:ext>
            </a:extLst>
          </p:cNvPr>
          <p:cNvSpPr>
            <a:spLocks/>
          </p:cNvSpPr>
          <p:nvPr userDrawn="1"/>
        </p:nvSpPr>
        <p:spPr bwMode="auto">
          <a:xfrm>
            <a:off x="7854950" y="1174750"/>
            <a:ext cx="130175" cy="92075"/>
          </a:xfrm>
          <a:custGeom>
            <a:avLst/>
            <a:gdLst>
              <a:gd name="T0" fmla="*/ 129672 w 78"/>
              <a:gd name="T1" fmla="*/ 0 h 55"/>
              <a:gd name="T2" fmla="*/ 121360 w 78"/>
              <a:gd name="T3" fmla="*/ 8312 h 55"/>
              <a:gd name="T4" fmla="*/ 3325 w 78"/>
              <a:gd name="T5" fmla="*/ 8312 h 55"/>
              <a:gd name="T6" fmla="*/ 0 w 78"/>
              <a:gd name="T7" fmla="*/ 0 h 55"/>
              <a:gd name="T8" fmla="*/ 0 w 78"/>
              <a:gd name="T9" fmla="*/ 91435 h 55"/>
              <a:gd name="T10" fmla="*/ 8312 w 78"/>
              <a:gd name="T11" fmla="*/ 91435 h 55"/>
              <a:gd name="T12" fmla="*/ 11637 w 78"/>
              <a:gd name="T13" fmla="*/ 91435 h 55"/>
              <a:gd name="T14" fmla="*/ 23274 w 78"/>
              <a:gd name="T15" fmla="*/ 91435 h 55"/>
              <a:gd name="T16" fmla="*/ 23274 w 78"/>
              <a:gd name="T17" fmla="*/ 63173 h 55"/>
              <a:gd name="T18" fmla="*/ 11637 w 78"/>
              <a:gd name="T19" fmla="*/ 63173 h 55"/>
              <a:gd name="T20" fmla="*/ 11637 w 78"/>
              <a:gd name="T21" fmla="*/ 39899 h 55"/>
              <a:gd name="T22" fmla="*/ 23274 w 78"/>
              <a:gd name="T23" fmla="*/ 39899 h 55"/>
              <a:gd name="T24" fmla="*/ 23274 w 78"/>
              <a:gd name="T25" fmla="*/ 36574 h 55"/>
              <a:gd name="T26" fmla="*/ 11637 w 78"/>
              <a:gd name="T27" fmla="*/ 36574 h 55"/>
              <a:gd name="T28" fmla="*/ 11637 w 78"/>
              <a:gd name="T29" fmla="*/ 11637 h 55"/>
              <a:gd name="T30" fmla="*/ 23274 w 78"/>
              <a:gd name="T31" fmla="*/ 11637 h 55"/>
              <a:gd name="T32" fmla="*/ 23274 w 78"/>
              <a:gd name="T33" fmla="*/ 8312 h 55"/>
              <a:gd name="T34" fmla="*/ 106398 w 78"/>
              <a:gd name="T35" fmla="*/ 8312 h 55"/>
              <a:gd name="T36" fmla="*/ 106398 w 78"/>
              <a:gd name="T37" fmla="*/ 11637 h 55"/>
              <a:gd name="T38" fmla="*/ 118035 w 78"/>
              <a:gd name="T39" fmla="*/ 11637 h 55"/>
              <a:gd name="T40" fmla="*/ 118035 w 78"/>
              <a:gd name="T41" fmla="*/ 36574 h 55"/>
              <a:gd name="T42" fmla="*/ 106398 w 78"/>
              <a:gd name="T43" fmla="*/ 36574 h 55"/>
              <a:gd name="T44" fmla="*/ 106398 w 78"/>
              <a:gd name="T45" fmla="*/ 39899 h 55"/>
              <a:gd name="T46" fmla="*/ 118035 w 78"/>
              <a:gd name="T47" fmla="*/ 39899 h 55"/>
              <a:gd name="T48" fmla="*/ 118035 w 78"/>
              <a:gd name="T49" fmla="*/ 63173 h 55"/>
              <a:gd name="T50" fmla="*/ 106398 w 78"/>
              <a:gd name="T51" fmla="*/ 63173 h 55"/>
              <a:gd name="T52" fmla="*/ 106398 w 78"/>
              <a:gd name="T53" fmla="*/ 91435 h 55"/>
              <a:gd name="T54" fmla="*/ 113047 w 78"/>
              <a:gd name="T55" fmla="*/ 91435 h 55"/>
              <a:gd name="T56" fmla="*/ 113047 w 78"/>
              <a:gd name="T57" fmla="*/ 91435 h 55"/>
              <a:gd name="T58" fmla="*/ 129672 w 78"/>
              <a:gd name="T59" fmla="*/ 91435 h 55"/>
              <a:gd name="T60" fmla="*/ 129672 w 78"/>
              <a:gd name="T61" fmla="*/ 0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5" name="Freeform 1504">
            <a:extLst>
              <a:ext uri="{FF2B5EF4-FFF2-40B4-BE49-F238E27FC236}">
                <a16:creationId xmlns:a16="http://schemas.microsoft.com/office/drawing/2014/main" id="{881ADE42-584E-964E-A6CA-713EAB8F737A}"/>
              </a:ext>
            </a:extLst>
          </p:cNvPr>
          <p:cNvSpPr>
            <a:spLocks/>
          </p:cNvSpPr>
          <p:nvPr userDrawn="1"/>
        </p:nvSpPr>
        <p:spPr bwMode="auto">
          <a:xfrm>
            <a:off x="7826375" y="1109663"/>
            <a:ext cx="180975" cy="74612"/>
          </a:xfrm>
          <a:custGeom>
            <a:avLst/>
            <a:gdLst>
              <a:gd name="T0" fmla="*/ 23274 w 109"/>
              <a:gd name="T1" fmla="*/ 0 h 45"/>
              <a:gd name="T2" fmla="*/ 11637 w 109"/>
              <a:gd name="T3" fmla="*/ 8312 h 45"/>
              <a:gd name="T4" fmla="*/ 0 w 109"/>
              <a:gd name="T5" fmla="*/ 11637 h 45"/>
              <a:gd name="T6" fmla="*/ 28262 w 109"/>
              <a:gd name="T7" fmla="*/ 66499 h 45"/>
              <a:gd name="T8" fmla="*/ 31587 w 109"/>
              <a:gd name="T9" fmla="*/ 74811 h 45"/>
              <a:gd name="T10" fmla="*/ 149621 w 109"/>
              <a:gd name="T11" fmla="*/ 74811 h 45"/>
              <a:gd name="T12" fmla="*/ 157934 w 109"/>
              <a:gd name="T13" fmla="*/ 66499 h 45"/>
              <a:gd name="T14" fmla="*/ 181208 w 109"/>
              <a:gd name="T15" fmla="*/ 11637 h 45"/>
              <a:gd name="T16" fmla="*/ 169571 w 109"/>
              <a:gd name="T17" fmla="*/ 8312 h 45"/>
              <a:gd name="T18" fmla="*/ 161258 w 109"/>
              <a:gd name="T19" fmla="*/ 3325 h 45"/>
              <a:gd name="T20" fmla="*/ 157934 w 109"/>
              <a:gd name="T21" fmla="*/ 0 h 45"/>
              <a:gd name="T22" fmla="*/ 137984 w 109"/>
              <a:gd name="T23" fmla="*/ 51536 h 45"/>
              <a:gd name="T24" fmla="*/ 48211 w 109"/>
              <a:gd name="T25" fmla="*/ 51536 h 45"/>
              <a:gd name="T26" fmla="*/ 23274 w 109"/>
              <a:gd name="T27" fmla="*/ 0 h 45"/>
              <a:gd name="T28" fmla="*/ 23274 w 109"/>
              <a:gd name="T29" fmla="*/ 0 h 4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6" name="Freeform 1505">
            <a:extLst>
              <a:ext uri="{FF2B5EF4-FFF2-40B4-BE49-F238E27FC236}">
                <a16:creationId xmlns:a16="http://schemas.microsoft.com/office/drawing/2014/main" id="{C9CA805F-E2EB-F84B-9E90-18E985034A18}"/>
              </a:ext>
            </a:extLst>
          </p:cNvPr>
          <p:cNvSpPr>
            <a:spLocks/>
          </p:cNvSpPr>
          <p:nvPr userDrawn="1"/>
        </p:nvSpPr>
        <p:spPr bwMode="auto">
          <a:xfrm>
            <a:off x="7826375" y="1109663"/>
            <a:ext cx="180975" cy="74612"/>
          </a:xfrm>
          <a:custGeom>
            <a:avLst/>
            <a:gdLst>
              <a:gd name="T0" fmla="*/ 23274 w 109"/>
              <a:gd name="T1" fmla="*/ 0 h 45"/>
              <a:gd name="T2" fmla="*/ 11637 w 109"/>
              <a:gd name="T3" fmla="*/ 8312 h 45"/>
              <a:gd name="T4" fmla="*/ 0 w 109"/>
              <a:gd name="T5" fmla="*/ 11637 h 45"/>
              <a:gd name="T6" fmla="*/ 28262 w 109"/>
              <a:gd name="T7" fmla="*/ 66499 h 45"/>
              <a:gd name="T8" fmla="*/ 31587 w 109"/>
              <a:gd name="T9" fmla="*/ 74811 h 45"/>
              <a:gd name="T10" fmla="*/ 149621 w 109"/>
              <a:gd name="T11" fmla="*/ 74811 h 45"/>
              <a:gd name="T12" fmla="*/ 157934 w 109"/>
              <a:gd name="T13" fmla="*/ 66499 h 45"/>
              <a:gd name="T14" fmla="*/ 181208 w 109"/>
              <a:gd name="T15" fmla="*/ 11637 h 45"/>
              <a:gd name="T16" fmla="*/ 169571 w 109"/>
              <a:gd name="T17" fmla="*/ 8312 h 45"/>
              <a:gd name="T18" fmla="*/ 161258 w 109"/>
              <a:gd name="T19" fmla="*/ 3325 h 45"/>
              <a:gd name="T20" fmla="*/ 157934 w 109"/>
              <a:gd name="T21" fmla="*/ 0 h 45"/>
              <a:gd name="T22" fmla="*/ 137984 w 109"/>
              <a:gd name="T23" fmla="*/ 51536 h 45"/>
              <a:gd name="T24" fmla="*/ 48211 w 109"/>
              <a:gd name="T25" fmla="*/ 51536 h 45"/>
              <a:gd name="T26" fmla="*/ 23274 w 109"/>
              <a:gd name="T27" fmla="*/ 0 h 45"/>
              <a:gd name="T28" fmla="*/ 23274 w 109"/>
              <a:gd name="T29" fmla="*/ 0 h 4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7" name="Freeform 1506">
            <a:extLst>
              <a:ext uri="{FF2B5EF4-FFF2-40B4-BE49-F238E27FC236}">
                <a16:creationId xmlns:a16="http://schemas.microsoft.com/office/drawing/2014/main" id="{CDB5DEDF-6232-5D48-91AD-D3BF530FC7A6}"/>
              </a:ext>
            </a:extLst>
          </p:cNvPr>
          <p:cNvSpPr>
            <a:spLocks/>
          </p:cNvSpPr>
          <p:nvPr userDrawn="1"/>
        </p:nvSpPr>
        <p:spPr bwMode="auto">
          <a:xfrm>
            <a:off x="7866063" y="1187450"/>
            <a:ext cx="106362" cy="23813"/>
          </a:xfrm>
          <a:custGeom>
            <a:avLst/>
            <a:gdLst>
              <a:gd name="T0" fmla="*/ 106397 w 64"/>
              <a:gd name="T1" fmla="*/ 0 h 15"/>
              <a:gd name="T2" fmla="*/ 94760 w 64"/>
              <a:gd name="T3" fmla="*/ 0 h 15"/>
              <a:gd name="T4" fmla="*/ 11637 w 64"/>
              <a:gd name="T5" fmla="*/ 0 h 15"/>
              <a:gd name="T6" fmla="*/ 0 w 64"/>
              <a:gd name="T7" fmla="*/ 0 h 15"/>
              <a:gd name="T8" fmla="*/ 0 w 64"/>
              <a:gd name="T9" fmla="*/ 24937 h 15"/>
              <a:gd name="T10" fmla="*/ 11637 w 64"/>
              <a:gd name="T11" fmla="*/ 24937 h 15"/>
              <a:gd name="T12" fmla="*/ 94760 w 64"/>
              <a:gd name="T13" fmla="*/ 24937 h 15"/>
              <a:gd name="T14" fmla="*/ 106397 w 64"/>
              <a:gd name="T15" fmla="*/ 24937 h 15"/>
              <a:gd name="T16" fmla="*/ 106397 w 64"/>
              <a:gd name="T17" fmla="*/ 0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8" name="Freeform 1507">
            <a:extLst>
              <a:ext uri="{FF2B5EF4-FFF2-40B4-BE49-F238E27FC236}">
                <a16:creationId xmlns:a16="http://schemas.microsoft.com/office/drawing/2014/main" id="{90326009-928D-1B46-9884-959EFD54006C}"/>
              </a:ext>
            </a:extLst>
          </p:cNvPr>
          <p:cNvSpPr>
            <a:spLocks/>
          </p:cNvSpPr>
          <p:nvPr userDrawn="1"/>
        </p:nvSpPr>
        <p:spPr bwMode="auto">
          <a:xfrm>
            <a:off x="7866063" y="1187450"/>
            <a:ext cx="106362" cy="23813"/>
          </a:xfrm>
          <a:custGeom>
            <a:avLst/>
            <a:gdLst>
              <a:gd name="T0" fmla="*/ 106397 w 64"/>
              <a:gd name="T1" fmla="*/ 0 h 15"/>
              <a:gd name="T2" fmla="*/ 94760 w 64"/>
              <a:gd name="T3" fmla="*/ 0 h 15"/>
              <a:gd name="T4" fmla="*/ 11637 w 64"/>
              <a:gd name="T5" fmla="*/ 0 h 15"/>
              <a:gd name="T6" fmla="*/ 0 w 64"/>
              <a:gd name="T7" fmla="*/ 0 h 15"/>
              <a:gd name="T8" fmla="*/ 0 w 64"/>
              <a:gd name="T9" fmla="*/ 24937 h 15"/>
              <a:gd name="T10" fmla="*/ 11637 w 64"/>
              <a:gd name="T11" fmla="*/ 24937 h 15"/>
              <a:gd name="T12" fmla="*/ 94760 w 64"/>
              <a:gd name="T13" fmla="*/ 24937 h 15"/>
              <a:gd name="T14" fmla="*/ 106397 w 64"/>
              <a:gd name="T15" fmla="*/ 24937 h 15"/>
              <a:gd name="T16" fmla="*/ 106397 w 64"/>
              <a:gd name="T17" fmla="*/ 0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9" name="Freeform 1508">
            <a:extLst>
              <a:ext uri="{FF2B5EF4-FFF2-40B4-BE49-F238E27FC236}">
                <a16:creationId xmlns:a16="http://schemas.microsoft.com/office/drawing/2014/main" id="{6B15B562-5B4E-0646-B265-35B45734992A}"/>
              </a:ext>
            </a:extLst>
          </p:cNvPr>
          <p:cNvSpPr>
            <a:spLocks/>
          </p:cNvSpPr>
          <p:nvPr userDrawn="1"/>
        </p:nvSpPr>
        <p:spPr bwMode="auto">
          <a:xfrm>
            <a:off x="7866063" y="1216025"/>
            <a:ext cx="106362" cy="22225"/>
          </a:xfrm>
          <a:custGeom>
            <a:avLst/>
            <a:gdLst>
              <a:gd name="T0" fmla="*/ 106397 w 64"/>
              <a:gd name="T1" fmla="*/ 0 h 14"/>
              <a:gd name="T2" fmla="*/ 94760 w 64"/>
              <a:gd name="T3" fmla="*/ 0 h 14"/>
              <a:gd name="T4" fmla="*/ 11637 w 64"/>
              <a:gd name="T5" fmla="*/ 0 h 14"/>
              <a:gd name="T6" fmla="*/ 0 w 64"/>
              <a:gd name="T7" fmla="*/ 0 h 14"/>
              <a:gd name="T8" fmla="*/ 0 w 64"/>
              <a:gd name="T9" fmla="*/ 23275 h 14"/>
              <a:gd name="T10" fmla="*/ 11637 w 64"/>
              <a:gd name="T11" fmla="*/ 23275 h 14"/>
              <a:gd name="T12" fmla="*/ 94760 w 64"/>
              <a:gd name="T13" fmla="*/ 23275 h 14"/>
              <a:gd name="T14" fmla="*/ 106397 w 64"/>
              <a:gd name="T15" fmla="*/ 23275 h 14"/>
              <a:gd name="T16" fmla="*/ 106397 w 64"/>
              <a:gd name="T17" fmla="*/ 0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40" name="Freeform 1509">
            <a:extLst>
              <a:ext uri="{FF2B5EF4-FFF2-40B4-BE49-F238E27FC236}">
                <a16:creationId xmlns:a16="http://schemas.microsoft.com/office/drawing/2014/main" id="{47ADC5BD-A75F-D74D-8AAA-34929A4C519C}"/>
              </a:ext>
            </a:extLst>
          </p:cNvPr>
          <p:cNvSpPr>
            <a:spLocks/>
          </p:cNvSpPr>
          <p:nvPr userDrawn="1"/>
        </p:nvSpPr>
        <p:spPr bwMode="auto">
          <a:xfrm>
            <a:off x="7866063" y="1216025"/>
            <a:ext cx="106362" cy="22225"/>
          </a:xfrm>
          <a:custGeom>
            <a:avLst/>
            <a:gdLst>
              <a:gd name="T0" fmla="*/ 106397 w 64"/>
              <a:gd name="T1" fmla="*/ 0 h 14"/>
              <a:gd name="T2" fmla="*/ 94760 w 64"/>
              <a:gd name="T3" fmla="*/ 0 h 14"/>
              <a:gd name="T4" fmla="*/ 11637 w 64"/>
              <a:gd name="T5" fmla="*/ 0 h 14"/>
              <a:gd name="T6" fmla="*/ 0 w 64"/>
              <a:gd name="T7" fmla="*/ 0 h 14"/>
              <a:gd name="T8" fmla="*/ 0 w 64"/>
              <a:gd name="T9" fmla="*/ 23275 h 14"/>
              <a:gd name="T10" fmla="*/ 11637 w 64"/>
              <a:gd name="T11" fmla="*/ 23275 h 14"/>
              <a:gd name="T12" fmla="*/ 94760 w 64"/>
              <a:gd name="T13" fmla="*/ 23275 h 14"/>
              <a:gd name="T14" fmla="*/ 106397 w 64"/>
              <a:gd name="T15" fmla="*/ 23275 h 14"/>
              <a:gd name="T16" fmla="*/ 106397 w 64"/>
              <a:gd name="T17" fmla="*/ 0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cxnSp>
        <p:nvCxnSpPr>
          <p:cNvPr id="841" name="Straight Connector 842">
            <a:extLst>
              <a:ext uri="{FF2B5EF4-FFF2-40B4-BE49-F238E27FC236}">
                <a16:creationId xmlns:a16="http://schemas.microsoft.com/office/drawing/2014/main" id="{420E69C7-DF36-0245-B1E9-4F80F4BE33E6}"/>
              </a:ext>
            </a:extLst>
          </p:cNvPr>
          <p:cNvCxnSpPr>
            <a:cxnSpLocks noChangeShapeType="1"/>
          </p:cNvCxnSpPr>
          <p:nvPr userDrawn="1"/>
        </p:nvCxnSpPr>
        <p:spPr bwMode="auto">
          <a:xfrm>
            <a:off x="5135563" y="2703513"/>
            <a:ext cx="0" cy="2651125"/>
          </a:xfrm>
          <a:prstGeom prst="line">
            <a:avLst/>
          </a:prstGeom>
          <a:noFill/>
          <a:ln w="9525" algn="ctr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42" name="Rectangle 841">
            <a:extLst>
              <a:ext uri="{FF2B5EF4-FFF2-40B4-BE49-F238E27FC236}">
                <a16:creationId xmlns:a16="http://schemas.microsoft.com/office/drawing/2014/main" id="{C68462C5-D8CC-BA44-8B29-8C65A0FD306B}"/>
              </a:ext>
            </a:extLst>
          </p:cNvPr>
          <p:cNvSpPr/>
          <p:nvPr userDrawn="1"/>
        </p:nvSpPr>
        <p:spPr>
          <a:xfrm>
            <a:off x="2071688" y="3444875"/>
            <a:ext cx="2857500" cy="2062163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>
              <a:defRPr/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  <a:cs typeface="+mn-cs"/>
              </a:rPr>
              <a:t> Front-line </a:t>
            </a:r>
          </a:p>
          <a:p>
            <a:pPr algn="r">
              <a:defRPr/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  <a:cs typeface="+mn-cs"/>
              </a:rPr>
              <a:t>ovarian </a:t>
            </a:r>
          </a:p>
          <a:p>
            <a:pPr algn="r">
              <a:defRPr/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  <a:cs typeface="+mn-cs"/>
              </a:rPr>
              <a:t>cancer </a:t>
            </a:r>
            <a:endParaRPr lang="en-GB" sz="4267" i="1" dirty="0">
              <a:solidFill>
                <a:srgbClr val="FFFFFF">
                  <a:lumMod val="50000"/>
                </a:srgbClr>
              </a:solidFill>
              <a:latin typeface="Imago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843" name="Rectangle 842">
            <a:extLst>
              <a:ext uri="{FF2B5EF4-FFF2-40B4-BE49-F238E27FC236}">
                <a16:creationId xmlns:a16="http://schemas.microsoft.com/office/drawing/2014/main" id="{2485FD5D-9A58-0148-82A5-125E06459A87}"/>
              </a:ext>
            </a:extLst>
          </p:cNvPr>
          <p:cNvSpPr/>
          <p:nvPr userDrawn="1"/>
        </p:nvSpPr>
        <p:spPr>
          <a:xfrm>
            <a:off x="5351463" y="3444875"/>
            <a:ext cx="2859087" cy="2062163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  <a:cs typeface="+mn-cs"/>
              </a:rPr>
              <a:t>Can</a:t>
            </a:r>
          </a:p>
          <a:p>
            <a:pPr>
              <a:defRPr/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  <a:cs typeface="+mn-cs"/>
              </a:rPr>
              <a:t>we do</a:t>
            </a:r>
          </a:p>
          <a:p>
            <a:pPr>
              <a:defRPr/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  <a:cs typeface="+mn-cs"/>
              </a:rPr>
              <a:t>better?</a:t>
            </a:r>
            <a:endParaRPr lang="en-GB" sz="4267" b="1" i="1" dirty="0">
              <a:solidFill>
                <a:srgbClr val="0066CC"/>
              </a:solidFill>
              <a:latin typeface="Imago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844" name="Rectangle 843">
            <a:extLst>
              <a:ext uri="{FF2B5EF4-FFF2-40B4-BE49-F238E27FC236}">
                <a16:creationId xmlns:a16="http://schemas.microsoft.com/office/drawing/2014/main" id="{5E68EA24-5AD2-9C4E-ACB9-3D0E5FD8005E}"/>
              </a:ext>
            </a:extLst>
          </p:cNvPr>
          <p:cNvSpPr/>
          <p:nvPr userDrawn="1"/>
        </p:nvSpPr>
        <p:spPr>
          <a:xfrm>
            <a:off x="5351463" y="5521325"/>
            <a:ext cx="1903412" cy="74930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GB" sz="2133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  <a:cs typeface="+mn-cs"/>
              </a:rPr>
              <a:t>Today</a:t>
            </a:r>
          </a:p>
          <a:p>
            <a:pPr>
              <a:defRPr/>
            </a:pPr>
            <a:r>
              <a:rPr lang="en-GB" sz="2133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  <a:cs typeface="+mn-cs"/>
              </a:rPr>
              <a:t>Tomorrow</a:t>
            </a:r>
          </a:p>
        </p:txBody>
      </p:sp>
      <p:sp>
        <p:nvSpPr>
          <p:cNvPr id="845" name="Rectangle 844">
            <a:extLst>
              <a:ext uri="{FF2B5EF4-FFF2-40B4-BE49-F238E27FC236}">
                <a16:creationId xmlns:a16="http://schemas.microsoft.com/office/drawing/2014/main" id="{4C16A39F-A66E-0B43-85C8-63EE6E00AE56}"/>
              </a:ext>
            </a:extLst>
          </p:cNvPr>
          <p:cNvSpPr/>
          <p:nvPr userDrawn="1"/>
        </p:nvSpPr>
        <p:spPr>
          <a:xfrm>
            <a:off x="7567613" y="6400800"/>
            <a:ext cx="4160837" cy="292100"/>
          </a:xfrm>
          <a:prstGeom prst="rect">
            <a:avLst/>
          </a:prstGeom>
        </p:spPr>
        <p:txBody>
          <a:bodyPr lIns="0" anchor="b"/>
          <a:lstStyle/>
          <a:p>
            <a:pPr algn="r">
              <a:defRPr/>
            </a:pPr>
            <a:r>
              <a:rPr lang="en-GB" sz="1067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  <a:cs typeface="+mn-cs"/>
              </a:rPr>
              <a:t>This symposium is not intended for physicians practising in the USA</a:t>
            </a:r>
            <a:endParaRPr lang="en-GB" sz="1067" i="1" dirty="0">
              <a:solidFill>
                <a:srgbClr val="000000"/>
              </a:solidFill>
              <a:latin typeface="Imago" pitchFamily="2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5835647"/>
      </p:ext>
    </p:extLst>
  </p:cSld>
  <p:clrMapOvr>
    <a:masterClrMapping/>
  </p:clrMapOvr>
  <p:transition advClick="0"/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lding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09687509-B3A4-8D4A-AF68-DBB397A686D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3"/>
          <a:stretch>
            <a:fillRect/>
          </a:stretch>
        </p:blipFill>
        <p:spPr bwMode="auto">
          <a:xfrm>
            <a:off x="-15875" y="0"/>
            <a:ext cx="1220787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4">
            <a:extLst>
              <a:ext uri="{FF2B5EF4-FFF2-40B4-BE49-F238E27FC236}">
                <a16:creationId xmlns:a16="http://schemas.microsoft.com/office/drawing/2014/main" id="{4E164921-2A9A-F343-8944-E0360F7F8BE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-17463" y="0"/>
            <a:ext cx="12207876" cy="6858000"/>
          </a:xfrm>
          <a:prstGeom prst="rect">
            <a:avLst/>
          </a:prstGeom>
          <a:solidFill>
            <a:srgbClr val="FFFFFF">
              <a:alpha val="8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6F82011-A13E-EE4D-A556-EDCE69301B9D}"/>
              </a:ext>
            </a:extLst>
          </p:cNvPr>
          <p:cNvSpPr/>
          <p:nvPr userDrawn="1"/>
        </p:nvSpPr>
        <p:spPr>
          <a:xfrm>
            <a:off x="473075" y="114300"/>
            <a:ext cx="3629025" cy="423863"/>
          </a:xfrm>
          <a:prstGeom prst="rect">
            <a:avLst/>
          </a:prstGeom>
        </p:spPr>
        <p:txBody>
          <a:bodyPr lIns="0" anchor="ctr"/>
          <a:lstStyle/>
          <a:p>
            <a:pPr>
              <a:defRPr/>
            </a:pPr>
            <a:r>
              <a:rPr lang="en-GB" sz="1333" dirty="0">
                <a:solidFill>
                  <a:srgbClr val="000000"/>
                </a:solidFill>
                <a:latin typeface="+mn-lt"/>
                <a:ea typeface="MS PGothic" pitchFamily="34" charset="-128"/>
                <a:cs typeface="+mn-cs"/>
              </a:rPr>
              <a:t> IGCS 2016 Industry Satellite Symposium </a:t>
            </a:r>
            <a:endParaRPr lang="en-GB" sz="1333" i="1" dirty="0">
              <a:solidFill>
                <a:srgbClr val="000000"/>
              </a:solidFill>
              <a:latin typeface="+mn-lt"/>
              <a:ea typeface="MS PGothic" pitchFamily="34" charset="-128"/>
              <a:cs typeface="+mn-cs"/>
            </a:endParaRPr>
          </a:p>
        </p:txBody>
      </p:sp>
      <p:sp>
        <p:nvSpPr>
          <p:cNvPr id="5" name="Line 665">
            <a:extLst>
              <a:ext uri="{FF2B5EF4-FFF2-40B4-BE49-F238E27FC236}">
                <a16:creationId xmlns:a16="http://schemas.microsoft.com/office/drawing/2014/main" id="{D8AF42EC-D7FA-B141-9414-9F84BE402EB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0818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" name="Line 666">
            <a:extLst>
              <a:ext uri="{FF2B5EF4-FFF2-40B4-BE49-F238E27FC236}">
                <a16:creationId xmlns:a16="http://schemas.microsoft.com/office/drawing/2014/main" id="{CC9AA0FD-1E01-8B45-8BED-BF765E6EAFD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0818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" name="Freeform 667">
            <a:extLst>
              <a:ext uri="{FF2B5EF4-FFF2-40B4-BE49-F238E27FC236}">
                <a16:creationId xmlns:a16="http://schemas.microsoft.com/office/drawing/2014/main" id="{D82D85D5-E685-204B-9DE0-622E5DC12AB7}"/>
              </a:ext>
            </a:extLst>
          </p:cNvPr>
          <p:cNvSpPr>
            <a:spLocks/>
          </p:cNvSpPr>
          <p:nvPr userDrawn="1"/>
        </p:nvSpPr>
        <p:spPr bwMode="auto">
          <a:xfrm>
            <a:off x="70770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" name="Freeform 668">
            <a:extLst>
              <a:ext uri="{FF2B5EF4-FFF2-40B4-BE49-F238E27FC236}">
                <a16:creationId xmlns:a16="http://schemas.microsoft.com/office/drawing/2014/main" id="{B95439E9-5BC3-2B4C-88EB-39F5CB1F3C36}"/>
              </a:ext>
            </a:extLst>
          </p:cNvPr>
          <p:cNvSpPr>
            <a:spLocks/>
          </p:cNvSpPr>
          <p:nvPr userDrawn="1"/>
        </p:nvSpPr>
        <p:spPr bwMode="auto">
          <a:xfrm>
            <a:off x="70770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" name="Line 669">
            <a:extLst>
              <a:ext uri="{FF2B5EF4-FFF2-40B4-BE49-F238E27FC236}">
                <a16:creationId xmlns:a16="http://schemas.microsoft.com/office/drawing/2014/main" id="{FB7D4DB5-1822-1343-AD25-86EFAE6CECE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1532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" name="Line 670">
            <a:extLst>
              <a:ext uri="{FF2B5EF4-FFF2-40B4-BE49-F238E27FC236}">
                <a16:creationId xmlns:a16="http://schemas.microsoft.com/office/drawing/2014/main" id="{42329BEA-9E2A-9743-AF65-DF04FC02436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1532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" name="Freeform 671">
            <a:extLst>
              <a:ext uri="{FF2B5EF4-FFF2-40B4-BE49-F238E27FC236}">
                <a16:creationId xmlns:a16="http://schemas.microsoft.com/office/drawing/2014/main" id="{33D57208-900D-D440-A020-A9EEDD31FEE9}"/>
              </a:ext>
            </a:extLst>
          </p:cNvPr>
          <p:cNvSpPr>
            <a:spLocks/>
          </p:cNvSpPr>
          <p:nvPr userDrawn="1"/>
        </p:nvSpPr>
        <p:spPr bwMode="auto">
          <a:xfrm>
            <a:off x="71501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" name="Freeform 672">
            <a:extLst>
              <a:ext uri="{FF2B5EF4-FFF2-40B4-BE49-F238E27FC236}">
                <a16:creationId xmlns:a16="http://schemas.microsoft.com/office/drawing/2014/main" id="{0A33A308-1AF5-1448-BBA2-3EBB4A960586}"/>
              </a:ext>
            </a:extLst>
          </p:cNvPr>
          <p:cNvSpPr>
            <a:spLocks/>
          </p:cNvSpPr>
          <p:nvPr userDrawn="1"/>
        </p:nvSpPr>
        <p:spPr bwMode="auto">
          <a:xfrm>
            <a:off x="71501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" name="Line 673">
            <a:extLst>
              <a:ext uri="{FF2B5EF4-FFF2-40B4-BE49-F238E27FC236}">
                <a16:creationId xmlns:a16="http://schemas.microsoft.com/office/drawing/2014/main" id="{667E5574-09A7-9249-831D-F76BC4A3E9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2278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" name="Line 674">
            <a:extLst>
              <a:ext uri="{FF2B5EF4-FFF2-40B4-BE49-F238E27FC236}">
                <a16:creationId xmlns:a16="http://schemas.microsoft.com/office/drawing/2014/main" id="{5C311F2E-5813-A846-AF70-06A90FB63BC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2278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" name="Freeform 675">
            <a:extLst>
              <a:ext uri="{FF2B5EF4-FFF2-40B4-BE49-F238E27FC236}">
                <a16:creationId xmlns:a16="http://schemas.microsoft.com/office/drawing/2014/main" id="{0E03766C-B480-2942-A1D0-30E33C2E9955}"/>
              </a:ext>
            </a:extLst>
          </p:cNvPr>
          <p:cNvSpPr>
            <a:spLocks/>
          </p:cNvSpPr>
          <p:nvPr userDrawn="1"/>
        </p:nvSpPr>
        <p:spPr bwMode="auto">
          <a:xfrm>
            <a:off x="72215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" name="Freeform 676">
            <a:extLst>
              <a:ext uri="{FF2B5EF4-FFF2-40B4-BE49-F238E27FC236}">
                <a16:creationId xmlns:a16="http://schemas.microsoft.com/office/drawing/2014/main" id="{A619EBFB-DBF8-4F40-8100-8F9E783B17A8}"/>
              </a:ext>
            </a:extLst>
          </p:cNvPr>
          <p:cNvSpPr>
            <a:spLocks/>
          </p:cNvSpPr>
          <p:nvPr userDrawn="1"/>
        </p:nvSpPr>
        <p:spPr bwMode="auto">
          <a:xfrm>
            <a:off x="72215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" name="Line 677">
            <a:extLst>
              <a:ext uri="{FF2B5EF4-FFF2-40B4-BE49-F238E27FC236}">
                <a16:creationId xmlns:a16="http://schemas.microsoft.com/office/drawing/2014/main" id="{2CE89357-E698-8641-B3F0-7B9D59E65A0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3040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" name="Line 678">
            <a:extLst>
              <a:ext uri="{FF2B5EF4-FFF2-40B4-BE49-F238E27FC236}">
                <a16:creationId xmlns:a16="http://schemas.microsoft.com/office/drawing/2014/main" id="{389B8F72-B457-4B44-821E-AC152F3C65E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3040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" name="Freeform 679">
            <a:extLst>
              <a:ext uri="{FF2B5EF4-FFF2-40B4-BE49-F238E27FC236}">
                <a16:creationId xmlns:a16="http://schemas.microsoft.com/office/drawing/2014/main" id="{07AA87A5-8C61-4A4A-8556-B15CBE80A40D}"/>
              </a:ext>
            </a:extLst>
          </p:cNvPr>
          <p:cNvSpPr>
            <a:spLocks/>
          </p:cNvSpPr>
          <p:nvPr userDrawn="1"/>
        </p:nvSpPr>
        <p:spPr bwMode="auto">
          <a:xfrm>
            <a:off x="729932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" name="Freeform 680">
            <a:extLst>
              <a:ext uri="{FF2B5EF4-FFF2-40B4-BE49-F238E27FC236}">
                <a16:creationId xmlns:a16="http://schemas.microsoft.com/office/drawing/2014/main" id="{3DE1B9F0-9F53-154A-ABDA-895FBD329D9C}"/>
              </a:ext>
            </a:extLst>
          </p:cNvPr>
          <p:cNvSpPr>
            <a:spLocks/>
          </p:cNvSpPr>
          <p:nvPr userDrawn="1"/>
        </p:nvSpPr>
        <p:spPr bwMode="auto">
          <a:xfrm>
            <a:off x="729932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" name="Line 681">
            <a:extLst>
              <a:ext uri="{FF2B5EF4-FFF2-40B4-BE49-F238E27FC236}">
                <a16:creationId xmlns:a16="http://schemas.microsoft.com/office/drawing/2014/main" id="{CA2ABB54-E91C-DC4B-A9E8-39DF24BA478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3755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" name="Line 682">
            <a:extLst>
              <a:ext uri="{FF2B5EF4-FFF2-40B4-BE49-F238E27FC236}">
                <a16:creationId xmlns:a16="http://schemas.microsoft.com/office/drawing/2014/main" id="{BBEAEF78-8F0B-EA4D-931D-9180EFDEA6D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3755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" name="Freeform 683">
            <a:extLst>
              <a:ext uri="{FF2B5EF4-FFF2-40B4-BE49-F238E27FC236}">
                <a16:creationId xmlns:a16="http://schemas.microsoft.com/office/drawing/2014/main" id="{D7AEF7BF-AE78-F04C-BE33-5AB0A1C79E72}"/>
              </a:ext>
            </a:extLst>
          </p:cNvPr>
          <p:cNvSpPr>
            <a:spLocks/>
          </p:cNvSpPr>
          <p:nvPr userDrawn="1"/>
        </p:nvSpPr>
        <p:spPr bwMode="auto">
          <a:xfrm>
            <a:off x="73723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" name="Freeform 684">
            <a:extLst>
              <a:ext uri="{FF2B5EF4-FFF2-40B4-BE49-F238E27FC236}">
                <a16:creationId xmlns:a16="http://schemas.microsoft.com/office/drawing/2014/main" id="{E6083A4E-58FC-1849-A17F-E8DF0E9A4B33}"/>
              </a:ext>
            </a:extLst>
          </p:cNvPr>
          <p:cNvSpPr>
            <a:spLocks/>
          </p:cNvSpPr>
          <p:nvPr userDrawn="1"/>
        </p:nvSpPr>
        <p:spPr bwMode="auto">
          <a:xfrm>
            <a:off x="73723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" name="Line 685">
            <a:extLst>
              <a:ext uri="{FF2B5EF4-FFF2-40B4-BE49-F238E27FC236}">
                <a16:creationId xmlns:a16="http://schemas.microsoft.com/office/drawing/2014/main" id="{783181D7-4970-0546-8823-EC99B42BA40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4485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" name="Line 686">
            <a:extLst>
              <a:ext uri="{FF2B5EF4-FFF2-40B4-BE49-F238E27FC236}">
                <a16:creationId xmlns:a16="http://schemas.microsoft.com/office/drawing/2014/main" id="{09D358F0-6BA1-0F47-B2C8-A198257EDCD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4485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" name="Freeform 687">
            <a:extLst>
              <a:ext uri="{FF2B5EF4-FFF2-40B4-BE49-F238E27FC236}">
                <a16:creationId xmlns:a16="http://schemas.microsoft.com/office/drawing/2014/main" id="{81C12EB5-E64E-D546-9F37-BEDCA84E6C21}"/>
              </a:ext>
            </a:extLst>
          </p:cNvPr>
          <p:cNvSpPr>
            <a:spLocks/>
          </p:cNvSpPr>
          <p:nvPr userDrawn="1"/>
        </p:nvSpPr>
        <p:spPr bwMode="auto">
          <a:xfrm>
            <a:off x="7443788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" name="Freeform 688">
            <a:extLst>
              <a:ext uri="{FF2B5EF4-FFF2-40B4-BE49-F238E27FC236}">
                <a16:creationId xmlns:a16="http://schemas.microsoft.com/office/drawing/2014/main" id="{9F5E5374-7454-684C-8EF5-6325686E0FD1}"/>
              </a:ext>
            </a:extLst>
          </p:cNvPr>
          <p:cNvSpPr>
            <a:spLocks/>
          </p:cNvSpPr>
          <p:nvPr userDrawn="1"/>
        </p:nvSpPr>
        <p:spPr bwMode="auto">
          <a:xfrm>
            <a:off x="7443788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" name="Line 689">
            <a:extLst>
              <a:ext uri="{FF2B5EF4-FFF2-40B4-BE49-F238E27FC236}">
                <a16:creationId xmlns:a16="http://schemas.microsoft.com/office/drawing/2014/main" id="{09D58A72-3445-FF46-BA48-A580B3D1F8E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5263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" name="Line 690">
            <a:extLst>
              <a:ext uri="{FF2B5EF4-FFF2-40B4-BE49-F238E27FC236}">
                <a16:creationId xmlns:a16="http://schemas.microsoft.com/office/drawing/2014/main" id="{E3B722C7-A74F-4C45-93A5-CE578B08B11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5263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" name="Freeform 691">
            <a:extLst>
              <a:ext uri="{FF2B5EF4-FFF2-40B4-BE49-F238E27FC236}">
                <a16:creationId xmlns:a16="http://schemas.microsoft.com/office/drawing/2014/main" id="{9C3254C0-1C76-1040-AC95-B7BA49326BD4}"/>
              </a:ext>
            </a:extLst>
          </p:cNvPr>
          <p:cNvSpPr>
            <a:spLocks/>
          </p:cNvSpPr>
          <p:nvPr userDrawn="1"/>
        </p:nvSpPr>
        <p:spPr bwMode="auto">
          <a:xfrm>
            <a:off x="75199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" name="Freeform 692">
            <a:extLst>
              <a:ext uri="{FF2B5EF4-FFF2-40B4-BE49-F238E27FC236}">
                <a16:creationId xmlns:a16="http://schemas.microsoft.com/office/drawing/2014/main" id="{B14942FA-8624-2E41-8591-44F77829475C}"/>
              </a:ext>
            </a:extLst>
          </p:cNvPr>
          <p:cNvSpPr>
            <a:spLocks/>
          </p:cNvSpPr>
          <p:nvPr userDrawn="1"/>
        </p:nvSpPr>
        <p:spPr bwMode="auto">
          <a:xfrm>
            <a:off x="75199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" name="Line 693">
            <a:extLst>
              <a:ext uri="{FF2B5EF4-FFF2-40B4-BE49-F238E27FC236}">
                <a16:creationId xmlns:a16="http://schemas.microsoft.com/office/drawing/2014/main" id="{3346A944-E7F9-6D4E-AF01-6F8169E62C3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599363" y="2906713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" name="Line 694">
            <a:extLst>
              <a:ext uri="{FF2B5EF4-FFF2-40B4-BE49-F238E27FC236}">
                <a16:creationId xmlns:a16="http://schemas.microsoft.com/office/drawing/2014/main" id="{9CBA6216-11F1-BC41-914F-4B5475C870A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599363" y="2906713"/>
            <a:ext cx="11112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" name="Freeform 695">
            <a:extLst>
              <a:ext uri="{FF2B5EF4-FFF2-40B4-BE49-F238E27FC236}">
                <a16:creationId xmlns:a16="http://schemas.microsoft.com/office/drawing/2014/main" id="{5F97DB76-5405-F84B-9778-78F071A28BF0}"/>
              </a:ext>
            </a:extLst>
          </p:cNvPr>
          <p:cNvSpPr>
            <a:spLocks/>
          </p:cNvSpPr>
          <p:nvPr userDrawn="1"/>
        </p:nvSpPr>
        <p:spPr bwMode="auto">
          <a:xfrm>
            <a:off x="75914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" name="Freeform 696">
            <a:extLst>
              <a:ext uri="{FF2B5EF4-FFF2-40B4-BE49-F238E27FC236}">
                <a16:creationId xmlns:a16="http://schemas.microsoft.com/office/drawing/2014/main" id="{E80345AF-04C6-9342-89C5-F1E5C6116E4E}"/>
              </a:ext>
            </a:extLst>
          </p:cNvPr>
          <p:cNvSpPr>
            <a:spLocks/>
          </p:cNvSpPr>
          <p:nvPr userDrawn="1"/>
        </p:nvSpPr>
        <p:spPr bwMode="auto">
          <a:xfrm>
            <a:off x="75914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" name="Line 697">
            <a:extLst>
              <a:ext uri="{FF2B5EF4-FFF2-40B4-BE49-F238E27FC236}">
                <a16:creationId xmlns:a16="http://schemas.microsoft.com/office/drawing/2014/main" id="{D043807B-E081-B446-8CB6-A828C311D0C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6708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" name="Line 698">
            <a:extLst>
              <a:ext uri="{FF2B5EF4-FFF2-40B4-BE49-F238E27FC236}">
                <a16:creationId xmlns:a16="http://schemas.microsoft.com/office/drawing/2014/main" id="{24BFE7B0-4D97-8C4F-9C46-A3D67405268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6708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" name="Freeform 699">
            <a:extLst>
              <a:ext uri="{FF2B5EF4-FFF2-40B4-BE49-F238E27FC236}">
                <a16:creationId xmlns:a16="http://schemas.microsoft.com/office/drawing/2014/main" id="{36E36912-884C-A542-88FC-C5B1B8B7A4F4}"/>
              </a:ext>
            </a:extLst>
          </p:cNvPr>
          <p:cNvSpPr>
            <a:spLocks/>
          </p:cNvSpPr>
          <p:nvPr userDrawn="1"/>
        </p:nvSpPr>
        <p:spPr bwMode="auto">
          <a:xfrm>
            <a:off x="766603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" name="Freeform 700">
            <a:extLst>
              <a:ext uri="{FF2B5EF4-FFF2-40B4-BE49-F238E27FC236}">
                <a16:creationId xmlns:a16="http://schemas.microsoft.com/office/drawing/2014/main" id="{34634D9A-7441-4241-BA86-6E476C5A4316}"/>
              </a:ext>
            </a:extLst>
          </p:cNvPr>
          <p:cNvSpPr>
            <a:spLocks/>
          </p:cNvSpPr>
          <p:nvPr userDrawn="1"/>
        </p:nvSpPr>
        <p:spPr bwMode="auto">
          <a:xfrm>
            <a:off x="766603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" name="Line 701">
            <a:extLst>
              <a:ext uri="{FF2B5EF4-FFF2-40B4-BE49-F238E27FC236}">
                <a16:creationId xmlns:a16="http://schemas.microsoft.com/office/drawing/2014/main" id="{AF86A0E9-A6F1-7341-B55D-540268A7148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7470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" name="Line 702">
            <a:extLst>
              <a:ext uri="{FF2B5EF4-FFF2-40B4-BE49-F238E27FC236}">
                <a16:creationId xmlns:a16="http://schemas.microsoft.com/office/drawing/2014/main" id="{1E75208F-3757-5D46-A7EE-F8B5D57D89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7470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" name="Freeform 703">
            <a:extLst>
              <a:ext uri="{FF2B5EF4-FFF2-40B4-BE49-F238E27FC236}">
                <a16:creationId xmlns:a16="http://schemas.microsoft.com/office/drawing/2014/main" id="{8434BB7B-AB6D-2F44-B643-227CA788D945}"/>
              </a:ext>
            </a:extLst>
          </p:cNvPr>
          <p:cNvSpPr>
            <a:spLocks/>
          </p:cNvSpPr>
          <p:nvPr userDrawn="1"/>
        </p:nvSpPr>
        <p:spPr bwMode="auto">
          <a:xfrm>
            <a:off x="77422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" name="Freeform 704">
            <a:extLst>
              <a:ext uri="{FF2B5EF4-FFF2-40B4-BE49-F238E27FC236}">
                <a16:creationId xmlns:a16="http://schemas.microsoft.com/office/drawing/2014/main" id="{52F47C17-926E-4544-91DD-D549C08C269E}"/>
              </a:ext>
            </a:extLst>
          </p:cNvPr>
          <p:cNvSpPr>
            <a:spLocks/>
          </p:cNvSpPr>
          <p:nvPr userDrawn="1"/>
        </p:nvSpPr>
        <p:spPr bwMode="auto">
          <a:xfrm>
            <a:off x="77422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" name="Line 705">
            <a:extLst>
              <a:ext uri="{FF2B5EF4-FFF2-40B4-BE49-F238E27FC236}">
                <a16:creationId xmlns:a16="http://schemas.microsoft.com/office/drawing/2014/main" id="{52D0B051-41BE-134C-9EF3-A7E19D10FE2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8184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" name="Line 706">
            <a:extLst>
              <a:ext uri="{FF2B5EF4-FFF2-40B4-BE49-F238E27FC236}">
                <a16:creationId xmlns:a16="http://schemas.microsoft.com/office/drawing/2014/main" id="{D43F3366-8E85-5947-88F6-BDA30806271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8184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" name="Freeform 707">
            <a:extLst>
              <a:ext uri="{FF2B5EF4-FFF2-40B4-BE49-F238E27FC236}">
                <a16:creationId xmlns:a16="http://schemas.microsoft.com/office/drawing/2014/main" id="{C6722C4F-613F-EA45-9E6E-A95B0E13509B}"/>
              </a:ext>
            </a:extLst>
          </p:cNvPr>
          <p:cNvSpPr>
            <a:spLocks/>
          </p:cNvSpPr>
          <p:nvPr userDrawn="1"/>
        </p:nvSpPr>
        <p:spPr bwMode="auto">
          <a:xfrm>
            <a:off x="78136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" name="Freeform 708">
            <a:extLst>
              <a:ext uri="{FF2B5EF4-FFF2-40B4-BE49-F238E27FC236}">
                <a16:creationId xmlns:a16="http://schemas.microsoft.com/office/drawing/2014/main" id="{C81572BE-1871-A649-A7A0-6C94D5A0B3D3}"/>
              </a:ext>
            </a:extLst>
          </p:cNvPr>
          <p:cNvSpPr>
            <a:spLocks/>
          </p:cNvSpPr>
          <p:nvPr userDrawn="1"/>
        </p:nvSpPr>
        <p:spPr bwMode="auto">
          <a:xfrm>
            <a:off x="78136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" name="Line 709">
            <a:extLst>
              <a:ext uri="{FF2B5EF4-FFF2-40B4-BE49-F238E27FC236}">
                <a16:creationId xmlns:a16="http://schemas.microsoft.com/office/drawing/2014/main" id="{63762DF8-4A7F-4343-B8E8-C6E8A2AC09B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8930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" name="Line 710">
            <a:extLst>
              <a:ext uri="{FF2B5EF4-FFF2-40B4-BE49-F238E27FC236}">
                <a16:creationId xmlns:a16="http://schemas.microsoft.com/office/drawing/2014/main" id="{E9168B3D-94E3-AA42-93ED-1D276222F4F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8930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" name="Freeform 711">
            <a:extLst>
              <a:ext uri="{FF2B5EF4-FFF2-40B4-BE49-F238E27FC236}">
                <a16:creationId xmlns:a16="http://schemas.microsoft.com/office/drawing/2014/main" id="{AAB16237-1EE3-C84A-AA54-47D6C42550E6}"/>
              </a:ext>
            </a:extLst>
          </p:cNvPr>
          <p:cNvSpPr>
            <a:spLocks/>
          </p:cNvSpPr>
          <p:nvPr userDrawn="1"/>
        </p:nvSpPr>
        <p:spPr bwMode="auto">
          <a:xfrm>
            <a:off x="78867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" name="Freeform 712">
            <a:extLst>
              <a:ext uri="{FF2B5EF4-FFF2-40B4-BE49-F238E27FC236}">
                <a16:creationId xmlns:a16="http://schemas.microsoft.com/office/drawing/2014/main" id="{384FCDC5-6F5E-9642-8DF9-ABD3B6636F59}"/>
              </a:ext>
            </a:extLst>
          </p:cNvPr>
          <p:cNvSpPr>
            <a:spLocks/>
          </p:cNvSpPr>
          <p:nvPr userDrawn="1"/>
        </p:nvSpPr>
        <p:spPr bwMode="auto">
          <a:xfrm>
            <a:off x="78867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" name="Line 713">
            <a:extLst>
              <a:ext uri="{FF2B5EF4-FFF2-40B4-BE49-F238E27FC236}">
                <a16:creationId xmlns:a16="http://schemas.microsoft.com/office/drawing/2014/main" id="{5CB57B78-2F2E-DD48-8485-D62EE9D3043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9644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" name="Line 714">
            <a:extLst>
              <a:ext uri="{FF2B5EF4-FFF2-40B4-BE49-F238E27FC236}">
                <a16:creationId xmlns:a16="http://schemas.microsoft.com/office/drawing/2014/main" id="{36EB0FEE-E70A-9147-9597-99C8BCFC9F2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9644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" name="Freeform 715">
            <a:extLst>
              <a:ext uri="{FF2B5EF4-FFF2-40B4-BE49-F238E27FC236}">
                <a16:creationId xmlns:a16="http://schemas.microsoft.com/office/drawing/2014/main" id="{0C627F1D-39FD-F745-B0C7-AF138FEA26BE}"/>
              </a:ext>
            </a:extLst>
          </p:cNvPr>
          <p:cNvSpPr>
            <a:spLocks/>
          </p:cNvSpPr>
          <p:nvPr userDrawn="1"/>
        </p:nvSpPr>
        <p:spPr bwMode="auto">
          <a:xfrm>
            <a:off x="79581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" name="Freeform 716">
            <a:extLst>
              <a:ext uri="{FF2B5EF4-FFF2-40B4-BE49-F238E27FC236}">
                <a16:creationId xmlns:a16="http://schemas.microsoft.com/office/drawing/2014/main" id="{AC0992F3-6B06-F540-9A4B-8A3CC4BFF4D5}"/>
              </a:ext>
            </a:extLst>
          </p:cNvPr>
          <p:cNvSpPr>
            <a:spLocks/>
          </p:cNvSpPr>
          <p:nvPr userDrawn="1"/>
        </p:nvSpPr>
        <p:spPr bwMode="auto">
          <a:xfrm>
            <a:off x="79581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" name="Line 717">
            <a:extLst>
              <a:ext uri="{FF2B5EF4-FFF2-40B4-BE49-F238E27FC236}">
                <a16:creationId xmlns:a16="http://schemas.microsoft.com/office/drawing/2014/main" id="{0645B34A-3A67-F44F-8E40-89257FF53E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0406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" name="Line 718">
            <a:extLst>
              <a:ext uri="{FF2B5EF4-FFF2-40B4-BE49-F238E27FC236}">
                <a16:creationId xmlns:a16="http://schemas.microsoft.com/office/drawing/2014/main" id="{A9949B50-57E0-3B4E-A881-C2619840956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0406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" name="Freeform 719">
            <a:extLst>
              <a:ext uri="{FF2B5EF4-FFF2-40B4-BE49-F238E27FC236}">
                <a16:creationId xmlns:a16="http://schemas.microsoft.com/office/drawing/2014/main" id="{3E5DA3C1-0CC3-C14B-913D-1C6D84F4F238}"/>
              </a:ext>
            </a:extLst>
          </p:cNvPr>
          <p:cNvSpPr>
            <a:spLocks/>
          </p:cNvSpPr>
          <p:nvPr userDrawn="1"/>
        </p:nvSpPr>
        <p:spPr bwMode="auto">
          <a:xfrm>
            <a:off x="803592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" name="Freeform 720">
            <a:extLst>
              <a:ext uri="{FF2B5EF4-FFF2-40B4-BE49-F238E27FC236}">
                <a16:creationId xmlns:a16="http://schemas.microsoft.com/office/drawing/2014/main" id="{C558B2AD-FEFE-DA44-A543-A70FF8432351}"/>
              </a:ext>
            </a:extLst>
          </p:cNvPr>
          <p:cNvSpPr>
            <a:spLocks/>
          </p:cNvSpPr>
          <p:nvPr userDrawn="1"/>
        </p:nvSpPr>
        <p:spPr bwMode="auto">
          <a:xfrm>
            <a:off x="803592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" name="Line 721">
            <a:extLst>
              <a:ext uri="{FF2B5EF4-FFF2-40B4-BE49-F238E27FC236}">
                <a16:creationId xmlns:a16="http://schemas.microsoft.com/office/drawing/2014/main" id="{40C4F2DC-738B-BA42-93D7-7F2DBB1EB3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1121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" name="Line 722">
            <a:extLst>
              <a:ext uri="{FF2B5EF4-FFF2-40B4-BE49-F238E27FC236}">
                <a16:creationId xmlns:a16="http://schemas.microsoft.com/office/drawing/2014/main" id="{69A2504A-9728-8041-855B-0B68A1599D1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1121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3" name="Freeform 723">
            <a:extLst>
              <a:ext uri="{FF2B5EF4-FFF2-40B4-BE49-F238E27FC236}">
                <a16:creationId xmlns:a16="http://schemas.microsoft.com/office/drawing/2014/main" id="{EBC03AD3-1B69-5C43-81E3-EABAEDFB4D21}"/>
              </a:ext>
            </a:extLst>
          </p:cNvPr>
          <p:cNvSpPr>
            <a:spLocks/>
          </p:cNvSpPr>
          <p:nvPr userDrawn="1"/>
        </p:nvSpPr>
        <p:spPr bwMode="auto">
          <a:xfrm>
            <a:off x="81089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4" name="Freeform 724">
            <a:extLst>
              <a:ext uri="{FF2B5EF4-FFF2-40B4-BE49-F238E27FC236}">
                <a16:creationId xmlns:a16="http://schemas.microsoft.com/office/drawing/2014/main" id="{6CA538B7-DC4E-C946-96AD-1E62378701BC}"/>
              </a:ext>
            </a:extLst>
          </p:cNvPr>
          <p:cNvSpPr>
            <a:spLocks/>
          </p:cNvSpPr>
          <p:nvPr userDrawn="1"/>
        </p:nvSpPr>
        <p:spPr bwMode="auto">
          <a:xfrm>
            <a:off x="81089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5" name="Line 725">
            <a:extLst>
              <a:ext uri="{FF2B5EF4-FFF2-40B4-BE49-F238E27FC236}">
                <a16:creationId xmlns:a16="http://schemas.microsoft.com/office/drawing/2014/main" id="{F3169750-5F2F-FD43-8CF7-D244C611706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1851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6" name="Line 726">
            <a:extLst>
              <a:ext uri="{FF2B5EF4-FFF2-40B4-BE49-F238E27FC236}">
                <a16:creationId xmlns:a16="http://schemas.microsoft.com/office/drawing/2014/main" id="{DD9FF089-BFB0-EC44-A324-5FDCDB390BF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1851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7" name="Freeform 727">
            <a:extLst>
              <a:ext uri="{FF2B5EF4-FFF2-40B4-BE49-F238E27FC236}">
                <a16:creationId xmlns:a16="http://schemas.microsoft.com/office/drawing/2014/main" id="{0135E4BE-AB82-DE48-BD7F-83FC6EEC4FE1}"/>
              </a:ext>
            </a:extLst>
          </p:cNvPr>
          <p:cNvSpPr>
            <a:spLocks/>
          </p:cNvSpPr>
          <p:nvPr userDrawn="1"/>
        </p:nvSpPr>
        <p:spPr bwMode="auto">
          <a:xfrm>
            <a:off x="8180388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8" name="Freeform 728">
            <a:extLst>
              <a:ext uri="{FF2B5EF4-FFF2-40B4-BE49-F238E27FC236}">
                <a16:creationId xmlns:a16="http://schemas.microsoft.com/office/drawing/2014/main" id="{C90AEC35-7152-D94A-9873-A1D0FB77B3F2}"/>
              </a:ext>
            </a:extLst>
          </p:cNvPr>
          <p:cNvSpPr>
            <a:spLocks/>
          </p:cNvSpPr>
          <p:nvPr userDrawn="1"/>
        </p:nvSpPr>
        <p:spPr bwMode="auto">
          <a:xfrm>
            <a:off x="8180388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9" name="Line 729">
            <a:extLst>
              <a:ext uri="{FF2B5EF4-FFF2-40B4-BE49-F238E27FC236}">
                <a16:creationId xmlns:a16="http://schemas.microsoft.com/office/drawing/2014/main" id="{CAB1D8DB-B4C4-F044-8FD2-9F996DA38D4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2629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0" name="Line 730">
            <a:extLst>
              <a:ext uri="{FF2B5EF4-FFF2-40B4-BE49-F238E27FC236}">
                <a16:creationId xmlns:a16="http://schemas.microsoft.com/office/drawing/2014/main" id="{EBD733CB-0763-1647-8AB4-864C0452F07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2629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1" name="Freeform 731">
            <a:extLst>
              <a:ext uri="{FF2B5EF4-FFF2-40B4-BE49-F238E27FC236}">
                <a16:creationId xmlns:a16="http://schemas.microsoft.com/office/drawing/2014/main" id="{CA9F4550-3B8F-5B4F-9160-5C732F2DBBE6}"/>
              </a:ext>
            </a:extLst>
          </p:cNvPr>
          <p:cNvSpPr>
            <a:spLocks/>
          </p:cNvSpPr>
          <p:nvPr userDrawn="1"/>
        </p:nvSpPr>
        <p:spPr bwMode="auto">
          <a:xfrm>
            <a:off x="82565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2" name="Freeform 732">
            <a:extLst>
              <a:ext uri="{FF2B5EF4-FFF2-40B4-BE49-F238E27FC236}">
                <a16:creationId xmlns:a16="http://schemas.microsoft.com/office/drawing/2014/main" id="{0D9C4532-6E0B-9C48-B342-9BC2A6E6F219}"/>
              </a:ext>
            </a:extLst>
          </p:cNvPr>
          <p:cNvSpPr>
            <a:spLocks/>
          </p:cNvSpPr>
          <p:nvPr userDrawn="1"/>
        </p:nvSpPr>
        <p:spPr bwMode="auto">
          <a:xfrm>
            <a:off x="82565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3" name="Line 733">
            <a:extLst>
              <a:ext uri="{FF2B5EF4-FFF2-40B4-BE49-F238E27FC236}">
                <a16:creationId xmlns:a16="http://schemas.microsoft.com/office/drawing/2014/main" id="{4D4885F4-9D1B-B443-9217-D6A242DB8AF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3343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4" name="Line 734">
            <a:extLst>
              <a:ext uri="{FF2B5EF4-FFF2-40B4-BE49-F238E27FC236}">
                <a16:creationId xmlns:a16="http://schemas.microsoft.com/office/drawing/2014/main" id="{4EF20BC2-0D38-F94D-BF1C-D80334B580C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3343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5" name="Freeform 735">
            <a:extLst>
              <a:ext uri="{FF2B5EF4-FFF2-40B4-BE49-F238E27FC236}">
                <a16:creationId xmlns:a16="http://schemas.microsoft.com/office/drawing/2014/main" id="{D719781B-53FF-ED45-A13F-D27523C67C6F}"/>
              </a:ext>
            </a:extLst>
          </p:cNvPr>
          <p:cNvSpPr>
            <a:spLocks/>
          </p:cNvSpPr>
          <p:nvPr userDrawn="1"/>
        </p:nvSpPr>
        <p:spPr bwMode="auto">
          <a:xfrm>
            <a:off x="833120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6" name="Freeform 736">
            <a:extLst>
              <a:ext uri="{FF2B5EF4-FFF2-40B4-BE49-F238E27FC236}">
                <a16:creationId xmlns:a16="http://schemas.microsoft.com/office/drawing/2014/main" id="{48665705-AA3D-4C42-885D-2B80B0843392}"/>
              </a:ext>
            </a:extLst>
          </p:cNvPr>
          <p:cNvSpPr>
            <a:spLocks/>
          </p:cNvSpPr>
          <p:nvPr userDrawn="1"/>
        </p:nvSpPr>
        <p:spPr bwMode="auto">
          <a:xfrm>
            <a:off x="833120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7" name="Line 737">
            <a:extLst>
              <a:ext uri="{FF2B5EF4-FFF2-40B4-BE49-F238E27FC236}">
                <a16:creationId xmlns:a16="http://schemas.microsoft.com/office/drawing/2014/main" id="{007FF017-017C-4A45-8E5F-6D70A4EEE4A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4074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8" name="Line 738">
            <a:extLst>
              <a:ext uri="{FF2B5EF4-FFF2-40B4-BE49-F238E27FC236}">
                <a16:creationId xmlns:a16="http://schemas.microsoft.com/office/drawing/2014/main" id="{4B1DCAF0-30B8-3A49-918C-D68FFE345BC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4074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9" name="Freeform 739">
            <a:extLst>
              <a:ext uri="{FF2B5EF4-FFF2-40B4-BE49-F238E27FC236}">
                <a16:creationId xmlns:a16="http://schemas.microsoft.com/office/drawing/2014/main" id="{71F889D0-2EAF-5747-B627-78FCF02C77B5}"/>
              </a:ext>
            </a:extLst>
          </p:cNvPr>
          <p:cNvSpPr>
            <a:spLocks/>
          </p:cNvSpPr>
          <p:nvPr userDrawn="1"/>
        </p:nvSpPr>
        <p:spPr bwMode="auto">
          <a:xfrm>
            <a:off x="840263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0" name="Freeform 740">
            <a:extLst>
              <a:ext uri="{FF2B5EF4-FFF2-40B4-BE49-F238E27FC236}">
                <a16:creationId xmlns:a16="http://schemas.microsoft.com/office/drawing/2014/main" id="{79987EA6-1FE1-E941-94F3-F6228F9900F9}"/>
              </a:ext>
            </a:extLst>
          </p:cNvPr>
          <p:cNvSpPr>
            <a:spLocks/>
          </p:cNvSpPr>
          <p:nvPr userDrawn="1"/>
        </p:nvSpPr>
        <p:spPr bwMode="auto">
          <a:xfrm>
            <a:off x="840263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1" name="Line 741">
            <a:extLst>
              <a:ext uri="{FF2B5EF4-FFF2-40B4-BE49-F238E27FC236}">
                <a16:creationId xmlns:a16="http://schemas.microsoft.com/office/drawing/2014/main" id="{C4716337-EA52-0240-9974-62D39DAEB01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4836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2" name="Line 742">
            <a:extLst>
              <a:ext uri="{FF2B5EF4-FFF2-40B4-BE49-F238E27FC236}">
                <a16:creationId xmlns:a16="http://schemas.microsoft.com/office/drawing/2014/main" id="{1BA0B163-2122-2C49-A59A-3CFB07CD835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4836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3" name="Freeform 743">
            <a:extLst>
              <a:ext uri="{FF2B5EF4-FFF2-40B4-BE49-F238E27FC236}">
                <a16:creationId xmlns:a16="http://schemas.microsoft.com/office/drawing/2014/main" id="{3F24EE79-9E0B-5149-908F-A9938B26EA5F}"/>
              </a:ext>
            </a:extLst>
          </p:cNvPr>
          <p:cNvSpPr>
            <a:spLocks/>
          </p:cNvSpPr>
          <p:nvPr userDrawn="1"/>
        </p:nvSpPr>
        <p:spPr bwMode="auto">
          <a:xfrm>
            <a:off x="84788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4" name="Freeform 744">
            <a:extLst>
              <a:ext uri="{FF2B5EF4-FFF2-40B4-BE49-F238E27FC236}">
                <a16:creationId xmlns:a16="http://schemas.microsoft.com/office/drawing/2014/main" id="{76F8B44B-ABD0-EE46-B564-85633E89C0A2}"/>
              </a:ext>
            </a:extLst>
          </p:cNvPr>
          <p:cNvSpPr>
            <a:spLocks/>
          </p:cNvSpPr>
          <p:nvPr userDrawn="1"/>
        </p:nvSpPr>
        <p:spPr bwMode="auto">
          <a:xfrm>
            <a:off x="84788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5" name="Line 745">
            <a:extLst>
              <a:ext uri="{FF2B5EF4-FFF2-40B4-BE49-F238E27FC236}">
                <a16:creationId xmlns:a16="http://schemas.microsoft.com/office/drawing/2014/main" id="{3109A938-A587-E544-B726-6F17A66D444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5566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6" name="Line 746">
            <a:extLst>
              <a:ext uri="{FF2B5EF4-FFF2-40B4-BE49-F238E27FC236}">
                <a16:creationId xmlns:a16="http://schemas.microsoft.com/office/drawing/2014/main" id="{8E94AABD-4C87-3D45-9137-522F1990747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5566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7" name="Freeform 747">
            <a:extLst>
              <a:ext uri="{FF2B5EF4-FFF2-40B4-BE49-F238E27FC236}">
                <a16:creationId xmlns:a16="http://schemas.microsoft.com/office/drawing/2014/main" id="{3C3F2212-B7DF-424D-B2FB-39A673081AB2}"/>
              </a:ext>
            </a:extLst>
          </p:cNvPr>
          <p:cNvSpPr>
            <a:spLocks/>
          </p:cNvSpPr>
          <p:nvPr userDrawn="1"/>
        </p:nvSpPr>
        <p:spPr bwMode="auto">
          <a:xfrm>
            <a:off x="85502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8" name="Freeform 748">
            <a:extLst>
              <a:ext uri="{FF2B5EF4-FFF2-40B4-BE49-F238E27FC236}">
                <a16:creationId xmlns:a16="http://schemas.microsoft.com/office/drawing/2014/main" id="{44CBBD7C-126D-7347-9DD3-750064572E64}"/>
              </a:ext>
            </a:extLst>
          </p:cNvPr>
          <p:cNvSpPr>
            <a:spLocks/>
          </p:cNvSpPr>
          <p:nvPr userDrawn="1"/>
        </p:nvSpPr>
        <p:spPr bwMode="auto">
          <a:xfrm>
            <a:off x="85502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89" name="Line 749">
            <a:extLst>
              <a:ext uri="{FF2B5EF4-FFF2-40B4-BE49-F238E27FC236}">
                <a16:creationId xmlns:a16="http://schemas.microsoft.com/office/drawing/2014/main" id="{EFD47731-780A-3244-9359-E7A6E112453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296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0" name="Line 750">
            <a:extLst>
              <a:ext uri="{FF2B5EF4-FFF2-40B4-BE49-F238E27FC236}">
                <a16:creationId xmlns:a16="http://schemas.microsoft.com/office/drawing/2014/main" id="{10D7DF21-5467-2F4C-B6FF-32B786837DC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296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1" name="Freeform 751">
            <a:extLst>
              <a:ext uri="{FF2B5EF4-FFF2-40B4-BE49-F238E27FC236}">
                <a16:creationId xmlns:a16="http://schemas.microsoft.com/office/drawing/2014/main" id="{9E8F171E-C4FF-F343-B341-F90BBB02DFD4}"/>
              </a:ext>
            </a:extLst>
          </p:cNvPr>
          <p:cNvSpPr>
            <a:spLocks/>
          </p:cNvSpPr>
          <p:nvPr userDrawn="1"/>
        </p:nvSpPr>
        <p:spPr bwMode="auto">
          <a:xfrm>
            <a:off x="86233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2" name="Freeform 752">
            <a:extLst>
              <a:ext uri="{FF2B5EF4-FFF2-40B4-BE49-F238E27FC236}">
                <a16:creationId xmlns:a16="http://schemas.microsoft.com/office/drawing/2014/main" id="{8C169388-9F7D-E145-A1CA-156D7AAE4C6C}"/>
              </a:ext>
            </a:extLst>
          </p:cNvPr>
          <p:cNvSpPr>
            <a:spLocks/>
          </p:cNvSpPr>
          <p:nvPr userDrawn="1"/>
        </p:nvSpPr>
        <p:spPr bwMode="auto">
          <a:xfrm>
            <a:off x="86233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3" name="Line 753">
            <a:extLst>
              <a:ext uri="{FF2B5EF4-FFF2-40B4-BE49-F238E27FC236}">
                <a16:creationId xmlns:a16="http://schemas.microsoft.com/office/drawing/2014/main" id="{74E644DF-700B-A54C-8AF9-8C1E24C6FFF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7010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4" name="Line 754">
            <a:extLst>
              <a:ext uri="{FF2B5EF4-FFF2-40B4-BE49-F238E27FC236}">
                <a16:creationId xmlns:a16="http://schemas.microsoft.com/office/drawing/2014/main" id="{9E4DAB1F-CF15-EA47-9DF8-FDA2FD87566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7010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5" name="Freeform 755">
            <a:extLst>
              <a:ext uri="{FF2B5EF4-FFF2-40B4-BE49-F238E27FC236}">
                <a16:creationId xmlns:a16="http://schemas.microsoft.com/office/drawing/2014/main" id="{A13EAE66-B982-E542-8F8D-C1C40799D79F}"/>
              </a:ext>
            </a:extLst>
          </p:cNvPr>
          <p:cNvSpPr>
            <a:spLocks/>
          </p:cNvSpPr>
          <p:nvPr userDrawn="1"/>
        </p:nvSpPr>
        <p:spPr bwMode="auto">
          <a:xfrm>
            <a:off x="86947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6" name="Freeform 756">
            <a:extLst>
              <a:ext uri="{FF2B5EF4-FFF2-40B4-BE49-F238E27FC236}">
                <a16:creationId xmlns:a16="http://schemas.microsoft.com/office/drawing/2014/main" id="{9511FB67-F0D9-6146-894E-E076A1557BC9}"/>
              </a:ext>
            </a:extLst>
          </p:cNvPr>
          <p:cNvSpPr>
            <a:spLocks/>
          </p:cNvSpPr>
          <p:nvPr userDrawn="1"/>
        </p:nvSpPr>
        <p:spPr bwMode="auto">
          <a:xfrm>
            <a:off x="86947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7" name="Line 757">
            <a:extLst>
              <a:ext uri="{FF2B5EF4-FFF2-40B4-BE49-F238E27FC236}">
                <a16:creationId xmlns:a16="http://schemas.microsoft.com/office/drawing/2014/main" id="{F1D1980E-E73A-6D42-AB4B-600BD9562D9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7772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8" name="Line 758">
            <a:extLst>
              <a:ext uri="{FF2B5EF4-FFF2-40B4-BE49-F238E27FC236}">
                <a16:creationId xmlns:a16="http://schemas.microsoft.com/office/drawing/2014/main" id="{B6EB4B5D-173A-9B49-BCAF-A5254B29861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7772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9" name="Freeform 759">
            <a:extLst>
              <a:ext uri="{FF2B5EF4-FFF2-40B4-BE49-F238E27FC236}">
                <a16:creationId xmlns:a16="http://schemas.microsoft.com/office/drawing/2014/main" id="{14F60D3E-657F-D449-97F5-23AE31F73142}"/>
              </a:ext>
            </a:extLst>
          </p:cNvPr>
          <p:cNvSpPr>
            <a:spLocks/>
          </p:cNvSpPr>
          <p:nvPr userDrawn="1"/>
        </p:nvSpPr>
        <p:spPr bwMode="auto">
          <a:xfrm>
            <a:off x="87725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0" name="Freeform 760">
            <a:extLst>
              <a:ext uri="{FF2B5EF4-FFF2-40B4-BE49-F238E27FC236}">
                <a16:creationId xmlns:a16="http://schemas.microsoft.com/office/drawing/2014/main" id="{414CA0EC-CDC1-9145-AEAA-54E260782F5C}"/>
              </a:ext>
            </a:extLst>
          </p:cNvPr>
          <p:cNvSpPr>
            <a:spLocks/>
          </p:cNvSpPr>
          <p:nvPr userDrawn="1"/>
        </p:nvSpPr>
        <p:spPr bwMode="auto">
          <a:xfrm>
            <a:off x="87725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1" name="Line 761">
            <a:extLst>
              <a:ext uri="{FF2B5EF4-FFF2-40B4-BE49-F238E27FC236}">
                <a16:creationId xmlns:a16="http://schemas.microsoft.com/office/drawing/2014/main" id="{4F725266-579F-B24C-8CF6-7580D2A7EE2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8487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2" name="Line 762">
            <a:extLst>
              <a:ext uri="{FF2B5EF4-FFF2-40B4-BE49-F238E27FC236}">
                <a16:creationId xmlns:a16="http://schemas.microsoft.com/office/drawing/2014/main" id="{05B9AAE1-407A-644D-9668-886BCC0B489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8487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3" name="Freeform 763">
            <a:extLst>
              <a:ext uri="{FF2B5EF4-FFF2-40B4-BE49-F238E27FC236}">
                <a16:creationId xmlns:a16="http://schemas.microsoft.com/office/drawing/2014/main" id="{3F38F9A1-B4A4-9949-8DA1-E32E40A5DEB6}"/>
              </a:ext>
            </a:extLst>
          </p:cNvPr>
          <p:cNvSpPr>
            <a:spLocks/>
          </p:cNvSpPr>
          <p:nvPr userDrawn="1"/>
        </p:nvSpPr>
        <p:spPr bwMode="auto">
          <a:xfrm>
            <a:off x="88455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4" name="Freeform 764">
            <a:extLst>
              <a:ext uri="{FF2B5EF4-FFF2-40B4-BE49-F238E27FC236}">
                <a16:creationId xmlns:a16="http://schemas.microsoft.com/office/drawing/2014/main" id="{8808F7A2-43F8-FD4A-9FBB-FCF5AE1BD0EF}"/>
              </a:ext>
            </a:extLst>
          </p:cNvPr>
          <p:cNvSpPr>
            <a:spLocks/>
          </p:cNvSpPr>
          <p:nvPr userDrawn="1"/>
        </p:nvSpPr>
        <p:spPr bwMode="auto">
          <a:xfrm>
            <a:off x="88455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5" name="Line 765">
            <a:extLst>
              <a:ext uri="{FF2B5EF4-FFF2-40B4-BE49-F238E27FC236}">
                <a16:creationId xmlns:a16="http://schemas.microsoft.com/office/drawing/2014/main" id="{F8A694EC-B31F-7E4C-91A0-1534980104D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9217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6" name="Line 766">
            <a:extLst>
              <a:ext uri="{FF2B5EF4-FFF2-40B4-BE49-F238E27FC236}">
                <a16:creationId xmlns:a16="http://schemas.microsoft.com/office/drawing/2014/main" id="{89DF1841-DCA6-C24C-BC71-7B6EC9091DD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9217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7" name="Freeform 767">
            <a:extLst>
              <a:ext uri="{FF2B5EF4-FFF2-40B4-BE49-F238E27FC236}">
                <a16:creationId xmlns:a16="http://schemas.microsoft.com/office/drawing/2014/main" id="{9E94B98F-B92B-234C-990D-6C344853B8EF}"/>
              </a:ext>
            </a:extLst>
          </p:cNvPr>
          <p:cNvSpPr>
            <a:spLocks/>
          </p:cNvSpPr>
          <p:nvPr userDrawn="1"/>
        </p:nvSpPr>
        <p:spPr bwMode="auto">
          <a:xfrm>
            <a:off x="8916988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8" name="Freeform 768">
            <a:extLst>
              <a:ext uri="{FF2B5EF4-FFF2-40B4-BE49-F238E27FC236}">
                <a16:creationId xmlns:a16="http://schemas.microsoft.com/office/drawing/2014/main" id="{1844E7D9-1580-864B-B55F-CA5E97E01B4A}"/>
              </a:ext>
            </a:extLst>
          </p:cNvPr>
          <p:cNvSpPr>
            <a:spLocks/>
          </p:cNvSpPr>
          <p:nvPr userDrawn="1"/>
        </p:nvSpPr>
        <p:spPr bwMode="auto">
          <a:xfrm>
            <a:off x="8916988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09" name="Line 769">
            <a:extLst>
              <a:ext uri="{FF2B5EF4-FFF2-40B4-BE49-F238E27FC236}">
                <a16:creationId xmlns:a16="http://schemas.microsoft.com/office/drawing/2014/main" id="{33C1FC79-9D06-5640-8FE6-82AE4B20C46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9995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0" name="Line 770">
            <a:extLst>
              <a:ext uri="{FF2B5EF4-FFF2-40B4-BE49-F238E27FC236}">
                <a16:creationId xmlns:a16="http://schemas.microsoft.com/office/drawing/2014/main" id="{510D9BA0-DDB4-8D46-AE67-3DCABB1F537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9995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1" name="Freeform 771">
            <a:extLst>
              <a:ext uri="{FF2B5EF4-FFF2-40B4-BE49-F238E27FC236}">
                <a16:creationId xmlns:a16="http://schemas.microsoft.com/office/drawing/2014/main" id="{9CE63BF4-F029-A54D-97E8-2638B3566CAA}"/>
              </a:ext>
            </a:extLst>
          </p:cNvPr>
          <p:cNvSpPr>
            <a:spLocks/>
          </p:cNvSpPr>
          <p:nvPr userDrawn="1"/>
        </p:nvSpPr>
        <p:spPr bwMode="auto">
          <a:xfrm>
            <a:off x="899477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2" name="Freeform 772">
            <a:extLst>
              <a:ext uri="{FF2B5EF4-FFF2-40B4-BE49-F238E27FC236}">
                <a16:creationId xmlns:a16="http://schemas.microsoft.com/office/drawing/2014/main" id="{32F8E235-F10E-4A4A-B58A-313FEF901B82}"/>
              </a:ext>
            </a:extLst>
          </p:cNvPr>
          <p:cNvSpPr>
            <a:spLocks/>
          </p:cNvSpPr>
          <p:nvPr userDrawn="1"/>
        </p:nvSpPr>
        <p:spPr bwMode="auto">
          <a:xfrm>
            <a:off x="899477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3" name="Line 773">
            <a:extLst>
              <a:ext uri="{FF2B5EF4-FFF2-40B4-BE49-F238E27FC236}">
                <a16:creationId xmlns:a16="http://schemas.microsoft.com/office/drawing/2014/main" id="{E858F90C-62DB-CC40-BFD1-E9CCDCE1FC2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0709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4" name="Line 774">
            <a:extLst>
              <a:ext uri="{FF2B5EF4-FFF2-40B4-BE49-F238E27FC236}">
                <a16:creationId xmlns:a16="http://schemas.microsoft.com/office/drawing/2014/main" id="{6644BE11-3B96-4040-A364-0CF7AA039CE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0709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5" name="Freeform 775">
            <a:extLst>
              <a:ext uri="{FF2B5EF4-FFF2-40B4-BE49-F238E27FC236}">
                <a16:creationId xmlns:a16="http://schemas.microsoft.com/office/drawing/2014/main" id="{6D938976-ACDD-054A-A38C-A5F8F89B2BC1}"/>
              </a:ext>
            </a:extLst>
          </p:cNvPr>
          <p:cNvSpPr>
            <a:spLocks/>
          </p:cNvSpPr>
          <p:nvPr userDrawn="1"/>
        </p:nvSpPr>
        <p:spPr bwMode="auto">
          <a:xfrm>
            <a:off x="906780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6" name="Freeform 776">
            <a:extLst>
              <a:ext uri="{FF2B5EF4-FFF2-40B4-BE49-F238E27FC236}">
                <a16:creationId xmlns:a16="http://schemas.microsoft.com/office/drawing/2014/main" id="{21BFD434-5081-1D4A-9386-98CF634DA0E4}"/>
              </a:ext>
            </a:extLst>
          </p:cNvPr>
          <p:cNvSpPr>
            <a:spLocks/>
          </p:cNvSpPr>
          <p:nvPr userDrawn="1"/>
        </p:nvSpPr>
        <p:spPr bwMode="auto">
          <a:xfrm>
            <a:off x="906780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7" name="Line 777">
            <a:extLst>
              <a:ext uri="{FF2B5EF4-FFF2-40B4-BE49-F238E27FC236}">
                <a16:creationId xmlns:a16="http://schemas.microsoft.com/office/drawing/2014/main" id="{EB31C228-64F0-B44A-BA0A-A8CE11B1FA8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1440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8" name="Line 778">
            <a:extLst>
              <a:ext uri="{FF2B5EF4-FFF2-40B4-BE49-F238E27FC236}">
                <a16:creationId xmlns:a16="http://schemas.microsoft.com/office/drawing/2014/main" id="{882CF499-F4A1-D748-9160-8E3C23C4C2B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1440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9" name="Freeform 779">
            <a:extLst>
              <a:ext uri="{FF2B5EF4-FFF2-40B4-BE49-F238E27FC236}">
                <a16:creationId xmlns:a16="http://schemas.microsoft.com/office/drawing/2014/main" id="{6825D72F-B093-E246-841D-E87F46308585}"/>
              </a:ext>
            </a:extLst>
          </p:cNvPr>
          <p:cNvSpPr>
            <a:spLocks/>
          </p:cNvSpPr>
          <p:nvPr userDrawn="1"/>
        </p:nvSpPr>
        <p:spPr bwMode="auto">
          <a:xfrm>
            <a:off x="913923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0" name="Freeform 780">
            <a:extLst>
              <a:ext uri="{FF2B5EF4-FFF2-40B4-BE49-F238E27FC236}">
                <a16:creationId xmlns:a16="http://schemas.microsoft.com/office/drawing/2014/main" id="{DD6585DE-35DC-144B-8812-6A68D091737F}"/>
              </a:ext>
            </a:extLst>
          </p:cNvPr>
          <p:cNvSpPr>
            <a:spLocks/>
          </p:cNvSpPr>
          <p:nvPr userDrawn="1"/>
        </p:nvSpPr>
        <p:spPr bwMode="auto">
          <a:xfrm>
            <a:off x="913923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1" name="Line 781">
            <a:extLst>
              <a:ext uri="{FF2B5EF4-FFF2-40B4-BE49-F238E27FC236}">
                <a16:creationId xmlns:a16="http://schemas.microsoft.com/office/drawing/2014/main" id="{A3DEF6D3-6290-A042-A95A-7EE49F5D051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2217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2" name="Line 782">
            <a:extLst>
              <a:ext uri="{FF2B5EF4-FFF2-40B4-BE49-F238E27FC236}">
                <a16:creationId xmlns:a16="http://schemas.microsoft.com/office/drawing/2014/main" id="{4CD98F8C-88F6-274B-9089-A41C4CFC4DD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2217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3" name="Freeform 783">
            <a:extLst>
              <a:ext uri="{FF2B5EF4-FFF2-40B4-BE49-F238E27FC236}">
                <a16:creationId xmlns:a16="http://schemas.microsoft.com/office/drawing/2014/main" id="{A7252F33-FF78-AE4E-BE52-F9B25C3146D6}"/>
              </a:ext>
            </a:extLst>
          </p:cNvPr>
          <p:cNvSpPr>
            <a:spLocks/>
          </p:cNvSpPr>
          <p:nvPr userDrawn="1"/>
        </p:nvSpPr>
        <p:spPr bwMode="auto">
          <a:xfrm>
            <a:off x="92154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4" name="Freeform 784">
            <a:extLst>
              <a:ext uri="{FF2B5EF4-FFF2-40B4-BE49-F238E27FC236}">
                <a16:creationId xmlns:a16="http://schemas.microsoft.com/office/drawing/2014/main" id="{953FA97C-A64B-CC45-A277-1EAF470D7589}"/>
              </a:ext>
            </a:extLst>
          </p:cNvPr>
          <p:cNvSpPr>
            <a:spLocks/>
          </p:cNvSpPr>
          <p:nvPr userDrawn="1"/>
        </p:nvSpPr>
        <p:spPr bwMode="auto">
          <a:xfrm>
            <a:off x="92154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5" name="Line 785">
            <a:extLst>
              <a:ext uri="{FF2B5EF4-FFF2-40B4-BE49-F238E27FC236}">
                <a16:creationId xmlns:a16="http://schemas.microsoft.com/office/drawing/2014/main" id="{50D81DBA-1305-364B-9EC6-E441EFD8AEB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2932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6" name="Line 786">
            <a:extLst>
              <a:ext uri="{FF2B5EF4-FFF2-40B4-BE49-F238E27FC236}">
                <a16:creationId xmlns:a16="http://schemas.microsoft.com/office/drawing/2014/main" id="{BF0CE2A7-86DC-1B46-97C2-60B418ED4A3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2932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7" name="Freeform 787">
            <a:extLst>
              <a:ext uri="{FF2B5EF4-FFF2-40B4-BE49-F238E27FC236}">
                <a16:creationId xmlns:a16="http://schemas.microsoft.com/office/drawing/2014/main" id="{AD48126F-BD83-7647-90CF-F56D36A4DC0E}"/>
              </a:ext>
            </a:extLst>
          </p:cNvPr>
          <p:cNvSpPr>
            <a:spLocks/>
          </p:cNvSpPr>
          <p:nvPr userDrawn="1"/>
        </p:nvSpPr>
        <p:spPr bwMode="auto">
          <a:xfrm>
            <a:off x="92868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8" name="Freeform 788">
            <a:extLst>
              <a:ext uri="{FF2B5EF4-FFF2-40B4-BE49-F238E27FC236}">
                <a16:creationId xmlns:a16="http://schemas.microsoft.com/office/drawing/2014/main" id="{3694CFC7-BED3-9143-BC04-3C3190A83D20}"/>
              </a:ext>
            </a:extLst>
          </p:cNvPr>
          <p:cNvSpPr>
            <a:spLocks/>
          </p:cNvSpPr>
          <p:nvPr userDrawn="1"/>
        </p:nvSpPr>
        <p:spPr bwMode="auto">
          <a:xfrm>
            <a:off x="92868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29" name="Line 789">
            <a:extLst>
              <a:ext uri="{FF2B5EF4-FFF2-40B4-BE49-F238E27FC236}">
                <a16:creationId xmlns:a16="http://schemas.microsoft.com/office/drawing/2014/main" id="{69817E06-B0FF-4B40-A7A9-C0A996C0359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3662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0" name="Line 790">
            <a:extLst>
              <a:ext uri="{FF2B5EF4-FFF2-40B4-BE49-F238E27FC236}">
                <a16:creationId xmlns:a16="http://schemas.microsoft.com/office/drawing/2014/main" id="{07B963F3-C980-2C4B-B8BA-3EFC8489F4D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3662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1" name="Freeform 791">
            <a:extLst>
              <a:ext uri="{FF2B5EF4-FFF2-40B4-BE49-F238E27FC236}">
                <a16:creationId xmlns:a16="http://schemas.microsoft.com/office/drawing/2014/main" id="{F21A7676-307F-8C40-B8D5-0433AB4BD1ED}"/>
              </a:ext>
            </a:extLst>
          </p:cNvPr>
          <p:cNvSpPr>
            <a:spLocks/>
          </p:cNvSpPr>
          <p:nvPr userDrawn="1"/>
        </p:nvSpPr>
        <p:spPr bwMode="auto">
          <a:xfrm>
            <a:off x="93599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2" name="Freeform 792">
            <a:extLst>
              <a:ext uri="{FF2B5EF4-FFF2-40B4-BE49-F238E27FC236}">
                <a16:creationId xmlns:a16="http://schemas.microsoft.com/office/drawing/2014/main" id="{C859FD03-FA5E-D44D-AC08-13B62EBB607A}"/>
              </a:ext>
            </a:extLst>
          </p:cNvPr>
          <p:cNvSpPr>
            <a:spLocks/>
          </p:cNvSpPr>
          <p:nvPr userDrawn="1"/>
        </p:nvSpPr>
        <p:spPr bwMode="auto">
          <a:xfrm>
            <a:off x="93599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3" name="Line 793">
            <a:extLst>
              <a:ext uri="{FF2B5EF4-FFF2-40B4-BE49-F238E27FC236}">
                <a16:creationId xmlns:a16="http://schemas.microsoft.com/office/drawing/2014/main" id="{1238986A-753F-954D-82D8-A1610021FA0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4424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4" name="Line 794">
            <a:extLst>
              <a:ext uri="{FF2B5EF4-FFF2-40B4-BE49-F238E27FC236}">
                <a16:creationId xmlns:a16="http://schemas.microsoft.com/office/drawing/2014/main" id="{4021BC86-9BB4-EA49-B900-DF467C3B3A4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4424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5" name="Freeform 795">
            <a:extLst>
              <a:ext uri="{FF2B5EF4-FFF2-40B4-BE49-F238E27FC236}">
                <a16:creationId xmlns:a16="http://schemas.microsoft.com/office/drawing/2014/main" id="{2F073149-6418-8443-A13B-DA18F461EFEE}"/>
              </a:ext>
            </a:extLst>
          </p:cNvPr>
          <p:cNvSpPr>
            <a:spLocks/>
          </p:cNvSpPr>
          <p:nvPr userDrawn="1"/>
        </p:nvSpPr>
        <p:spPr bwMode="auto">
          <a:xfrm>
            <a:off x="94376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6" name="Freeform 796">
            <a:extLst>
              <a:ext uri="{FF2B5EF4-FFF2-40B4-BE49-F238E27FC236}">
                <a16:creationId xmlns:a16="http://schemas.microsoft.com/office/drawing/2014/main" id="{52F672A3-A54C-5A43-8C60-AC34625293FC}"/>
              </a:ext>
            </a:extLst>
          </p:cNvPr>
          <p:cNvSpPr>
            <a:spLocks/>
          </p:cNvSpPr>
          <p:nvPr userDrawn="1"/>
        </p:nvSpPr>
        <p:spPr bwMode="auto">
          <a:xfrm>
            <a:off x="94376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7" name="Line 797">
            <a:extLst>
              <a:ext uri="{FF2B5EF4-FFF2-40B4-BE49-F238E27FC236}">
                <a16:creationId xmlns:a16="http://schemas.microsoft.com/office/drawing/2014/main" id="{3740BF98-9A0F-6D44-A3F9-5BAA95678D8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5138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8" name="Line 798">
            <a:extLst>
              <a:ext uri="{FF2B5EF4-FFF2-40B4-BE49-F238E27FC236}">
                <a16:creationId xmlns:a16="http://schemas.microsoft.com/office/drawing/2014/main" id="{4C73AB89-483C-9D4D-966A-8B799C3C572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5138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39" name="Freeform 799">
            <a:extLst>
              <a:ext uri="{FF2B5EF4-FFF2-40B4-BE49-F238E27FC236}">
                <a16:creationId xmlns:a16="http://schemas.microsoft.com/office/drawing/2014/main" id="{1C7E070C-C2E4-624F-8C6C-7E61B7367B15}"/>
              </a:ext>
            </a:extLst>
          </p:cNvPr>
          <p:cNvSpPr>
            <a:spLocks/>
          </p:cNvSpPr>
          <p:nvPr userDrawn="1"/>
        </p:nvSpPr>
        <p:spPr bwMode="auto">
          <a:xfrm>
            <a:off x="95091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0" name="Freeform 800">
            <a:extLst>
              <a:ext uri="{FF2B5EF4-FFF2-40B4-BE49-F238E27FC236}">
                <a16:creationId xmlns:a16="http://schemas.microsoft.com/office/drawing/2014/main" id="{05730DBA-8C97-574D-AE5C-8E8171734BD5}"/>
              </a:ext>
            </a:extLst>
          </p:cNvPr>
          <p:cNvSpPr>
            <a:spLocks/>
          </p:cNvSpPr>
          <p:nvPr userDrawn="1"/>
        </p:nvSpPr>
        <p:spPr bwMode="auto">
          <a:xfrm>
            <a:off x="95091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1" name="Line 801">
            <a:extLst>
              <a:ext uri="{FF2B5EF4-FFF2-40B4-BE49-F238E27FC236}">
                <a16:creationId xmlns:a16="http://schemas.microsoft.com/office/drawing/2014/main" id="{0F31D20F-C3B5-484C-96F9-D9933004391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5853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2" name="Line 802">
            <a:extLst>
              <a:ext uri="{FF2B5EF4-FFF2-40B4-BE49-F238E27FC236}">
                <a16:creationId xmlns:a16="http://schemas.microsoft.com/office/drawing/2014/main" id="{5662836E-7BE5-754C-A206-466B9A75B69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5853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3" name="Freeform 803">
            <a:extLst>
              <a:ext uri="{FF2B5EF4-FFF2-40B4-BE49-F238E27FC236}">
                <a16:creationId xmlns:a16="http://schemas.microsoft.com/office/drawing/2014/main" id="{F258F133-651E-2849-A0AF-40E3EB7CA3E8}"/>
              </a:ext>
            </a:extLst>
          </p:cNvPr>
          <p:cNvSpPr>
            <a:spLocks/>
          </p:cNvSpPr>
          <p:nvPr userDrawn="1"/>
        </p:nvSpPr>
        <p:spPr bwMode="auto">
          <a:xfrm>
            <a:off x="95821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4" name="Freeform 804">
            <a:extLst>
              <a:ext uri="{FF2B5EF4-FFF2-40B4-BE49-F238E27FC236}">
                <a16:creationId xmlns:a16="http://schemas.microsoft.com/office/drawing/2014/main" id="{A18B98C2-A3C3-E94F-BE29-68B652A510F7}"/>
              </a:ext>
            </a:extLst>
          </p:cNvPr>
          <p:cNvSpPr>
            <a:spLocks/>
          </p:cNvSpPr>
          <p:nvPr userDrawn="1"/>
        </p:nvSpPr>
        <p:spPr bwMode="auto">
          <a:xfrm>
            <a:off x="95821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5" name="Line 805">
            <a:extLst>
              <a:ext uri="{FF2B5EF4-FFF2-40B4-BE49-F238E27FC236}">
                <a16:creationId xmlns:a16="http://schemas.microsoft.com/office/drawing/2014/main" id="{483F2DEA-0F72-354C-BCF9-DD97BFFB061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6583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6" name="Line 806">
            <a:extLst>
              <a:ext uri="{FF2B5EF4-FFF2-40B4-BE49-F238E27FC236}">
                <a16:creationId xmlns:a16="http://schemas.microsoft.com/office/drawing/2014/main" id="{7A24DB85-ACE7-9846-B634-F2EAAC6479E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6583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7" name="Freeform 807">
            <a:extLst>
              <a:ext uri="{FF2B5EF4-FFF2-40B4-BE49-F238E27FC236}">
                <a16:creationId xmlns:a16="http://schemas.microsoft.com/office/drawing/2014/main" id="{CC7E05B0-7781-7449-92F1-BB42E02BB8C8}"/>
              </a:ext>
            </a:extLst>
          </p:cNvPr>
          <p:cNvSpPr>
            <a:spLocks/>
          </p:cNvSpPr>
          <p:nvPr userDrawn="1"/>
        </p:nvSpPr>
        <p:spPr bwMode="auto">
          <a:xfrm>
            <a:off x="9653588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8" name="Freeform 808">
            <a:extLst>
              <a:ext uri="{FF2B5EF4-FFF2-40B4-BE49-F238E27FC236}">
                <a16:creationId xmlns:a16="http://schemas.microsoft.com/office/drawing/2014/main" id="{762BE19C-5FD4-AF44-8BC9-3B728C3E1AB0}"/>
              </a:ext>
            </a:extLst>
          </p:cNvPr>
          <p:cNvSpPr>
            <a:spLocks/>
          </p:cNvSpPr>
          <p:nvPr userDrawn="1"/>
        </p:nvSpPr>
        <p:spPr bwMode="auto">
          <a:xfrm>
            <a:off x="9653588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49" name="Line 809">
            <a:extLst>
              <a:ext uri="{FF2B5EF4-FFF2-40B4-BE49-F238E27FC236}">
                <a16:creationId xmlns:a16="http://schemas.microsoft.com/office/drawing/2014/main" id="{9F5321C6-A639-2043-B2BE-1EA6B3D6844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7361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0" name="Line 810">
            <a:extLst>
              <a:ext uri="{FF2B5EF4-FFF2-40B4-BE49-F238E27FC236}">
                <a16:creationId xmlns:a16="http://schemas.microsoft.com/office/drawing/2014/main" id="{290A2042-2A6C-4841-963B-49AB86F82BD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7361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1" name="Freeform 811">
            <a:extLst>
              <a:ext uri="{FF2B5EF4-FFF2-40B4-BE49-F238E27FC236}">
                <a16:creationId xmlns:a16="http://schemas.microsoft.com/office/drawing/2014/main" id="{64C8DA54-4ADE-9646-B5BF-D1A8F38B07EA}"/>
              </a:ext>
            </a:extLst>
          </p:cNvPr>
          <p:cNvSpPr>
            <a:spLocks/>
          </p:cNvSpPr>
          <p:nvPr userDrawn="1"/>
        </p:nvSpPr>
        <p:spPr bwMode="auto">
          <a:xfrm>
            <a:off x="973137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2" name="Freeform 812">
            <a:extLst>
              <a:ext uri="{FF2B5EF4-FFF2-40B4-BE49-F238E27FC236}">
                <a16:creationId xmlns:a16="http://schemas.microsoft.com/office/drawing/2014/main" id="{D3DC1C97-104D-6E44-A88D-702F90D8658C}"/>
              </a:ext>
            </a:extLst>
          </p:cNvPr>
          <p:cNvSpPr>
            <a:spLocks/>
          </p:cNvSpPr>
          <p:nvPr userDrawn="1"/>
        </p:nvSpPr>
        <p:spPr bwMode="auto">
          <a:xfrm>
            <a:off x="973137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3" name="Line 813">
            <a:extLst>
              <a:ext uri="{FF2B5EF4-FFF2-40B4-BE49-F238E27FC236}">
                <a16:creationId xmlns:a16="http://schemas.microsoft.com/office/drawing/2014/main" id="{63B6FB96-FC5C-BA45-9FB8-2EA53608221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8075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4" name="Line 814">
            <a:extLst>
              <a:ext uri="{FF2B5EF4-FFF2-40B4-BE49-F238E27FC236}">
                <a16:creationId xmlns:a16="http://schemas.microsoft.com/office/drawing/2014/main" id="{B5790C28-6243-6944-A949-2094EECB301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8075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5" name="Freeform 815">
            <a:extLst>
              <a:ext uri="{FF2B5EF4-FFF2-40B4-BE49-F238E27FC236}">
                <a16:creationId xmlns:a16="http://schemas.microsoft.com/office/drawing/2014/main" id="{3645EF09-48C0-E844-B695-A36099D3D4D1}"/>
              </a:ext>
            </a:extLst>
          </p:cNvPr>
          <p:cNvSpPr>
            <a:spLocks/>
          </p:cNvSpPr>
          <p:nvPr userDrawn="1"/>
        </p:nvSpPr>
        <p:spPr bwMode="auto">
          <a:xfrm>
            <a:off x="980440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6" name="Freeform 816">
            <a:extLst>
              <a:ext uri="{FF2B5EF4-FFF2-40B4-BE49-F238E27FC236}">
                <a16:creationId xmlns:a16="http://schemas.microsoft.com/office/drawing/2014/main" id="{25050756-A212-1D44-91B2-6A2BBDF89116}"/>
              </a:ext>
            </a:extLst>
          </p:cNvPr>
          <p:cNvSpPr>
            <a:spLocks/>
          </p:cNvSpPr>
          <p:nvPr userDrawn="1"/>
        </p:nvSpPr>
        <p:spPr bwMode="auto">
          <a:xfrm>
            <a:off x="980440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7" name="Line 817">
            <a:extLst>
              <a:ext uri="{FF2B5EF4-FFF2-40B4-BE49-F238E27FC236}">
                <a16:creationId xmlns:a16="http://schemas.microsoft.com/office/drawing/2014/main" id="{CF32A968-617E-ED4F-B309-8AED2CDEF64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8806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8" name="Line 818">
            <a:extLst>
              <a:ext uri="{FF2B5EF4-FFF2-40B4-BE49-F238E27FC236}">
                <a16:creationId xmlns:a16="http://schemas.microsoft.com/office/drawing/2014/main" id="{79BD3AAE-C973-D642-809B-2689E8AB51A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8806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59" name="Freeform 819">
            <a:extLst>
              <a:ext uri="{FF2B5EF4-FFF2-40B4-BE49-F238E27FC236}">
                <a16:creationId xmlns:a16="http://schemas.microsoft.com/office/drawing/2014/main" id="{4A27F728-5079-B340-ADF0-0838FBE8F251}"/>
              </a:ext>
            </a:extLst>
          </p:cNvPr>
          <p:cNvSpPr>
            <a:spLocks/>
          </p:cNvSpPr>
          <p:nvPr userDrawn="1"/>
        </p:nvSpPr>
        <p:spPr bwMode="auto">
          <a:xfrm>
            <a:off x="98758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0" name="Freeform 820">
            <a:extLst>
              <a:ext uri="{FF2B5EF4-FFF2-40B4-BE49-F238E27FC236}">
                <a16:creationId xmlns:a16="http://schemas.microsoft.com/office/drawing/2014/main" id="{F9A36A02-91CF-6547-BBC4-ABFD33BD45FB}"/>
              </a:ext>
            </a:extLst>
          </p:cNvPr>
          <p:cNvSpPr>
            <a:spLocks/>
          </p:cNvSpPr>
          <p:nvPr userDrawn="1"/>
        </p:nvSpPr>
        <p:spPr bwMode="auto">
          <a:xfrm>
            <a:off x="98758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1" name="Line 821">
            <a:extLst>
              <a:ext uri="{FF2B5EF4-FFF2-40B4-BE49-F238E27FC236}">
                <a16:creationId xmlns:a16="http://schemas.microsoft.com/office/drawing/2014/main" id="{50604B90-E0EE-DF4B-86EF-21554829B3A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9583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2" name="Line 822">
            <a:extLst>
              <a:ext uri="{FF2B5EF4-FFF2-40B4-BE49-F238E27FC236}">
                <a16:creationId xmlns:a16="http://schemas.microsoft.com/office/drawing/2014/main" id="{38B3AC5B-2770-8940-90CC-D56A052DE0B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9583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3" name="Freeform 823">
            <a:extLst>
              <a:ext uri="{FF2B5EF4-FFF2-40B4-BE49-F238E27FC236}">
                <a16:creationId xmlns:a16="http://schemas.microsoft.com/office/drawing/2014/main" id="{AA9AE856-D825-894A-A60D-4F5FD1595471}"/>
              </a:ext>
            </a:extLst>
          </p:cNvPr>
          <p:cNvSpPr>
            <a:spLocks/>
          </p:cNvSpPr>
          <p:nvPr userDrawn="1"/>
        </p:nvSpPr>
        <p:spPr bwMode="auto">
          <a:xfrm>
            <a:off x="99520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4" name="Freeform 824">
            <a:extLst>
              <a:ext uri="{FF2B5EF4-FFF2-40B4-BE49-F238E27FC236}">
                <a16:creationId xmlns:a16="http://schemas.microsoft.com/office/drawing/2014/main" id="{F66E67CA-D8FB-1E40-ADA4-6503B86B922C}"/>
              </a:ext>
            </a:extLst>
          </p:cNvPr>
          <p:cNvSpPr>
            <a:spLocks/>
          </p:cNvSpPr>
          <p:nvPr userDrawn="1"/>
        </p:nvSpPr>
        <p:spPr bwMode="auto">
          <a:xfrm>
            <a:off x="99520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5" name="Line 825">
            <a:extLst>
              <a:ext uri="{FF2B5EF4-FFF2-40B4-BE49-F238E27FC236}">
                <a16:creationId xmlns:a16="http://schemas.microsoft.com/office/drawing/2014/main" id="{588F1E43-E6CF-C740-A612-5CF2FBE2AE0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0298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6" name="Line 826">
            <a:extLst>
              <a:ext uri="{FF2B5EF4-FFF2-40B4-BE49-F238E27FC236}">
                <a16:creationId xmlns:a16="http://schemas.microsoft.com/office/drawing/2014/main" id="{DC33430F-6EEA-8A4E-AD3B-6FDB80D0C75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0298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7" name="Freeform 827">
            <a:extLst>
              <a:ext uri="{FF2B5EF4-FFF2-40B4-BE49-F238E27FC236}">
                <a16:creationId xmlns:a16="http://schemas.microsoft.com/office/drawing/2014/main" id="{A8F6AA53-E647-2845-80C2-1B4390470274}"/>
              </a:ext>
            </a:extLst>
          </p:cNvPr>
          <p:cNvSpPr>
            <a:spLocks/>
          </p:cNvSpPr>
          <p:nvPr userDrawn="1"/>
        </p:nvSpPr>
        <p:spPr bwMode="auto">
          <a:xfrm>
            <a:off x="100234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8" name="Freeform 828">
            <a:extLst>
              <a:ext uri="{FF2B5EF4-FFF2-40B4-BE49-F238E27FC236}">
                <a16:creationId xmlns:a16="http://schemas.microsoft.com/office/drawing/2014/main" id="{0CF55D66-9950-614D-BB20-D350C576E8BC}"/>
              </a:ext>
            </a:extLst>
          </p:cNvPr>
          <p:cNvSpPr>
            <a:spLocks/>
          </p:cNvSpPr>
          <p:nvPr userDrawn="1"/>
        </p:nvSpPr>
        <p:spPr bwMode="auto">
          <a:xfrm>
            <a:off x="100234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69" name="Line 829">
            <a:extLst>
              <a:ext uri="{FF2B5EF4-FFF2-40B4-BE49-F238E27FC236}">
                <a16:creationId xmlns:a16="http://schemas.microsoft.com/office/drawing/2014/main" id="{8FB0BD52-0F67-584E-9F7C-196B9A3E10D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1028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0" name="Line 830">
            <a:extLst>
              <a:ext uri="{FF2B5EF4-FFF2-40B4-BE49-F238E27FC236}">
                <a16:creationId xmlns:a16="http://schemas.microsoft.com/office/drawing/2014/main" id="{095C0382-94AF-574B-A033-EA05FEA88A7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1028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1" name="Freeform 831">
            <a:extLst>
              <a:ext uri="{FF2B5EF4-FFF2-40B4-BE49-F238E27FC236}">
                <a16:creationId xmlns:a16="http://schemas.microsoft.com/office/drawing/2014/main" id="{B61D09F2-30E4-DF47-84EB-6209FCE97B3E}"/>
              </a:ext>
            </a:extLst>
          </p:cNvPr>
          <p:cNvSpPr>
            <a:spLocks/>
          </p:cNvSpPr>
          <p:nvPr userDrawn="1"/>
        </p:nvSpPr>
        <p:spPr bwMode="auto">
          <a:xfrm>
            <a:off x="100965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2" name="Freeform 832">
            <a:extLst>
              <a:ext uri="{FF2B5EF4-FFF2-40B4-BE49-F238E27FC236}">
                <a16:creationId xmlns:a16="http://schemas.microsoft.com/office/drawing/2014/main" id="{BE9658A7-624C-9B4D-81AE-DEC7A50CB37B}"/>
              </a:ext>
            </a:extLst>
          </p:cNvPr>
          <p:cNvSpPr>
            <a:spLocks/>
          </p:cNvSpPr>
          <p:nvPr userDrawn="1"/>
        </p:nvSpPr>
        <p:spPr bwMode="auto">
          <a:xfrm>
            <a:off x="100965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3" name="Line 833">
            <a:extLst>
              <a:ext uri="{FF2B5EF4-FFF2-40B4-BE49-F238E27FC236}">
                <a16:creationId xmlns:a16="http://schemas.microsoft.com/office/drawing/2014/main" id="{736450D9-A901-4E4B-A3EE-E8C414EACA4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1790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4" name="Line 834">
            <a:extLst>
              <a:ext uri="{FF2B5EF4-FFF2-40B4-BE49-F238E27FC236}">
                <a16:creationId xmlns:a16="http://schemas.microsoft.com/office/drawing/2014/main" id="{351827F3-E905-B749-A173-B550142F031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1790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5" name="Freeform 835">
            <a:extLst>
              <a:ext uri="{FF2B5EF4-FFF2-40B4-BE49-F238E27FC236}">
                <a16:creationId xmlns:a16="http://schemas.microsoft.com/office/drawing/2014/main" id="{809787D2-E766-974D-A66B-ED68796C04D0}"/>
              </a:ext>
            </a:extLst>
          </p:cNvPr>
          <p:cNvSpPr>
            <a:spLocks/>
          </p:cNvSpPr>
          <p:nvPr userDrawn="1"/>
        </p:nvSpPr>
        <p:spPr bwMode="auto">
          <a:xfrm>
            <a:off x="101742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6" name="Freeform 836">
            <a:extLst>
              <a:ext uri="{FF2B5EF4-FFF2-40B4-BE49-F238E27FC236}">
                <a16:creationId xmlns:a16="http://schemas.microsoft.com/office/drawing/2014/main" id="{8DCA8881-D568-B54A-910F-DFC4D57B9F60}"/>
              </a:ext>
            </a:extLst>
          </p:cNvPr>
          <p:cNvSpPr>
            <a:spLocks/>
          </p:cNvSpPr>
          <p:nvPr userDrawn="1"/>
        </p:nvSpPr>
        <p:spPr bwMode="auto">
          <a:xfrm>
            <a:off x="101742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7" name="Line 837">
            <a:extLst>
              <a:ext uri="{FF2B5EF4-FFF2-40B4-BE49-F238E27FC236}">
                <a16:creationId xmlns:a16="http://schemas.microsoft.com/office/drawing/2014/main" id="{F1BD9766-483C-5C40-A5CE-248279A7962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2504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8" name="Line 838">
            <a:extLst>
              <a:ext uri="{FF2B5EF4-FFF2-40B4-BE49-F238E27FC236}">
                <a16:creationId xmlns:a16="http://schemas.microsoft.com/office/drawing/2014/main" id="{AD29874F-B65C-5445-BF89-29BD6006827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2504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9" name="Freeform 839">
            <a:extLst>
              <a:ext uri="{FF2B5EF4-FFF2-40B4-BE49-F238E27FC236}">
                <a16:creationId xmlns:a16="http://schemas.microsoft.com/office/drawing/2014/main" id="{A419C556-A1F4-6D48-B551-65B96157DDE9}"/>
              </a:ext>
            </a:extLst>
          </p:cNvPr>
          <p:cNvSpPr>
            <a:spLocks/>
          </p:cNvSpPr>
          <p:nvPr userDrawn="1"/>
        </p:nvSpPr>
        <p:spPr bwMode="auto">
          <a:xfrm>
            <a:off x="102457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0" name="Freeform 840">
            <a:extLst>
              <a:ext uri="{FF2B5EF4-FFF2-40B4-BE49-F238E27FC236}">
                <a16:creationId xmlns:a16="http://schemas.microsoft.com/office/drawing/2014/main" id="{A3A531F5-B298-E941-BFC7-4F67CCFE9078}"/>
              </a:ext>
            </a:extLst>
          </p:cNvPr>
          <p:cNvSpPr>
            <a:spLocks/>
          </p:cNvSpPr>
          <p:nvPr userDrawn="1"/>
        </p:nvSpPr>
        <p:spPr bwMode="auto">
          <a:xfrm>
            <a:off x="102457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1" name="Line 841">
            <a:extLst>
              <a:ext uri="{FF2B5EF4-FFF2-40B4-BE49-F238E27FC236}">
                <a16:creationId xmlns:a16="http://schemas.microsoft.com/office/drawing/2014/main" id="{EB429A6F-3BAA-BE48-ABC0-A74535F35DA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3219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2" name="Line 842">
            <a:extLst>
              <a:ext uri="{FF2B5EF4-FFF2-40B4-BE49-F238E27FC236}">
                <a16:creationId xmlns:a16="http://schemas.microsoft.com/office/drawing/2014/main" id="{84028866-D39D-7B4B-93F5-90C67DB1EEF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3219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3" name="Freeform 843">
            <a:extLst>
              <a:ext uri="{FF2B5EF4-FFF2-40B4-BE49-F238E27FC236}">
                <a16:creationId xmlns:a16="http://schemas.microsoft.com/office/drawing/2014/main" id="{ACFC3F4A-D2D1-354A-AAD2-9B8C8F82FEED}"/>
              </a:ext>
            </a:extLst>
          </p:cNvPr>
          <p:cNvSpPr>
            <a:spLocks/>
          </p:cNvSpPr>
          <p:nvPr userDrawn="1"/>
        </p:nvSpPr>
        <p:spPr bwMode="auto">
          <a:xfrm>
            <a:off x="103187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4" name="Freeform 844">
            <a:extLst>
              <a:ext uri="{FF2B5EF4-FFF2-40B4-BE49-F238E27FC236}">
                <a16:creationId xmlns:a16="http://schemas.microsoft.com/office/drawing/2014/main" id="{865E4ADD-CB64-9C4B-A5B1-ABDDFC98A912}"/>
              </a:ext>
            </a:extLst>
          </p:cNvPr>
          <p:cNvSpPr>
            <a:spLocks/>
          </p:cNvSpPr>
          <p:nvPr userDrawn="1"/>
        </p:nvSpPr>
        <p:spPr bwMode="auto">
          <a:xfrm>
            <a:off x="103187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5" name="Line 845">
            <a:extLst>
              <a:ext uri="{FF2B5EF4-FFF2-40B4-BE49-F238E27FC236}">
                <a16:creationId xmlns:a16="http://schemas.microsoft.com/office/drawing/2014/main" id="{1525DD96-F6DA-F74C-B1F1-1B84EC9AAC8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4013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6" name="Line 846">
            <a:extLst>
              <a:ext uri="{FF2B5EF4-FFF2-40B4-BE49-F238E27FC236}">
                <a16:creationId xmlns:a16="http://schemas.microsoft.com/office/drawing/2014/main" id="{958B4101-6420-DB40-9FBF-E5D68EE32B9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4013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7" name="Freeform 847">
            <a:extLst>
              <a:ext uri="{FF2B5EF4-FFF2-40B4-BE49-F238E27FC236}">
                <a16:creationId xmlns:a16="http://schemas.microsoft.com/office/drawing/2014/main" id="{E4022002-B91A-1046-BB63-E79296EEABA8}"/>
              </a:ext>
            </a:extLst>
          </p:cNvPr>
          <p:cNvSpPr>
            <a:spLocks/>
          </p:cNvSpPr>
          <p:nvPr userDrawn="1"/>
        </p:nvSpPr>
        <p:spPr bwMode="auto">
          <a:xfrm>
            <a:off x="1039653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8" name="Freeform 848">
            <a:extLst>
              <a:ext uri="{FF2B5EF4-FFF2-40B4-BE49-F238E27FC236}">
                <a16:creationId xmlns:a16="http://schemas.microsoft.com/office/drawing/2014/main" id="{76A35B03-C3F1-BD48-8648-759E1FFDFE5E}"/>
              </a:ext>
            </a:extLst>
          </p:cNvPr>
          <p:cNvSpPr>
            <a:spLocks/>
          </p:cNvSpPr>
          <p:nvPr userDrawn="1"/>
        </p:nvSpPr>
        <p:spPr bwMode="auto">
          <a:xfrm>
            <a:off x="1039653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89" name="Line 849">
            <a:extLst>
              <a:ext uri="{FF2B5EF4-FFF2-40B4-BE49-F238E27FC236}">
                <a16:creationId xmlns:a16="http://schemas.microsoft.com/office/drawing/2014/main" id="{ABD0F943-E106-EC40-82B0-3044820251F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4727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0" name="Line 850">
            <a:extLst>
              <a:ext uri="{FF2B5EF4-FFF2-40B4-BE49-F238E27FC236}">
                <a16:creationId xmlns:a16="http://schemas.microsoft.com/office/drawing/2014/main" id="{FBC08D41-BA76-A74E-8EFB-96372BD5736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4727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1" name="Freeform 851">
            <a:extLst>
              <a:ext uri="{FF2B5EF4-FFF2-40B4-BE49-F238E27FC236}">
                <a16:creationId xmlns:a16="http://schemas.microsoft.com/office/drawing/2014/main" id="{19E61C21-6C0B-C84D-8B53-AAFD6968079D}"/>
              </a:ext>
            </a:extLst>
          </p:cNvPr>
          <p:cNvSpPr>
            <a:spLocks/>
          </p:cNvSpPr>
          <p:nvPr userDrawn="1"/>
        </p:nvSpPr>
        <p:spPr bwMode="auto">
          <a:xfrm>
            <a:off x="1046797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2" name="Freeform 852">
            <a:extLst>
              <a:ext uri="{FF2B5EF4-FFF2-40B4-BE49-F238E27FC236}">
                <a16:creationId xmlns:a16="http://schemas.microsoft.com/office/drawing/2014/main" id="{7A4CF664-B154-1E4B-AA8A-57DBC9937AFC}"/>
              </a:ext>
            </a:extLst>
          </p:cNvPr>
          <p:cNvSpPr>
            <a:spLocks/>
          </p:cNvSpPr>
          <p:nvPr userDrawn="1"/>
        </p:nvSpPr>
        <p:spPr bwMode="auto">
          <a:xfrm>
            <a:off x="1046797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3" name="Line 853">
            <a:extLst>
              <a:ext uri="{FF2B5EF4-FFF2-40B4-BE49-F238E27FC236}">
                <a16:creationId xmlns:a16="http://schemas.microsoft.com/office/drawing/2014/main" id="{72B1C98A-D0BC-F745-8135-AF35556F570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5441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4" name="Line 854">
            <a:extLst>
              <a:ext uri="{FF2B5EF4-FFF2-40B4-BE49-F238E27FC236}">
                <a16:creationId xmlns:a16="http://schemas.microsoft.com/office/drawing/2014/main" id="{E32DAFBB-0CE1-0547-BBA1-E37E2C013F2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5441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5" name="Freeform 855">
            <a:extLst>
              <a:ext uri="{FF2B5EF4-FFF2-40B4-BE49-F238E27FC236}">
                <a16:creationId xmlns:a16="http://schemas.microsoft.com/office/drawing/2014/main" id="{89335F30-A4D3-0F4C-91F7-D5B7F5CCF994}"/>
              </a:ext>
            </a:extLst>
          </p:cNvPr>
          <p:cNvSpPr>
            <a:spLocks/>
          </p:cNvSpPr>
          <p:nvPr userDrawn="1"/>
        </p:nvSpPr>
        <p:spPr bwMode="auto">
          <a:xfrm>
            <a:off x="105410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6" name="Freeform 856">
            <a:extLst>
              <a:ext uri="{FF2B5EF4-FFF2-40B4-BE49-F238E27FC236}">
                <a16:creationId xmlns:a16="http://schemas.microsoft.com/office/drawing/2014/main" id="{F47B4EDB-78C8-B54B-9435-66B7FE1A1935}"/>
              </a:ext>
            </a:extLst>
          </p:cNvPr>
          <p:cNvSpPr>
            <a:spLocks/>
          </p:cNvSpPr>
          <p:nvPr userDrawn="1"/>
        </p:nvSpPr>
        <p:spPr bwMode="auto">
          <a:xfrm>
            <a:off x="105410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7" name="Line 857">
            <a:extLst>
              <a:ext uri="{FF2B5EF4-FFF2-40B4-BE49-F238E27FC236}">
                <a16:creationId xmlns:a16="http://schemas.microsoft.com/office/drawing/2014/main" id="{4C290890-6C40-4F40-AC14-902644EFF99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6172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8" name="Line 858">
            <a:extLst>
              <a:ext uri="{FF2B5EF4-FFF2-40B4-BE49-F238E27FC236}">
                <a16:creationId xmlns:a16="http://schemas.microsoft.com/office/drawing/2014/main" id="{877A0193-F099-CC43-B46D-C4A0EE1D866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6172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99" name="Freeform 859">
            <a:extLst>
              <a:ext uri="{FF2B5EF4-FFF2-40B4-BE49-F238E27FC236}">
                <a16:creationId xmlns:a16="http://schemas.microsoft.com/office/drawing/2014/main" id="{F4D94933-C1B3-0942-A234-9542E94BF38E}"/>
              </a:ext>
            </a:extLst>
          </p:cNvPr>
          <p:cNvSpPr>
            <a:spLocks/>
          </p:cNvSpPr>
          <p:nvPr userDrawn="1"/>
        </p:nvSpPr>
        <p:spPr bwMode="auto">
          <a:xfrm>
            <a:off x="106124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0" name="Freeform 860">
            <a:extLst>
              <a:ext uri="{FF2B5EF4-FFF2-40B4-BE49-F238E27FC236}">
                <a16:creationId xmlns:a16="http://schemas.microsoft.com/office/drawing/2014/main" id="{7EC92F1D-509C-7A46-A9B8-7072B08F14C5}"/>
              </a:ext>
            </a:extLst>
          </p:cNvPr>
          <p:cNvSpPr>
            <a:spLocks/>
          </p:cNvSpPr>
          <p:nvPr userDrawn="1"/>
        </p:nvSpPr>
        <p:spPr bwMode="auto">
          <a:xfrm>
            <a:off x="106124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1" name="Line 861">
            <a:extLst>
              <a:ext uri="{FF2B5EF4-FFF2-40B4-BE49-F238E27FC236}">
                <a16:creationId xmlns:a16="http://schemas.microsoft.com/office/drawing/2014/main" id="{51311BAC-B557-B748-9ED6-43FECFDB873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6949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2" name="Line 862">
            <a:extLst>
              <a:ext uri="{FF2B5EF4-FFF2-40B4-BE49-F238E27FC236}">
                <a16:creationId xmlns:a16="http://schemas.microsoft.com/office/drawing/2014/main" id="{1070B3DD-9939-CE4E-9FD0-1E4F0D96B9D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6949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3" name="Freeform 863">
            <a:extLst>
              <a:ext uri="{FF2B5EF4-FFF2-40B4-BE49-F238E27FC236}">
                <a16:creationId xmlns:a16="http://schemas.microsoft.com/office/drawing/2014/main" id="{F4DCEC5E-326A-F447-899B-2A113F0564A3}"/>
              </a:ext>
            </a:extLst>
          </p:cNvPr>
          <p:cNvSpPr>
            <a:spLocks/>
          </p:cNvSpPr>
          <p:nvPr userDrawn="1"/>
        </p:nvSpPr>
        <p:spPr bwMode="auto">
          <a:xfrm>
            <a:off x="106886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4" name="Freeform 864">
            <a:extLst>
              <a:ext uri="{FF2B5EF4-FFF2-40B4-BE49-F238E27FC236}">
                <a16:creationId xmlns:a16="http://schemas.microsoft.com/office/drawing/2014/main" id="{3D7AE335-FD3F-2542-8595-014A2C605364}"/>
              </a:ext>
            </a:extLst>
          </p:cNvPr>
          <p:cNvSpPr>
            <a:spLocks/>
          </p:cNvSpPr>
          <p:nvPr userDrawn="1"/>
        </p:nvSpPr>
        <p:spPr bwMode="auto">
          <a:xfrm>
            <a:off x="106886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5" name="Line 866">
            <a:extLst>
              <a:ext uri="{FF2B5EF4-FFF2-40B4-BE49-F238E27FC236}">
                <a16:creationId xmlns:a16="http://schemas.microsoft.com/office/drawing/2014/main" id="{91F5E209-0C53-B943-ADBF-C3D6F5D56D6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7664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6" name="Line 867">
            <a:extLst>
              <a:ext uri="{FF2B5EF4-FFF2-40B4-BE49-F238E27FC236}">
                <a16:creationId xmlns:a16="http://schemas.microsoft.com/office/drawing/2014/main" id="{054D943A-58E7-8C44-B1BD-20F5C6CEEBD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7664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7" name="Freeform 868">
            <a:extLst>
              <a:ext uri="{FF2B5EF4-FFF2-40B4-BE49-F238E27FC236}">
                <a16:creationId xmlns:a16="http://schemas.microsoft.com/office/drawing/2014/main" id="{12300C5E-C7C3-6944-B5D8-A4DE822188BD}"/>
              </a:ext>
            </a:extLst>
          </p:cNvPr>
          <p:cNvSpPr>
            <a:spLocks/>
          </p:cNvSpPr>
          <p:nvPr userDrawn="1"/>
        </p:nvSpPr>
        <p:spPr bwMode="auto">
          <a:xfrm>
            <a:off x="107600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8" name="Freeform 869">
            <a:extLst>
              <a:ext uri="{FF2B5EF4-FFF2-40B4-BE49-F238E27FC236}">
                <a16:creationId xmlns:a16="http://schemas.microsoft.com/office/drawing/2014/main" id="{2E7CC9C6-D42A-3F45-9F96-414042B54FF1}"/>
              </a:ext>
            </a:extLst>
          </p:cNvPr>
          <p:cNvSpPr>
            <a:spLocks/>
          </p:cNvSpPr>
          <p:nvPr userDrawn="1"/>
        </p:nvSpPr>
        <p:spPr bwMode="auto">
          <a:xfrm>
            <a:off x="10760075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09" name="Line 870">
            <a:extLst>
              <a:ext uri="{FF2B5EF4-FFF2-40B4-BE49-F238E27FC236}">
                <a16:creationId xmlns:a16="http://schemas.microsoft.com/office/drawing/2014/main" id="{4CC3D537-6382-D143-A793-7ABE9F035FA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8394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0" name="Line 871">
            <a:extLst>
              <a:ext uri="{FF2B5EF4-FFF2-40B4-BE49-F238E27FC236}">
                <a16:creationId xmlns:a16="http://schemas.microsoft.com/office/drawing/2014/main" id="{EC2D8995-612F-2B4A-BB7E-B8FA2CFA4C8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8394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1" name="Freeform 872">
            <a:extLst>
              <a:ext uri="{FF2B5EF4-FFF2-40B4-BE49-F238E27FC236}">
                <a16:creationId xmlns:a16="http://schemas.microsoft.com/office/drawing/2014/main" id="{A720F1A4-92F2-434D-A103-33CF2EBB81D8}"/>
              </a:ext>
            </a:extLst>
          </p:cNvPr>
          <p:cNvSpPr>
            <a:spLocks/>
          </p:cNvSpPr>
          <p:nvPr userDrawn="1"/>
        </p:nvSpPr>
        <p:spPr bwMode="auto">
          <a:xfrm>
            <a:off x="1083468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2" name="Freeform 873">
            <a:extLst>
              <a:ext uri="{FF2B5EF4-FFF2-40B4-BE49-F238E27FC236}">
                <a16:creationId xmlns:a16="http://schemas.microsoft.com/office/drawing/2014/main" id="{A7BF96FB-7E25-274F-A50C-08B27B0A442D}"/>
              </a:ext>
            </a:extLst>
          </p:cNvPr>
          <p:cNvSpPr>
            <a:spLocks/>
          </p:cNvSpPr>
          <p:nvPr userDrawn="1"/>
        </p:nvSpPr>
        <p:spPr bwMode="auto">
          <a:xfrm>
            <a:off x="1083468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3" name="Line 874">
            <a:extLst>
              <a:ext uri="{FF2B5EF4-FFF2-40B4-BE49-F238E27FC236}">
                <a16:creationId xmlns:a16="http://schemas.microsoft.com/office/drawing/2014/main" id="{FA4508F9-BFE6-9547-94D7-87F18BA49E3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9156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4" name="Line 875">
            <a:extLst>
              <a:ext uri="{FF2B5EF4-FFF2-40B4-BE49-F238E27FC236}">
                <a16:creationId xmlns:a16="http://schemas.microsoft.com/office/drawing/2014/main" id="{127BCC4A-1806-A64A-B5FD-30DA1C3EC07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9156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5" name="Freeform 876">
            <a:extLst>
              <a:ext uri="{FF2B5EF4-FFF2-40B4-BE49-F238E27FC236}">
                <a16:creationId xmlns:a16="http://schemas.microsoft.com/office/drawing/2014/main" id="{5F80D002-A2D6-6D47-ADA6-001AEAD648F7}"/>
              </a:ext>
            </a:extLst>
          </p:cNvPr>
          <p:cNvSpPr>
            <a:spLocks/>
          </p:cNvSpPr>
          <p:nvPr userDrawn="1"/>
        </p:nvSpPr>
        <p:spPr bwMode="auto">
          <a:xfrm>
            <a:off x="109108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6" name="Freeform 877">
            <a:extLst>
              <a:ext uri="{FF2B5EF4-FFF2-40B4-BE49-F238E27FC236}">
                <a16:creationId xmlns:a16="http://schemas.microsoft.com/office/drawing/2014/main" id="{E831AE5C-30D9-8B40-904F-B31FA9CFC5D7}"/>
              </a:ext>
            </a:extLst>
          </p:cNvPr>
          <p:cNvSpPr>
            <a:spLocks/>
          </p:cNvSpPr>
          <p:nvPr userDrawn="1"/>
        </p:nvSpPr>
        <p:spPr bwMode="auto">
          <a:xfrm>
            <a:off x="109108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7" name="Line 878">
            <a:extLst>
              <a:ext uri="{FF2B5EF4-FFF2-40B4-BE49-F238E27FC236}">
                <a16:creationId xmlns:a16="http://schemas.microsoft.com/office/drawing/2014/main" id="{894B45B3-CC3C-CF40-9E34-E766AC8F76E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9870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8" name="Line 879">
            <a:extLst>
              <a:ext uri="{FF2B5EF4-FFF2-40B4-BE49-F238E27FC236}">
                <a16:creationId xmlns:a16="http://schemas.microsoft.com/office/drawing/2014/main" id="{30C93015-3FB2-2C48-96A9-5D8405901C3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9870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19" name="Freeform 880">
            <a:extLst>
              <a:ext uri="{FF2B5EF4-FFF2-40B4-BE49-F238E27FC236}">
                <a16:creationId xmlns:a16="http://schemas.microsoft.com/office/drawing/2014/main" id="{7D63F686-665F-E443-A790-EE2BF6135B08}"/>
              </a:ext>
            </a:extLst>
          </p:cNvPr>
          <p:cNvSpPr>
            <a:spLocks/>
          </p:cNvSpPr>
          <p:nvPr userDrawn="1"/>
        </p:nvSpPr>
        <p:spPr bwMode="auto">
          <a:xfrm>
            <a:off x="109823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0" name="Freeform 881">
            <a:extLst>
              <a:ext uri="{FF2B5EF4-FFF2-40B4-BE49-F238E27FC236}">
                <a16:creationId xmlns:a16="http://schemas.microsoft.com/office/drawing/2014/main" id="{EADBD546-0B75-3D4C-8454-D5659C5981C5}"/>
              </a:ext>
            </a:extLst>
          </p:cNvPr>
          <p:cNvSpPr>
            <a:spLocks/>
          </p:cNvSpPr>
          <p:nvPr userDrawn="1"/>
        </p:nvSpPr>
        <p:spPr bwMode="auto">
          <a:xfrm>
            <a:off x="109823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1" name="Line 882">
            <a:extLst>
              <a:ext uri="{FF2B5EF4-FFF2-40B4-BE49-F238E27FC236}">
                <a16:creationId xmlns:a16="http://schemas.microsoft.com/office/drawing/2014/main" id="{B0A0AFDB-66C4-AA40-8DBC-7BA7702D788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0617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2" name="Line 883">
            <a:extLst>
              <a:ext uri="{FF2B5EF4-FFF2-40B4-BE49-F238E27FC236}">
                <a16:creationId xmlns:a16="http://schemas.microsoft.com/office/drawing/2014/main" id="{BE27A9E0-6D95-A14C-B0A9-CE977200E2D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0617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3" name="Freeform 884">
            <a:extLst>
              <a:ext uri="{FF2B5EF4-FFF2-40B4-BE49-F238E27FC236}">
                <a16:creationId xmlns:a16="http://schemas.microsoft.com/office/drawing/2014/main" id="{34BE5994-E8A1-234A-9E44-7C6C35C4EF3E}"/>
              </a:ext>
            </a:extLst>
          </p:cNvPr>
          <p:cNvSpPr>
            <a:spLocks/>
          </p:cNvSpPr>
          <p:nvPr userDrawn="1"/>
        </p:nvSpPr>
        <p:spPr bwMode="auto">
          <a:xfrm>
            <a:off x="11055350" y="2847975"/>
            <a:ext cx="11113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4" name="Freeform 885">
            <a:extLst>
              <a:ext uri="{FF2B5EF4-FFF2-40B4-BE49-F238E27FC236}">
                <a16:creationId xmlns:a16="http://schemas.microsoft.com/office/drawing/2014/main" id="{AF1A057B-A9C6-E148-BE1B-D4FCB3D4973B}"/>
              </a:ext>
            </a:extLst>
          </p:cNvPr>
          <p:cNvSpPr>
            <a:spLocks/>
          </p:cNvSpPr>
          <p:nvPr userDrawn="1"/>
        </p:nvSpPr>
        <p:spPr bwMode="auto">
          <a:xfrm>
            <a:off x="11055350" y="2847975"/>
            <a:ext cx="11113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5" name="Line 886">
            <a:extLst>
              <a:ext uri="{FF2B5EF4-FFF2-40B4-BE49-F238E27FC236}">
                <a16:creationId xmlns:a16="http://schemas.microsoft.com/office/drawing/2014/main" id="{0C28A820-D71D-8140-A1FB-1A32C35BCDD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1379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6" name="Line 887">
            <a:extLst>
              <a:ext uri="{FF2B5EF4-FFF2-40B4-BE49-F238E27FC236}">
                <a16:creationId xmlns:a16="http://schemas.microsoft.com/office/drawing/2014/main" id="{B3E19B2F-B13C-CB45-A889-28A745D2E2D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1379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7" name="Freeform 888">
            <a:extLst>
              <a:ext uri="{FF2B5EF4-FFF2-40B4-BE49-F238E27FC236}">
                <a16:creationId xmlns:a16="http://schemas.microsoft.com/office/drawing/2014/main" id="{2CB71937-A60D-A841-81A7-BAF58C530770}"/>
              </a:ext>
            </a:extLst>
          </p:cNvPr>
          <p:cNvSpPr>
            <a:spLocks/>
          </p:cNvSpPr>
          <p:nvPr userDrawn="1"/>
        </p:nvSpPr>
        <p:spPr bwMode="auto">
          <a:xfrm>
            <a:off x="1113313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8" name="Freeform 889">
            <a:extLst>
              <a:ext uri="{FF2B5EF4-FFF2-40B4-BE49-F238E27FC236}">
                <a16:creationId xmlns:a16="http://schemas.microsoft.com/office/drawing/2014/main" id="{DB88BABB-0298-3A4A-B6F7-A761806F627C}"/>
              </a:ext>
            </a:extLst>
          </p:cNvPr>
          <p:cNvSpPr>
            <a:spLocks/>
          </p:cNvSpPr>
          <p:nvPr userDrawn="1"/>
        </p:nvSpPr>
        <p:spPr bwMode="auto">
          <a:xfrm>
            <a:off x="1113313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29" name="Line 890">
            <a:extLst>
              <a:ext uri="{FF2B5EF4-FFF2-40B4-BE49-F238E27FC236}">
                <a16:creationId xmlns:a16="http://schemas.microsoft.com/office/drawing/2014/main" id="{7E2E2A81-3941-3F48-A9D1-3EE277EDCD4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2093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0" name="Line 891">
            <a:extLst>
              <a:ext uri="{FF2B5EF4-FFF2-40B4-BE49-F238E27FC236}">
                <a16:creationId xmlns:a16="http://schemas.microsoft.com/office/drawing/2014/main" id="{747C8707-3F64-434F-AD1E-9CE1A124796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2093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1" name="Freeform 892">
            <a:extLst>
              <a:ext uri="{FF2B5EF4-FFF2-40B4-BE49-F238E27FC236}">
                <a16:creationId xmlns:a16="http://schemas.microsoft.com/office/drawing/2014/main" id="{45953EC8-213C-4B49-8D0B-FB82192106B3}"/>
              </a:ext>
            </a:extLst>
          </p:cNvPr>
          <p:cNvSpPr>
            <a:spLocks/>
          </p:cNvSpPr>
          <p:nvPr userDrawn="1"/>
        </p:nvSpPr>
        <p:spPr bwMode="auto">
          <a:xfrm>
            <a:off x="1120457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2" name="Freeform 893">
            <a:extLst>
              <a:ext uri="{FF2B5EF4-FFF2-40B4-BE49-F238E27FC236}">
                <a16:creationId xmlns:a16="http://schemas.microsoft.com/office/drawing/2014/main" id="{36C92FD9-1212-4C46-B5F2-5D0530447AEE}"/>
              </a:ext>
            </a:extLst>
          </p:cNvPr>
          <p:cNvSpPr>
            <a:spLocks/>
          </p:cNvSpPr>
          <p:nvPr userDrawn="1"/>
        </p:nvSpPr>
        <p:spPr bwMode="auto">
          <a:xfrm>
            <a:off x="1120457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3" name="Line 894">
            <a:extLst>
              <a:ext uri="{FF2B5EF4-FFF2-40B4-BE49-F238E27FC236}">
                <a16:creationId xmlns:a16="http://schemas.microsoft.com/office/drawing/2014/main" id="{1B90FC43-C20B-FA48-AC01-A1CFE18261F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2807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4" name="Line 895">
            <a:extLst>
              <a:ext uri="{FF2B5EF4-FFF2-40B4-BE49-F238E27FC236}">
                <a16:creationId xmlns:a16="http://schemas.microsoft.com/office/drawing/2014/main" id="{7BDA6A4C-87D9-BC43-B7FD-F720D40C401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2807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5" name="Freeform 896">
            <a:extLst>
              <a:ext uri="{FF2B5EF4-FFF2-40B4-BE49-F238E27FC236}">
                <a16:creationId xmlns:a16="http://schemas.microsoft.com/office/drawing/2014/main" id="{5328B777-B819-AA4E-AFCB-3692A7DE3D9A}"/>
              </a:ext>
            </a:extLst>
          </p:cNvPr>
          <p:cNvSpPr>
            <a:spLocks/>
          </p:cNvSpPr>
          <p:nvPr userDrawn="1"/>
        </p:nvSpPr>
        <p:spPr bwMode="auto">
          <a:xfrm>
            <a:off x="112776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6" name="Freeform 897">
            <a:extLst>
              <a:ext uri="{FF2B5EF4-FFF2-40B4-BE49-F238E27FC236}">
                <a16:creationId xmlns:a16="http://schemas.microsoft.com/office/drawing/2014/main" id="{E18AE516-BD94-4A44-A506-A227A4F1F8A3}"/>
              </a:ext>
            </a:extLst>
          </p:cNvPr>
          <p:cNvSpPr>
            <a:spLocks/>
          </p:cNvSpPr>
          <p:nvPr userDrawn="1"/>
        </p:nvSpPr>
        <p:spPr bwMode="auto">
          <a:xfrm>
            <a:off x="112776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7" name="Line 898">
            <a:extLst>
              <a:ext uri="{FF2B5EF4-FFF2-40B4-BE49-F238E27FC236}">
                <a16:creationId xmlns:a16="http://schemas.microsoft.com/office/drawing/2014/main" id="{C9822565-AA40-DF4C-AAE7-3858B4F57A6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3601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8" name="Line 899">
            <a:extLst>
              <a:ext uri="{FF2B5EF4-FFF2-40B4-BE49-F238E27FC236}">
                <a16:creationId xmlns:a16="http://schemas.microsoft.com/office/drawing/2014/main" id="{C7A2229A-AC27-854D-BE25-B1C7E6F57C7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3601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9" name="Freeform 900">
            <a:extLst>
              <a:ext uri="{FF2B5EF4-FFF2-40B4-BE49-F238E27FC236}">
                <a16:creationId xmlns:a16="http://schemas.microsoft.com/office/drawing/2014/main" id="{F07F32F8-A099-A941-BA21-9C3FAE087C5E}"/>
              </a:ext>
            </a:extLst>
          </p:cNvPr>
          <p:cNvSpPr>
            <a:spLocks/>
          </p:cNvSpPr>
          <p:nvPr userDrawn="1"/>
        </p:nvSpPr>
        <p:spPr bwMode="auto">
          <a:xfrm>
            <a:off x="113538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0" name="Freeform 901">
            <a:extLst>
              <a:ext uri="{FF2B5EF4-FFF2-40B4-BE49-F238E27FC236}">
                <a16:creationId xmlns:a16="http://schemas.microsoft.com/office/drawing/2014/main" id="{6DDF606A-AB35-144F-9B85-3044EC68E047}"/>
              </a:ext>
            </a:extLst>
          </p:cNvPr>
          <p:cNvSpPr>
            <a:spLocks/>
          </p:cNvSpPr>
          <p:nvPr userDrawn="1"/>
        </p:nvSpPr>
        <p:spPr bwMode="auto">
          <a:xfrm>
            <a:off x="113538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1" name="Line 902">
            <a:extLst>
              <a:ext uri="{FF2B5EF4-FFF2-40B4-BE49-F238E27FC236}">
                <a16:creationId xmlns:a16="http://schemas.microsoft.com/office/drawing/2014/main" id="{C15346EF-0330-264F-B7B7-A9F1B1062AA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4315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2" name="Line 903">
            <a:extLst>
              <a:ext uri="{FF2B5EF4-FFF2-40B4-BE49-F238E27FC236}">
                <a16:creationId xmlns:a16="http://schemas.microsoft.com/office/drawing/2014/main" id="{C7CE76F9-389C-D544-A32F-9EA4006C497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4315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3" name="Freeform 904">
            <a:extLst>
              <a:ext uri="{FF2B5EF4-FFF2-40B4-BE49-F238E27FC236}">
                <a16:creationId xmlns:a16="http://schemas.microsoft.com/office/drawing/2014/main" id="{F97AF24F-93EF-1147-B83A-FA83D7F31D5C}"/>
              </a:ext>
            </a:extLst>
          </p:cNvPr>
          <p:cNvSpPr>
            <a:spLocks/>
          </p:cNvSpPr>
          <p:nvPr userDrawn="1"/>
        </p:nvSpPr>
        <p:spPr bwMode="auto">
          <a:xfrm>
            <a:off x="114252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4" name="Freeform 905">
            <a:extLst>
              <a:ext uri="{FF2B5EF4-FFF2-40B4-BE49-F238E27FC236}">
                <a16:creationId xmlns:a16="http://schemas.microsoft.com/office/drawing/2014/main" id="{3BD58ED9-3FB1-0346-822F-78FB41ED3A58}"/>
              </a:ext>
            </a:extLst>
          </p:cNvPr>
          <p:cNvSpPr>
            <a:spLocks/>
          </p:cNvSpPr>
          <p:nvPr userDrawn="1"/>
        </p:nvSpPr>
        <p:spPr bwMode="auto">
          <a:xfrm>
            <a:off x="114252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5" name="Line 906">
            <a:extLst>
              <a:ext uri="{FF2B5EF4-FFF2-40B4-BE49-F238E27FC236}">
                <a16:creationId xmlns:a16="http://schemas.microsoft.com/office/drawing/2014/main" id="{E92811B5-51F1-AE44-BD06-C7C2F8DC837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5030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6" name="Line 907">
            <a:extLst>
              <a:ext uri="{FF2B5EF4-FFF2-40B4-BE49-F238E27FC236}">
                <a16:creationId xmlns:a16="http://schemas.microsoft.com/office/drawing/2014/main" id="{4BE76F53-93EF-E64C-A51D-1CF822B66B6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50302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7" name="Freeform 908">
            <a:extLst>
              <a:ext uri="{FF2B5EF4-FFF2-40B4-BE49-F238E27FC236}">
                <a16:creationId xmlns:a16="http://schemas.microsoft.com/office/drawing/2014/main" id="{61A68681-485A-F345-9BE0-2377E75186A2}"/>
              </a:ext>
            </a:extLst>
          </p:cNvPr>
          <p:cNvSpPr>
            <a:spLocks/>
          </p:cNvSpPr>
          <p:nvPr userDrawn="1"/>
        </p:nvSpPr>
        <p:spPr bwMode="auto">
          <a:xfrm>
            <a:off x="11499850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8" name="Freeform 909">
            <a:extLst>
              <a:ext uri="{FF2B5EF4-FFF2-40B4-BE49-F238E27FC236}">
                <a16:creationId xmlns:a16="http://schemas.microsoft.com/office/drawing/2014/main" id="{0E029487-E2D7-D440-8832-18EC21671D32}"/>
              </a:ext>
            </a:extLst>
          </p:cNvPr>
          <p:cNvSpPr>
            <a:spLocks/>
          </p:cNvSpPr>
          <p:nvPr userDrawn="1"/>
        </p:nvSpPr>
        <p:spPr bwMode="auto">
          <a:xfrm>
            <a:off x="11499850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49" name="Line 910">
            <a:extLst>
              <a:ext uri="{FF2B5EF4-FFF2-40B4-BE49-F238E27FC236}">
                <a16:creationId xmlns:a16="http://schemas.microsoft.com/office/drawing/2014/main" id="{B36F400C-3210-1546-945F-0588213487D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5760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0" name="Line 911">
            <a:extLst>
              <a:ext uri="{FF2B5EF4-FFF2-40B4-BE49-F238E27FC236}">
                <a16:creationId xmlns:a16="http://schemas.microsoft.com/office/drawing/2014/main" id="{9E6C2B9B-F134-5848-9265-504A42A8A9F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5760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1" name="Freeform 912">
            <a:extLst>
              <a:ext uri="{FF2B5EF4-FFF2-40B4-BE49-F238E27FC236}">
                <a16:creationId xmlns:a16="http://schemas.microsoft.com/office/drawing/2014/main" id="{AE831121-CDC1-1E4D-AC68-117B09758351}"/>
              </a:ext>
            </a:extLst>
          </p:cNvPr>
          <p:cNvSpPr>
            <a:spLocks/>
          </p:cNvSpPr>
          <p:nvPr userDrawn="1"/>
        </p:nvSpPr>
        <p:spPr bwMode="auto">
          <a:xfrm>
            <a:off x="1157128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2" name="Freeform 913">
            <a:extLst>
              <a:ext uri="{FF2B5EF4-FFF2-40B4-BE49-F238E27FC236}">
                <a16:creationId xmlns:a16="http://schemas.microsoft.com/office/drawing/2014/main" id="{2C6338FD-0115-4642-8D4D-035B72938C7C}"/>
              </a:ext>
            </a:extLst>
          </p:cNvPr>
          <p:cNvSpPr>
            <a:spLocks/>
          </p:cNvSpPr>
          <p:nvPr userDrawn="1"/>
        </p:nvSpPr>
        <p:spPr bwMode="auto">
          <a:xfrm>
            <a:off x="1157128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3" name="Line 914">
            <a:extLst>
              <a:ext uri="{FF2B5EF4-FFF2-40B4-BE49-F238E27FC236}">
                <a16:creationId xmlns:a16="http://schemas.microsoft.com/office/drawing/2014/main" id="{2F2B872E-7452-DE49-A85D-93B4FD2A0E6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6522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4" name="Line 915">
            <a:extLst>
              <a:ext uri="{FF2B5EF4-FFF2-40B4-BE49-F238E27FC236}">
                <a16:creationId xmlns:a16="http://schemas.microsoft.com/office/drawing/2014/main" id="{77822F32-EAA0-D543-98BC-534AD0DFDB0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6522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5" name="Freeform 916">
            <a:extLst>
              <a:ext uri="{FF2B5EF4-FFF2-40B4-BE49-F238E27FC236}">
                <a16:creationId xmlns:a16="http://schemas.microsoft.com/office/drawing/2014/main" id="{8F9ED963-25CC-A34F-8CC2-0D454377109A}"/>
              </a:ext>
            </a:extLst>
          </p:cNvPr>
          <p:cNvSpPr>
            <a:spLocks/>
          </p:cNvSpPr>
          <p:nvPr userDrawn="1"/>
        </p:nvSpPr>
        <p:spPr bwMode="auto">
          <a:xfrm>
            <a:off x="116474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6" name="Freeform 917">
            <a:extLst>
              <a:ext uri="{FF2B5EF4-FFF2-40B4-BE49-F238E27FC236}">
                <a16:creationId xmlns:a16="http://schemas.microsoft.com/office/drawing/2014/main" id="{FAAA3AE1-B29F-4D4D-B03F-F1E5C0976928}"/>
              </a:ext>
            </a:extLst>
          </p:cNvPr>
          <p:cNvSpPr>
            <a:spLocks/>
          </p:cNvSpPr>
          <p:nvPr userDrawn="1"/>
        </p:nvSpPr>
        <p:spPr bwMode="auto">
          <a:xfrm>
            <a:off x="116474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7" name="Line 918">
            <a:extLst>
              <a:ext uri="{FF2B5EF4-FFF2-40B4-BE49-F238E27FC236}">
                <a16:creationId xmlns:a16="http://schemas.microsoft.com/office/drawing/2014/main" id="{CE765DE2-07F9-0C40-86B8-554F6260333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7252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8" name="Line 919">
            <a:extLst>
              <a:ext uri="{FF2B5EF4-FFF2-40B4-BE49-F238E27FC236}">
                <a16:creationId xmlns:a16="http://schemas.microsoft.com/office/drawing/2014/main" id="{521B2308-7899-7A4D-982C-EFE010A0E07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7252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9" name="Freeform 920">
            <a:extLst>
              <a:ext uri="{FF2B5EF4-FFF2-40B4-BE49-F238E27FC236}">
                <a16:creationId xmlns:a16="http://schemas.microsoft.com/office/drawing/2014/main" id="{6F904BD0-077A-7842-9385-A428B83EFDB0}"/>
              </a:ext>
            </a:extLst>
          </p:cNvPr>
          <p:cNvSpPr>
            <a:spLocks/>
          </p:cNvSpPr>
          <p:nvPr userDrawn="1"/>
        </p:nvSpPr>
        <p:spPr bwMode="auto">
          <a:xfrm>
            <a:off x="117189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0" name="Freeform 921">
            <a:extLst>
              <a:ext uri="{FF2B5EF4-FFF2-40B4-BE49-F238E27FC236}">
                <a16:creationId xmlns:a16="http://schemas.microsoft.com/office/drawing/2014/main" id="{5A9067F1-62A6-394B-95DF-45EDCFF5D8A5}"/>
              </a:ext>
            </a:extLst>
          </p:cNvPr>
          <p:cNvSpPr>
            <a:spLocks/>
          </p:cNvSpPr>
          <p:nvPr userDrawn="1"/>
        </p:nvSpPr>
        <p:spPr bwMode="auto">
          <a:xfrm>
            <a:off x="1171892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1" name="Line 922">
            <a:extLst>
              <a:ext uri="{FF2B5EF4-FFF2-40B4-BE49-F238E27FC236}">
                <a16:creationId xmlns:a16="http://schemas.microsoft.com/office/drawing/2014/main" id="{CC0397EA-CBE1-9C4E-893A-74A58D618CD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7983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2" name="Line 923">
            <a:extLst>
              <a:ext uri="{FF2B5EF4-FFF2-40B4-BE49-F238E27FC236}">
                <a16:creationId xmlns:a16="http://schemas.microsoft.com/office/drawing/2014/main" id="{9B955D68-C248-8146-AD3E-757FA1FA132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7983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3" name="Freeform 924">
            <a:extLst>
              <a:ext uri="{FF2B5EF4-FFF2-40B4-BE49-F238E27FC236}">
                <a16:creationId xmlns:a16="http://schemas.microsoft.com/office/drawing/2014/main" id="{A6894C6E-4ABC-E04D-AEF0-046FF0FC5571}"/>
              </a:ext>
            </a:extLst>
          </p:cNvPr>
          <p:cNvSpPr>
            <a:spLocks/>
          </p:cNvSpPr>
          <p:nvPr userDrawn="1"/>
        </p:nvSpPr>
        <p:spPr bwMode="auto">
          <a:xfrm>
            <a:off x="11791950" y="2847975"/>
            <a:ext cx="11113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4" name="Freeform 925">
            <a:extLst>
              <a:ext uri="{FF2B5EF4-FFF2-40B4-BE49-F238E27FC236}">
                <a16:creationId xmlns:a16="http://schemas.microsoft.com/office/drawing/2014/main" id="{DA2242D5-9D35-CB45-BDDA-3DA99567A59E}"/>
              </a:ext>
            </a:extLst>
          </p:cNvPr>
          <p:cNvSpPr>
            <a:spLocks/>
          </p:cNvSpPr>
          <p:nvPr userDrawn="1"/>
        </p:nvSpPr>
        <p:spPr bwMode="auto">
          <a:xfrm>
            <a:off x="11791950" y="2847975"/>
            <a:ext cx="11113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5" name="Line 926">
            <a:extLst>
              <a:ext uri="{FF2B5EF4-FFF2-40B4-BE49-F238E27FC236}">
                <a16:creationId xmlns:a16="http://schemas.microsoft.com/office/drawing/2014/main" id="{A39B3BBF-86A9-1F4A-978E-83FDD3204E0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8745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6" name="Line 927">
            <a:extLst>
              <a:ext uri="{FF2B5EF4-FFF2-40B4-BE49-F238E27FC236}">
                <a16:creationId xmlns:a16="http://schemas.microsoft.com/office/drawing/2014/main" id="{15074252-6D4E-FD4B-9760-288958418EA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8745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7" name="Freeform 928">
            <a:extLst>
              <a:ext uri="{FF2B5EF4-FFF2-40B4-BE49-F238E27FC236}">
                <a16:creationId xmlns:a16="http://schemas.microsoft.com/office/drawing/2014/main" id="{9CBB709D-1714-6F4F-A908-1395F11DF3F7}"/>
              </a:ext>
            </a:extLst>
          </p:cNvPr>
          <p:cNvSpPr>
            <a:spLocks/>
          </p:cNvSpPr>
          <p:nvPr userDrawn="1"/>
        </p:nvSpPr>
        <p:spPr bwMode="auto">
          <a:xfrm>
            <a:off x="1186973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8" name="Freeform 929">
            <a:extLst>
              <a:ext uri="{FF2B5EF4-FFF2-40B4-BE49-F238E27FC236}">
                <a16:creationId xmlns:a16="http://schemas.microsoft.com/office/drawing/2014/main" id="{E732F849-6EE1-A54C-803E-B7FA1CEA0FEF}"/>
              </a:ext>
            </a:extLst>
          </p:cNvPr>
          <p:cNvSpPr>
            <a:spLocks/>
          </p:cNvSpPr>
          <p:nvPr userDrawn="1"/>
        </p:nvSpPr>
        <p:spPr bwMode="auto">
          <a:xfrm>
            <a:off x="1186973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69" name="Line 930">
            <a:extLst>
              <a:ext uri="{FF2B5EF4-FFF2-40B4-BE49-F238E27FC236}">
                <a16:creationId xmlns:a16="http://schemas.microsoft.com/office/drawing/2014/main" id="{1EA7F911-F0FB-5A49-A330-5E3DC312003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9459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0" name="Line 931">
            <a:extLst>
              <a:ext uri="{FF2B5EF4-FFF2-40B4-BE49-F238E27FC236}">
                <a16:creationId xmlns:a16="http://schemas.microsoft.com/office/drawing/2014/main" id="{6867D627-9992-FE4E-AF4E-2BF22BC0E3C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9459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1" name="Freeform 932">
            <a:extLst>
              <a:ext uri="{FF2B5EF4-FFF2-40B4-BE49-F238E27FC236}">
                <a16:creationId xmlns:a16="http://schemas.microsoft.com/office/drawing/2014/main" id="{17F2728D-37A0-B74E-80D7-48F8594B9B9E}"/>
              </a:ext>
            </a:extLst>
          </p:cNvPr>
          <p:cNvSpPr>
            <a:spLocks/>
          </p:cNvSpPr>
          <p:nvPr userDrawn="1"/>
        </p:nvSpPr>
        <p:spPr bwMode="auto">
          <a:xfrm>
            <a:off x="1194117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2" name="Freeform 933">
            <a:extLst>
              <a:ext uri="{FF2B5EF4-FFF2-40B4-BE49-F238E27FC236}">
                <a16:creationId xmlns:a16="http://schemas.microsoft.com/office/drawing/2014/main" id="{E5F9ACF8-90C0-AD43-8270-41D6CB880517}"/>
              </a:ext>
            </a:extLst>
          </p:cNvPr>
          <p:cNvSpPr>
            <a:spLocks/>
          </p:cNvSpPr>
          <p:nvPr userDrawn="1"/>
        </p:nvSpPr>
        <p:spPr bwMode="auto">
          <a:xfrm>
            <a:off x="11941175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3" name="Line 934">
            <a:extLst>
              <a:ext uri="{FF2B5EF4-FFF2-40B4-BE49-F238E27FC236}">
                <a16:creationId xmlns:a16="http://schemas.microsoft.com/office/drawing/2014/main" id="{77A1DAA8-E655-B347-8995-4B65AD8C02A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0173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4" name="Line 935">
            <a:extLst>
              <a:ext uri="{FF2B5EF4-FFF2-40B4-BE49-F238E27FC236}">
                <a16:creationId xmlns:a16="http://schemas.microsoft.com/office/drawing/2014/main" id="{0EF49B4A-98D1-744B-B0EF-FFAA862DAF1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0173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5" name="Freeform 936">
            <a:extLst>
              <a:ext uri="{FF2B5EF4-FFF2-40B4-BE49-F238E27FC236}">
                <a16:creationId xmlns:a16="http://schemas.microsoft.com/office/drawing/2014/main" id="{9A8E7018-DD6E-1C44-BFDC-C5EC61EED38F}"/>
              </a:ext>
            </a:extLst>
          </p:cNvPr>
          <p:cNvSpPr>
            <a:spLocks/>
          </p:cNvSpPr>
          <p:nvPr userDrawn="1"/>
        </p:nvSpPr>
        <p:spPr bwMode="auto">
          <a:xfrm>
            <a:off x="12014200" y="2847975"/>
            <a:ext cx="11113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6" name="Freeform 937">
            <a:extLst>
              <a:ext uri="{FF2B5EF4-FFF2-40B4-BE49-F238E27FC236}">
                <a16:creationId xmlns:a16="http://schemas.microsoft.com/office/drawing/2014/main" id="{986975DB-DDB0-3C41-8CCD-484F00A7B62D}"/>
              </a:ext>
            </a:extLst>
          </p:cNvPr>
          <p:cNvSpPr>
            <a:spLocks/>
          </p:cNvSpPr>
          <p:nvPr userDrawn="1"/>
        </p:nvSpPr>
        <p:spPr bwMode="auto">
          <a:xfrm>
            <a:off x="12014200" y="2847975"/>
            <a:ext cx="11113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7" name="Line 938">
            <a:extLst>
              <a:ext uri="{FF2B5EF4-FFF2-40B4-BE49-F238E27FC236}">
                <a16:creationId xmlns:a16="http://schemas.microsoft.com/office/drawing/2014/main" id="{188CE27C-3679-DE42-9984-E0DF3EBEDF3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0967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8" name="Line 939">
            <a:extLst>
              <a:ext uri="{FF2B5EF4-FFF2-40B4-BE49-F238E27FC236}">
                <a16:creationId xmlns:a16="http://schemas.microsoft.com/office/drawing/2014/main" id="{BBFE8047-F190-9841-8DFF-0E88D1DA83F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0967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79" name="Freeform 940">
            <a:extLst>
              <a:ext uri="{FF2B5EF4-FFF2-40B4-BE49-F238E27FC236}">
                <a16:creationId xmlns:a16="http://schemas.microsoft.com/office/drawing/2014/main" id="{BEABF104-8603-6145-9254-3F0F4DC2993C}"/>
              </a:ext>
            </a:extLst>
          </p:cNvPr>
          <p:cNvSpPr>
            <a:spLocks/>
          </p:cNvSpPr>
          <p:nvPr userDrawn="1"/>
        </p:nvSpPr>
        <p:spPr bwMode="auto">
          <a:xfrm>
            <a:off x="120904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0" name="Freeform 941">
            <a:extLst>
              <a:ext uri="{FF2B5EF4-FFF2-40B4-BE49-F238E27FC236}">
                <a16:creationId xmlns:a16="http://schemas.microsoft.com/office/drawing/2014/main" id="{DC8567E5-26CD-764D-997B-C722BCD6BF1F}"/>
              </a:ext>
            </a:extLst>
          </p:cNvPr>
          <p:cNvSpPr>
            <a:spLocks/>
          </p:cNvSpPr>
          <p:nvPr userDrawn="1"/>
        </p:nvSpPr>
        <p:spPr bwMode="auto">
          <a:xfrm>
            <a:off x="120904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1" name="Line 942">
            <a:extLst>
              <a:ext uri="{FF2B5EF4-FFF2-40B4-BE49-F238E27FC236}">
                <a16:creationId xmlns:a16="http://schemas.microsoft.com/office/drawing/2014/main" id="{56C61E20-C141-C448-8915-0FCB7C70871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1681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2" name="Line 943">
            <a:extLst>
              <a:ext uri="{FF2B5EF4-FFF2-40B4-BE49-F238E27FC236}">
                <a16:creationId xmlns:a16="http://schemas.microsoft.com/office/drawing/2014/main" id="{DEA4DB2F-B9EE-4148-B991-F651FEC2180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1681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3" name="Freeform 944">
            <a:extLst>
              <a:ext uri="{FF2B5EF4-FFF2-40B4-BE49-F238E27FC236}">
                <a16:creationId xmlns:a16="http://schemas.microsoft.com/office/drawing/2014/main" id="{45B5FFB7-1D24-1743-92BB-4C08EEDA7ACE}"/>
              </a:ext>
            </a:extLst>
          </p:cNvPr>
          <p:cNvSpPr>
            <a:spLocks/>
          </p:cNvSpPr>
          <p:nvPr userDrawn="1"/>
        </p:nvSpPr>
        <p:spPr bwMode="auto">
          <a:xfrm>
            <a:off x="1216342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4" name="Freeform 945">
            <a:extLst>
              <a:ext uri="{FF2B5EF4-FFF2-40B4-BE49-F238E27FC236}">
                <a16:creationId xmlns:a16="http://schemas.microsoft.com/office/drawing/2014/main" id="{48BCA96F-4A98-4941-A3DB-8E3A76DC4703}"/>
              </a:ext>
            </a:extLst>
          </p:cNvPr>
          <p:cNvSpPr>
            <a:spLocks/>
          </p:cNvSpPr>
          <p:nvPr userDrawn="1"/>
        </p:nvSpPr>
        <p:spPr bwMode="auto">
          <a:xfrm>
            <a:off x="12163425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5" name="Freeform 1119">
            <a:extLst>
              <a:ext uri="{FF2B5EF4-FFF2-40B4-BE49-F238E27FC236}">
                <a16:creationId xmlns:a16="http://schemas.microsoft.com/office/drawing/2014/main" id="{BF1E1916-E9CA-BC40-9979-6E4E190728EA}"/>
              </a:ext>
            </a:extLst>
          </p:cNvPr>
          <p:cNvSpPr>
            <a:spLocks/>
          </p:cNvSpPr>
          <p:nvPr userDrawn="1"/>
        </p:nvSpPr>
        <p:spPr bwMode="auto">
          <a:xfrm>
            <a:off x="5268913" y="2179638"/>
            <a:ext cx="1679575" cy="1682750"/>
          </a:xfrm>
          <a:custGeom>
            <a:avLst/>
            <a:gdLst>
              <a:gd name="T0" fmla="*/ 1566723 w 326"/>
              <a:gd name="T1" fmla="*/ 1259133 h 326"/>
              <a:gd name="T2" fmla="*/ 1680104 w 326"/>
              <a:gd name="T3" fmla="*/ 841142 h 326"/>
              <a:gd name="T4" fmla="*/ 840052 w 326"/>
              <a:gd name="T5" fmla="*/ 0 h 326"/>
              <a:gd name="T6" fmla="*/ 0 w 326"/>
              <a:gd name="T7" fmla="*/ 841142 h 326"/>
              <a:gd name="T8" fmla="*/ 840052 w 326"/>
              <a:gd name="T9" fmla="*/ 1682284 h 326"/>
              <a:gd name="T10" fmla="*/ 1257501 w 326"/>
              <a:gd name="T11" fmla="*/ 1568756 h 326"/>
              <a:gd name="T12" fmla="*/ 1680104 w 326"/>
              <a:gd name="T13" fmla="*/ 1682284 h 326"/>
              <a:gd name="T14" fmla="*/ 1566723 w 326"/>
              <a:gd name="T15" fmla="*/ 1259133 h 3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6" h="326">
                <a:moveTo>
                  <a:pt x="304" y="244"/>
                </a:moveTo>
                <a:cubicBezTo>
                  <a:pt x="318" y="220"/>
                  <a:pt x="326" y="193"/>
                  <a:pt x="326" y="163"/>
                </a:cubicBezTo>
                <a:cubicBezTo>
                  <a:pt x="326" y="73"/>
                  <a:pt x="253" y="0"/>
                  <a:pt x="163" y="0"/>
                </a:cubicBezTo>
                <a:cubicBezTo>
                  <a:pt x="73" y="0"/>
                  <a:pt x="0" y="73"/>
                  <a:pt x="0" y="163"/>
                </a:cubicBezTo>
                <a:cubicBezTo>
                  <a:pt x="0" y="253"/>
                  <a:pt x="73" y="326"/>
                  <a:pt x="163" y="326"/>
                </a:cubicBezTo>
                <a:cubicBezTo>
                  <a:pt x="193" y="326"/>
                  <a:pt x="220" y="318"/>
                  <a:pt x="244" y="304"/>
                </a:cubicBezTo>
                <a:cubicBezTo>
                  <a:pt x="326" y="326"/>
                  <a:pt x="326" y="326"/>
                  <a:pt x="326" y="326"/>
                </a:cubicBezTo>
                <a:lnTo>
                  <a:pt x="304" y="244"/>
                </a:lnTo>
                <a:close/>
              </a:path>
            </a:pathLst>
          </a:custGeom>
          <a:solidFill>
            <a:srgbClr val="D3DD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6" name="Freeform 1122">
            <a:extLst>
              <a:ext uri="{FF2B5EF4-FFF2-40B4-BE49-F238E27FC236}">
                <a16:creationId xmlns:a16="http://schemas.microsoft.com/office/drawing/2014/main" id="{26BCAA28-A79C-9640-B039-0F4FD4D1A4F8}"/>
              </a:ext>
            </a:extLst>
          </p:cNvPr>
          <p:cNvSpPr>
            <a:spLocks/>
          </p:cNvSpPr>
          <p:nvPr userDrawn="1"/>
        </p:nvSpPr>
        <p:spPr bwMode="auto">
          <a:xfrm>
            <a:off x="4857750" y="1595438"/>
            <a:ext cx="1169988" cy="1176337"/>
          </a:xfrm>
          <a:custGeom>
            <a:avLst/>
            <a:gdLst>
              <a:gd name="T0" fmla="*/ 1092864 w 227"/>
              <a:gd name="T1" fmla="*/ 882545 h 228"/>
              <a:gd name="T2" fmla="*/ 1170189 w 227"/>
              <a:gd name="T3" fmla="*/ 588364 h 228"/>
              <a:gd name="T4" fmla="*/ 587672 w 227"/>
              <a:gd name="T5" fmla="*/ 0 h 228"/>
              <a:gd name="T6" fmla="*/ 0 w 227"/>
              <a:gd name="T7" fmla="*/ 588364 h 228"/>
              <a:gd name="T8" fmla="*/ 587672 w 227"/>
              <a:gd name="T9" fmla="*/ 1176727 h 228"/>
              <a:gd name="T10" fmla="*/ 876353 w 227"/>
              <a:gd name="T11" fmla="*/ 1099311 h 228"/>
              <a:gd name="T12" fmla="*/ 1170189 w 227"/>
              <a:gd name="T13" fmla="*/ 1176727 h 228"/>
              <a:gd name="T14" fmla="*/ 1092864 w 227"/>
              <a:gd name="T15" fmla="*/ 882545 h 2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7" h="228">
                <a:moveTo>
                  <a:pt x="212" y="171"/>
                </a:moveTo>
                <a:cubicBezTo>
                  <a:pt x="222" y="154"/>
                  <a:pt x="227" y="135"/>
                  <a:pt x="227" y="114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4" y="222"/>
                  <a:pt x="170" y="213"/>
                </a:cubicBezTo>
                <a:cubicBezTo>
                  <a:pt x="227" y="228"/>
                  <a:pt x="227" y="228"/>
                  <a:pt x="227" y="228"/>
                </a:cubicBezTo>
                <a:lnTo>
                  <a:pt x="212" y="171"/>
                </a:lnTo>
                <a:close/>
              </a:path>
            </a:pathLst>
          </a:custGeom>
          <a:gradFill rotWithShape="1">
            <a:gsLst>
              <a:gs pos="0">
                <a:srgbClr val="F7AB1B"/>
              </a:gs>
              <a:gs pos="100000">
                <a:srgbClr val="E8394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7" name="Freeform 1123">
            <a:extLst>
              <a:ext uri="{FF2B5EF4-FFF2-40B4-BE49-F238E27FC236}">
                <a16:creationId xmlns:a16="http://schemas.microsoft.com/office/drawing/2014/main" id="{DABB0DDD-D876-7242-ADAA-3348531C8421}"/>
              </a:ext>
            </a:extLst>
          </p:cNvPr>
          <p:cNvSpPr>
            <a:spLocks/>
          </p:cNvSpPr>
          <p:nvPr userDrawn="1"/>
        </p:nvSpPr>
        <p:spPr bwMode="auto">
          <a:xfrm>
            <a:off x="6496050" y="2684463"/>
            <a:ext cx="714375" cy="717550"/>
          </a:xfrm>
          <a:custGeom>
            <a:avLst/>
            <a:gdLst>
              <a:gd name="T0" fmla="*/ 46279 w 139"/>
              <a:gd name="T1" fmla="*/ 536410 h 139"/>
              <a:gd name="T2" fmla="*/ 0 w 139"/>
              <a:gd name="T3" fmla="*/ 355887 h 139"/>
              <a:gd name="T4" fmla="*/ 354805 w 139"/>
              <a:gd name="T5" fmla="*/ 0 h 139"/>
              <a:gd name="T6" fmla="*/ 714753 w 139"/>
              <a:gd name="T7" fmla="*/ 355887 h 139"/>
              <a:gd name="T8" fmla="*/ 354805 w 139"/>
              <a:gd name="T9" fmla="*/ 716932 h 139"/>
              <a:gd name="T10" fmla="*/ 179974 w 139"/>
              <a:gd name="T11" fmla="*/ 665354 h 139"/>
              <a:gd name="T12" fmla="*/ 0 w 139"/>
              <a:gd name="T13" fmla="*/ 716932 h 139"/>
              <a:gd name="T14" fmla="*/ 46279 w 139"/>
              <a:gd name="T15" fmla="*/ 536410 h 1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9" h="139">
                <a:moveTo>
                  <a:pt x="9" y="104"/>
                </a:moveTo>
                <a:cubicBezTo>
                  <a:pt x="3" y="94"/>
                  <a:pt x="0" y="82"/>
                  <a:pt x="0" y="69"/>
                </a:cubicBezTo>
                <a:cubicBezTo>
                  <a:pt x="0" y="31"/>
                  <a:pt x="31" y="0"/>
                  <a:pt x="69" y="0"/>
                </a:cubicBezTo>
                <a:cubicBezTo>
                  <a:pt x="108" y="0"/>
                  <a:pt x="139" y="31"/>
                  <a:pt x="139" y="69"/>
                </a:cubicBezTo>
                <a:cubicBezTo>
                  <a:pt x="139" y="108"/>
                  <a:pt x="108" y="139"/>
                  <a:pt x="69" y="139"/>
                </a:cubicBezTo>
                <a:cubicBezTo>
                  <a:pt x="57" y="139"/>
                  <a:pt x="45" y="135"/>
                  <a:pt x="35" y="129"/>
                </a:cubicBezTo>
                <a:cubicBezTo>
                  <a:pt x="0" y="139"/>
                  <a:pt x="0" y="139"/>
                  <a:pt x="0" y="139"/>
                </a:cubicBezTo>
                <a:lnTo>
                  <a:pt x="9" y="104"/>
                </a:lnTo>
                <a:close/>
              </a:path>
            </a:pathLst>
          </a:custGeom>
          <a:gradFill rotWithShape="1">
            <a:gsLst>
              <a:gs pos="0">
                <a:srgbClr val="56B9B5"/>
              </a:gs>
              <a:gs pos="100000">
                <a:srgbClr val="3C9FB4"/>
              </a:gs>
            </a:gsLst>
            <a:lin ang="189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8" name="Line 1124">
            <a:extLst>
              <a:ext uri="{FF2B5EF4-FFF2-40B4-BE49-F238E27FC236}">
                <a16:creationId xmlns:a16="http://schemas.microsoft.com/office/drawing/2014/main" id="{9B55B308-D014-5A4E-B60E-47B9556DFD4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971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89" name="Line 1125">
            <a:extLst>
              <a:ext uri="{FF2B5EF4-FFF2-40B4-BE49-F238E27FC236}">
                <a16:creationId xmlns:a16="http://schemas.microsoft.com/office/drawing/2014/main" id="{464E63A0-CA8E-4D40-86DB-AC631563352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971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0" name="Freeform 1126">
            <a:extLst>
              <a:ext uri="{FF2B5EF4-FFF2-40B4-BE49-F238E27FC236}">
                <a16:creationId xmlns:a16="http://schemas.microsoft.com/office/drawing/2014/main" id="{02891300-5B88-BD4D-9061-D930D4A28B59}"/>
              </a:ext>
            </a:extLst>
          </p:cNvPr>
          <p:cNvSpPr>
            <a:spLocks/>
          </p:cNvSpPr>
          <p:nvPr userDrawn="1"/>
        </p:nvSpPr>
        <p:spPr bwMode="auto">
          <a:xfrm>
            <a:off x="229235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1" name="Freeform 1127">
            <a:extLst>
              <a:ext uri="{FF2B5EF4-FFF2-40B4-BE49-F238E27FC236}">
                <a16:creationId xmlns:a16="http://schemas.microsoft.com/office/drawing/2014/main" id="{9643AE05-41E3-C64C-9B26-1ED4EF73BEBC}"/>
              </a:ext>
            </a:extLst>
          </p:cNvPr>
          <p:cNvSpPr>
            <a:spLocks/>
          </p:cNvSpPr>
          <p:nvPr userDrawn="1"/>
        </p:nvSpPr>
        <p:spPr bwMode="auto">
          <a:xfrm>
            <a:off x="229235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2" name="Line 1128">
            <a:extLst>
              <a:ext uri="{FF2B5EF4-FFF2-40B4-BE49-F238E27FC236}">
                <a16:creationId xmlns:a16="http://schemas.microsoft.com/office/drawing/2014/main" id="{F1416D4E-B24A-D04F-A6F9-E97541A4B70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3685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3" name="Line 1129">
            <a:extLst>
              <a:ext uri="{FF2B5EF4-FFF2-40B4-BE49-F238E27FC236}">
                <a16:creationId xmlns:a16="http://schemas.microsoft.com/office/drawing/2014/main" id="{8905591D-6345-0547-9A84-BD882B91C96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3685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4" name="Freeform 1130">
            <a:extLst>
              <a:ext uri="{FF2B5EF4-FFF2-40B4-BE49-F238E27FC236}">
                <a16:creationId xmlns:a16="http://schemas.microsoft.com/office/drawing/2014/main" id="{06F3189F-7D14-3247-A8B0-F7B43C81BD58}"/>
              </a:ext>
            </a:extLst>
          </p:cNvPr>
          <p:cNvSpPr>
            <a:spLocks/>
          </p:cNvSpPr>
          <p:nvPr userDrawn="1"/>
        </p:nvSpPr>
        <p:spPr bwMode="auto">
          <a:xfrm>
            <a:off x="23637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5" name="Freeform 1131">
            <a:extLst>
              <a:ext uri="{FF2B5EF4-FFF2-40B4-BE49-F238E27FC236}">
                <a16:creationId xmlns:a16="http://schemas.microsoft.com/office/drawing/2014/main" id="{30A4C198-2EE7-4043-83A0-923B40F650A0}"/>
              </a:ext>
            </a:extLst>
          </p:cNvPr>
          <p:cNvSpPr>
            <a:spLocks/>
          </p:cNvSpPr>
          <p:nvPr userDrawn="1"/>
        </p:nvSpPr>
        <p:spPr bwMode="auto">
          <a:xfrm>
            <a:off x="23637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6" name="Line 1132">
            <a:extLst>
              <a:ext uri="{FF2B5EF4-FFF2-40B4-BE49-F238E27FC236}">
                <a16:creationId xmlns:a16="http://schemas.microsoft.com/office/drawing/2014/main" id="{0213DA95-BBAD-FD4D-A140-69F195E14FC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44792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7" name="Line 1133">
            <a:extLst>
              <a:ext uri="{FF2B5EF4-FFF2-40B4-BE49-F238E27FC236}">
                <a16:creationId xmlns:a16="http://schemas.microsoft.com/office/drawing/2014/main" id="{99B6AA0D-2AC0-134B-A724-BB7FDB772BC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44792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8" name="Freeform 1134">
            <a:extLst>
              <a:ext uri="{FF2B5EF4-FFF2-40B4-BE49-F238E27FC236}">
                <a16:creationId xmlns:a16="http://schemas.microsoft.com/office/drawing/2014/main" id="{D770870C-353E-BF41-9483-C924EEAEAF15}"/>
              </a:ext>
            </a:extLst>
          </p:cNvPr>
          <p:cNvSpPr>
            <a:spLocks/>
          </p:cNvSpPr>
          <p:nvPr userDrawn="1"/>
        </p:nvSpPr>
        <p:spPr bwMode="auto">
          <a:xfrm>
            <a:off x="24399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99" name="Freeform 1135">
            <a:extLst>
              <a:ext uri="{FF2B5EF4-FFF2-40B4-BE49-F238E27FC236}">
                <a16:creationId xmlns:a16="http://schemas.microsoft.com/office/drawing/2014/main" id="{2D8DC58D-3FF8-9044-A519-7510ECF8EDB2}"/>
              </a:ext>
            </a:extLst>
          </p:cNvPr>
          <p:cNvSpPr>
            <a:spLocks/>
          </p:cNvSpPr>
          <p:nvPr userDrawn="1"/>
        </p:nvSpPr>
        <p:spPr bwMode="auto">
          <a:xfrm>
            <a:off x="24399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0" name="Line 1136">
            <a:extLst>
              <a:ext uri="{FF2B5EF4-FFF2-40B4-BE49-F238E27FC236}">
                <a16:creationId xmlns:a16="http://schemas.microsoft.com/office/drawing/2014/main" id="{EAC23B1C-EE94-884E-B7D9-60B5E110988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5193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1" name="Line 1137">
            <a:extLst>
              <a:ext uri="{FF2B5EF4-FFF2-40B4-BE49-F238E27FC236}">
                <a16:creationId xmlns:a16="http://schemas.microsoft.com/office/drawing/2014/main" id="{EDE69D3B-C88A-E347-88B9-CB4007721C3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5193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2" name="Freeform 1138">
            <a:extLst>
              <a:ext uri="{FF2B5EF4-FFF2-40B4-BE49-F238E27FC236}">
                <a16:creationId xmlns:a16="http://schemas.microsoft.com/office/drawing/2014/main" id="{8AD26739-2287-0744-878C-C7B56035E9C9}"/>
              </a:ext>
            </a:extLst>
          </p:cNvPr>
          <p:cNvSpPr>
            <a:spLocks/>
          </p:cNvSpPr>
          <p:nvPr userDrawn="1"/>
        </p:nvSpPr>
        <p:spPr bwMode="auto">
          <a:xfrm>
            <a:off x="25130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3" name="Freeform 1139">
            <a:extLst>
              <a:ext uri="{FF2B5EF4-FFF2-40B4-BE49-F238E27FC236}">
                <a16:creationId xmlns:a16="http://schemas.microsoft.com/office/drawing/2014/main" id="{3280752F-AB2A-CD4B-B3F6-EA041C7A851A}"/>
              </a:ext>
            </a:extLst>
          </p:cNvPr>
          <p:cNvSpPr>
            <a:spLocks/>
          </p:cNvSpPr>
          <p:nvPr userDrawn="1"/>
        </p:nvSpPr>
        <p:spPr bwMode="auto">
          <a:xfrm>
            <a:off x="25130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4" name="Line 1140">
            <a:extLst>
              <a:ext uri="{FF2B5EF4-FFF2-40B4-BE49-F238E27FC236}">
                <a16:creationId xmlns:a16="http://schemas.microsoft.com/office/drawing/2014/main" id="{6B7CBED3-9CD4-4242-8A38-A5D897A2DDD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5908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5" name="Line 1141">
            <a:extLst>
              <a:ext uri="{FF2B5EF4-FFF2-40B4-BE49-F238E27FC236}">
                <a16:creationId xmlns:a16="http://schemas.microsoft.com/office/drawing/2014/main" id="{9F5ED540-AFCB-754C-B4A4-60CCD1F3FB6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5908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6" name="Freeform 1142">
            <a:extLst>
              <a:ext uri="{FF2B5EF4-FFF2-40B4-BE49-F238E27FC236}">
                <a16:creationId xmlns:a16="http://schemas.microsoft.com/office/drawing/2014/main" id="{7CA735D9-CDBF-B54C-B182-0E547A8D762E}"/>
              </a:ext>
            </a:extLst>
          </p:cNvPr>
          <p:cNvSpPr>
            <a:spLocks/>
          </p:cNvSpPr>
          <p:nvPr userDrawn="1"/>
        </p:nvSpPr>
        <p:spPr bwMode="auto">
          <a:xfrm>
            <a:off x="25844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7" name="Freeform 1143">
            <a:extLst>
              <a:ext uri="{FF2B5EF4-FFF2-40B4-BE49-F238E27FC236}">
                <a16:creationId xmlns:a16="http://schemas.microsoft.com/office/drawing/2014/main" id="{7E2749A4-5503-4D4A-A59F-429FB55090C5}"/>
              </a:ext>
            </a:extLst>
          </p:cNvPr>
          <p:cNvSpPr>
            <a:spLocks/>
          </p:cNvSpPr>
          <p:nvPr userDrawn="1"/>
        </p:nvSpPr>
        <p:spPr bwMode="auto">
          <a:xfrm>
            <a:off x="25844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8" name="Line 1144">
            <a:extLst>
              <a:ext uri="{FF2B5EF4-FFF2-40B4-BE49-F238E27FC236}">
                <a16:creationId xmlns:a16="http://schemas.microsoft.com/office/drawing/2014/main" id="{2E33323B-55A7-054A-B937-2121F575442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670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9" name="Line 1145">
            <a:extLst>
              <a:ext uri="{FF2B5EF4-FFF2-40B4-BE49-F238E27FC236}">
                <a16:creationId xmlns:a16="http://schemas.microsoft.com/office/drawing/2014/main" id="{00E4367F-E0F0-F549-8A86-E483C87D81E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670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0" name="Freeform 1146">
            <a:extLst>
              <a:ext uri="{FF2B5EF4-FFF2-40B4-BE49-F238E27FC236}">
                <a16:creationId xmlns:a16="http://schemas.microsoft.com/office/drawing/2014/main" id="{B754FA2B-89E8-3644-818C-B225C1DCD476}"/>
              </a:ext>
            </a:extLst>
          </p:cNvPr>
          <p:cNvSpPr>
            <a:spLocks/>
          </p:cNvSpPr>
          <p:nvPr userDrawn="1"/>
        </p:nvSpPr>
        <p:spPr bwMode="auto">
          <a:xfrm>
            <a:off x="26622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1" name="Freeform 1147">
            <a:extLst>
              <a:ext uri="{FF2B5EF4-FFF2-40B4-BE49-F238E27FC236}">
                <a16:creationId xmlns:a16="http://schemas.microsoft.com/office/drawing/2014/main" id="{C213C2F9-34C0-1543-ABC1-552DD7AD2B85}"/>
              </a:ext>
            </a:extLst>
          </p:cNvPr>
          <p:cNvSpPr>
            <a:spLocks/>
          </p:cNvSpPr>
          <p:nvPr userDrawn="1"/>
        </p:nvSpPr>
        <p:spPr bwMode="auto">
          <a:xfrm>
            <a:off x="26622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2" name="Line 1148">
            <a:extLst>
              <a:ext uri="{FF2B5EF4-FFF2-40B4-BE49-F238E27FC236}">
                <a16:creationId xmlns:a16="http://schemas.microsoft.com/office/drawing/2014/main" id="{7FC18943-7EC1-2042-B465-2BC9D9BFD2B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7384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3" name="Line 1149">
            <a:extLst>
              <a:ext uri="{FF2B5EF4-FFF2-40B4-BE49-F238E27FC236}">
                <a16:creationId xmlns:a16="http://schemas.microsoft.com/office/drawing/2014/main" id="{7C9CAB5C-CA42-B544-968F-15B040109C3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7384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4" name="Freeform 1150">
            <a:extLst>
              <a:ext uri="{FF2B5EF4-FFF2-40B4-BE49-F238E27FC236}">
                <a16:creationId xmlns:a16="http://schemas.microsoft.com/office/drawing/2014/main" id="{DFB54160-31E5-374A-BAD8-0173C9FA19A4}"/>
              </a:ext>
            </a:extLst>
          </p:cNvPr>
          <p:cNvSpPr>
            <a:spLocks/>
          </p:cNvSpPr>
          <p:nvPr userDrawn="1"/>
        </p:nvSpPr>
        <p:spPr bwMode="auto">
          <a:xfrm>
            <a:off x="27352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5" name="Freeform 1151">
            <a:extLst>
              <a:ext uri="{FF2B5EF4-FFF2-40B4-BE49-F238E27FC236}">
                <a16:creationId xmlns:a16="http://schemas.microsoft.com/office/drawing/2014/main" id="{80F804B0-AFEF-D94B-B07E-FCF3975777A4}"/>
              </a:ext>
            </a:extLst>
          </p:cNvPr>
          <p:cNvSpPr>
            <a:spLocks/>
          </p:cNvSpPr>
          <p:nvPr userDrawn="1"/>
        </p:nvSpPr>
        <p:spPr bwMode="auto">
          <a:xfrm>
            <a:off x="27352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6" name="Line 1152">
            <a:extLst>
              <a:ext uri="{FF2B5EF4-FFF2-40B4-BE49-F238E27FC236}">
                <a16:creationId xmlns:a16="http://schemas.microsoft.com/office/drawing/2014/main" id="{CD98807E-8CDD-5C42-82A7-E9D5CD183F5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8114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7" name="Line 1153">
            <a:extLst>
              <a:ext uri="{FF2B5EF4-FFF2-40B4-BE49-F238E27FC236}">
                <a16:creationId xmlns:a16="http://schemas.microsoft.com/office/drawing/2014/main" id="{336ADE51-D5E4-B34B-8118-24CBD871283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8114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8" name="Freeform 1154">
            <a:extLst>
              <a:ext uri="{FF2B5EF4-FFF2-40B4-BE49-F238E27FC236}">
                <a16:creationId xmlns:a16="http://schemas.microsoft.com/office/drawing/2014/main" id="{7394FAE6-78E9-D645-B953-13E20EAF4A2D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9" name="Freeform 1155">
            <a:extLst>
              <a:ext uri="{FF2B5EF4-FFF2-40B4-BE49-F238E27FC236}">
                <a16:creationId xmlns:a16="http://schemas.microsoft.com/office/drawing/2014/main" id="{6E79216C-BE01-4F4B-9F6C-1ED9953C709E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0" name="Line 1156">
            <a:extLst>
              <a:ext uri="{FF2B5EF4-FFF2-40B4-BE49-F238E27FC236}">
                <a16:creationId xmlns:a16="http://schemas.microsoft.com/office/drawing/2014/main" id="{6312128F-6DA8-F147-9617-9945F77E894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8892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1" name="Line 1157">
            <a:extLst>
              <a:ext uri="{FF2B5EF4-FFF2-40B4-BE49-F238E27FC236}">
                <a16:creationId xmlns:a16="http://schemas.microsoft.com/office/drawing/2014/main" id="{6E06526F-EE14-214A-8226-1AE06240E82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8892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2" name="Freeform 1158">
            <a:extLst>
              <a:ext uri="{FF2B5EF4-FFF2-40B4-BE49-F238E27FC236}">
                <a16:creationId xmlns:a16="http://schemas.microsoft.com/office/drawing/2014/main" id="{C12BF5F2-D254-7A4D-A3C8-58DBA858D218}"/>
              </a:ext>
            </a:extLst>
          </p:cNvPr>
          <p:cNvSpPr>
            <a:spLocks/>
          </p:cNvSpPr>
          <p:nvPr userDrawn="1"/>
        </p:nvSpPr>
        <p:spPr bwMode="auto">
          <a:xfrm>
            <a:off x="288448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3" name="Freeform 1159">
            <a:extLst>
              <a:ext uri="{FF2B5EF4-FFF2-40B4-BE49-F238E27FC236}">
                <a16:creationId xmlns:a16="http://schemas.microsoft.com/office/drawing/2014/main" id="{6F29402A-392A-2A45-A88E-B2A5BB86B525}"/>
              </a:ext>
            </a:extLst>
          </p:cNvPr>
          <p:cNvSpPr>
            <a:spLocks/>
          </p:cNvSpPr>
          <p:nvPr userDrawn="1"/>
        </p:nvSpPr>
        <p:spPr bwMode="auto">
          <a:xfrm>
            <a:off x="288448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4" name="Line 1160">
            <a:extLst>
              <a:ext uri="{FF2B5EF4-FFF2-40B4-BE49-F238E27FC236}">
                <a16:creationId xmlns:a16="http://schemas.microsoft.com/office/drawing/2014/main" id="{00FFA033-7489-D742-852E-47968DCCB31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9606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5" name="Line 1161">
            <a:extLst>
              <a:ext uri="{FF2B5EF4-FFF2-40B4-BE49-F238E27FC236}">
                <a16:creationId xmlns:a16="http://schemas.microsoft.com/office/drawing/2014/main" id="{90C2FE9C-9708-0043-A837-9B4FF4B95CA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9606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6" name="Freeform 1162">
            <a:extLst>
              <a:ext uri="{FF2B5EF4-FFF2-40B4-BE49-F238E27FC236}">
                <a16:creationId xmlns:a16="http://schemas.microsoft.com/office/drawing/2014/main" id="{1B394B1B-4021-9D47-A667-B0A86FD34BAE}"/>
              </a:ext>
            </a:extLst>
          </p:cNvPr>
          <p:cNvSpPr>
            <a:spLocks/>
          </p:cNvSpPr>
          <p:nvPr userDrawn="1"/>
        </p:nvSpPr>
        <p:spPr bwMode="auto">
          <a:xfrm>
            <a:off x="2957513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7" name="Freeform 1163">
            <a:extLst>
              <a:ext uri="{FF2B5EF4-FFF2-40B4-BE49-F238E27FC236}">
                <a16:creationId xmlns:a16="http://schemas.microsoft.com/office/drawing/2014/main" id="{C121F397-3B5D-A34A-8FAC-DEA1B0FA10A1}"/>
              </a:ext>
            </a:extLst>
          </p:cNvPr>
          <p:cNvSpPr>
            <a:spLocks/>
          </p:cNvSpPr>
          <p:nvPr userDrawn="1"/>
        </p:nvSpPr>
        <p:spPr bwMode="auto">
          <a:xfrm>
            <a:off x="2957513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8" name="Line 1164">
            <a:extLst>
              <a:ext uri="{FF2B5EF4-FFF2-40B4-BE49-F238E27FC236}">
                <a16:creationId xmlns:a16="http://schemas.microsoft.com/office/drawing/2014/main" id="{E71181A0-6C35-234C-A311-640A9EAE6D8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0337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9" name="Line 1165">
            <a:extLst>
              <a:ext uri="{FF2B5EF4-FFF2-40B4-BE49-F238E27FC236}">
                <a16:creationId xmlns:a16="http://schemas.microsoft.com/office/drawing/2014/main" id="{324AF06F-1974-DB45-AB2A-B082CAA9127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0337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0" name="Freeform 1166">
            <a:extLst>
              <a:ext uri="{FF2B5EF4-FFF2-40B4-BE49-F238E27FC236}">
                <a16:creationId xmlns:a16="http://schemas.microsoft.com/office/drawing/2014/main" id="{BD20CE02-DB15-AD40-89C3-CDD0F18ED476}"/>
              </a:ext>
            </a:extLst>
          </p:cNvPr>
          <p:cNvSpPr>
            <a:spLocks/>
          </p:cNvSpPr>
          <p:nvPr userDrawn="1"/>
        </p:nvSpPr>
        <p:spPr bwMode="auto">
          <a:xfrm>
            <a:off x="302895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1" name="Freeform 1167">
            <a:extLst>
              <a:ext uri="{FF2B5EF4-FFF2-40B4-BE49-F238E27FC236}">
                <a16:creationId xmlns:a16="http://schemas.microsoft.com/office/drawing/2014/main" id="{59B3DEFA-9CA0-6B4E-9709-7C130F0BA310}"/>
              </a:ext>
            </a:extLst>
          </p:cNvPr>
          <p:cNvSpPr>
            <a:spLocks/>
          </p:cNvSpPr>
          <p:nvPr userDrawn="1"/>
        </p:nvSpPr>
        <p:spPr bwMode="auto">
          <a:xfrm>
            <a:off x="302895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2" name="Line 1168">
            <a:extLst>
              <a:ext uri="{FF2B5EF4-FFF2-40B4-BE49-F238E27FC236}">
                <a16:creationId xmlns:a16="http://schemas.microsoft.com/office/drawing/2014/main" id="{D8846DBC-BE63-A945-BE76-F8FE21A0B08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1051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3" name="Line 1169">
            <a:extLst>
              <a:ext uri="{FF2B5EF4-FFF2-40B4-BE49-F238E27FC236}">
                <a16:creationId xmlns:a16="http://schemas.microsoft.com/office/drawing/2014/main" id="{ED19CAF8-D200-694C-AFA0-D9A6F209497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1051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4" name="Freeform 1170">
            <a:extLst>
              <a:ext uri="{FF2B5EF4-FFF2-40B4-BE49-F238E27FC236}">
                <a16:creationId xmlns:a16="http://schemas.microsoft.com/office/drawing/2014/main" id="{01360298-2D5A-5845-A159-EE537ED58FC0}"/>
              </a:ext>
            </a:extLst>
          </p:cNvPr>
          <p:cNvSpPr>
            <a:spLocks/>
          </p:cNvSpPr>
          <p:nvPr userDrawn="1"/>
        </p:nvSpPr>
        <p:spPr bwMode="auto">
          <a:xfrm>
            <a:off x="31003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5" name="Freeform 1171">
            <a:extLst>
              <a:ext uri="{FF2B5EF4-FFF2-40B4-BE49-F238E27FC236}">
                <a16:creationId xmlns:a16="http://schemas.microsoft.com/office/drawing/2014/main" id="{2A118FFD-1AAF-674D-B3BC-E5DA26410F35}"/>
              </a:ext>
            </a:extLst>
          </p:cNvPr>
          <p:cNvSpPr>
            <a:spLocks/>
          </p:cNvSpPr>
          <p:nvPr userDrawn="1"/>
        </p:nvSpPr>
        <p:spPr bwMode="auto">
          <a:xfrm>
            <a:off x="31003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6" name="Line 1172">
            <a:extLst>
              <a:ext uri="{FF2B5EF4-FFF2-40B4-BE49-F238E27FC236}">
                <a16:creationId xmlns:a16="http://schemas.microsoft.com/office/drawing/2014/main" id="{C1D10D43-89B3-644A-AE24-AADC92D3180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1829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7" name="Line 1173">
            <a:extLst>
              <a:ext uri="{FF2B5EF4-FFF2-40B4-BE49-F238E27FC236}">
                <a16:creationId xmlns:a16="http://schemas.microsoft.com/office/drawing/2014/main" id="{60A35C3B-F504-CC46-A3F8-541CED3D6FD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1829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8" name="Freeform 1174">
            <a:extLst>
              <a:ext uri="{FF2B5EF4-FFF2-40B4-BE49-F238E27FC236}">
                <a16:creationId xmlns:a16="http://schemas.microsoft.com/office/drawing/2014/main" id="{839206DF-BA16-0342-BF8C-8A6424FB28BB}"/>
              </a:ext>
            </a:extLst>
          </p:cNvPr>
          <p:cNvSpPr>
            <a:spLocks/>
          </p:cNvSpPr>
          <p:nvPr userDrawn="1"/>
        </p:nvSpPr>
        <p:spPr bwMode="auto">
          <a:xfrm>
            <a:off x="31765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9" name="Freeform 1175">
            <a:extLst>
              <a:ext uri="{FF2B5EF4-FFF2-40B4-BE49-F238E27FC236}">
                <a16:creationId xmlns:a16="http://schemas.microsoft.com/office/drawing/2014/main" id="{65FAE7F9-7DD9-CD4B-8941-D136AE5BE772}"/>
              </a:ext>
            </a:extLst>
          </p:cNvPr>
          <p:cNvSpPr>
            <a:spLocks/>
          </p:cNvSpPr>
          <p:nvPr userDrawn="1"/>
        </p:nvSpPr>
        <p:spPr bwMode="auto">
          <a:xfrm>
            <a:off x="31765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0" name="Line 1176">
            <a:extLst>
              <a:ext uri="{FF2B5EF4-FFF2-40B4-BE49-F238E27FC236}">
                <a16:creationId xmlns:a16="http://schemas.microsoft.com/office/drawing/2014/main" id="{6B615B6D-A207-4849-ACEB-73B3670AA62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2559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1" name="Line 1177">
            <a:extLst>
              <a:ext uri="{FF2B5EF4-FFF2-40B4-BE49-F238E27FC236}">
                <a16:creationId xmlns:a16="http://schemas.microsoft.com/office/drawing/2014/main" id="{2160F41E-8561-014E-81FA-1DBA43F01C2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2559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2" name="Freeform 1178">
            <a:extLst>
              <a:ext uri="{FF2B5EF4-FFF2-40B4-BE49-F238E27FC236}">
                <a16:creationId xmlns:a16="http://schemas.microsoft.com/office/drawing/2014/main" id="{B2F3240B-9605-2844-A0B0-6FA6CF563611}"/>
              </a:ext>
            </a:extLst>
          </p:cNvPr>
          <p:cNvSpPr>
            <a:spLocks/>
          </p:cNvSpPr>
          <p:nvPr userDrawn="1"/>
        </p:nvSpPr>
        <p:spPr bwMode="auto">
          <a:xfrm>
            <a:off x="32496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3" name="Freeform 1179">
            <a:extLst>
              <a:ext uri="{FF2B5EF4-FFF2-40B4-BE49-F238E27FC236}">
                <a16:creationId xmlns:a16="http://schemas.microsoft.com/office/drawing/2014/main" id="{829C8912-466C-2140-95CD-171770E76C71}"/>
              </a:ext>
            </a:extLst>
          </p:cNvPr>
          <p:cNvSpPr>
            <a:spLocks/>
          </p:cNvSpPr>
          <p:nvPr userDrawn="1"/>
        </p:nvSpPr>
        <p:spPr bwMode="auto">
          <a:xfrm>
            <a:off x="32496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4" name="Line 1180">
            <a:extLst>
              <a:ext uri="{FF2B5EF4-FFF2-40B4-BE49-F238E27FC236}">
                <a16:creationId xmlns:a16="http://schemas.microsoft.com/office/drawing/2014/main" id="{366ADDE9-75E9-5547-B4A4-5106AE93D15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3274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5" name="Line 1181">
            <a:extLst>
              <a:ext uri="{FF2B5EF4-FFF2-40B4-BE49-F238E27FC236}">
                <a16:creationId xmlns:a16="http://schemas.microsoft.com/office/drawing/2014/main" id="{6A1E965B-8132-AC42-9EDD-9D5A215886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3274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6" name="Freeform 1182">
            <a:extLst>
              <a:ext uri="{FF2B5EF4-FFF2-40B4-BE49-F238E27FC236}">
                <a16:creationId xmlns:a16="http://schemas.microsoft.com/office/drawing/2014/main" id="{7B763BEB-35FD-B344-B684-0C932DAD1EFC}"/>
              </a:ext>
            </a:extLst>
          </p:cNvPr>
          <p:cNvSpPr>
            <a:spLocks/>
          </p:cNvSpPr>
          <p:nvPr userDrawn="1"/>
        </p:nvSpPr>
        <p:spPr bwMode="auto">
          <a:xfrm>
            <a:off x="33210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7" name="Freeform 1183">
            <a:extLst>
              <a:ext uri="{FF2B5EF4-FFF2-40B4-BE49-F238E27FC236}">
                <a16:creationId xmlns:a16="http://schemas.microsoft.com/office/drawing/2014/main" id="{BCCDAAF8-0141-194F-BFA7-09C8656C4A1B}"/>
              </a:ext>
            </a:extLst>
          </p:cNvPr>
          <p:cNvSpPr>
            <a:spLocks/>
          </p:cNvSpPr>
          <p:nvPr userDrawn="1"/>
        </p:nvSpPr>
        <p:spPr bwMode="auto">
          <a:xfrm>
            <a:off x="33210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8" name="Line 1184">
            <a:extLst>
              <a:ext uri="{FF2B5EF4-FFF2-40B4-BE49-F238E27FC236}">
                <a16:creationId xmlns:a16="http://schemas.microsoft.com/office/drawing/2014/main" id="{A5E5C79F-3DB3-6942-884C-2F4C738A54C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4036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9" name="Line 1185">
            <a:extLst>
              <a:ext uri="{FF2B5EF4-FFF2-40B4-BE49-F238E27FC236}">
                <a16:creationId xmlns:a16="http://schemas.microsoft.com/office/drawing/2014/main" id="{890AC85E-3071-944E-8348-DFCCCAE1FA9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4036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0" name="Freeform 1186">
            <a:extLst>
              <a:ext uri="{FF2B5EF4-FFF2-40B4-BE49-F238E27FC236}">
                <a16:creationId xmlns:a16="http://schemas.microsoft.com/office/drawing/2014/main" id="{AD11AB9F-F19E-314A-9228-03551D984F98}"/>
              </a:ext>
            </a:extLst>
          </p:cNvPr>
          <p:cNvSpPr>
            <a:spLocks/>
          </p:cNvSpPr>
          <p:nvPr userDrawn="1"/>
        </p:nvSpPr>
        <p:spPr bwMode="auto">
          <a:xfrm>
            <a:off x="33988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1" name="Freeform 1187">
            <a:extLst>
              <a:ext uri="{FF2B5EF4-FFF2-40B4-BE49-F238E27FC236}">
                <a16:creationId xmlns:a16="http://schemas.microsoft.com/office/drawing/2014/main" id="{D792ABD9-BE8F-FC46-AD02-121629771A3F}"/>
              </a:ext>
            </a:extLst>
          </p:cNvPr>
          <p:cNvSpPr>
            <a:spLocks/>
          </p:cNvSpPr>
          <p:nvPr userDrawn="1"/>
        </p:nvSpPr>
        <p:spPr bwMode="auto">
          <a:xfrm>
            <a:off x="33988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2" name="Line 1188">
            <a:extLst>
              <a:ext uri="{FF2B5EF4-FFF2-40B4-BE49-F238E27FC236}">
                <a16:creationId xmlns:a16="http://schemas.microsoft.com/office/drawing/2014/main" id="{486605D8-0C25-034E-B2EF-BA35276A0EB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4750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3" name="Line 1189">
            <a:extLst>
              <a:ext uri="{FF2B5EF4-FFF2-40B4-BE49-F238E27FC236}">
                <a16:creationId xmlns:a16="http://schemas.microsoft.com/office/drawing/2014/main" id="{C21A9A22-C9D5-AA43-AA80-A29D7F5575A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4750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4" name="Freeform 1190">
            <a:extLst>
              <a:ext uri="{FF2B5EF4-FFF2-40B4-BE49-F238E27FC236}">
                <a16:creationId xmlns:a16="http://schemas.microsoft.com/office/drawing/2014/main" id="{D8A2B874-B057-624B-81CA-78D4700A6081}"/>
              </a:ext>
            </a:extLst>
          </p:cNvPr>
          <p:cNvSpPr>
            <a:spLocks/>
          </p:cNvSpPr>
          <p:nvPr userDrawn="1"/>
        </p:nvSpPr>
        <p:spPr bwMode="auto">
          <a:xfrm>
            <a:off x="34718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5" name="Freeform 1191">
            <a:extLst>
              <a:ext uri="{FF2B5EF4-FFF2-40B4-BE49-F238E27FC236}">
                <a16:creationId xmlns:a16="http://schemas.microsoft.com/office/drawing/2014/main" id="{2FC7F14F-FA99-CF4B-A166-DF738790FB23}"/>
              </a:ext>
            </a:extLst>
          </p:cNvPr>
          <p:cNvSpPr>
            <a:spLocks/>
          </p:cNvSpPr>
          <p:nvPr userDrawn="1"/>
        </p:nvSpPr>
        <p:spPr bwMode="auto">
          <a:xfrm>
            <a:off x="34718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6" name="Line 1192">
            <a:extLst>
              <a:ext uri="{FF2B5EF4-FFF2-40B4-BE49-F238E27FC236}">
                <a16:creationId xmlns:a16="http://schemas.microsoft.com/office/drawing/2014/main" id="{A635BF42-FA88-5740-A87F-D807C44628B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5496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7" name="Line 1193">
            <a:extLst>
              <a:ext uri="{FF2B5EF4-FFF2-40B4-BE49-F238E27FC236}">
                <a16:creationId xmlns:a16="http://schemas.microsoft.com/office/drawing/2014/main" id="{B3B63715-A895-B147-945A-C60B4630F1B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5496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8" name="Freeform 1194">
            <a:extLst>
              <a:ext uri="{FF2B5EF4-FFF2-40B4-BE49-F238E27FC236}">
                <a16:creationId xmlns:a16="http://schemas.microsoft.com/office/drawing/2014/main" id="{A5CC422B-1E5B-C843-9083-7350D35A96D4}"/>
              </a:ext>
            </a:extLst>
          </p:cNvPr>
          <p:cNvSpPr>
            <a:spLocks/>
          </p:cNvSpPr>
          <p:nvPr userDrawn="1"/>
        </p:nvSpPr>
        <p:spPr bwMode="auto">
          <a:xfrm>
            <a:off x="35433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9" name="Freeform 1195">
            <a:extLst>
              <a:ext uri="{FF2B5EF4-FFF2-40B4-BE49-F238E27FC236}">
                <a16:creationId xmlns:a16="http://schemas.microsoft.com/office/drawing/2014/main" id="{3C6FD855-45F6-D048-8414-AB9593C49619}"/>
              </a:ext>
            </a:extLst>
          </p:cNvPr>
          <p:cNvSpPr>
            <a:spLocks/>
          </p:cNvSpPr>
          <p:nvPr userDrawn="1"/>
        </p:nvSpPr>
        <p:spPr bwMode="auto">
          <a:xfrm>
            <a:off x="35433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0" name="Line 1196">
            <a:extLst>
              <a:ext uri="{FF2B5EF4-FFF2-40B4-BE49-F238E27FC236}">
                <a16:creationId xmlns:a16="http://schemas.microsoft.com/office/drawing/2014/main" id="{CCDDC1DF-DEF9-924B-9850-906F2A4CA9F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6258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1" name="Line 1197">
            <a:extLst>
              <a:ext uri="{FF2B5EF4-FFF2-40B4-BE49-F238E27FC236}">
                <a16:creationId xmlns:a16="http://schemas.microsoft.com/office/drawing/2014/main" id="{F7FC2341-BFE2-194C-B53F-19768694CEE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6258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2" name="Freeform 1198">
            <a:extLst>
              <a:ext uri="{FF2B5EF4-FFF2-40B4-BE49-F238E27FC236}">
                <a16:creationId xmlns:a16="http://schemas.microsoft.com/office/drawing/2014/main" id="{CB68DA46-6171-674C-A7DC-777477326100}"/>
              </a:ext>
            </a:extLst>
          </p:cNvPr>
          <p:cNvSpPr>
            <a:spLocks/>
          </p:cNvSpPr>
          <p:nvPr userDrawn="1"/>
        </p:nvSpPr>
        <p:spPr bwMode="auto">
          <a:xfrm>
            <a:off x="362108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3" name="Freeform 1199">
            <a:extLst>
              <a:ext uri="{FF2B5EF4-FFF2-40B4-BE49-F238E27FC236}">
                <a16:creationId xmlns:a16="http://schemas.microsoft.com/office/drawing/2014/main" id="{BCFC6E3A-EE64-7646-A6DC-166FD9EA2CBE}"/>
              </a:ext>
            </a:extLst>
          </p:cNvPr>
          <p:cNvSpPr>
            <a:spLocks/>
          </p:cNvSpPr>
          <p:nvPr userDrawn="1"/>
        </p:nvSpPr>
        <p:spPr bwMode="auto">
          <a:xfrm>
            <a:off x="362108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4" name="Line 1200">
            <a:extLst>
              <a:ext uri="{FF2B5EF4-FFF2-40B4-BE49-F238E27FC236}">
                <a16:creationId xmlns:a16="http://schemas.microsoft.com/office/drawing/2014/main" id="{5DC51D80-857A-5E4D-9558-4F7F5AE8393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6972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5" name="Line 1201">
            <a:extLst>
              <a:ext uri="{FF2B5EF4-FFF2-40B4-BE49-F238E27FC236}">
                <a16:creationId xmlns:a16="http://schemas.microsoft.com/office/drawing/2014/main" id="{A76C73B6-4EF8-FB48-B01F-58B2DE66E3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6972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6" name="Freeform 1202">
            <a:extLst>
              <a:ext uri="{FF2B5EF4-FFF2-40B4-BE49-F238E27FC236}">
                <a16:creationId xmlns:a16="http://schemas.microsoft.com/office/drawing/2014/main" id="{C0E99A57-1B28-0942-B45C-915861D10BB1}"/>
              </a:ext>
            </a:extLst>
          </p:cNvPr>
          <p:cNvSpPr>
            <a:spLocks/>
          </p:cNvSpPr>
          <p:nvPr userDrawn="1"/>
        </p:nvSpPr>
        <p:spPr bwMode="auto">
          <a:xfrm>
            <a:off x="3694113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7" name="Freeform 1203">
            <a:extLst>
              <a:ext uri="{FF2B5EF4-FFF2-40B4-BE49-F238E27FC236}">
                <a16:creationId xmlns:a16="http://schemas.microsoft.com/office/drawing/2014/main" id="{80812489-B2C3-244E-A7E5-929E36AA9C06}"/>
              </a:ext>
            </a:extLst>
          </p:cNvPr>
          <p:cNvSpPr>
            <a:spLocks/>
          </p:cNvSpPr>
          <p:nvPr userDrawn="1"/>
        </p:nvSpPr>
        <p:spPr bwMode="auto">
          <a:xfrm>
            <a:off x="3694113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8" name="Line 1204">
            <a:extLst>
              <a:ext uri="{FF2B5EF4-FFF2-40B4-BE49-F238E27FC236}">
                <a16:creationId xmlns:a16="http://schemas.microsoft.com/office/drawing/2014/main" id="{CF3513E2-73D0-3F47-B421-3055339F386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7703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9" name="Line 1205">
            <a:extLst>
              <a:ext uri="{FF2B5EF4-FFF2-40B4-BE49-F238E27FC236}">
                <a16:creationId xmlns:a16="http://schemas.microsoft.com/office/drawing/2014/main" id="{44ACAFE7-8E2B-A146-8F0F-7DF7041022A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7703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0" name="Freeform 1206">
            <a:extLst>
              <a:ext uri="{FF2B5EF4-FFF2-40B4-BE49-F238E27FC236}">
                <a16:creationId xmlns:a16="http://schemas.microsoft.com/office/drawing/2014/main" id="{03B30E94-F549-C94C-8C44-F6C6FB749527}"/>
              </a:ext>
            </a:extLst>
          </p:cNvPr>
          <p:cNvSpPr>
            <a:spLocks/>
          </p:cNvSpPr>
          <p:nvPr userDrawn="1"/>
        </p:nvSpPr>
        <p:spPr bwMode="auto">
          <a:xfrm>
            <a:off x="37655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1" name="Freeform 1207">
            <a:extLst>
              <a:ext uri="{FF2B5EF4-FFF2-40B4-BE49-F238E27FC236}">
                <a16:creationId xmlns:a16="http://schemas.microsoft.com/office/drawing/2014/main" id="{A5217273-D706-0D4B-B1A3-D9D9C8E80318}"/>
              </a:ext>
            </a:extLst>
          </p:cNvPr>
          <p:cNvSpPr>
            <a:spLocks/>
          </p:cNvSpPr>
          <p:nvPr userDrawn="1"/>
        </p:nvSpPr>
        <p:spPr bwMode="auto">
          <a:xfrm>
            <a:off x="37655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2" name="Line 1208">
            <a:extLst>
              <a:ext uri="{FF2B5EF4-FFF2-40B4-BE49-F238E27FC236}">
                <a16:creationId xmlns:a16="http://schemas.microsoft.com/office/drawing/2014/main" id="{5A34CF83-71AE-B74A-BEAB-E62F3D8210A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8481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3" name="Line 1209">
            <a:extLst>
              <a:ext uri="{FF2B5EF4-FFF2-40B4-BE49-F238E27FC236}">
                <a16:creationId xmlns:a16="http://schemas.microsoft.com/office/drawing/2014/main" id="{E31DBF80-4AC5-8548-85AE-0A58A785485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8481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4" name="Freeform 1210">
            <a:extLst>
              <a:ext uri="{FF2B5EF4-FFF2-40B4-BE49-F238E27FC236}">
                <a16:creationId xmlns:a16="http://schemas.microsoft.com/office/drawing/2014/main" id="{EE6C1CE5-3EEA-9042-BD42-089C92B7FC9F}"/>
              </a:ext>
            </a:extLst>
          </p:cNvPr>
          <p:cNvSpPr>
            <a:spLocks/>
          </p:cNvSpPr>
          <p:nvPr userDrawn="1"/>
        </p:nvSpPr>
        <p:spPr bwMode="auto">
          <a:xfrm>
            <a:off x="38417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5" name="Freeform 1211">
            <a:extLst>
              <a:ext uri="{FF2B5EF4-FFF2-40B4-BE49-F238E27FC236}">
                <a16:creationId xmlns:a16="http://schemas.microsoft.com/office/drawing/2014/main" id="{43DC010F-9750-2843-92E4-6E261175B1B8}"/>
              </a:ext>
            </a:extLst>
          </p:cNvPr>
          <p:cNvSpPr>
            <a:spLocks/>
          </p:cNvSpPr>
          <p:nvPr userDrawn="1"/>
        </p:nvSpPr>
        <p:spPr bwMode="auto">
          <a:xfrm>
            <a:off x="38417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6" name="Line 1212">
            <a:extLst>
              <a:ext uri="{FF2B5EF4-FFF2-40B4-BE49-F238E27FC236}">
                <a16:creationId xmlns:a16="http://schemas.microsoft.com/office/drawing/2014/main" id="{571D584D-AE92-0D41-9993-EDB20D79D40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9195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7" name="Line 1213">
            <a:extLst>
              <a:ext uri="{FF2B5EF4-FFF2-40B4-BE49-F238E27FC236}">
                <a16:creationId xmlns:a16="http://schemas.microsoft.com/office/drawing/2014/main" id="{CA31F332-9AC1-5843-BA2E-3A65C89F4DE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9195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8" name="Freeform 1214">
            <a:extLst>
              <a:ext uri="{FF2B5EF4-FFF2-40B4-BE49-F238E27FC236}">
                <a16:creationId xmlns:a16="http://schemas.microsoft.com/office/drawing/2014/main" id="{FF809D2B-3620-4048-AEA1-27D91EEBC008}"/>
              </a:ext>
            </a:extLst>
          </p:cNvPr>
          <p:cNvSpPr>
            <a:spLocks/>
          </p:cNvSpPr>
          <p:nvPr userDrawn="1"/>
        </p:nvSpPr>
        <p:spPr bwMode="auto">
          <a:xfrm>
            <a:off x="39131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9" name="Freeform 1215">
            <a:extLst>
              <a:ext uri="{FF2B5EF4-FFF2-40B4-BE49-F238E27FC236}">
                <a16:creationId xmlns:a16="http://schemas.microsoft.com/office/drawing/2014/main" id="{A659B27A-6E01-464E-A141-069AF6802F19}"/>
              </a:ext>
            </a:extLst>
          </p:cNvPr>
          <p:cNvSpPr>
            <a:spLocks/>
          </p:cNvSpPr>
          <p:nvPr userDrawn="1"/>
        </p:nvSpPr>
        <p:spPr bwMode="auto">
          <a:xfrm>
            <a:off x="39131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0" name="Line 1216">
            <a:extLst>
              <a:ext uri="{FF2B5EF4-FFF2-40B4-BE49-F238E27FC236}">
                <a16:creationId xmlns:a16="http://schemas.microsoft.com/office/drawing/2014/main" id="{CB592E70-77C5-7C4C-8ED2-27263AAC281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9925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1" name="Line 1217">
            <a:extLst>
              <a:ext uri="{FF2B5EF4-FFF2-40B4-BE49-F238E27FC236}">
                <a16:creationId xmlns:a16="http://schemas.microsoft.com/office/drawing/2014/main" id="{6ABA10B5-90FE-D84F-AEB9-2054D358742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9925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2" name="Freeform 1218">
            <a:extLst>
              <a:ext uri="{FF2B5EF4-FFF2-40B4-BE49-F238E27FC236}">
                <a16:creationId xmlns:a16="http://schemas.microsoft.com/office/drawing/2014/main" id="{FDE67596-51F2-664C-9CB9-1CE97517F7EC}"/>
              </a:ext>
            </a:extLst>
          </p:cNvPr>
          <p:cNvSpPr>
            <a:spLocks/>
          </p:cNvSpPr>
          <p:nvPr userDrawn="1"/>
        </p:nvSpPr>
        <p:spPr bwMode="auto">
          <a:xfrm>
            <a:off x="39862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3" name="Freeform 1219">
            <a:extLst>
              <a:ext uri="{FF2B5EF4-FFF2-40B4-BE49-F238E27FC236}">
                <a16:creationId xmlns:a16="http://schemas.microsoft.com/office/drawing/2014/main" id="{DDB51DA4-FE43-7B40-8B7B-680198701FF4}"/>
              </a:ext>
            </a:extLst>
          </p:cNvPr>
          <p:cNvSpPr>
            <a:spLocks/>
          </p:cNvSpPr>
          <p:nvPr userDrawn="1"/>
        </p:nvSpPr>
        <p:spPr bwMode="auto">
          <a:xfrm>
            <a:off x="39862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4" name="Line 1220">
            <a:extLst>
              <a:ext uri="{FF2B5EF4-FFF2-40B4-BE49-F238E27FC236}">
                <a16:creationId xmlns:a16="http://schemas.microsoft.com/office/drawing/2014/main" id="{DD76A3B1-6F20-E942-A8B7-99D4897F792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0640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5" name="Line 1221">
            <a:extLst>
              <a:ext uri="{FF2B5EF4-FFF2-40B4-BE49-F238E27FC236}">
                <a16:creationId xmlns:a16="http://schemas.microsoft.com/office/drawing/2014/main" id="{DB7D106D-A92C-8E4B-9A43-B849ED84549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0640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6" name="Freeform 1222">
            <a:extLst>
              <a:ext uri="{FF2B5EF4-FFF2-40B4-BE49-F238E27FC236}">
                <a16:creationId xmlns:a16="http://schemas.microsoft.com/office/drawing/2014/main" id="{7D5A1588-0AD5-D44D-B725-86066B84AE53}"/>
              </a:ext>
            </a:extLst>
          </p:cNvPr>
          <p:cNvSpPr>
            <a:spLocks/>
          </p:cNvSpPr>
          <p:nvPr userDrawn="1"/>
        </p:nvSpPr>
        <p:spPr bwMode="auto">
          <a:xfrm>
            <a:off x="405923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7" name="Freeform 1223">
            <a:extLst>
              <a:ext uri="{FF2B5EF4-FFF2-40B4-BE49-F238E27FC236}">
                <a16:creationId xmlns:a16="http://schemas.microsoft.com/office/drawing/2014/main" id="{4E2D231E-7FDD-6A48-94AA-A9F7A0B7244F}"/>
              </a:ext>
            </a:extLst>
          </p:cNvPr>
          <p:cNvSpPr>
            <a:spLocks/>
          </p:cNvSpPr>
          <p:nvPr userDrawn="1"/>
        </p:nvSpPr>
        <p:spPr bwMode="auto">
          <a:xfrm>
            <a:off x="405923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8" name="Line 1224">
            <a:extLst>
              <a:ext uri="{FF2B5EF4-FFF2-40B4-BE49-F238E27FC236}">
                <a16:creationId xmlns:a16="http://schemas.microsoft.com/office/drawing/2014/main" id="{39E6C8FE-BC2C-7542-9379-A54E151B8CC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1402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9" name="Line 1225">
            <a:extLst>
              <a:ext uri="{FF2B5EF4-FFF2-40B4-BE49-F238E27FC236}">
                <a16:creationId xmlns:a16="http://schemas.microsoft.com/office/drawing/2014/main" id="{5848154D-CED5-9741-A156-7AC9969EEED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1402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0" name="Freeform 1226">
            <a:extLst>
              <a:ext uri="{FF2B5EF4-FFF2-40B4-BE49-F238E27FC236}">
                <a16:creationId xmlns:a16="http://schemas.microsoft.com/office/drawing/2014/main" id="{02532F01-8DEE-D54E-A759-0585BD09E24A}"/>
              </a:ext>
            </a:extLst>
          </p:cNvPr>
          <p:cNvSpPr>
            <a:spLocks/>
          </p:cNvSpPr>
          <p:nvPr userDrawn="1"/>
        </p:nvSpPr>
        <p:spPr bwMode="auto">
          <a:xfrm>
            <a:off x="41354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1" name="Freeform 1227">
            <a:extLst>
              <a:ext uri="{FF2B5EF4-FFF2-40B4-BE49-F238E27FC236}">
                <a16:creationId xmlns:a16="http://schemas.microsoft.com/office/drawing/2014/main" id="{D16BEB0A-337A-4248-8CAC-EB3CDCC17798}"/>
              </a:ext>
            </a:extLst>
          </p:cNvPr>
          <p:cNvSpPr>
            <a:spLocks/>
          </p:cNvSpPr>
          <p:nvPr userDrawn="1"/>
        </p:nvSpPr>
        <p:spPr bwMode="auto">
          <a:xfrm>
            <a:off x="41354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2" name="Line 1228">
            <a:extLst>
              <a:ext uri="{FF2B5EF4-FFF2-40B4-BE49-F238E27FC236}">
                <a16:creationId xmlns:a16="http://schemas.microsoft.com/office/drawing/2014/main" id="{7890483E-77CD-E04C-BD3C-F4B84BEA0D3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2148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3" name="Line 1229">
            <a:extLst>
              <a:ext uri="{FF2B5EF4-FFF2-40B4-BE49-F238E27FC236}">
                <a16:creationId xmlns:a16="http://schemas.microsoft.com/office/drawing/2014/main" id="{845337D9-7E1F-D14F-8FBD-FF6B5B7E380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2148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4" name="Freeform 1230">
            <a:extLst>
              <a:ext uri="{FF2B5EF4-FFF2-40B4-BE49-F238E27FC236}">
                <a16:creationId xmlns:a16="http://schemas.microsoft.com/office/drawing/2014/main" id="{71AB8326-70E5-3A44-85BA-C2E4136F9A34}"/>
              </a:ext>
            </a:extLst>
          </p:cNvPr>
          <p:cNvSpPr>
            <a:spLocks/>
          </p:cNvSpPr>
          <p:nvPr userDrawn="1"/>
        </p:nvSpPr>
        <p:spPr bwMode="auto">
          <a:xfrm>
            <a:off x="42084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5" name="Freeform 1231">
            <a:extLst>
              <a:ext uri="{FF2B5EF4-FFF2-40B4-BE49-F238E27FC236}">
                <a16:creationId xmlns:a16="http://schemas.microsoft.com/office/drawing/2014/main" id="{A1967527-6F1E-2647-B47D-E913D1621676}"/>
              </a:ext>
            </a:extLst>
          </p:cNvPr>
          <p:cNvSpPr>
            <a:spLocks/>
          </p:cNvSpPr>
          <p:nvPr userDrawn="1"/>
        </p:nvSpPr>
        <p:spPr bwMode="auto">
          <a:xfrm>
            <a:off x="42084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6" name="Line 1232">
            <a:extLst>
              <a:ext uri="{FF2B5EF4-FFF2-40B4-BE49-F238E27FC236}">
                <a16:creationId xmlns:a16="http://schemas.microsoft.com/office/drawing/2014/main" id="{4354DA5F-CE89-5F48-BCB7-84607A2B869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2862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7" name="Line 1233">
            <a:extLst>
              <a:ext uri="{FF2B5EF4-FFF2-40B4-BE49-F238E27FC236}">
                <a16:creationId xmlns:a16="http://schemas.microsoft.com/office/drawing/2014/main" id="{69B8421B-E6C6-DB47-9CCA-EEF2E4AEEC1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2862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8" name="Freeform 1234">
            <a:extLst>
              <a:ext uri="{FF2B5EF4-FFF2-40B4-BE49-F238E27FC236}">
                <a16:creationId xmlns:a16="http://schemas.microsoft.com/office/drawing/2014/main" id="{A80D578E-D0CF-4F47-A6FC-1D244F5D00DF}"/>
              </a:ext>
            </a:extLst>
          </p:cNvPr>
          <p:cNvSpPr>
            <a:spLocks/>
          </p:cNvSpPr>
          <p:nvPr userDrawn="1"/>
        </p:nvSpPr>
        <p:spPr bwMode="auto">
          <a:xfrm>
            <a:off x="42799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9" name="Freeform 1235">
            <a:extLst>
              <a:ext uri="{FF2B5EF4-FFF2-40B4-BE49-F238E27FC236}">
                <a16:creationId xmlns:a16="http://schemas.microsoft.com/office/drawing/2014/main" id="{A40C3408-DDAA-3F47-9AC4-571B622FBEC2}"/>
              </a:ext>
            </a:extLst>
          </p:cNvPr>
          <p:cNvSpPr>
            <a:spLocks/>
          </p:cNvSpPr>
          <p:nvPr userDrawn="1"/>
        </p:nvSpPr>
        <p:spPr bwMode="auto">
          <a:xfrm>
            <a:off x="42799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0" name="Line 1236">
            <a:extLst>
              <a:ext uri="{FF2B5EF4-FFF2-40B4-BE49-F238E27FC236}">
                <a16:creationId xmlns:a16="http://schemas.microsoft.com/office/drawing/2014/main" id="{67AF29CA-BF0D-F74B-8A30-84D7560C19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3624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1" name="Line 1237">
            <a:extLst>
              <a:ext uri="{FF2B5EF4-FFF2-40B4-BE49-F238E27FC236}">
                <a16:creationId xmlns:a16="http://schemas.microsoft.com/office/drawing/2014/main" id="{A25273B1-24D9-0943-BE2A-2416652DF01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3624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2" name="Freeform 1238">
            <a:extLst>
              <a:ext uri="{FF2B5EF4-FFF2-40B4-BE49-F238E27FC236}">
                <a16:creationId xmlns:a16="http://schemas.microsoft.com/office/drawing/2014/main" id="{353D59EA-D4B2-5842-A5D2-F066B0E3DD36}"/>
              </a:ext>
            </a:extLst>
          </p:cNvPr>
          <p:cNvSpPr>
            <a:spLocks/>
          </p:cNvSpPr>
          <p:nvPr userDrawn="1"/>
        </p:nvSpPr>
        <p:spPr bwMode="auto">
          <a:xfrm>
            <a:off x="435768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3" name="Freeform 1239">
            <a:extLst>
              <a:ext uri="{FF2B5EF4-FFF2-40B4-BE49-F238E27FC236}">
                <a16:creationId xmlns:a16="http://schemas.microsoft.com/office/drawing/2014/main" id="{C0B95319-F21D-F842-BC5F-41B62233B261}"/>
              </a:ext>
            </a:extLst>
          </p:cNvPr>
          <p:cNvSpPr>
            <a:spLocks/>
          </p:cNvSpPr>
          <p:nvPr userDrawn="1"/>
        </p:nvSpPr>
        <p:spPr bwMode="auto">
          <a:xfrm>
            <a:off x="435768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4" name="Line 1240">
            <a:extLst>
              <a:ext uri="{FF2B5EF4-FFF2-40B4-BE49-F238E27FC236}">
                <a16:creationId xmlns:a16="http://schemas.microsoft.com/office/drawing/2014/main" id="{CB9D181A-6A40-BF48-B42C-1AC4C490F2B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4338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5" name="Line 1241">
            <a:extLst>
              <a:ext uri="{FF2B5EF4-FFF2-40B4-BE49-F238E27FC236}">
                <a16:creationId xmlns:a16="http://schemas.microsoft.com/office/drawing/2014/main" id="{90E98E41-C744-9649-A89F-D188FE0B0F2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4338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6" name="Freeform 1242">
            <a:extLst>
              <a:ext uri="{FF2B5EF4-FFF2-40B4-BE49-F238E27FC236}">
                <a16:creationId xmlns:a16="http://schemas.microsoft.com/office/drawing/2014/main" id="{63396212-BE40-004A-8F6F-95A06558C1B7}"/>
              </a:ext>
            </a:extLst>
          </p:cNvPr>
          <p:cNvSpPr>
            <a:spLocks/>
          </p:cNvSpPr>
          <p:nvPr userDrawn="1"/>
        </p:nvSpPr>
        <p:spPr bwMode="auto">
          <a:xfrm>
            <a:off x="443071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7" name="Freeform 1243">
            <a:extLst>
              <a:ext uri="{FF2B5EF4-FFF2-40B4-BE49-F238E27FC236}">
                <a16:creationId xmlns:a16="http://schemas.microsoft.com/office/drawing/2014/main" id="{F88FCC64-E9A8-AB4A-BEAB-95027F709E38}"/>
              </a:ext>
            </a:extLst>
          </p:cNvPr>
          <p:cNvSpPr>
            <a:spLocks/>
          </p:cNvSpPr>
          <p:nvPr userDrawn="1"/>
        </p:nvSpPr>
        <p:spPr bwMode="auto">
          <a:xfrm>
            <a:off x="443071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8" name="Line 1244">
            <a:extLst>
              <a:ext uri="{FF2B5EF4-FFF2-40B4-BE49-F238E27FC236}">
                <a16:creationId xmlns:a16="http://schemas.microsoft.com/office/drawing/2014/main" id="{C6B96B10-8A8F-3949-8BD2-05924F36C99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5069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09" name="Line 1245">
            <a:extLst>
              <a:ext uri="{FF2B5EF4-FFF2-40B4-BE49-F238E27FC236}">
                <a16:creationId xmlns:a16="http://schemas.microsoft.com/office/drawing/2014/main" id="{9F720FDF-AFD3-C844-8FF3-63D3F35BB9F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5069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0" name="Freeform 1246">
            <a:extLst>
              <a:ext uri="{FF2B5EF4-FFF2-40B4-BE49-F238E27FC236}">
                <a16:creationId xmlns:a16="http://schemas.microsoft.com/office/drawing/2014/main" id="{80388899-A145-2B48-891B-0D358F7460B5}"/>
              </a:ext>
            </a:extLst>
          </p:cNvPr>
          <p:cNvSpPr>
            <a:spLocks/>
          </p:cNvSpPr>
          <p:nvPr userDrawn="1"/>
        </p:nvSpPr>
        <p:spPr bwMode="auto">
          <a:xfrm>
            <a:off x="45021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1" name="Freeform 1247">
            <a:extLst>
              <a:ext uri="{FF2B5EF4-FFF2-40B4-BE49-F238E27FC236}">
                <a16:creationId xmlns:a16="http://schemas.microsoft.com/office/drawing/2014/main" id="{E60F48C8-2A21-5245-92FC-9DFAACA3260F}"/>
              </a:ext>
            </a:extLst>
          </p:cNvPr>
          <p:cNvSpPr>
            <a:spLocks/>
          </p:cNvSpPr>
          <p:nvPr userDrawn="1"/>
        </p:nvSpPr>
        <p:spPr bwMode="auto">
          <a:xfrm>
            <a:off x="45021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2" name="Line 1248">
            <a:extLst>
              <a:ext uri="{FF2B5EF4-FFF2-40B4-BE49-F238E27FC236}">
                <a16:creationId xmlns:a16="http://schemas.microsoft.com/office/drawing/2014/main" id="{9D41B8B9-C030-0A4C-A038-CBA4577A56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5847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3" name="Line 1249">
            <a:extLst>
              <a:ext uri="{FF2B5EF4-FFF2-40B4-BE49-F238E27FC236}">
                <a16:creationId xmlns:a16="http://schemas.microsoft.com/office/drawing/2014/main" id="{0BE70907-8940-0C4D-A020-D9522BE940C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5847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4" name="Freeform 1250">
            <a:extLst>
              <a:ext uri="{FF2B5EF4-FFF2-40B4-BE49-F238E27FC236}">
                <a16:creationId xmlns:a16="http://schemas.microsoft.com/office/drawing/2014/main" id="{5F8339EA-57F7-364C-8EB6-2AABF65C27A9}"/>
              </a:ext>
            </a:extLst>
          </p:cNvPr>
          <p:cNvSpPr>
            <a:spLocks/>
          </p:cNvSpPr>
          <p:nvPr userDrawn="1"/>
        </p:nvSpPr>
        <p:spPr bwMode="auto">
          <a:xfrm>
            <a:off x="45783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5" name="Freeform 1251">
            <a:extLst>
              <a:ext uri="{FF2B5EF4-FFF2-40B4-BE49-F238E27FC236}">
                <a16:creationId xmlns:a16="http://schemas.microsoft.com/office/drawing/2014/main" id="{EB83C61C-E69A-9A46-8BE5-61A9D815DDED}"/>
              </a:ext>
            </a:extLst>
          </p:cNvPr>
          <p:cNvSpPr>
            <a:spLocks/>
          </p:cNvSpPr>
          <p:nvPr userDrawn="1"/>
        </p:nvSpPr>
        <p:spPr bwMode="auto">
          <a:xfrm>
            <a:off x="45783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6" name="Line 1252">
            <a:extLst>
              <a:ext uri="{FF2B5EF4-FFF2-40B4-BE49-F238E27FC236}">
                <a16:creationId xmlns:a16="http://schemas.microsoft.com/office/drawing/2014/main" id="{2C9CCA43-DF5D-5A4C-870D-F40A52FDC90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6561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7" name="Line 1253">
            <a:extLst>
              <a:ext uri="{FF2B5EF4-FFF2-40B4-BE49-F238E27FC236}">
                <a16:creationId xmlns:a16="http://schemas.microsoft.com/office/drawing/2014/main" id="{2116C9F2-DCE6-7D47-B74B-C52A8C29844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6561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8" name="Freeform 1254">
            <a:extLst>
              <a:ext uri="{FF2B5EF4-FFF2-40B4-BE49-F238E27FC236}">
                <a16:creationId xmlns:a16="http://schemas.microsoft.com/office/drawing/2014/main" id="{BAA56442-CD2A-5245-87E9-5DB192AD3C82}"/>
              </a:ext>
            </a:extLst>
          </p:cNvPr>
          <p:cNvSpPr>
            <a:spLocks/>
          </p:cNvSpPr>
          <p:nvPr userDrawn="1"/>
        </p:nvSpPr>
        <p:spPr bwMode="auto">
          <a:xfrm>
            <a:off x="46497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9" name="Freeform 1255">
            <a:extLst>
              <a:ext uri="{FF2B5EF4-FFF2-40B4-BE49-F238E27FC236}">
                <a16:creationId xmlns:a16="http://schemas.microsoft.com/office/drawing/2014/main" id="{EA1D6AA3-1878-D041-8405-52492F14DD02}"/>
              </a:ext>
            </a:extLst>
          </p:cNvPr>
          <p:cNvSpPr>
            <a:spLocks/>
          </p:cNvSpPr>
          <p:nvPr userDrawn="1"/>
        </p:nvSpPr>
        <p:spPr bwMode="auto">
          <a:xfrm>
            <a:off x="46497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0" name="Line 1256">
            <a:extLst>
              <a:ext uri="{FF2B5EF4-FFF2-40B4-BE49-F238E27FC236}">
                <a16:creationId xmlns:a16="http://schemas.microsoft.com/office/drawing/2014/main" id="{D5F2B1D8-A6A3-9343-A225-E4812898135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7291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1" name="Line 1257">
            <a:extLst>
              <a:ext uri="{FF2B5EF4-FFF2-40B4-BE49-F238E27FC236}">
                <a16:creationId xmlns:a16="http://schemas.microsoft.com/office/drawing/2014/main" id="{87D29E7D-17E9-F549-8BDF-0114594EB4D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7291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2" name="Freeform 1258">
            <a:extLst>
              <a:ext uri="{FF2B5EF4-FFF2-40B4-BE49-F238E27FC236}">
                <a16:creationId xmlns:a16="http://schemas.microsoft.com/office/drawing/2014/main" id="{B0810FC9-4B4B-1A48-82C7-64EDB3204C93}"/>
              </a:ext>
            </a:extLst>
          </p:cNvPr>
          <p:cNvSpPr>
            <a:spLocks/>
          </p:cNvSpPr>
          <p:nvPr userDrawn="1"/>
        </p:nvSpPr>
        <p:spPr bwMode="auto">
          <a:xfrm>
            <a:off x="4724400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3" name="Freeform 1259">
            <a:extLst>
              <a:ext uri="{FF2B5EF4-FFF2-40B4-BE49-F238E27FC236}">
                <a16:creationId xmlns:a16="http://schemas.microsoft.com/office/drawing/2014/main" id="{B27852D9-5BDF-D54C-A836-D0EA7B73D105}"/>
              </a:ext>
            </a:extLst>
          </p:cNvPr>
          <p:cNvSpPr>
            <a:spLocks/>
          </p:cNvSpPr>
          <p:nvPr userDrawn="1"/>
        </p:nvSpPr>
        <p:spPr bwMode="auto">
          <a:xfrm>
            <a:off x="4724400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4" name="Line 1260">
            <a:extLst>
              <a:ext uri="{FF2B5EF4-FFF2-40B4-BE49-F238E27FC236}">
                <a16:creationId xmlns:a16="http://schemas.microsoft.com/office/drawing/2014/main" id="{99DA2D15-8009-F846-BFA5-63D8EDAC1FD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8053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5" name="Line 1261">
            <a:extLst>
              <a:ext uri="{FF2B5EF4-FFF2-40B4-BE49-F238E27FC236}">
                <a16:creationId xmlns:a16="http://schemas.microsoft.com/office/drawing/2014/main" id="{58E19A47-0CC2-2F4D-8CBC-C2A90ECE697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8053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6" name="Freeform 1262">
            <a:extLst>
              <a:ext uri="{FF2B5EF4-FFF2-40B4-BE49-F238E27FC236}">
                <a16:creationId xmlns:a16="http://schemas.microsoft.com/office/drawing/2014/main" id="{955E74C2-8554-5945-9C9D-04C5E6FD73AD}"/>
              </a:ext>
            </a:extLst>
          </p:cNvPr>
          <p:cNvSpPr>
            <a:spLocks/>
          </p:cNvSpPr>
          <p:nvPr userDrawn="1"/>
        </p:nvSpPr>
        <p:spPr bwMode="auto">
          <a:xfrm>
            <a:off x="48006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7" name="Freeform 1263">
            <a:extLst>
              <a:ext uri="{FF2B5EF4-FFF2-40B4-BE49-F238E27FC236}">
                <a16:creationId xmlns:a16="http://schemas.microsoft.com/office/drawing/2014/main" id="{EC660167-34EB-0247-B784-86AD984AFEB4}"/>
              </a:ext>
            </a:extLst>
          </p:cNvPr>
          <p:cNvSpPr>
            <a:spLocks/>
          </p:cNvSpPr>
          <p:nvPr userDrawn="1"/>
        </p:nvSpPr>
        <p:spPr bwMode="auto">
          <a:xfrm>
            <a:off x="48006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8" name="Line 1264">
            <a:extLst>
              <a:ext uri="{FF2B5EF4-FFF2-40B4-BE49-F238E27FC236}">
                <a16:creationId xmlns:a16="http://schemas.microsoft.com/office/drawing/2014/main" id="{F80F3D0F-56C8-6A42-9E01-889835ED9F9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8768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9" name="Line 1265">
            <a:extLst>
              <a:ext uri="{FF2B5EF4-FFF2-40B4-BE49-F238E27FC236}">
                <a16:creationId xmlns:a16="http://schemas.microsoft.com/office/drawing/2014/main" id="{1E56A3CE-CD87-4A49-AC25-BEF809BF3AB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8768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0" name="Freeform 1266">
            <a:extLst>
              <a:ext uri="{FF2B5EF4-FFF2-40B4-BE49-F238E27FC236}">
                <a16:creationId xmlns:a16="http://schemas.microsoft.com/office/drawing/2014/main" id="{33CA003D-A658-5E46-9BD8-F5F4464C9131}"/>
              </a:ext>
            </a:extLst>
          </p:cNvPr>
          <p:cNvSpPr>
            <a:spLocks/>
          </p:cNvSpPr>
          <p:nvPr userDrawn="1"/>
        </p:nvSpPr>
        <p:spPr bwMode="auto">
          <a:xfrm>
            <a:off x="48720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1" name="Freeform 1268">
            <a:extLst>
              <a:ext uri="{FF2B5EF4-FFF2-40B4-BE49-F238E27FC236}">
                <a16:creationId xmlns:a16="http://schemas.microsoft.com/office/drawing/2014/main" id="{33BFBB1A-7D79-F24B-A1DB-4707C2B3664B}"/>
              </a:ext>
            </a:extLst>
          </p:cNvPr>
          <p:cNvSpPr>
            <a:spLocks/>
          </p:cNvSpPr>
          <p:nvPr userDrawn="1"/>
        </p:nvSpPr>
        <p:spPr bwMode="auto">
          <a:xfrm>
            <a:off x="48720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2" name="Line 1269">
            <a:extLst>
              <a:ext uri="{FF2B5EF4-FFF2-40B4-BE49-F238E27FC236}">
                <a16:creationId xmlns:a16="http://schemas.microsoft.com/office/drawing/2014/main" id="{EF0568E2-DC11-DD48-B7EC-63EB5F8DEDC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9514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3" name="Line 1270">
            <a:extLst>
              <a:ext uri="{FF2B5EF4-FFF2-40B4-BE49-F238E27FC236}">
                <a16:creationId xmlns:a16="http://schemas.microsoft.com/office/drawing/2014/main" id="{104C4FDB-2951-6347-AA47-34BE07B8336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9514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4" name="Freeform 1271">
            <a:extLst>
              <a:ext uri="{FF2B5EF4-FFF2-40B4-BE49-F238E27FC236}">
                <a16:creationId xmlns:a16="http://schemas.microsoft.com/office/drawing/2014/main" id="{FD39794B-8BC5-2442-9198-D2CA3B4830F5}"/>
              </a:ext>
            </a:extLst>
          </p:cNvPr>
          <p:cNvSpPr>
            <a:spLocks/>
          </p:cNvSpPr>
          <p:nvPr userDrawn="1"/>
        </p:nvSpPr>
        <p:spPr bwMode="auto">
          <a:xfrm>
            <a:off x="49450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5" name="Freeform 1272">
            <a:extLst>
              <a:ext uri="{FF2B5EF4-FFF2-40B4-BE49-F238E27FC236}">
                <a16:creationId xmlns:a16="http://schemas.microsoft.com/office/drawing/2014/main" id="{7192D074-8F08-CE4A-89E2-ECD78D043AE0}"/>
              </a:ext>
            </a:extLst>
          </p:cNvPr>
          <p:cNvSpPr>
            <a:spLocks/>
          </p:cNvSpPr>
          <p:nvPr userDrawn="1"/>
        </p:nvSpPr>
        <p:spPr bwMode="auto">
          <a:xfrm>
            <a:off x="49450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6" name="Line 1273">
            <a:extLst>
              <a:ext uri="{FF2B5EF4-FFF2-40B4-BE49-F238E27FC236}">
                <a16:creationId xmlns:a16="http://schemas.microsoft.com/office/drawing/2014/main" id="{DE681605-D19E-3549-8E15-65287A83312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0228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7" name="Line 1274">
            <a:extLst>
              <a:ext uri="{FF2B5EF4-FFF2-40B4-BE49-F238E27FC236}">
                <a16:creationId xmlns:a16="http://schemas.microsoft.com/office/drawing/2014/main" id="{EE33BCC2-F5AC-A448-A1A8-4E2622F822C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0228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8" name="Freeform 1275">
            <a:extLst>
              <a:ext uri="{FF2B5EF4-FFF2-40B4-BE49-F238E27FC236}">
                <a16:creationId xmlns:a16="http://schemas.microsoft.com/office/drawing/2014/main" id="{91536684-84BC-934F-BC74-FA22B259A884}"/>
              </a:ext>
            </a:extLst>
          </p:cNvPr>
          <p:cNvSpPr>
            <a:spLocks/>
          </p:cNvSpPr>
          <p:nvPr userDrawn="1"/>
        </p:nvSpPr>
        <p:spPr bwMode="auto">
          <a:xfrm>
            <a:off x="50165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9" name="Freeform 1276">
            <a:extLst>
              <a:ext uri="{FF2B5EF4-FFF2-40B4-BE49-F238E27FC236}">
                <a16:creationId xmlns:a16="http://schemas.microsoft.com/office/drawing/2014/main" id="{6BD961A4-71FB-1743-9B8D-6CA35634491F}"/>
              </a:ext>
            </a:extLst>
          </p:cNvPr>
          <p:cNvSpPr>
            <a:spLocks/>
          </p:cNvSpPr>
          <p:nvPr userDrawn="1"/>
        </p:nvSpPr>
        <p:spPr bwMode="auto">
          <a:xfrm>
            <a:off x="50165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0" name="Line 1277">
            <a:extLst>
              <a:ext uri="{FF2B5EF4-FFF2-40B4-BE49-F238E27FC236}">
                <a16:creationId xmlns:a16="http://schemas.microsoft.com/office/drawing/2014/main" id="{45303DB0-45D5-3148-A3DE-D2BEAA93ED4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0990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1" name="Line 1278">
            <a:extLst>
              <a:ext uri="{FF2B5EF4-FFF2-40B4-BE49-F238E27FC236}">
                <a16:creationId xmlns:a16="http://schemas.microsoft.com/office/drawing/2014/main" id="{6BD2CD22-2EE1-494A-8FD1-F6AC395F98D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0990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2" name="Freeform 1279">
            <a:extLst>
              <a:ext uri="{FF2B5EF4-FFF2-40B4-BE49-F238E27FC236}">
                <a16:creationId xmlns:a16="http://schemas.microsoft.com/office/drawing/2014/main" id="{4BF72C79-28EE-5C4A-86A2-42EA821698A9}"/>
              </a:ext>
            </a:extLst>
          </p:cNvPr>
          <p:cNvSpPr>
            <a:spLocks/>
          </p:cNvSpPr>
          <p:nvPr userDrawn="1"/>
        </p:nvSpPr>
        <p:spPr bwMode="auto">
          <a:xfrm>
            <a:off x="5094288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3" name="Freeform 1280">
            <a:extLst>
              <a:ext uri="{FF2B5EF4-FFF2-40B4-BE49-F238E27FC236}">
                <a16:creationId xmlns:a16="http://schemas.microsoft.com/office/drawing/2014/main" id="{83AC8C13-8DC7-4F48-967E-04361DEA3EE0}"/>
              </a:ext>
            </a:extLst>
          </p:cNvPr>
          <p:cNvSpPr>
            <a:spLocks/>
          </p:cNvSpPr>
          <p:nvPr userDrawn="1"/>
        </p:nvSpPr>
        <p:spPr bwMode="auto">
          <a:xfrm>
            <a:off x="5094288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4" name="Line 1281">
            <a:extLst>
              <a:ext uri="{FF2B5EF4-FFF2-40B4-BE49-F238E27FC236}">
                <a16:creationId xmlns:a16="http://schemas.microsoft.com/office/drawing/2014/main" id="{A76C125F-2576-4A43-AE0D-F43547C35E6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1704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5" name="Line 1282">
            <a:extLst>
              <a:ext uri="{FF2B5EF4-FFF2-40B4-BE49-F238E27FC236}">
                <a16:creationId xmlns:a16="http://schemas.microsoft.com/office/drawing/2014/main" id="{8E45F868-710D-564A-B21D-A87717FBB3E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1704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6" name="Freeform 1283">
            <a:extLst>
              <a:ext uri="{FF2B5EF4-FFF2-40B4-BE49-F238E27FC236}">
                <a16:creationId xmlns:a16="http://schemas.microsoft.com/office/drawing/2014/main" id="{C71084DC-3284-0F41-8A02-292A69137DD3}"/>
              </a:ext>
            </a:extLst>
          </p:cNvPr>
          <p:cNvSpPr>
            <a:spLocks/>
          </p:cNvSpPr>
          <p:nvPr userDrawn="1"/>
        </p:nvSpPr>
        <p:spPr bwMode="auto">
          <a:xfrm>
            <a:off x="516731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7" name="Freeform 1284">
            <a:extLst>
              <a:ext uri="{FF2B5EF4-FFF2-40B4-BE49-F238E27FC236}">
                <a16:creationId xmlns:a16="http://schemas.microsoft.com/office/drawing/2014/main" id="{93B1A8E7-BF65-924F-8E9E-4D4C9120A701}"/>
              </a:ext>
            </a:extLst>
          </p:cNvPr>
          <p:cNvSpPr>
            <a:spLocks/>
          </p:cNvSpPr>
          <p:nvPr userDrawn="1"/>
        </p:nvSpPr>
        <p:spPr bwMode="auto">
          <a:xfrm>
            <a:off x="516731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8" name="Line 1285">
            <a:extLst>
              <a:ext uri="{FF2B5EF4-FFF2-40B4-BE49-F238E27FC236}">
                <a16:creationId xmlns:a16="http://schemas.microsoft.com/office/drawing/2014/main" id="{5790E488-B2E4-C848-8B82-B65253885B2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2435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9" name="Line 1286">
            <a:extLst>
              <a:ext uri="{FF2B5EF4-FFF2-40B4-BE49-F238E27FC236}">
                <a16:creationId xmlns:a16="http://schemas.microsoft.com/office/drawing/2014/main" id="{90688144-A750-DD45-BA83-727214EFAB8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2435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0" name="Freeform 1287">
            <a:extLst>
              <a:ext uri="{FF2B5EF4-FFF2-40B4-BE49-F238E27FC236}">
                <a16:creationId xmlns:a16="http://schemas.microsoft.com/office/drawing/2014/main" id="{995A4904-BE70-2349-B889-CD4FF8CAB109}"/>
              </a:ext>
            </a:extLst>
          </p:cNvPr>
          <p:cNvSpPr>
            <a:spLocks/>
          </p:cNvSpPr>
          <p:nvPr userDrawn="1"/>
        </p:nvSpPr>
        <p:spPr bwMode="auto">
          <a:xfrm>
            <a:off x="52387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1" name="Freeform 1288">
            <a:extLst>
              <a:ext uri="{FF2B5EF4-FFF2-40B4-BE49-F238E27FC236}">
                <a16:creationId xmlns:a16="http://schemas.microsoft.com/office/drawing/2014/main" id="{95E6C44E-258A-9341-93A1-2D40B6676790}"/>
              </a:ext>
            </a:extLst>
          </p:cNvPr>
          <p:cNvSpPr>
            <a:spLocks/>
          </p:cNvSpPr>
          <p:nvPr userDrawn="1"/>
        </p:nvSpPr>
        <p:spPr bwMode="auto">
          <a:xfrm>
            <a:off x="52387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2" name="Line 1325">
            <a:extLst>
              <a:ext uri="{FF2B5EF4-FFF2-40B4-BE49-F238E27FC236}">
                <a16:creationId xmlns:a16="http://schemas.microsoft.com/office/drawing/2014/main" id="{81560E96-F71D-8042-8FD2-3A7A23A500D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8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3" name="Line 1326">
            <a:extLst>
              <a:ext uri="{FF2B5EF4-FFF2-40B4-BE49-F238E27FC236}">
                <a16:creationId xmlns:a16="http://schemas.microsoft.com/office/drawing/2014/main" id="{CBC6B4CC-AE43-014C-99CE-1E320A595BB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875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4" name="Freeform 1327">
            <a:extLst>
              <a:ext uri="{FF2B5EF4-FFF2-40B4-BE49-F238E27FC236}">
                <a16:creationId xmlns:a16="http://schemas.microsoft.com/office/drawing/2014/main" id="{05165C3D-E77B-A541-AAA7-EB9EFE49DE49}"/>
              </a:ext>
            </a:extLst>
          </p:cNvPr>
          <p:cNvSpPr>
            <a:spLocks/>
          </p:cNvSpPr>
          <p:nvPr userDrawn="1"/>
        </p:nvSpPr>
        <p:spPr bwMode="auto">
          <a:xfrm>
            <a:off x="79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5" name="Freeform 1328">
            <a:extLst>
              <a:ext uri="{FF2B5EF4-FFF2-40B4-BE49-F238E27FC236}">
                <a16:creationId xmlns:a16="http://schemas.microsoft.com/office/drawing/2014/main" id="{293C4128-6579-3940-87C9-BE97D810CB28}"/>
              </a:ext>
            </a:extLst>
          </p:cNvPr>
          <p:cNvSpPr>
            <a:spLocks/>
          </p:cNvSpPr>
          <p:nvPr userDrawn="1"/>
        </p:nvSpPr>
        <p:spPr bwMode="auto">
          <a:xfrm>
            <a:off x="79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6" name="Line 1329">
            <a:extLst>
              <a:ext uri="{FF2B5EF4-FFF2-40B4-BE49-F238E27FC236}">
                <a16:creationId xmlns:a16="http://schemas.microsoft.com/office/drawing/2014/main" id="{F42B71CE-5261-D04E-BE24-1A4EE73A5CB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73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7" name="Line 1330">
            <a:extLst>
              <a:ext uri="{FF2B5EF4-FFF2-40B4-BE49-F238E27FC236}">
                <a16:creationId xmlns:a16="http://schemas.microsoft.com/office/drawing/2014/main" id="{66C9994C-A29A-E14B-8651-5FC12650D75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73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8" name="Freeform 1331">
            <a:extLst>
              <a:ext uri="{FF2B5EF4-FFF2-40B4-BE49-F238E27FC236}">
                <a16:creationId xmlns:a16="http://schemas.microsoft.com/office/drawing/2014/main" id="{FFD6381F-7748-0B46-BC49-BB866F97936F}"/>
              </a:ext>
            </a:extLst>
          </p:cNvPr>
          <p:cNvSpPr>
            <a:spLocks/>
          </p:cNvSpPr>
          <p:nvPr userDrawn="1"/>
        </p:nvSpPr>
        <p:spPr bwMode="auto">
          <a:xfrm>
            <a:off x="809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9" name="Freeform 1332">
            <a:extLst>
              <a:ext uri="{FF2B5EF4-FFF2-40B4-BE49-F238E27FC236}">
                <a16:creationId xmlns:a16="http://schemas.microsoft.com/office/drawing/2014/main" id="{ACA89952-8E32-F64F-B6D8-22D912B24518}"/>
              </a:ext>
            </a:extLst>
          </p:cNvPr>
          <p:cNvSpPr>
            <a:spLocks/>
          </p:cNvSpPr>
          <p:nvPr userDrawn="1"/>
        </p:nvSpPr>
        <p:spPr bwMode="auto">
          <a:xfrm>
            <a:off x="809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0" name="Line 1333">
            <a:extLst>
              <a:ext uri="{FF2B5EF4-FFF2-40B4-BE49-F238E27FC236}">
                <a16:creationId xmlns:a16="http://schemas.microsoft.com/office/drawing/2014/main" id="{1C3361B6-2A4D-004A-9208-A0EE5D55C64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87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1" name="Line 1334">
            <a:extLst>
              <a:ext uri="{FF2B5EF4-FFF2-40B4-BE49-F238E27FC236}">
                <a16:creationId xmlns:a16="http://schemas.microsoft.com/office/drawing/2014/main" id="{8A22E588-1804-AF49-AF9F-1494CE23396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87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2" name="Freeform 1335">
            <a:extLst>
              <a:ext uri="{FF2B5EF4-FFF2-40B4-BE49-F238E27FC236}">
                <a16:creationId xmlns:a16="http://schemas.microsoft.com/office/drawing/2014/main" id="{D880B9FC-100F-2E49-8C16-60753B5823F2}"/>
              </a:ext>
            </a:extLst>
          </p:cNvPr>
          <p:cNvSpPr>
            <a:spLocks/>
          </p:cNvSpPr>
          <p:nvPr userDrawn="1"/>
        </p:nvSpPr>
        <p:spPr bwMode="auto">
          <a:xfrm>
            <a:off x="15398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3" name="Freeform 1336">
            <a:extLst>
              <a:ext uri="{FF2B5EF4-FFF2-40B4-BE49-F238E27FC236}">
                <a16:creationId xmlns:a16="http://schemas.microsoft.com/office/drawing/2014/main" id="{27AF6403-D37D-0041-AC42-500A3F6FAF78}"/>
              </a:ext>
            </a:extLst>
          </p:cNvPr>
          <p:cNvSpPr>
            <a:spLocks/>
          </p:cNvSpPr>
          <p:nvPr userDrawn="1"/>
        </p:nvSpPr>
        <p:spPr bwMode="auto">
          <a:xfrm>
            <a:off x="15398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4" name="Line 1337">
            <a:extLst>
              <a:ext uri="{FF2B5EF4-FFF2-40B4-BE49-F238E27FC236}">
                <a16:creationId xmlns:a16="http://schemas.microsoft.com/office/drawing/2014/main" id="{7B925BAF-038C-0B45-9AFA-87B4130FA15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349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5" name="Line 1338">
            <a:extLst>
              <a:ext uri="{FF2B5EF4-FFF2-40B4-BE49-F238E27FC236}">
                <a16:creationId xmlns:a16="http://schemas.microsoft.com/office/drawing/2014/main" id="{557E6C6A-9987-B849-9492-AF22921344C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349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6" name="Freeform 1339">
            <a:extLst>
              <a:ext uri="{FF2B5EF4-FFF2-40B4-BE49-F238E27FC236}">
                <a16:creationId xmlns:a16="http://schemas.microsoft.com/office/drawing/2014/main" id="{0C30AA6A-D5F0-B94C-A9B3-B6489DE81C90}"/>
              </a:ext>
            </a:extLst>
          </p:cNvPr>
          <p:cNvSpPr>
            <a:spLocks/>
          </p:cNvSpPr>
          <p:nvPr userDrawn="1"/>
        </p:nvSpPr>
        <p:spPr bwMode="auto">
          <a:xfrm>
            <a:off x="2301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7" name="Freeform 1340">
            <a:extLst>
              <a:ext uri="{FF2B5EF4-FFF2-40B4-BE49-F238E27FC236}">
                <a16:creationId xmlns:a16="http://schemas.microsoft.com/office/drawing/2014/main" id="{A3B7AA0A-510D-854C-BEEB-05C2CFA2D526}"/>
              </a:ext>
            </a:extLst>
          </p:cNvPr>
          <p:cNvSpPr>
            <a:spLocks/>
          </p:cNvSpPr>
          <p:nvPr userDrawn="1"/>
        </p:nvSpPr>
        <p:spPr bwMode="auto">
          <a:xfrm>
            <a:off x="2301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8" name="Line 1341">
            <a:extLst>
              <a:ext uri="{FF2B5EF4-FFF2-40B4-BE49-F238E27FC236}">
                <a16:creationId xmlns:a16="http://schemas.microsoft.com/office/drawing/2014/main" id="{4E26EB6C-82F0-5B48-8E14-2A9325309D5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0797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9" name="Line 1342">
            <a:extLst>
              <a:ext uri="{FF2B5EF4-FFF2-40B4-BE49-F238E27FC236}">
                <a16:creationId xmlns:a16="http://schemas.microsoft.com/office/drawing/2014/main" id="{72B85F27-2A22-6044-BF77-95D7BE73834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0797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0" name="Freeform 1343">
            <a:extLst>
              <a:ext uri="{FF2B5EF4-FFF2-40B4-BE49-F238E27FC236}">
                <a16:creationId xmlns:a16="http://schemas.microsoft.com/office/drawing/2014/main" id="{72B4D55D-F3C5-9248-822E-F308AF36C3E3}"/>
              </a:ext>
            </a:extLst>
          </p:cNvPr>
          <p:cNvSpPr>
            <a:spLocks/>
          </p:cNvSpPr>
          <p:nvPr userDrawn="1"/>
        </p:nvSpPr>
        <p:spPr bwMode="auto">
          <a:xfrm>
            <a:off x="3032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1" name="Freeform 1344">
            <a:extLst>
              <a:ext uri="{FF2B5EF4-FFF2-40B4-BE49-F238E27FC236}">
                <a16:creationId xmlns:a16="http://schemas.microsoft.com/office/drawing/2014/main" id="{017AC7F5-5038-894E-B391-C847EAB745A2}"/>
              </a:ext>
            </a:extLst>
          </p:cNvPr>
          <p:cNvSpPr>
            <a:spLocks/>
          </p:cNvSpPr>
          <p:nvPr userDrawn="1"/>
        </p:nvSpPr>
        <p:spPr bwMode="auto">
          <a:xfrm>
            <a:off x="3032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5034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2" name="Line 1345">
            <a:extLst>
              <a:ext uri="{FF2B5EF4-FFF2-40B4-BE49-F238E27FC236}">
                <a16:creationId xmlns:a16="http://schemas.microsoft.com/office/drawing/2014/main" id="{1A16323B-A0E8-5045-92FA-070257CF83D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810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3" name="Line 1346">
            <a:extLst>
              <a:ext uri="{FF2B5EF4-FFF2-40B4-BE49-F238E27FC236}">
                <a16:creationId xmlns:a16="http://schemas.microsoft.com/office/drawing/2014/main" id="{396E0FD7-E887-5E44-92EB-324FE6F07F2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810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4" name="Freeform 1347">
            <a:extLst>
              <a:ext uri="{FF2B5EF4-FFF2-40B4-BE49-F238E27FC236}">
                <a16:creationId xmlns:a16="http://schemas.microsoft.com/office/drawing/2014/main" id="{E9F703E7-AB35-DB40-A7B6-EC7F0DE44841}"/>
              </a:ext>
            </a:extLst>
          </p:cNvPr>
          <p:cNvSpPr>
            <a:spLocks/>
          </p:cNvSpPr>
          <p:nvPr userDrawn="1"/>
        </p:nvSpPr>
        <p:spPr bwMode="auto">
          <a:xfrm>
            <a:off x="3746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5" name="Freeform 1348">
            <a:extLst>
              <a:ext uri="{FF2B5EF4-FFF2-40B4-BE49-F238E27FC236}">
                <a16:creationId xmlns:a16="http://schemas.microsoft.com/office/drawing/2014/main" id="{BA28576C-3DD7-6947-8767-C9AB9F5B78CD}"/>
              </a:ext>
            </a:extLst>
          </p:cNvPr>
          <p:cNvSpPr>
            <a:spLocks/>
          </p:cNvSpPr>
          <p:nvPr userDrawn="1"/>
        </p:nvSpPr>
        <p:spPr bwMode="auto">
          <a:xfrm>
            <a:off x="3746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6" name="Line 1349">
            <a:extLst>
              <a:ext uri="{FF2B5EF4-FFF2-40B4-BE49-F238E27FC236}">
                <a16:creationId xmlns:a16="http://schemas.microsoft.com/office/drawing/2014/main" id="{EF9F83C5-2138-D147-959F-377FB98DC9A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572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7" name="Line 1350">
            <a:extLst>
              <a:ext uri="{FF2B5EF4-FFF2-40B4-BE49-F238E27FC236}">
                <a16:creationId xmlns:a16="http://schemas.microsoft.com/office/drawing/2014/main" id="{1FAF48A3-DE96-C14C-B5F6-83FCBCC9815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572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8" name="Freeform 1351">
            <a:extLst>
              <a:ext uri="{FF2B5EF4-FFF2-40B4-BE49-F238E27FC236}">
                <a16:creationId xmlns:a16="http://schemas.microsoft.com/office/drawing/2014/main" id="{0299A291-1A69-F54B-B759-D6D9FA09BEE1}"/>
              </a:ext>
            </a:extLst>
          </p:cNvPr>
          <p:cNvSpPr>
            <a:spLocks/>
          </p:cNvSpPr>
          <p:nvPr userDrawn="1"/>
        </p:nvSpPr>
        <p:spPr bwMode="auto">
          <a:xfrm>
            <a:off x="454025" y="2847975"/>
            <a:ext cx="11113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9" name="Freeform 1352">
            <a:extLst>
              <a:ext uri="{FF2B5EF4-FFF2-40B4-BE49-F238E27FC236}">
                <a16:creationId xmlns:a16="http://schemas.microsoft.com/office/drawing/2014/main" id="{01CC1177-8829-BC41-9027-A7D7103AF60E}"/>
              </a:ext>
            </a:extLst>
          </p:cNvPr>
          <p:cNvSpPr>
            <a:spLocks/>
          </p:cNvSpPr>
          <p:nvPr userDrawn="1"/>
        </p:nvSpPr>
        <p:spPr bwMode="auto">
          <a:xfrm>
            <a:off x="454025" y="2847975"/>
            <a:ext cx="11113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0" name="Line 1353">
            <a:extLst>
              <a:ext uri="{FF2B5EF4-FFF2-40B4-BE49-F238E27FC236}">
                <a16:creationId xmlns:a16="http://schemas.microsoft.com/office/drawing/2014/main" id="{D7D9DB5D-6D23-4B43-B0C4-E48188B3EE1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3022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1" name="Line 1354">
            <a:extLst>
              <a:ext uri="{FF2B5EF4-FFF2-40B4-BE49-F238E27FC236}">
                <a16:creationId xmlns:a16="http://schemas.microsoft.com/office/drawing/2014/main" id="{0D475F67-9142-5347-8592-C5987D7FF00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3022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2" name="Freeform 1355">
            <a:extLst>
              <a:ext uri="{FF2B5EF4-FFF2-40B4-BE49-F238E27FC236}">
                <a16:creationId xmlns:a16="http://schemas.microsoft.com/office/drawing/2014/main" id="{BBB5A752-633C-3044-9345-CC0E09149640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3" name="Freeform 1356">
            <a:extLst>
              <a:ext uri="{FF2B5EF4-FFF2-40B4-BE49-F238E27FC236}">
                <a16:creationId xmlns:a16="http://schemas.microsoft.com/office/drawing/2014/main" id="{114E503D-B8DC-9A46-B2D8-067F002A4BA8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4" name="Line 1357">
            <a:extLst>
              <a:ext uri="{FF2B5EF4-FFF2-40B4-BE49-F238E27FC236}">
                <a16:creationId xmlns:a16="http://schemas.microsoft.com/office/drawing/2014/main" id="{1E298872-8DCD-C54A-9BDD-FC9BE3886C8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16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5" name="Line 1358">
            <a:extLst>
              <a:ext uri="{FF2B5EF4-FFF2-40B4-BE49-F238E27FC236}">
                <a16:creationId xmlns:a16="http://schemas.microsoft.com/office/drawing/2014/main" id="{0DD2C0AB-06C3-2D4E-91B3-996B034171D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016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6" name="Freeform 1359">
            <a:extLst>
              <a:ext uri="{FF2B5EF4-FFF2-40B4-BE49-F238E27FC236}">
                <a16:creationId xmlns:a16="http://schemas.microsoft.com/office/drawing/2014/main" id="{5C9108F1-72B2-6546-8D8F-65D33516A3F1}"/>
              </a:ext>
            </a:extLst>
          </p:cNvPr>
          <p:cNvSpPr>
            <a:spLocks/>
          </p:cNvSpPr>
          <p:nvPr userDrawn="1"/>
        </p:nvSpPr>
        <p:spPr bwMode="auto">
          <a:xfrm>
            <a:off x="5969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7" name="Freeform 1360">
            <a:extLst>
              <a:ext uri="{FF2B5EF4-FFF2-40B4-BE49-F238E27FC236}">
                <a16:creationId xmlns:a16="http://schemas.microsoft.com/office/drawing/2014/main" id="{7D9D9539-47E9-CE47-A1E2-8834F1F87E48}"/>
              </a:ext>
            </a:extLst>
          </p:cNvPr>
          <p:cNvSpPr>
            <a:spLocks/>
          </p:cNvSpPr>
          <p:nvPr userDrawn="1"/>
        </p:nvSpPr>
        <p:spPr bwMode="auto">
          <a:xfrm>
            <a:off x="5969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8" name="Line 1361">
            <a:extLst>
              <a:ext uri="{FF2B5EF4-FFF2-40B4-BE49-F238E27FC236}">
                <a16:creationId xmlns:a16="http://schemas.microsoft.com/office/drawing/2014/main" id="{773D2CF7-5007-D24B-A966-0917B6963FF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794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9" name="Line 1362">
            <a:extLst>
              <a:ext uri="{FF2B5EF4-FFF2-40B4-BE49-F238E27FC236}">
                <a16:creationId xmlns:a16="http://schemas.microsoft.com/office/drawing/2014/main" id="{9DB56156-AC61-3142-A1EE-9D72E525892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794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0" name="Freeform 1363">
            <a:extLst>
              <a:ext uri="{FF2B5EF4-FFF2-40B4-BE49-F238E27FC236}">
                <a16:creationId xmlns:a16="http://schemas.microsoft.com/office/drawing/2014/main" id="{6002EA6E-5E31-8F4E-AB43-DCD928F36C77}"/>
              </a:ext>
            </a:extLst>
          </p:cNvPr>
          <p:cNvSpPr>
            <a:spLocks/>
          </p:cNvSpPr>
          <p:nvPr userDrawn="1"/>
        </p:nvSpPr>
        <p:spPr bwMode="auto">
          <a:xfrm>
            <a:off x="673100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1" name="Freeform 1364">
            <a:extLst>
              <a:ext uri="{FF2B5EF4-FFF2-40B4-BE49-F238E27FC236}">
                <a16:creationId xmlns:a16="http://schemas.microsoft.com/office/drawing/2014/main" id="{24F5FC8D-5642-484D-AC4F-DE47F74C8F47}"/>
              </a:ext>
            </a:extLst>
          </p:cNvPr>
          <p:cNvSpPr>
            <a:spLocks/>
          </p:cNvSpPr>
          <p:nvPr userDrawn="1"/>
        </p:nvSpPr>
        <p:spPr bwMode="auto">
          <a:xfrm>
            <a:off x="673100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2" name="Line 1365">
            <a:extLst>
              <a:ext uri="{FF2B5EF4-FFF2-40B4-BE49-F238E27FC236}">
                <a16:creationId xmlns:a16="http://schemas.microsoft.com/office/drawing/2014/main" id="{03C36BE6-D4D4-4F42-8307-52A781648C9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5247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3" name="Line 1366">
            <a:extLst>
              <a:ext uri="{FF2B5EF4-FFF2-40B4-BE49-F238E27FC236}">
                <a16:creationId xmlns:a16="http://schemas.microsoft.com/office/drawing/2014/main" id="{B11DF149-5EEF-B741-B4CD-6D37A5D8C95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5247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4" name="Freeform 1367">
            <a:extLst>
              <a:ext uri="{FF2B5EF4-FFF2-40B4-BE49-F238E27FC236}">
                <a16:creationId xmlns:a16="http://schemas.microsoft.com/office/drawing/2014/main" id="{F628BA91-EB27-0A4A-9EB5-35400E5C457E}"/>
              </a:ext>
            </a:extLst>
          </p:cNvPr>
          <p:cNvSpPr>
            <a:spLocks/>
          </p:cNvSpPr>
          <p:nvPr userDrawn="1"/>
        </p:nvSpPr>
        <p:spPr bwMode="auto">
          <a:xfrm>
            <a:off x="7445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5" name="Freeform 1368">
            <a:extLst>
              <a:ext uri="{FF2B5EF4-FFF2-40B4-BE49-F238E27FC236}">
                <a16:creationId xmlns:a16="http://schemas.microsoft.com/office/drawing/2014/main" id="{130AC12E-A238-124E-BD3D-DA8B420562CD}"/>
              </a:ext>
            </a:extLst>
          </p:cNvPr>
          <p:cNvSpPr>
            <a:spLocks/>
          </p:cNvSpPr>
          <p:nvPr userDrawn="1"/>
        </p:nvSpPr>
        <p:spPr bwMode="auto">
          <a:xfrm>
            <a:off x="7445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6" name="Line 1369">
            <a:extLst>
              <a:ext uri="{FF2B5EF4-FFF2-40B4-BE49-F238E27FC236}">
                <a16:creationId xmlns:a16="http://schemas.microsoft.com/office/drawing/2014/main" id="{E1BCED8E-A000-6847-8413-259ACEC0F6B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239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7" name="Line 1370">
            <a:extLst>
              <a:ext uri="{FF2B5EF4-FFF2-40B4-BE49-F238E27FC236}">
                <a16:creationId xmlns:a16="http://schemas.microsoft.com/office/drawing/2014/main" id="{50DD6DA0-33A1-8D4D-B667-2113977603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239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8" name="Freeform 1371">
            <a:extLst>
              <a:ext uri="{FF2B5EF4-FFF2-40B4-BE49-F238E27FC236}">
                <a16:creationId xmlns:a16="http://schemas.microsoft.com/office/drawing/2014/main" id="{B1F7C79B-D6E4-F64D-AB8C-11D2874FB35F}"/>
              </a:ext>
            </a:extLst>
          </p:cNvPr>
          <p:cNvSpPr>
            <a:spLocks/>
          </p:cNvSpPr>
          <p:nvPr userDrawn="1"/>
        </p:nvSpPr>
        <p:spPr bwMode="auto">
          <a:xfrm>
            <a:off x="81915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9" name="Freeform 1372">
            <a:extLst>
              <a:ext uri="{FF2B5EF4-FFF2-40B4-BE49-F238E27FC236}">
                <a16:creationId xmlns:a16="http://schemas.microsoft.com/office/drawing/2014/main" id="{6B002C82-6798-2044-AB9A-E59835FBAF29}"/>
              </a:ext>
            </a:extLst>
          </p:cNvPr>
          <p:cNvSpPr>
            <a:spLocks/>
          </p:cNvSpPr>
          <p:nvPr userDrawn="1"/>
        </p:nvSpPr>
        <p:spPr bwMode="auto">
          <a:xfrm>
            <a:off x="81915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0" name="Line 1373">
            <a:extLst>
              <a:ext uri="{FF2B5EF4-FFF2-40B4-BE49-F238E27FC236}">
                <a16:creationId xmlns:a16="http://schemas.microsoft.com/office/drawing/2014/main" id="{4024ED7D-C197-294E-BF2A-CB80965C3EA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001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1" name="Line 1374">
            <a:extLst>
              <a:ext uri="{FF2B5EF4-FFF2-40B4-BE49-F238E27FC236}">
                <a16:creationId xmlns:a16="http://schemas.microsoft.com/office/drawing/2014/main" id="{78405C3C-EDFB-A642-9866-0D56B903BC5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001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2" name="Freeform 1375">
            <a:extLst>
              <a:ext uri="{FF2B5EF4-FFF2-40B4-BE49-F238E27FC236}">
                <a16:creationId xmlns:a16="http://schemas.microsoft.com/office/drawing/2014/main" id="{A08BBE1F-7974-1E41-B74F-22E7C93E8B44}"/>
              </a:ext>
            </a:extLst>
          </p:cNvPr>
          <p:cNvSpPr>
            <a:spLocks/>
          </p:cNvSpPr>
          <p:nvPr userDrawn="1"/>
        </p:nvSpPr>
        <p:spPr bwMode="auto">
          <a:xfrm>
            <a:off x="8953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3" name="Freeform 1376">
            <a:extLst>
              <a:ext uri="{FF2B5EF4-FFF2-40B4-BE49-F238E27FC236}">
                <a16:creationId xmlns:a16="http://schemas.microsoft.com/office/drawing/2014/main" id="{9C566C17-373A-A44D-AAC2-5D8A0703CB01}"/>
              </a:ext>
            </a:extLst>
          </p:cNvPr>
          <p:cNvSpPr>
            <a:spLocks/>
          </p:cNvSpPr>
          <p:nvPr userDrawn="1"/>
        </p:nvSpPr>
        <p:spPr bwMode="auto">
          <a:xfrm>
            <a:off x="8953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4" name="Line 1377">
            <a:extLst>
              <a:ext uri="{FF2B5EF4-FFF2-40B4-BE49-F238E27FC236}">
                <a16:creationId xmlns:a16="http://schemas.microsoft.com/office/drawing/2014/main" id="{74621B02-E784-AF4E-80AE-D0708AE657A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715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5" name="Line 1378">
            <a:extLst>
              <a:ext uri="{FF2B5EF4-FFF2-40B4-BE49-F238E27FC236}">
                <a16:creationId xmlns:a16="http://schemas.microsoft.com/office/drawing/2014/main" id="{EE772564-A84C-6449-8A6D-985614B092B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715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6" name="Freeform 1379">
            <a:extLst>
              <a:ext uri="{FF2B5EF4-FFF2-40B4-BE49-F238E27FC236}">
                <a16:creationId xmlns:a16="http://schemas.microsoft.com/office/drawing/2014/main" id="{6BD0E3ED-AB99-B44A-8EB8-721174B30206}"/>
              </a:ext>
            </a:extLst>
          </p:cNvPr>
          <p:cNvSpPr>
            <a:spLocks/>
          </p:cNvSpPr>
          <p:nvPr userDrawn="1"/>
        </p:nvSpPr>
        <p:spPr bwMode="auto">
          <a:xfrm>
            <a:off x="9667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7" name="Freeform 1380">
            <a:extLst>
              <a:ext uri="{FF2B5EF4-FFF2-40B4-BE49-F238E27FC236}">
                <a16:creationId xmlns:a16="http://schemas.microsoft.com/office/drawing/2014/main" id="{C3AE1619-9B52-CE4C-B5C1-23FE6AE71CCA}"/>
              </a:ext>
            </a:extLst>
          </p:cNvPr>
          <p:cNvSpPr>
            <a:spLocks/>
          </p:cNvSpPr>
          <p:nvPr userDrawn="1"/>
        </p:nvSpPr>
        <p:spPr bwMode="auto">
          <a:xfrm>
            <a:off x="9667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8" name="Line 1381">
            <a:extLst>
              <a:ext uri="{FF2B5EF4-FFF2-40B4-BE49-F238E27FC236}">
                <a16:creationId xmlns:a16="http://schemas.microsoft.com/office/drawing/2014/main" id="{EFB6E38F-5162-664F-9A5C-50218113D37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461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9" name="Line 1382">
            <a:extLst>
              <a:ext uri="{FF2B5EF4-FFF2-40B4-BE49-F238E27FC236}">
                <a16:creationId xmlns:a16="http://schemas.microsoft.com/office/drawing/2014/main" id="{71A075DC-E5B0-A948-B57A-0C50A10F05B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0461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0" name="Freeform 1383">
            <a:extLst>
              <a:ext uri="{FF2B5EF4-FFF2-40B4-BE49-F238E27FC236}">
                <a16:creationId xmlns:a16="http://schemas.microsoft.com/office/drawing/2014/main" id="{FBC71C62-C4AD-934B-AC3F-87B17FA0AD30}"/>
              </a:ext>
            </a:extLst>
          </p:cNvPr>
          <p:cNvSpPr>
            <a:spLocks/>
          </p:cNvSpPr>
          <p:nvPr userDrawn="1"/>
        </p:nvSpPr>
        <p:spPr bwMode="auto">
          <a:xfrm>
            <a:off x="10398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1" name="Freeform 1384">
            <a:extLst>
              <a:ext uri="{FF2B5EF4-FFF2-40B4-BE49-F238E27FC236}">
                <a16:creationId xmlns:a16="http://schemas.microsoft.com/office/drawing/2014/main" id="{17A1D32D-6DE3-374E-A7D5-B9FF33CD9BD4}"/>
              </a:ext>
            </a:extLst>
          </p:cNvPr>
          <p:cNvSpPr>
            <a:spLocks/>
          </p:cNvSpPr>
          <p:nvPr userDrawn="1"/>
        </p:nvSpPr>
        <p:spPr bwMode="auto">
          <a:xfrm>
            <a:off x="10398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2" name="Line 1385">
            <a:extLst>
              <a:ext uri="{FF2B5EF4-FFF2-40B4-BE49-F238E27FC236}">
                <a16:creationId xmlns:a16="http://schemas.microsoft.com/office/drawing/2014/main" id="{40DAB203-0233-004B-9E84-747DFA3435A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176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3" name="Line 1386">
            <a:extLst>
              <a:ext uri="{FF2B5EF4-FFF2-40B4-BE49-F238E27FC236}">
                <a16:creationId xmlns:a16="http://schemas.microsoft.com/office/drawing/2014/main" id="{85DCD35A-3E6A-AB4B-AF18-A9CD0000E40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176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4" name="Freeform 1387">
            <a:extLst>
              <a:ext uri="{FF2B5EF4-FFF2-40B4-BE49-F238E27FC236}">
                <a16:creationId xmlns:a16="http://schemas.microsoft.com/office/drawing/2014/main" id="{5BCEA54B-9498-3241-A075-4EC23FF3BBAC}"/>
              </a:ext>
            </a:extLst>
          </p:cNvPr>
          <p:cNvSpPr>
            <a:spLocks/>
          </p:cNvSpPr>
          <p:nvPr userDrawn="1"/>
        </p:nvSpPr>
        <p:spPr bwMode="auto">
          <a:xfrm>
            <a:off x="11112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5" name="Freeform 1388">
            <a:extLst>
              <a:ext uri="{FF2B5EF4-FFF2-40B4-BE49-F238E27FC236}">
                <a16:creationId xmlns:a16="http://schemas.microsoft.com/office/drawing/2014/main" id="{3CBF6AF9-4AF7-6F49-A32C-8300D993FDFC}"/>
              </a:ext>
            </a:extLst>
          </p:cNvPr>
          <p:cNvSpPr>
            <a:spLocks/>
          </p:cNvSpPr>
          <p:nvPr userDrawn="1"/>
        </p:nvSpPr>
        <p:spPr bwMode="auto">
          <a:xfrm>
            <a:off x="11112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6" name="Line 1389">
            <a:extLst>
              <a:ext uri="{FF2B5EF4-FFF2-40B4-BE49-F238E27FC236}">
                <a16:creationId xmlns:a16="http://schemas.microsoft.com/office/drawing/2014/main" id="{00ED5EF7-290B-C348-96F6-50B9BC73462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938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7" name="Line 1390">
            <a:extLst>
              <a:ext uri="{FF2B5EF4-FFF2-40B4-BE49-F238E27FC236}">
                <a16:creationId xmlns:a16="http://schemas.microsoft.com/office/drawing/2014/main" id="{0CBF04C8-794F-FC4E-BB0F-298111C0306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938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8" name="Freeform 1391">
            <a:extLst>
              <a:ext uri="{FF2B5EF4-FFF2-40B4-BE49-F238E27FC236}">
                <a16:creationId xmlns:a16="http://schemas.microsoft.com/office/drawing/2014/main" id="{DB67682C-C293-8F40-B6BF-8ABA54E41C26}"/>
              </a:ext>
            </a:extLst>
          </p:cNvPr>
          <p:cNvSpPr>
            <a:spLocks/>
          </p:cNvSpPr>
          <p:nvPr userDrawn="1"/>
        </p:nvSpPr>
        <p:spPr bwMode="auto">
          <a:xfrm>
            <a:off x="118903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9" name="Freeform 1392">
            <a:extLst>
              <a:ext uri="{FF2B5EF4-FFF2-40B4-BE49-F238E27FC236}">
                <a16:creationId xmlns:a16="http://schemas.microsoft.com/office/drawing/2014/main" id="{9A9E29FA-9F19-6147-8C89-D130E1928F44}"/>
              </a:ext>
            </a:extLst>
          </p:cNvPr>
          <p:cNvSpPr>
            <a:spLocks/>
          </p:cNvSpPr>
          <p:nvPr userDrawn="1"/>
        </p:nvSpPr>
        <p:spPr bwMode="auto">
          <a:xfrm>
            <a:off x="1189038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0" name="Line 1393">
            <a:extLst>
              <a:ext uri="{FF2B5EF4-FFF2-40B4-BE49-F238E27FC236}">
                <a16:creationId xmlns:a16="http://schemas.microsoft.com/office/drawing/2014/main" id="{03460376-FA94-CB4D-BA1F-1E690B3D4B4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6682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1" name="Line 1394">
            <a:extLst>
              <a:ext uri="{FF2B5EF4-FFF2-40B4-BE49-F238E27FC236}">
                <a16:creationId xmlns:a16="http://schemas.microsoft.com/office/drawing/2014/main" id="{D39D61E9-43C2-C548-AE06-33A463805CA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26682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2" name="Freeform 1395">
            <a:extLst>
              <a:ext uri="{FF2B5EF4-FFF2-40B4-BE49-F238E27FC236}">
                <a16:creationId xmlns:a16="http://schemas.microsoft.com/office/drawing/2014/main" id="{313068BA-482A-EC49-A589-36E62D686D8A}"/>
              </a:ext>
            </a:extLst>
          </p:cNvPr>
          <p:cNvSpPr>
            <a:spLocks/>
          </p:cNvSpPr>
          <p:nvPr userDrawn="1"/>
        </p:nvSpPr>
        <p:spPr bwMode="auto">
          <a:xfrm>
            <a:off x="12620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3" name="Freeform 1396">
            <a:extLst>
              <a:ext uri="{FF2B5EF4-FFF2-40B4-BE49-F238E27FC236}">
                <a16:creationId xmlns:a16="http://schemas.microsoft.com/office/drawing/2014/main" id="{38D31990-7BF8-374C-B84B-FC4C2113B68D}"/>
              </a:ext>
            </a:extLst>
          </p:cNvPr>
          <p:cNvSpPr>
            <a:spLocks/>
          </p:cNvSpPr>
          <p:nvPr userDrawn="1"/>
        </p:nvSpPr>
        <p:spPr bwMode="auto">
          <a:xfrm>
            <a:off x="12620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4" name="Line 1397">
            <a:extLst>
              <a:ext uri="{FF2B5EF4-FFF2-40B4-BE49-F238E27FC236}">
                <a16:creationId xmlns:a16="http://schemas.microsoft.com/office/drawing/2014/main" id="{19AFF452-7B76-0943-AC6E-C4D973A672E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3382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5" name="Line 1398">
            <a:extLst>
              <a:ext uri="{FF2B5EF4-FFF2-40B4-BE49-F238E27FC236}">
                <a16:creationId xmlns:a16="http://schemas.microsoft.com/office/drawing/2014/main" id="{00DCB0CE-B3FE-3147-AE41-B9EECA581B2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3382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6" name="Freeform 1399">
            <a:extLst>
              <a:ext uri="{FF2B5EF4-FFF2-40B4-BE49-F238E27FC236}">
                <a16:creationId xmlns:a16="http://schemas.microsoft.com/office/drawing/2014/main" id="{D8E1FE4A-FCA4-5B42-AA3C-513DCEE77CAE}"/>
              </a:ext>
            </a:extLst>
          </p:cNvPr>
          <p:cNvSpPr>
            <a:spLocks/>
          </p:cNvSpPr>
          <p:nvPr userDrawn="1"/>
        </p:nvSpPr>
        <p:spPr bwMode="auto">
          <a:xfrm>
            <a:off x="13335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7" name="Freeform 1400">
            <a:extLst>
              <a:ext uri="{FF2B5EF4-FFF2-40B4-BE49-F238E27FC236}">
                <a16:creationId xmlns:a16="http://schemas.microsoft.com/office/drawing/2014/main" id="{2F47E382-1B39-FF4C-8671-A034EF57CB5D}"/>
              </a:ext>
            </a:extLst>
          </p:cNvPr>
          <p:cNvSpPr>
            <a:spLocks/>
          </p:cNvSpPr>
          <p:nvPr userDrawn="1"/>
        </p:nvSpPr>
        <p:spPr bwMode="auto">
          <a:xfrm>
            <a:off x="13335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8" name="Line 1401">
            <a:extLst>
              <a:ext uri="{FF2B5EF4-FFF2-40B4-BE49-F238E27FC236}">
                <a16:creationId xmlns:a16="http://schemas.microsoft.com/office/drawing/2014/main" id="{3E2A2F6A-84A6-FB45-B578-13625FE11A8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4160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9" name="Line 1402">
            <a:extLst>
              <a:ext uri="{FF2B5EF4-FFF2-40B4-BE49-F238E27FC236}">
                <a16:creationId xmlns:a16="http://schemas.microsoft.com/office/drawing/2014/main" id="{C959C4A0-8224-4649-8828-D51F13ADC79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4160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0" name="Freeform 1403">
            <a:extLst>
              <a:ext uri="{FF2B5EF4-FFF2-40B4-BE49-F238E27FC236}">
                <a16:creationId xmlns:a16="http://schemas.microsoft.com/office/drawing/2014/main" id="{15CF0788-5D39-CC41-8028-3A1557F562B8}"/>
              </a:ext>
            </a:extLst>
          </p:cNvPr>
          <p:cNvSpPr>
            <a:spLocks/>
          </p:cNvSpPr>
          <p:nvPr userDrawn="1"/>
        </p:nvSpPr>
        <p:spPr bwMode="auto">
          <a:xfrm>
            <a:off x="1409700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1" name="Freeform 1404">
            <a:extLst>
              <a:ext uri="{FF2B5EF4-FFF2-40B4-BE49-F238E27FC236}">
                <a16:creationId xmlns:a16="http://schemas.microsoft.com/office/drawing/2014/main" id="{AFB855B0-06F5-B740-BC10-4FA6814D67D5}"/>
              </a:ext>
            </a:extLst>
          </p:cNvPr>
          <p:cNvSpPr>
            <a:spLocks/>
          </p:cNvSpPr>
          <p:nvPr userDrawn="1"/>
        </p:nvSpPr>
        <p:spPr bwMode="auto">
          <a:xfrm>
            <a:off x="1409700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2" name="Line 1405">
            <a:extLst>
              <a:ext uri="{FF2B5EF4-FFF2-40B4-BE49-F238E27FC236}">
                <a16:creationId xmlns:a16="http://schemas.microsoft.com/office/drawing/2014/main" id="{E10D7743-2249-8848-9580-73943557AF1F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48907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3" name="Line 1406">
            <a:extLst>
              <a:ext uri="{FF2B5EF4-FFF2-40B4-BE49-F238E27FC236}">
                <a16:creationId xmlns:a16="http://schemas.microsoft.com/office/drawing/2014/main" id="{E1D5974C-15C7-D240-921F-16D53F5DC7D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48907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4" name="Freeform 1407">
            <a:extLst>
              <a:ext uri="{FF2B5EF4-FFF2-40B4-BE49-F238E27FC236}">
                <a16:creationId xmlns:a16="http://schemas.microsoft.com/office/drawing/2014/main" id="{4A565161-2D55-8B4A-B917-C3D0BB96E535}"/>
              </a:ext>
            </a:extLst>
          </p:cNvPr>
          <p:cNvSpPr>
            <a:spLocks/>
          </p:cNvSpPr>
          <p:nvPr userDrawn="1"/>
        </p:nvSpPr>
        <p:spPr bwMode="auto">
          <a:xfrm>
            <a:off x="1484313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5" name="Freeform 1408">
            <a:extLst>
              <a:ext uri="{FF2B5EF4-FFF2-40B4-BE49-F238E27FC236}">
                <a16:creationId xmlns:a16="http://schemas.microsoft.com/office/drawing/2014/main" id="{A7C9E3B0-2BA8-C342-9256-D9CBF34DB4E2}"/>
              </a:ext>
            </a:extLst>
          </p:cNvPr>
          <p:cNvSpPr>
            <a:spLocks/>
          </p:cNvSpPr>
          <p:nvPr userDrawn="1"/>
        </p:nvSpPr>
        <p:spPr bwMode="auto">
          <a:xfrm>
            <a:off x="1484313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6" name="Line 1409">
            <a:extLst>
              <a:ext uri="{FF2B5EF4-FFF2-40B4-BE49-F238E27FC236}">
                <a16:creationId xmlns:a16="http://schemas.microsoft.com/office/drawing/2014/main" id="{01960741-92AA-AF47-A409-CB1B7D629E7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605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7" name="Line 1410">
            <a:extLst>
              <a:ext uri="{FF2B5EF4-FFF2-40B4-BE49-F238E27FC236}">
                <a16:creationId xmlns:a16="http://schemas.microsoft.com/office/drawing/2014/main" id="{E259DB1F-54A5-1847-9CAD-C1479CB43C3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605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8" name="Freeform 1411">
            <a:extLst>
              <a:ext uri="{FF2B5EF4-FFF2-40B4-BE49-F238E27FC236}">
                <a16:creationId xmlns:a16="http://schemas.microsoft.com/office/drawing/2014/main" id="{ED07EA62-3614-BC41-A2DD-AE37E1A7F3B2}"/>
              </a:ext>
            </a:extLst>
          </p:cNvPr>
          <p:cNvSpPr>
            <a:spLocks/>
          </p:cNvSpPr>
          <p:nvPr userDrawn="1"/>
        </p:nvSpPr>
        <p:spPr bwMode="auto">
          <a:xfrm>
            <a:off x="155575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9" name="Freeform 1412">
            <a:extLst>
              <a:ext uri="{FF2B5EF4-FFF2-40B4-BE49-F238E27FC236}">
                <a16:creationId xmlns:a16="http://schemas.microsoft.com/office/drawing/2014/main" id="{AD1FFFC9-55C4-2842-8D53-DD50CBA46D2D}"/>
              </a:ext>
            </a:extLst>
          </p:cNvPr>
          <p:cNvSpPr>
            <a:spLocks/>
          </p:cNvSpPr>
          <p:nvPr userDrawn="1"/>
        </p:nvSpPr>
        <p:spPr bwMode="auto">
          <a:xfrm>
            <a:off x="155575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0" name="Line 1413">
            <a:extLst>
              <a:ext uri="{FF2B5EF4-FFF2-40B4-BE49-F238E27FC236}">
                <a16:creationId xmlns:a16="http://schemas.microsoft.com/office/drawing/2014/main" id="{3C6FDF5A-86BD-2941-A824-BE883E08A20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6367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1" name="Line 1414">
            <a:extLst>
              <a:ext uri="{FF2B5EF4-FFF2-40B4-BE49-F238E27FC236}">
                <a16:creationId xmlns:a16="http://schemas.microsoft.com/office/drawing/2014/main" id="{B2635747-846E-0B40-B0FE-B786DBFBC52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63671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2" name="Freeform 1415">
            <a:extLst>
              <a:ext uri="{FF2B5EF4-FFF2-40B4-BE49-F238E27FC236}">
                <a16:creationId xmlns:a16="http://schemas.microsoft.com/office/drawing/2014/main" id="{49D1B062-708C-104C-9232-32A96FAC79F6}"/>
              </a:ext>
            </a:extLst>
          </p:cNvPr>
          <p:cNvSpPr>
            <a:spLocks/>
          </p:cNvSpPr>
          <p:nvPr userDrawn="1"/>
        </p:nvSpPr>
        <p:spPr bwMode="auto">
          <a:xfrm>
            <a:off x="16319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3" name="Freeform 1416">
            <a:extLst>
              <a:ext uri="{FF2B5EF4-FFF2-40B4-BE49-F238E27FC236}">
                <a16:creationId xmlns:a16="http://schemas.microsoft.com/office/drawing/2014/main" id="{6C449C82-D465-0047-B282-C3BB63DFD5E0}"/>
              </a:ext>
            </a:extLst>
          </p:cNvPr>
          <p:cNvSpPr>
            <a:spLocks/>
          </p:cNvSpPr>
          <p:nvPr userDrawn="1"/>
        </p:nvSpPr>
        <p:spPr bwMode="auto">
          <a:xfrm>
            <a:off x="163195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4" name="Line 1417">
            <a:extLst>
              <a:ext uri="{FF2B5EF4-FFF2-40B4-BE49-F238E27FC236}">
                <a16:creationId xmlns:a16="http://schemas.microsoft.com/office/drawing/2014/main" id="{177C8008-9FE1-6F45-8E48-826F1983A1B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71132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5" name="Line 1418">
            <a:extLst>
              <a:ext uri="{FF2B5EF4-FFF2-40B4-BE49-F238E27FC236}">
                <a16:creationId xmlns:a16="http://schemas.microsoft.com/office/drawing/2014/main" id="{EF25EB49-A4C7-8B42-AB6C-5603F5055C4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711325" y="2906713"/>
            <a:ext cx="11113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6" name="Freeform 1419">
            <a:extLst>
              <a:ext uri="{FF2B5EF4-FFF2-40B4-BE49-F238E27FC236}">
                <a16:creationId xmlns:a16="http://schemas.microsoft.com/office/drawing/2014/main" id="{CB3752D4-9FA0-0F45-832B-8CEBA531E53C}"/>
              </a:ext>
            </a:extLst>
          </p:cNvPr>
          <p:cNvSpPr>
            <a:spLocks/>
          </p:cNvSpPr>
          <p:nvPr userDrawn="1"/>
        </p:nvSpPr>
        <p:spPr bwMode="auto">
          <a:xfrm>
            <a:off x="17033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7" name="Freeform 1420">
            <a:extLst>
              <a:ext uri="{FF2B5EF4-FFF2-40B4-BE49-F238E27FC236}">
                <a16:creationId xmlns:a16="http://schemas.microsoft.com/office/drawing/2014/main" id="{A50AB99A-6D67-7441-9827-838B5CEFDDBE}"/>
              </a:ext>
            </a:extLst>
          </p:cNvPr>
          <p:cNvSpPr>
            <a:spLocks/>
          </p:cNvSpPr>
          <p:nvPr userDrawn="1"/>
        </p:nvSpPr>
        <p:spPr bwMode="auto">
          <a:xfrm>
            <a:off x="170338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7550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8" name="Line 1421">
            <a:extLst>
              <a:ext uri="{FF2B5EF4-FFF2-40B4-BE49-F238E27FC236}">
                <a16:creationId xmlns:a16="http://schemas.microsoft.com/office/drawing/2014/main" id="{0725B4EA-9199-9C4C-87BF-CD3AFE5D961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7827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9" name="Line 1422">
            <a:extLst>
              <a:ext uri="{FF2B5EF4-FFF2-40B4-BE49-F238E27FC236}">
                <a16:creationId xmlns:a16="http://schemas.microsoft.com/office/drawing/2014/main" id="{88F44730-AC58-3145-811A-1725D27A1DE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7827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0" name="Freeform 1423">
            <a:extLst>
              <a:ext uri="{FF2B5EF4-FFF2-40B4-BE49-F238E27FC236}">
                <a16:creationId xmlns:a16="http://schemas.microsoft.com/office/drawing/2014/main" id="{225BEE4D-4984-D541-B7A4-6CFE97686F56}"/>
              </a:ext>
            </a:extLst>
          </p:cNvPr>
          <p:cNvSpPr>
            <a:spLocks/>
          </p:cNvSpPr>
          <p:nvPr userDrawn="1"/>
        </p:nvSpPr>
        <p:spPr bwMode="auto">
          <a:xfrm>
            <a:off x="17764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1" name="Freeform 1424">
            <a:extLst>
              <a:ext uri="{FF2B5EF4-FFF2-40B4-BE49-F238E27FC236}">
                <a16:creationId xmlns:a16="http://schemas.microsoft.com/office/drawing/2014/main" id="{68A4CE83-D884-B240-AAD1-FFCBEB81B083}"/>
              </a:ext>
            </a:extLst>
          </p:cNvPr>
          <p:cNvSpPr>
            <a:spLocks/>
          </p:cNvSpPr>
          <p:nvPr userDrawn="1"/>
        </p:nvSpPr>
        <p:spPr bwMode="auto">
          <a:xfrm>
            <a:off x="1776413" y="2762250"/>
            <a:ext cx="12700" cy="144463"/>
          </a:xfrm>
          <a:custGeom>
            <a:avLst/>
            <a:gdLst>
              <a:gd name="T0" fmla="*/ 12584 w 5"/>
              <a:gd name="T1" fmla="*/ 0 h 67"/>
              <a:gd name="T2" fmla="*/ 0 w 5"/>
              <a:gd name="T3" fmla="*/ 0 h 67"/>
              <a:gd name="T4" fmla="*/ 0 w 5"/>
              <a:gd name="T5" fmla="*/ 146003 h 67"/>
              <a:gd name="T6" fmla="*/ 7550 w 5"/>
              <a:gd name="T7" fmla="*/ 146003 h 67"/>
              <a:gd name="T8" fmla="*/ 12584 w 5"/>
              <a:gd name="T9" fmla="*/ 146003 h 67"/>
              <a:gd name="T10" fmla="*/ 12584 w 5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2" name="Line 1425">
            <a:extLst>
              <a:ext uri="{FF2B5EF4-FFF2-40B4-BE49-F238E27FC236}">
                <a16:creationId xmlns:a16="http://schemas.microsoft.com/office/drawing/2014/main" id="{1408CBD6-55B8-F947-A683-21C062AC817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8589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3" name="Line 1426">
            <a:extLst>
              <a:ext uri="{FF2B5EF4-FFF2-40B4-BE49-F238E27FC236}">
                <a16:creationId xmlns:a16="http://schemas.microsoft.com/office/drawing/2014/main" id="{F4D128F5-68A7-7A4E-8DBF-DAF9527496E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8589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4" name="Freeform 1427">
            <a:extLst>
              <a:ext uri="{FF2B5EF4-FFF2-40B4-BE49-F238E27FC236}">
                <a16:creationId xmlns:a16="http://schemas.microsoft.com/office/drawing/2014/main" id="{7E0C2853-A7E5-B641-B197-F7D678FE5769}"/>
              </a:ext>
            </a:extLst>
          </p:cNvPr>
          <p:cNvSpPr>
            <a:spLocks/>
          </p:cNvSpPr>
          <p:nvPr userDrawn="1"/>
        </p:nvSpPr>
        <p:spPr bwMode="auto">
          <a:xfrm>
            <a:off x="185420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5" name="Freeform 1428">
            <a:extLst>
              <a:ext uri="{FF2B5EF4-FFF2-40B4-BE49-F238E27FC236}">
                <a16:creationId xmlns:a16="http://schemas.microsoft.com/office/drawing/2014/main" id="{C53264FD-2D2B-A441-A041-20D197CF6BBF}"/>
              </a:ext>
            </a:extLst>
          </p:cNvPr>
          <p:cNvSpPr>
            <a:spLocks/>
          </p:cNvSpPr>
          <p:nvPr userDrawn="1"/>
        </p:nvSpPr>
        <p:spPr bwMode="auto">
          <a:xfrm>
            <a:off x="1854200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6" name="Line 1429">
            <a:extLst>
              <a:ext uri="{FF2B5EF4-FFF2-40B4-BE49-F238E27FC236}">
                <a16:creationId xmlns:a16="http://schemas.microsoft.com/office/drawing/2014/main" id="{6D802C4A-8161-EF49-988F-A59E7AA7277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9304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7" name="Line 1430">
            <a:extLst>
              <a:ext uri="{FF2B5EF4-FFF2-40B4-BE49-F238E27FC236}">
                <a16:creationId xmlns:a16="http://schemas.microsoft.com/office/drawing/2014/main" id="{2B57EB63-7CAC-9A45-AD3D-F88E429E7BCA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93040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8" name="Freeform 1431">
            <a:extLst>
              <a:ext uri="{FF2B5EF4-FFF2-40B4-BE49-F238E27FC236}">
                <a16:creationId xmlns:a16="http://schemas.microsoft.com/office/drawing/2014/main" id="{98388F0D-9C7C-3842-8C70-AD35AE9A6619}"/>
              </a:ext>
            </a:extLst>
          </p:cNvPr>
          <p:cNvSpPr>
            <a:spLocks/>
          </p:cNvSpPr>
          <p:nvPr userDrawn="1"/>
        </p:nvSpPr>
        <p:spPr bwMode="auto">
          <a:xfrm>
            <a:off x="19256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9" name="Freeform 1432">
            <a:extLst>
              <a:ext uri="{FF2B5EF4-FFF2-40B4-BE49-F238E27FC236}">
                <a16:creationId xmlns:a16="http://schemas.microsoft.com/office/drawing/2014/main" id="{8A908F29-41AC-7D41-A79A-85CA8BA865CF}"/>
              </a:ext>
            </a:extLst>
          </p:cNvPr>
          <p:cNvSpPr>
            <a:spLocks/>
          </p:cNvSpPr>
          <p:nvPr userDrawn="1"/>
        </p:nvSpPr>
        <p:spPr bwMode="auto">
          <a:xfrm>
            <a:off x="1925638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0" name="Line 1433">
            <a:extLst>
              <a:ext uri="{FF2B5EF4-FFF2-40B4-BE49-F238E27FC236}">
                <a16:creationId xmlns:a16="http://schemas.microsoft.com/office/drawing/2014/main" id="{350A653A-0115-C24F-B926-9A82B4D7A07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0018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1" name="Line 1434">
            <a:extLst>
              <a:ext uri="{FF2B5EF4-FFF2-40B4-BE49-F238E27FC236}">
                <a16:creationId xmlns:a16="http://schemas.microsoft.com/office/drawing/2014/main" id="{480BA9AE-949E-0246-B7A5-267CB6F5A6F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00183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2" name="Freeform 1435">
            <a:extLst>
              <a:ext uri="{FF2B5EF4-FFF2-40B4-BE49-F238E27FC236}">
                <a16:creationId xmlns:a16="http://schemas.microsoft.com/office/drawing/2014/main" id="{131945F5-366E-4E4C-974D-6F32635F74BA}"/>
              </a:ext>
            </a:extLst>
          </p:cNvPr>
          <p:cNvSpPr>
            <a:spLocks/>
          </p:cNvSpPr>
          <p:nvPr userDrawn="1"/>
        </p:nvSpPr>
        <p:spPr bwMode="auto">
          <a:xfrm>
            <a:off x="19986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3" name="Freeform 1436">
            <a:extLst>
              <a:ext uri="{FF2B5EF4-FFF2-40B4-BE49-F238E27FC236}">
                <a16:creationId xmlns:a16="http://schemas.microsoft.com/office/drawing/2014/main" id="{6470A78C-8EA3-8C43-A6D8-0E483421529E}"/>
              </a:ext>
            </a:extLst>
          </p:cNvPr>
          <p:cNvSpPr>
            <a:spLocks/>
          </p:cNvSpPr>
          <p:nvPr userDrawn="1"/>
        </p:nvSpPr>
        <p:spPr bwMode="auto">
          <a:xfrm>
            <a:off x="1998663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4" name="Line 1437">
            <a:extLst>
              <a:ext uri="{FF2B5EF4-FFF2-40B4-BE49-F238E27FC236}">
                <a16:creationId xmlns:a16="http://schemas.microsoft.com/office/drawing/2014/main" id="{12039026-3EF6-9448-92F3-47AB9F0AB40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0748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5" name="Line 1438">
            <a:extLst>
              <a:ext uri="{FF2B5EF4-FFF2-40B4-BE49-F238E27FC236}">
                <a16:creationId xmlns:a16="http://schemas.microsoft.com/office/drawing/2014/main" id="{AC7AEBEB-42D0-7D45-8071-C2899F3B4C9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074863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6" name="Freeform 1439">
            <a:extLst>
              <a:ext uri="{FF2B5EF4-FFF2-40B4-BE49-F238E27FC236}">
                <a16:creationId xmlns:a16="http://schemas.microsoft.com/office/drawing/2014/main" id="{EF99AE8B-AEA5-FC4A-BE1D-61B1A5C3367D}"/>
              </a:ext>
            </a:extLst>
          </p:cNvPr>
          <p:cNvSpPr>
            <a:spLocks/>
          </p:cNvSpPr>
          <p:nvPr userDrawn="1"/>
        </p:nvSpPr>
        <p:spPr bwMode="auto">
          <a:xfrm>
            <a:off x="20701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7" name="Freeform 1440">
            <a:extLst>
              <a:ext uri="{FF2B5EF4-FFF2-40B4-BE49-F238E27FC236}">
                <a16:creationId xmlns:a16="http://schemas.microsoft.com/office/drawing/2014/main" id="{791DBE6C-405D-0741-A680-E47DD4957E8D}"/>
              </a:ext>
            </a:extLst>
          </p:cNvPr>
          <p:cNvSpPr>
            <a:spLocks/>
          </p:cNvSpPr>
          <p:nvPr userDrawn="1"/>
        </p:nvSpPr>
        <p:spPr bwMode="auto">
          <a:xfrm>
            <a:off x="2070100" y="2847975"/>
            <a:ext cx="12700" cy="58738"/>
          </a:xfrm>
          <a:custGeom>
            <a:avLst/>
            <a:gdLst>
              <a:gd name="T0" fmla="*/ 12584 w 5"/>
              <a:gd name="T1" fmla="*/ 0 h 27"/>
              <a:gd name="T2" fmla="*/ 0 w 5"/>
              <a:gd name="T3" fmla="*/ 0 h 27"/>
              <a:gd name="T4" fmla="*/ 0 w 5"/>
              <a:gd name="T5" fmla="*/ 58837 h 27"/>
              <a:gd name="T6" fmla="*/ 5034 w 5"/>
              <a:gd name="T7" fmla="*/ 58837 h 27"/>
              <a:gd name="T8" fmla="*/ 12584 w 5"/>
              <a:gd name="T9" fmla="*/ 58837 h 27"/>
              <a:gd name="T10" fmla="*/ 12584 w 5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8" name="Line 1441">
            <a:extLst>
              <a:ext uri="{FF2B5EF4-FFF2-40B4-BE49-F238E27FC236}">
                <a16:creationId xmlns:a16="http://schemas.microsoft.com/office/drawing/2014/main" id="{588629CD-C4EF-EF4C-A54D-49BE28F5E60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1526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9" name="Line 1442">
            <a:extLst>
              <a:ext uri="{FF2B5EF4-FFF2-40B4-BE49-F238E27FC236}">
                <a16:creationId xmlns:a16="http://schemas.microsoft.com/office/drawing/2014/main" id="{0CC3E378-3FCC-AD4C-965A-689F4404554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152650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0" name="Freeform 1443">
            <a:extLst>
              <a:ext uri="{FF2B5EF4-FFF2-40B4-BE49-F238E27FC236}">
                <a16:creationId xmlns:a16="http://schemas.microsoft.com/office/drawing/2014/main" id="{9C5A3DD8-B5EC-5D40-A69F-14E8A96B402F}"/>
              </a:ext>
            </a:extLst>
          </p:cNvPr>
          <p:cNvSpPr>
            <a:spLocks/>
          </p:cNvSpPr>
          <p:nvPr userDrawn="1"/>
        </p:nvSpPr>
        <p:spPr bwMode="auto">
          <a:xfrm>
            <a:off x="214788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1" name="Freeform 1444">
            <a:extLst>
              <a:ext uri="{FF2B5EF4-FFF2-40B4-BE49-F238E27FC236}">
                <a16:creationId xmlns:a16="http://schemas.microsoft.com/office/drawing/2014/main" id="{35D569BC-F2DF-8D4E-83EE-60BC29D66A31}"/>
              </a:ext>
            </a:extLst>
          </p:cNvPr>
          <p:cNvSpPr>
            <a:spLocks/>
          </p:cNvSpPr>
          <p:nvPr userDrawn="1"/>
        </p:nvSpPr>
        <p:spPr bwMode="auto">
          <a:xfrm>
            <a:off x="2147888" y="2762250"/>
            <a:ext cx="12700" cy="144463"/>
          </a:xfrm>
          <a:custGeom>
            <a:avLst/>
            <a:gdLst>
              <a:gd name="T0" fmla="*/ 12584 w 4"/>
              <a:gd name="T1" fmla="*/ 0 h 67"/>
              <a:gd name="T2" fmla="*/ 0 w 4"/>
              <a:gd name="T3" fmla="*/ 0 h 67"/>
              <a:gd name="T4" fmla="*/ 0 w 4"/>
              <a:gd name="T5" fmla="*/ 146003 h 67"/>
              <a:gd name="T6" fmla="*/ 6292 w 4"/>
              <a:gd name="T7" fmla="*/ 146003 h 67"/>
              <a:gd name="T8" fmla="*/ 12584 w 4"/>
              <a:gd name="T9" fmla="*/ 146003 h 67"/>
              <a:gd name="T10" fmla="*/ 12584 w 4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2" name="Line 1445">
            <a:extLst>
              <a:ext uri="{FF2B5EF4-FFF2-40B4-BE49-F238E27FC236}">
                <a16:creationId xmlns:a16="http://schemas.microsoft.com/office/drawing/2014/main" id="{252764B1-1D49-5243-9023-898607C02D5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240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3" name="Line 1446">
            <a:extLst>
              <a:ext uri="{FF2B5EF4-FFF2-40B4-BE49-F238E27FC236}">
                <a16:creationId xmlns:a16="http://schemas.microsoft.com/office/drawing/2014/main" id="{5716A7D3-DC7B-9C4F-B473-D87402C4C60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224088" y="2906713"/>
            <a:ext cx="127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4" name="Freeform 1447">
            <a:extLst>
              <a:ext uri="{FF2B5EF4-FFF2-40B4-BE49-F238E27FC236}">
                <a16:creationId xmlns:a16="http://schemas.microsoft.com/office/drawing/2014/main" id="{0646E9A8-2D32-244C-BA9D-33E80911134C}"/>
              </a:ext>
            </a:extLst>
          </p:cNvPr>
          <p:cNvSpPr>
            <a:spLocks/>
          </p:cNvSpPr>
          <p:nvPr userDrawn="1"/>
        </p:nvSpPr>
        <p:spPr bwMode="auto">
          <a:xfrm>
            <a:off x="2220913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5" name="Freeform 1448">
            <a:extLst>
              <a:ext uri="{FF2B5EF4-FFF2-40B4-BE49-F238E27FC236}">
                <a16:creationId xmlns:a16="http://schemas.microsoft.com/office/drawing/2014/main" id="{DFBE8DD1-ED59-9D46-8220-B18DAA690240}"/>
              </a:ext>
            </a:extLst>
          </p:cNvPr>
          <p:cNvSpPr>
            <a:spLocks/>
          </p:cNvSpPr>
          <p:nvPr userDrawn="1"/>
        </p:nvSpPr>
        <p:spPr bwMode="auto">
          <a:xfrm>
            <a:off x="2220913" y="2847975"/>
            <a:ext cx="12700" cy="58738"/>
          </a:xfrm>
          <a:custGeom>
            <a:avLst/>
            <a:gdLst>
              <a:gd name="T0" fmla="*/ 12584 w 4"/>
              <a:gd name="T1" fmla="*/ 0 h 27"/>
              <a:gd name="T2" fmla="*/ 0 w 4"/>
              <a:gd name="T3" fmla="*/ 0 h 27"/>
              <a:gd name="T4" fmla="*/ 0 w 4"/>
              <a:gd name="T5" fmla="*/ 58837 h 27"/>
              <a:gd name="T6" fmla="*/ 6292 w 4"/>
              <a:gd name="T7" fmla="*/ 58837 h 27"/>
              <a:gd name="T8" fmla="*/ 12584 w 4"/>
              <a:gd name="T9" fmla="*/ 58837 h 27"/>
              <a:gd name="T10" fmla="*/ 12584 w 4"/>
              <a:gd name="T11" fmla="*/ 0 h 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6" name="Freeform 1449">
            <a:extLst>
              <a:ext uri="{FF2B5EF4-FFF2-40B4-BE49-F238E27FC236}">
                <a16:creationId xmlns:a16="http://schemas.microsoft.com/office/drawing/2014/main" id="{040724B9-4247-2940-B37C-BFF74DBB7FA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71525" y="2979738"/>
            <a:ext cx="10520363" cy="128587"/>
          </a:xfrm>
          <a:custGeom>
            <a:avLst/>
            <a:gdLst>
              <a:gd name="T0" fmla="*/ 313 w 2042"/>
              <a:gd name="T1" fmla="*/ 12 h 25"/>
              <a:gd name="T2" fmla="*/ 370 w 2042"/>
              <a:gd name="T3" fmla="*/ 0 h 25"/>
              <a:gd name="T4" fmla="*/ 383 w 2042"/>
              <a:gd name="T5" fmla="*/ 12 h 25"/>
              <a:gd name="T6" fmla="*/ 401 w 2042"/>
              <a:gd name="T7" fmla="*/ 12 h 25"/>
              <a:gd name="T8" fmla="*/ 414 w 2042"/>
              <a:gd name="T9" fmla="*/ 0 h 25"/>
              <a:gd name="T10" fmla="*/ 458 w 2042"/>
              <a:gd name="T11" fmla="*/ 25 h 25"/>
              <a:gd name="T12" fmla="*/ 502 w 2042"/>
              <a:gd name="T13" fmla="*/ 0 h 25"/>
              <a:gd name="T14" fmla="*/ 515 w 2042"/>
              <a:gd name="T15" fmla="*/ 12 h 25"/>
              <a:gd name="T16" fmla="*/ 534 w 2042"/>
              <a:gd name="T17" fmla="*/ 12 h 25"/>
              <a:gd name="T18" fmla="*/ 547 w 2042"/>
              <a:gd name="T19" fmla="*/ 0 h 25"/>
              <a:gd name="T20" fmla="*/ 679 w 2042"/>
              <a:gd name="T21" fmla="*/ 25 h 25"/>
              <a:gd name="T22" fmla="*/ 723 w 2042"/>
              <a:gd name="T23" fmla="*/ 0 h 25"/>
              <a:gd name="T24" fmla="*/ 736 w 2042"/>
              <a:gd name="T25" fmla="*/ 12 h 25"/>
              <a:gd name="T26" fmla="*/ 754 w 2042"/>
              <a:gd name="T27" fmla="*/ 12 h 25"/>
              <a:gd name="T28" fmla="*/ 767 w 2042"/>
              <a:gd name="T29" fmla="*/ 0 h 25"/>
              <a:gd name="T30" fmla="*/ 811 w 2042"/>
              <a:gd name="T31" fmla="*/ 25 h 25"/>
              <a:gd name="T32" fmla="*/ 855 w 2042"/>
              <a:gd name="T33" fmla="*/ 0 h 25"/>
              <a:gd name="T34" fmla="*/ 868 w 2042"/>
              <a:gd name="T35" fmla="*/ 12 h 25"/>
              <a:gd name="T36" fmla="*/ 578 w 2042"/>
              <a:gd name="T37" fmla="*/ 12 h 25"/>
              <a:gd name="T38" fmla="*/ 591 w 2042"/>
              <a:gd name="T39" fmla="*/ 0 h 25"/>
              <a:gd name="T40" fmla="*/ 0 w 2042"/>
              <a:gd name="T41" fmla="*/ 12 h 25"/>
              <a:gd name="T42" fmla="*/ 57 w 2042"/>
              <a:gd name="T43" fmla="*/ 0 h 25"/>
              <a:gd name="T44" fmla="*/ 70 w 2042"/>
              <a:gd name="T45" fmla="*/ 12 h 25"/>
              <a:gd name="T46" fmla="*/ 88 w 2042"/>
              <a:gd name="T47" fmla="*/ 12 h 25"/>
              <a:gd name="T48" fmla="*/ 101 w 2042"/>
              <a:gd name="T49" fmla="*/ 0 h 25"/>
              <a:gd name="T50" fmla="*/ 145 w 2042"/>
              <a:gd name="T51" fmla="*/ 25 h 25"/>
              <a:gd name="T52" fmla="*/ 189 w 2042"/>
              <a:gd name="T53" fmla="*/ 0 h 25"/>
              <a:gd name="T54" fmla="*/ 202 w 2042"/>
              <a:gd name="T55" fmla="*/ 12 h 25"/>
              <a:gd name="T56" fmla="*/ 220 w 2042"/>
              <a:gd name="T57" fmla="*/ 12 h 25"/>
              <a:gd name="T58" fmla="*/ 233 w 2042"/>
              <a:gd name="T59" fmla="*/ 0 h 25"/>
              <a:gd name="T60" fmla="*/ 277 w 2042"/>
              <a:gd name="T61" fmla="*/ 25 h 25"/>
              <a:gd name="T62" fmla="*/ 635 w 2042"/>
              <a:gd name="T63" fmla="*/ 0 h 25"/>
              <a:gd name="T64" fmla="*/ 648 w 2042"/>
              <a:gd name="T65" fmla="*/ 12 h 25"/>
              <a:gd name="T66" fmla="*/ 1282 w 2042"/>
              <a:gd name="T67" fmla="*/ 25 h 25"/>
              <a:gd name="T68" fmla="*/ 1295 w 2042"/>
              <a:gd name="T69" fmla="*/ 12 h 25"/>
              <a:gd name="T70" fmla="*/ 1326 w 2042"/>
              <a:gd name="T71" fmla="*/ 25 h 25"/>
              <a:gd name="T72" fmla="*/ 1370 w 2042"/>
              <a:gd name="T73" fmla="*/ 0 h 25"/>
              <a:gd name="T74" fmla="*/ 1383 w 2042"/>
              <a:gd name="T75" fmla="*/ 12 h 25"/>
              <a:gd name="T76" fmla="*/ 1401 w 2042"/>
              <a:gd name="T77" fmla="*/ 12 h 25"/>
              <a:gd name="T78" fmla="*/ 1414 w 2042"/>
              <a:gd name="T79" fmla="*/ 0 h 25"/>
              <a:gd name="T80" fmla="*/ 1458 w 2042"/>
              <a:gd name="T81" fmla="*/ 25 h 25"/>
              <a:gd name="T82" fmla="*/ 1502 w 2042"/>
              <a:gd name="T83" fmla="*/ 0 h 25"/>
              <a:gd name="T84" fmla="*/ 1515 w 2042"/>
              <a:gd name="T85" fmla="*/ 12 h 25"/>
              <a:gd name="T86" fmla="*/ 1621 w 2042"/>
              <a:gd name="T87" fmla="*/ 12 h 25"/>
              <a:gd name="T88" fmla="*/ 1634 w 2042"/>
              <a:gd name="T89" fmla="*/ 0 h 25"/>
              <a:gd name="T90" fmla="*/ 1678 w 2042"/>
              <a:gd name="T91" fmla="*/ 25 h 25"/>
              <a:gd name="T92" fmla="*/ 1722 w 2042"/>
              <a:gd name="T93" fmla="*/ 0 h 25"/>
              <a:gd name="T94" fmla="*/ 1735 w 2042"/>
              <a:gd name="T95" fmla="*/ 12 h 25"/>
              <a:gd name="T96" fmla="*/ 1754 w 2042"/>
              <a:gd name="T97" fmla="*/ 12 h 25"/>
              <a:gd name="T98" fmla="*/ 1766 w 2042"/>
              <a:gd name="T99" fmla="*/ 0 h 25"/>
              <a:gd name="T100" fmla="*/ 1811 w 2042"/>
              <a:gd name="T101" fmla="*/ 25 h 25"/>
              <a:gd name="T102" fmla="*/ 1546 w 2042"/>
              <a:gd name="T103" fmla="*/ 0 h 25"/>
              <a:gd name="T104" fmla="*/ 1559 w 2042"/>
              <a:gd name="T105" fmla="*/ 12 h 25"/>
              <a:gd name="T106" fmla="*/ 1577 w 2042"/>
              <a:gd name="T107" fmla="*/ 12 h 25"/>
              <a:gd name="T108" fmla="*/ 1590 w 2042"/>
              <a:gd name="T109" fmla="*/ 0 h 25"/>
              <a:gd name="T110" fmla="*/ 1839 w 2042"/>
              <a:gd name="T111" fmla="*/ 12 h 25"/>
              <a:gd name="T112" fmla="*/ 1896 w 2042"/>
              <a:gd name="T113" fmla="*/ 0 h 25"/>
              <a:gd name="T114" fmla="*/ 1909 w 2042"/>
              <a:gd name="T115" fmla="*/ 12 h 25"/>
              <a:gd name="T116" fmla="*/ 1928 w 2042"/>
              <a:gd name="T117" fmla="*/ 12 h 25"/>
              <a:gd name="T118" fmla="*/ 1940 w 2042"/>
              <a:gd name="T119" fmla="*/ 0 h 25"/>
              <a:gd name="T120" fmla="*/ 1985 w 2042"/>
              <a:gd name="T121" fmla="*/ 25 h 25"/>
              <a:gd name="T122" fmla="*/ 2029 w 2042"/>
              <a:gd name="T123" fmla="*/ 0 h 25"/>
              <a:gd name="T124" fmla="*/ 2042 w 2042"/>
              <a:gd name="T125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2" h="25">
                <a:moveTo>
                  <a:pt x="339" y="12"/>
                </a:moveTo>
                <a:cubicBezTo>
                  <a:pt x="339" y="20"/>
                  <a:pt x="333" y="25"/>
                  <a:pt x="326" y="25"/>
                </a:cubicBezTo>
                <a:cubicBezTo>
                  <a:pt x="319" y="25"/>
                  <a:pt x="313" y="20"/>
                  <a:pt x="313" y="12"/>
                </a:cubicBezTo>
                <a:cubicBezTo>
                  <a:pt x="313" y="5"/>
                  <a:pt x="319" y="0"/>
                  <a:pt x="326" y="0"/>
                </a:cubicBezTo>
                <a:cubicBezTo>
                  <a:pt x="333" y="0"/>
                  <a:pt x="339" y="5"/>
                  <a:pt x="339" y="12"/>
                </a:cubicBezTo>
                <a:close/>
                <a:moveTo>
                  <a:pt x="370" y="0"/>
                </a:moveTo>
                <a:cubicBezTo>
                  <a:pt x="363" y="0"/>
                  <a:pt x="357" y="5"/>
                  <a:pt x="357" y="12"/>
                </a:cubicBezTo>
                <a:cubicBezTo>
                  <a:pt x="357" y="20"/>
                  <a:pt x="363" y="25"/>
                  <a:pt x="370" y="25"/>
                </a:cubicBezTo>
                <a:cubicBezTo>
                  <a:pt x="377" y="25"/>
                  <a:pt x="383" y="20"/>
                  <a:pt x="383" y="12"/>
                </a:cubicBezTo>
                <a:cubicBezTo>
                  <a:pt x="383" y="5"/>
                  <a:pt x="377" y="0"/>
                  <a:pt x="370" y="0"/>
                </a:cubicBezTo>
                <a:close/>
                <a:moveTo>
                  <a:pt x="414" y="0"/>
                </a:moveTo>
                <a:cubicBezTo>
                  <a:pt x="407" y="0"/>
                  <a:pt x="401" y="5"/>
                  <a:pt x="401" y="12"/>
                </a:cubicBezTo>
                <a:cubicBezTo>
                  <a:pt x="401" y="20"/>
                  <a:pt x="407" y="25"/>
                  <a:pt x="414" y="25"/>
                </a:cubicBezTo>
                <a:cubicBezTo>
                  <a:pt x="421" y="25"/>
                  <a:pt x="427" y="20"/>
                  <a:pt x="427" y="12"/>
                </a:cubicBezTo>
                <a:cubicBezTo>
                  <a:pt x="427" y="5"/>
                  <a:pt x="421" y="0"/>
                  <a:pt x="414" y="0"/>
                </a:cubicBezTo>
                <a:close/>
                <a:moveTo>
                  <a:pt x="458" y="0"/>
                </a:moveTo>
                <a:cubicBezTo>
                  <a:pt x="451" y="0"/>
                  <a:pt x="445" y="5"/>
                  <a:pt x="445" y="12"/>
                </a:cubicBezTo>
                <a:cubicBezTo>
                  <a:pt x="445" y="20"/>
                  <a:pt x="451" y="25"/>
                  <a:pt x="458" y="25"/>
                </a:cubicBezTo>
                <a:cubicBezTo>
                  <a:pt x="466" y="25"/>
                  <a:pt x="471" y="20"/>
                  <a:pt x="471" y="12"/>
                </a:cubicBezTo>
                <a:cubicBezTo>
                  <a:pt x="471" y="5"/>
                  <a:pt x="466" y="0"/>
                  <a:pt x="458" y="0"/>
                </a:cubicBezTo>
                <a:close/>
                <a:moveTo>
                  <a:pt x="502" y="0"/>
                </a:moveTo>
                <a:cubicBezTo>
                  <a:pt x="495" y="0"/>
                  <a:pt x="490" y="5"/>
                  <a:pt x="490" y="12"/>
                </a:cubicBezTo>
                <a:cubicBezTo>
                  <a:pt x="490" y="20"/>
                  <a:pt x="495" y="25"/>
                  <a:pt x="502" y="25"/>
                </a:cubicBezTo>
                <a:cubicBezTo>
                  <a:pt x="510" y="25"/>
                  <a:pt x="515" y="20"/>
                  <a:pt x="515" y="12"/>
                </a:cubicBezTo>
                <a:cubicBezTo>
                  <a:pt x="515" y="5"/>
                  <a:pt x="510" y="0"/>
                  <a:pt x="502" y="0"/>
                </a:cubicBezTo>
                <a:close/>
                <a:moveTo>
                  <a:pt x="547" y="0"/>
                </a:moveTo>
                <a:cubicBezTo>
                  <a:pt x="539" y="0"/>
                  <a:pt x="534" y="5"/>
                  <a:pt x="534" y="12"/>
                </a:cubicBezTo>
                <a:cubicBezTo>
                  <a:pt x="534" y="20"/>
                  <a:pt x="539" y="25"/>
                  <a:pt x="547" y="25"/>
                </a:cubicBezTo>
                <a:cubicBezTo>
                  <a:pt x="554" y="25"/>
                  <a:pt x="559" y="20"/>
                  <a:pt x="559" y="12"/>
                </a:cubicBezTo>
                <a:cubicBezTo>
                  <a:pt x="559" y="5"/>
                  <a:pt x="554" y="0"/>
                  <a:pt x="547" y="0"/>
                </a:cubicBezTo>
                <a:close/>
                <a:moveTo>
                  <a:pt x="679" y="0"/>
                </a:moveTo>
                <a:cubicBezTo>
                  <a:pt x="672" y="0"/>
                  <a:pt x="666" y="5"/>
                  <a:pt x="666" y="12"/>
                </a:cubicBezTo>
                <a:cubicBezTo>
                  <a:pt x="666" y="20"/>
                  <a:pt x="672" y="25"/>
                  <a:pt x="679" y="25"/>
                </a:cubicBezTo>
                <a:cubicBezTo>
                  <a:pt x="686" y="25"/>
                  <a:pt x="692" y="20"/>
                  <a:pt x="692" y="12"/>
                </a:cubicBezTo>
                <a:cubicBezTo>
                  <a:pt x="692" y="5"/>
                  <a:pt x="686" y="0"/>
                  <a:pt x="679" y="0"/>
                </a:cubicBezTo>
                <a:close/>
                <a:moveTo>
                  <a:pt x="723" y="0"/>
                </a:moveTo>
                <a:cubicBezTo>
                  <a:pt x="716" y="0"/>
                  <a:pt x="710" y="5"/>
                  <a:pt x="710" y="12"/>
                </a:cubicBezTo>
                <a:cubicBezTo>
                  <a:pt x="710" y="20"/>
                  <a:pt x="716" y="25"/>
                  <a:pt x="723" y="25"/>
                </a:cubicBezTo>
                <a:cubicBezTo>
                  <a:pt x="730" y="25"/>
                  <a:pt x="736" y="20"/>
                  <a:pt x="736" y="12"/>
                </a:cubicBezTo>
                <a:cubicBezTo>
                  <a:pt x="736" y="5"/>
                  <a:pt x="730" y="0"/>
                  <a:pt x="723" y="0"/>
                </a:cubicBezTo>
                <a:close/>
                <a:moveTo>
                  <a:pt x="767" y="0"/>
                </a:moveTo>
                <a:cubicBezTo>
                  <a:pt x="760" y="0"/>
                  <a:pt x="754" y="5"/>
                  <a:pt x="754" y="12"/>
                </a:cubicBezTo>
                <a:cubicBezTo>
                  <a:pt x="754" y="20"/>
                  <a:pt x="760" y="25"/>
                  <a:pt x="767" y="25"/>
                </a:cubicBezTo>
                <a:cubicBezTo>
                  <a:pt x="774" y="25"/>
                  <a:pt x="780" y="20"/>
                  <a:pt x="780" y="12"/>
                </a:cubicBezTo>
                <a:cubicBezTo>
                  <a:pt x="780" y="5"/>
                  <a:pt x="774" y="0"/>
                  <a:pt x="767" y="0"/>
                </a:cubicBezTo>
                <a:close/>
                <a:moveTo>
                  <a:pt x="811" y="0"/>
                </a:moveTo>
                <a:cubicBezTo>
                  <a:pt x="804" y="0"/>
                  <a:pt x="798" y="5"/>
                  <a:pt x="798" y="12"/>
                </a:cubicBezTo>
                <a:cubicBezTo>
                  <a:pt x="798" y="20"/>
                  <a:pt x="804" y="25"/>
                  <a:pt x="811" y="25"/>
                </a:cubicBezTo>
                <a:cubicBezTo>
                  <a:pt x="818" y="25"/>
                  <a:pt x="824" y="20"/>
                  <a:pt x="824" y="12"/>
                </a:cubicBezTo>
                <a:cubicBezTo>
                  <a:pt x="824" y="5"/>
                  <a:pt x="818" y="0"/>
                  <a:pt x="811" y="0"/>
                </a:cubicBezTo>
                <a:close/>
                <a:moveTo>
                  <a:pt x="855" y="0"/>
                </a:moveTo>
                <a:cubicBezTo>
                  <a:pt x="848" y="0"/>
                  <a:pt x="842" y="5"/>
                  <a:pt x="842" y="12"/>
                </a:cubicBezTo>
                <a:cubicBezTo>
                  <a:pt x="842" y="20"/>
                  <a:pt x="848" y="25"/>
                  <a:pt x="855" y="25"/>
                </a:cubicBezTo>
                <a:cubicBezTo>
                  <a:pt x="862" y="25"/>
                  <a:pt x="868" y="20"/>
                  <a:pt x="868" y="12"/>
                </a:cubicBezTo>
                <a:cubicBezTo>
                  <a:pt x="868" y="5"/>
                  <a:pt x="862" y="0"/>
                  <a:pt x="855" y="0"/>
                </a:cubicBezTo>
                <a:close/>
                <a:moveTo>
                  <a:pt x="591" y="0"/>
                </a:moveTo>
                <a:cubicBezTo>
                  <a:pt x="583" y="0"/>
                  <a:pt x="578" y="5"/>
                  <a:pt x="578" y="12"/>
                </a:cubicBezTo>
                <a:cubicBezTo>
                  <a:pt x="578" y="20"/>
                  <a:pt x="583" y="25"/>
                  <a:pt x="591" y="25"/>
                </a:cubicBezTo>
                <a:cubicBezTo>
                  <a:pt x="598" y="25"/>
                  <a:pt x="604" y="20"/>
                  <a:pt x="604" y="12"/>
                </a:cubicBezTo>
                <a:cubicBezTo>
                  <a:pt x="604" y="5"/>
                  <a:pt x="598" y="0"/>
                  <a:pt x="591" y="0"/>
                </a:cubicBezTo>
                <a:close/>
                <a:moveTo>
                  <a:pt x="26" y="12"/>
                </a:moveTo>
                <a:cubicBezTo>
                  <a:pt x="26" y="20"/>
                  <a:pt x="20" y="25"/>
                  <a:pt x="13" y="25"/>
                </a:cubicBezTo>
                <a:cubicBezTo>
                  <a:pt x="6" y="25"/>
                  <a:pt x="0" y="20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20" y="0"/>
                  <a:pt x="26" y="5"/>
                  <a:pt x="26" y="12"/>
                </a:cubicBezTo>
                <a:close/>
                <a:moveTo>
                  <a:pt x="57" y="0"/>
                </a:moveTo>
                <a:cubicBezTo>
                  <a:pt x="50" y="0"/>
                  <a:pt x="44" y="5"/>
                  <a:pt x="44" y="12"/>
                </a:cubicBezTo>
                <a:cubicBezTo>
                  <a:pt x="44" y="20"/>
                  <a:pt x="50" y="25"/>
                  <a:pt x="57" y="25"/>
                </a:cubicBezTo>
                <a:cubicBezTo>
                  <a:pt x="64" y="25"/>
                  <a:pt x="70" y="20"/>
                  <a:pt x="70" y="12"/>
                </a:cubicBezTo>
                <a:cubicBezTo>
                  <a:pt x="70" y="5"/>
                  <a:pt x="64" y="0"/>
                  <a:pt x="57" y="0"/>
                </a:cubicBezTo>
                <a:close/>
                <a:moveTo>
                  <a:pt x="101" y="0"/>
                </a:moveTo>
                <a:cubicBezTo>
                  <a:pt x="94" y="0"/>
                  <a:pt x="88" y="5"/>
                  <a:pt x="88" y="12"/>
                </a:cubicBezTo>
                <a:cubicBezTo>
                  <a:pt x="88" y="20"/>
                  <a:pt x="94" y="25"/>
                  <a:pt x="101" y="25"/>
                </a:cubicBezTo>
                <a:cubicBezTo>
                  <a:pt x="108" y="25"/>
                  <a:pt x="114" y="20"/>
                  <a:pt x="114" y="12"/>
                </a:cubicBezTo>
                <a:cubicBezTo>
                  <a:pt x="114" y="5"/>
                  <a:pt x="108" y="0"/>
                  <a:pt x="101" y="0"/>
                </a:cubicBezTo>
                <a:close/>
                <a:moveTo>
                  <a:pt x="145" y="0"/>
                </a:moveTo>
                <a:cubicBezTo>
                  <a:pt x="138" y="0"/>
                  <a:pt x="132" y="5"/>
                  <a:pt x="132" y="12"/>
                </a:cubicBezTo>
                <a:cubicBezTo>
                  <a:pt x="132" y="20"/>
                  <a:pt x="138" y="25"/>
                  <a:pt x="145" y="25"/>
                </a:cubicBezTo>
                <a:cubicBezTo>
                  <a:pt x="152" y="25"/>
                  <a:pt x="158" y="20"/>
                  <a:pt x="158" y="12"/>
                </a:cubicBezTo>
                <a:cubicBezTo>
                  <a:pt x="158" y="5"/>
                  <a:pt x="152" y="0"/>
                  <a:pt x="145" y="0"/>
                </a:cubicBezTo>
                <a:close/>
                <a:moveTo>
                  <a:pt x="189" y="0"/>
                </a:moveTo>
                <a:cubicBezTo>
                  <a:pt x="182" y="0"/>
                  <a:pt x="176" y="5"/>
                  <a:pt x="176" y="12"/>
                </a:cubicBezTo>
                <a:cubicBezTo>
                  <a:pt x="176" y="20"/>
                  <a:pt x="182" y="25"/>
                  <a:pt x="189" y="25"/>
                </a:cubicBezTo>
                <a:cubicBezTo>
                  <a:pt x="196" y="25"/>
                  <a:pt x="202" y="20"/>
                  <a:pt x="202" y="12"/>
                </a:cubicBezTo>
                <a:cubicBezTo>
                  <a:pt x="202" y="5"/>
                  <a:pt x="196" y="0"/>
                  <a:pt x="189" y="0"/>
                </a:cubicBezTo>
                <a:close/>
                <a:moveTo>
                  <a:pt x="233" y="0"/>
                </a:moveTo>
                <a:cubicBezTo>
                  <a:pt x="226" y="0"/>
                  <a:pt x="220" y="5"/>
                  <a:pt x="220" y="12"/>
                </a:cubicBezTo>
                <a:cubicBezTo>
                  <a:pt x="220" y="20"/>
                  <a:pt x="226" y="25"/>
                  <a:pt x="233" y="25"/>
                </a:cubicBezTo>
                <a:cubicBezTo>
                  <a:pt x="240" y="25"/>
                  <a:pt x="246" y="20"/>
                  <a:pt x="246" y="12"/>
                </a:cubicBezTo>
                <a:cubicBezTo>
                  <a:pt x="246" y="5"/>
                  <a:pt x="240" y="0"/>
                  <a:pt x="233" y="0"/>
                </a:cubicBezTo>
                <a:close/>
                <a:moveTo>
                  <a:pt x="277" y="0"/>
                </a:moveTo>
                <a:cubicBezTo>
                  <a:pt x="270" y="0"/>
                  <a:pt x="264" y="5"/>
                  <a:pt x="264" y="12"/>
                </a:cubicBezTo>
                <a:cubicBezTo>
                  <a:pt x="264" y="20"/>
                  <a:pt x="270" y="25"/>
                  <a:pt x="277" y="25"/>
                </a:cubicBezTo>
                <a:cubicBezTo>
                  <a:pt x="285" y="25"/>
                  <a:pt x="290" y="20"/>
                  <a:pt x="290" y="12"/>
                </a:cubicBezTo>
                <a:cubicBezTo>
                  <a:pt x="290" y="5"/>
                  <a:pt x="285" y="0"/>
                  <a:pt x="277" y="0"/>
                </a:cubicBezTo>
                <a:close/>
                <a:moveTo>
                  <a:pt x="635" y="0"/>
                </a:moveTo>
                <a:cubicBezTo>
                  <a:pt x="628" y="0"/>
                  <a:pt x="622" y="5"/>
                  <a:pt x="622" y="12"/>
                </a:cubicBezTo>
                <a:cubicBezTo>
                  <a:pt x="622" y="20"/>
                  <a:pt x="628" y="25"/>
                  <a:pt x="635" y="25"/>
                </a:cubicBezTo>
                <a:cubicBezTo>
                  <a:pt x="642" y="25"/>
                  <a:pt x="648" y="20"/>
                  <a:pt x="648" y="12"/>
                </a:cubicBezTo>
                <a:cubicBezTo>
                  <a:pt x="648" y="5"/>
                  <a:pt x="642" y="0"/>
                  <a:pt x="635" y="0"/>
                </a:cubicBezTo>
                <a:close/>
                <a:moveTo>
                  <a:pt x="1295" y="12"/>
                </a:moveTo>
                <a:cubicBezTo>
                  <a:pt x="1295" y="20"/>
                  <a:pt x="1289" y="25"/>
                  <a:pt x="1282" y="25"/>
                </a:cubicBezTo>
                <a:cubicBezTo>
                  <a:pt x="1274" y="25"/>
                  <a:pt x="1269" y="20"/>
                  <a:pt x="1269" y="12"/>
                </a:cubicBezTo>
                <a:cubicBezTo>
                  <a:pt x="1269" y="5"/>
                  <a:pt x="1274" y="0"/>
                  <a:pt x="1282" y="0"/>
                </a:cubicBezTo>
                <a:cubicBezTo>
                  <a:pt x="1289" y="0"/>
                  <a:pt x="1295" y="5"/>
                  <a:pt x="1295" y="12"/>
                </a:cubicBezTo>
                <a:close/>
                <a:moveTo>
                  <a:pt x="1326" y="0"/>
                </a:moveTo>
                <a:cubicBezTo>
                  <a:pt x="1319" y="0"/>
                  <a:pt x="1313" y="5"/>
                  <a:pt x="1313" y="12"/>
                </a:cubicBezTo>
                <a:cubicBezTo>
                  <a:pt x="1313" y="20"/>
                  <a:pt x="1319" y="25"/>
                  <a:pt x="1326" y="25"/>
                </a:cubicBezTo>
                <a:cubicBezTo>
                  <a:pt x="1333" y="25"/>
                  <a:pt x="1339" y="20"/>
                  <a:pt x="1339" y="12"/>
                </a:cubicBezTo>
                <a:cubicBezTo>
                  <a:pt x="1339" y="5"/>
                  <a:pt x="1333" y="0"/>
                  <a:pt x="1326" y="0"/>
                </a:cubicBezTo>
                <a:close/>
                <a:moveTo>
                  <a:pt x="1370" y="0"/>
                </a:moveTo>
                <a:cubicBezTo>
                  <a:pt x="1363" y="0"/>
                  <a:pt x="1357" y="5"/>
                  <a:pt x="1357" y="12"/>
                </a:cubicBezTo>
                <a:cubicBezTo>
                  <a:pt x="1357" y="20"/>
                  <a:pt x="1363" y="25"/>
                  <a:pt x="1370" y="25"/>
                </a:cubicBezTo>
                <a:cubicBezTo>
                  <a:pt x="1377" y="25"/>
                  <a:pt x="1383" y="20"/>
                  <a:pt x="1383" y="12"/>
                </a:cubicBezTo>
                <a:cubicBezTo>
                  <a:pt x="1383" y="5"/>
                  <a:pt x="1377" y="0"/>
                  <a:pt x="1370" y="0"/>
                </a:cubicBezTo>
                <a:close/>
                <a:moveTo>
                  <a:pt x="1414" y="0"/>
                </a:moveTo>
                <a:cubicBezTo>
                  <a:pt x="1407" y="0"/>
                  <a:pt x="1401" y="5"/>
                  <a:pt x="1401" y="12"/>
                </a:cubicBezTo>
                <a:cubicBezTo>
                  <a:pt x="1401" y="20"/>
                  <a:pt x="1407" y="25"/>
                  <a:pt x="1414" y="25"/>
                </a:cubicBezTo>
                <a:cubicBezTo>
                  <a:pt x="1421" y="25"/>
                  <a:pt x="1427" y="20"/>
                  <a:pt x="1427" y="12"/>
                </a:cubicBezTo>
                <a:cubicBezTo>
                  <a:pt x="1427" y="5"/>
                  <a:pt x="1421" y="0"/>
                  <a:pt x="1414" y="0"/>
                </a:cubicBezTo>
                <a:close/>
                <a:moveTo>
                  <a:pt x="1458" y="0"/>
                </a:moveTo>
                <a:cubicBezTo>
                  <a:pt x="1451" y="0"/>
                  <a:pt x="1445" y="5"/>
                  <a:pt x="1445" y="12"/>
                </a:cubicBezTo>
                <a:cubicBezTo>
                  <a:pt x="1445" y="20"/>
                  <a:pt x="1451" y="25"/>
                  <a:pt x="1458" y="25"/>
                </a:cubicBezTo>
                <a:cubicBezTo>
                  <a:pt x="1465" y="25"/>
                  <a:pt x="1471" y="20"/>
                  <a:pt x="1471" y="12"/>
                </a:cubicBezTo>
                <a:cubicBezTo>
                  <a:pt x="1471" y="5"/>
                  <a:pt x="1465" y="0"/>
                  <a:pt x="1458" y="0"/>
                </a:cubicBezTo>
                <a:close/>
                <a:moveTo>
                  <a:pt x="1502" y="0"/>
                </a:moveTo>
                <a:cubicBezTo>
                  <a:pt x="1495" y="0"/>
                  <a:pt x="1489" y="5"/>
                  <a:pt x="1489" y="12"/>
                </a:cubicBezTo>
                <a:cubicBezTo>
                  <a:pt x="1489" y="20"/>
                  <a:pt x="1495" y="25"/>
                  <a:pt x="1502" y="25"/>
                </a:cubicBezTo>
                <a:cubicBezTo>
                  <a:pt x="1509" y="25"/>
                  <a:pt x="1515" y="20"/>
                  <a:pt x="1515" y="12"/>
                </a:cubicBezTo>
                <a:cubicBezTo>
                  <a:pt x="1515" y="5"/>
                  <a:pt x="1509" y="0"/>
                  <a:pt x="1502" y="0"/>
                </a:cubicBezTo>
                <a:close/>
                <a:moveTo>
                  <a:pt x="1634" y="0"/>
                </a:moveTo>
                <a:cubicBezTo>
                  <a:pt x="1627" y="0"/>
                  <a:pt x="1621" y="5"/>
                  <a:pt x="1621" y="12"/>
                </a:cubicBezTo>
                <a:cubicBezTo>
                  <a:pt x="1621" y="20"/>
                  <a:pt x="1627" y="25"/>
                  <a:pt x="1634" y="25"/>
                </a:cubicBezTo>
                <a:cubicBezTo>
                  <a:pt x="1641" y="25"/>
                  <a:pt x="1647" y="20"/>
                  <a:pt x="1647" y="12"/>
                </a:cubicBezTo>
                <a:cubicBezTo>
                  <a:pt x="1647" y="5"/>
                  <a:pt x="1641" y="0"/>
                  <a:pt x="1634" y="0"/>
                </a:cubicBezTo>
                <a:close/>
                <a:moveTo>
                  <a:pt x="1678" y="0"/>
                </a:moveTo>
                <a:cubicBezTo>
                  <a:pt x="1671" y="0"/>
                  <a:pt x="1665" y="5"/>
                  <a:pt x="1665" y="12"/>
                </a:cubicBezTo>
                <a:cubicBezTo>
                  <a:pt x="1665" y="20"/>
                  <a:pt x="1671" y="25"/>
                  <a:pt x="1678" y="25"/>
                </a:cubicBezTo>
                <a:cubicBezTo>
                  <a:pt x="1685" y="25"/>
                  <a:pt x="1691" y="20"/>
                  <a:pt x="1691" y="12"/>
                </a:cubicBezTo>
                <a:cubicBezTo>
                  <a:pt x="1691" y="5"/>
                  <a:pt x="1685" y="0"/>
                  <a:pt x="1678" y="0"/>
                </a:cubicBezTo>
                <a:close/>
                <a:moveTo>
                  <a:pt x="1722" y="0"/>
                </a:moveTo>
                <a:cubicBezTo>
                  <a:pt x="1715" y="0"/>
                  <a:pt x="1709" y="5"/>
                  <a:pt x="1709" y="12"/>
                </a:cubicBezTo>
                <a:cubicBezTo>
                  <a:pt x="1709" y="20"/>
                  <a:pt x="1715" y="25"/>
                  <a:pt x="1722" y="25"/>
                </a:cubicBezTo>
                <a:cubicBezTo>
                  <a:pt x="1730" y="25"/>
                  <a:pt x="1735" y="20"/>
                  <a:pt x="1735" y="12"/>
                </a:cubicBezTo>
                <a:cubicBezTo>
                  <a:pt x="1735" y="5"/>
                  <a:pt x="1730" y="0"/>
                  <a:pt x="1722" y="0"/>
                </a:cubicBezTo>
                <a:close/>
                <a:moveTo>
                  <a:pt x="1766" y="0"/>
                </a:moveTo>
                <a:cubicBezTo>
                  <a:pt x="1759" y="0"/>
                  <a:pt x="1754" y="5"/>
                  <a:pt x="1754" y="12"/>
                </a:cubicBezTo>
                <a:cubicBezTo>
                  <a:pt x="1754" y="20"/>
                  <a:pt x="1759" y="25"/>
                  <a:pt x="1766" y="25"/>
                </a:cubicBezTo>
                <a:cubicBezTo>
                  <a:pt x="1774" y="25"/>
                  <a:pt x="1779" y="20"/>
                  <a:pt x="1779" y="12"/>
                </a:cubicBezTo>
                <a:cubicBezTo>
                  <a:pt x="1779" y="5"/>
                  <a:pt x="1774" y="0"/>
                  <a:pt x="1766" y="0"/>
                </a:cubicBezTo>
                <a:close/>
                <a:moveTo>
                  <a:pt x="1811" y="0"/>
                </a:moveTo>
                <a:cubicBezTo>
                  <a:pt x="1803" y="0"/>
                  <a:pt x="1798" y="5"/>
                  <a:pt x="1798" y="12"/>
                </a:cubicBezTo>
                <a:cubicBezTo>
                  <a:pt x="1798" y="20"/>
                  <a:pt x="1803" y="25"/>
                  <a:pt x="1811" y="25"/>
                </a:cubicBezTo>
                <a:cubicBezTo>
                  <a:pt x="1818" y="25"/>
                  <a:pt x="1823" y="20"/>
                  <a:pt x="1823" y="12"/>
                </a:cubicBezTo>
                <a:cubicBezTo>
                  <a:pt x="1823" y="5"/>
                  <a:pt x="1818" y="0"/>
                  <a:pt x="1811" y="0"/>
                </a:cubicBezTo>
                <a:close/>
                <a:moveTo>
                  <a:pt x="1546" y="0"/>
                </a:moveTo>
                <a:cubicBezTo>
                  <a:pt x="1539" y="0"/>
                  <a:pt x="1533" y="5"/>
                  <a:pt x="1533" y="12"/>
                </a:cubicBezTo>
                <a:cubicBezTo>
                  <a:pt x="1533" y="20"/>
                  <a:pt x="1539" y="25"/>
                  <a:pt x="1546" y="25"/>
                </a:cubicBezTo>
                <a:cubicBezTo>
                  <a:pt x="1553" y="25"/>
                  <a:pt x="1559" y="20"/>
                  <a:pt x="1559" y="12"/>
                </a:cubicBezTo>
                <a:cubicBezTo>
                  <a:pt x="1559" y="5"/>
                  <a:pt x="1553" y="0"/>
                  <a:pt x="1546" y="0"/>
                </a:cubicBezTo>
                <a:close/>
                <a:moveTo>
                  <a:pt x="1590" y="0"/>
                </a:moveTo>
                <a:cubicBezTo>
                  <a:pt x="1583" y="0"/>
                  <a:pt x="1577" y="5"/>
                  <a:pt x="1577" y="12"/>
                </a:cubicBezTo>
                <a:cubicBezTo>
                  <a:pt x="1577" y="20"/>
                  <a:pt x="1583" y="25"/>
                  <a:pt x="1590" y="25"/>
                </a:cubicBezTo>
                <a:cubicBezTo>
                  <a:pt x="1597" y="25"/>
                  <a:pt x="1603" y="20"/>
                  <a:pt x="1603" y="12"/>
                </a:cubicBezTo>
                <a:cubicBezTo>
                  <a:pt x="1603" y="5"/>
                  <a:pt x="1597" y="0"/>
                  <a:pt x="1590" y="0"/>
                </a:cubicBezTo>
                <a:close/>
                <a:moveTo>
                  <a:pt x="1865" y="12"/>
                </a:moveTo>
                <a:cubicBezTo>
                  <a:pt x="1865" y="20"/>
                  <a:pt x="1859" y="25"/>
                  <a:pt x="1852" y="25"/>
                </a:cubicBezTo>
                <a:cubicBezTo>
                  <a:pt x="1845" y="25"/>
                  <a:pt x="1839" y="20"/>
                  <a:pt x="1839" y="12"/>
                </a:cubicBezTo>
                <a:cubicBezTo>
                  <a:pt x="1839" y="5"/>
                  <a:pt x="1845" y="0"/>
                  <a:pt x="1852" y="0"/>
                </a:cubicBezTo>
                <a:cubicBezTo>
                  <a:pt x="1859" y="0"/>
                  <a:pt x="1865" y="5"/>
                  <a:pt x="1865" y="12"/>
                </a:cubicBezTo>
                <a:close/>
                <a:moveTo>
                  <a:pt x="1896" y="0"/>
                </a:moveTo>
                <a:cubicBezTo>
                  <a:pt x="1889" y="0"/>
                  <a:pt x="1883" y="5"/>
                  <a:pt x="1883" y="12"/>
                </a:cubicBezTo>
                <a:cubicBezTo>
                  <a:pt x="1883" y="20"/>
                  <a:pt x="1889" y="25"/>
                  <a:pt x="1896" y="25"/>
                </a:cubicBezTo>
                <a:cubicBezTo>
                  <a:pt x="1904" y="25"/>
                  <a:pt x="1909" y="20"/>
                  <a:pt x="1909" y="12"/>
                </a:cubicBezTo>
                <a:cubicBezTo>
                  <a:pt x="1909" y="5"/>
                  <a:pt x="1904" y="0"/>
                  <a:pt x="1896" y="0"/>
                </a:cubicBezTo>
                <a:close/>
                <a:moveTo>
                  <a:pt x="1940" y="0"/>
                </a:moveTo>
                <a:cubicBezTo>
                  <a:pt x="1933" y="0"/>
                  <a:pt x="1928" y="5"/>
                  <a:pt x="1928" y="12"/>
                </a:cubicBezTo>
                <a:cubicBezTo>
                  <a:pt x="1928" y="20"/>
                  <a:pt x="1933" y="25"/>
                  <a:pt x="1940" y="25"/>
                </a:cubicBezTo>
                <a:cubicBezTo>
                  <a:pt x="1948" y="25"/>
                  <a:pt x="1953" y="20"/>
                  <a:pt x="1953" y="12"/>
                </a:cubicBezTo>
                <a:cubicBezTo>
                  <a:pt x="1953" y="5"/>
                  <a:pt x="1948" y="0"/>
                  <a:pt x="1940" y="0"/>
                </a:cubicBezTo>
                <a:close/>
                <a:moveTo>
                  <a:pt x="1985" y="0"/>
                </a:moveTo>
                <a:cubicBezTo>
                  <a:pt x="1977" y="0"/>
                  <a:pt x="1972" y="5"/>
                  <a:pt x="1972" y="12"/>
                </a:cubicBezTo>
                <a:cubicBezTo>
                  <a:pt x="1972" y="20"/>
                  <a:pt x="1977" y="25"/>
                  <a:pt x="1985" y="25"/>
                </a:cubicBezTo>
                <a:cubicBezTo>
                  <a:pt x="1992" y="25"/>
                  <a:pt x="1997" y="20"/>
                  <a:pt x="1997" y="12"/>
                </a:cubicBezTo>
                <a:cubicBezTo>
                  <a:pt x="1997" y="5"/>
                  <a:pt x="1992" y="0"/>
                  <a:pt x="1985" y="0"/>
                </a:cubicBezTo>
                <a:close/>
                <a:moveTo>
                  <a:pt x="2029" y="0"/>
                </a:moveTo>
                <a:cubicBezTo>
                  <a:pt x="2021" y="0"/>
                  <a:pt x="2016" y="5"/>
                  <a:pt x="2016" y="12"/>
                </a:cubicBezTo>
                <a:cubicBezTo>
                  <a:pt x="2016" y="20"/>
                  <a:pt x="2021" y="25"/>
                  <a:pt x="2029" y="25"/>
                </a:cubicBezTo>
                <a:cubicBezTo>
                  <a:pt x="2036" y="25"/>
                  <a:pt x="2042" y="20"/>
                  <a:pt x="2042" y="12"/>
                </a:cubicBezTo>
                <a:cubicBezTo>
                  <a:pt x="2042" y="5"/>
                  <a:pt x="2036" y="0"/>
                  <a:pt x="2029" y="0"/>
                </a:cubicBez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80000">
                <a:schemeClr val="accent2"/>
              </a:gs>
            </a:gsLst>
            <a:lin ang="0" scaled="1"/>
            <a:tileRect/>
          </a:gradFill>
          <a:ln>
            <a:noFill/>
          </a:ln>
        </p:spPr>
        <p:txBody>
          <a:bodyPr lIns="121920" tIns="60960" rIns="121920" bIns="60960"/>
          <a:lstStyle/>
          <a:p>
            <a:pPr>
              <a:defRPr/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577" name="Freeform 1450">
            <a:extLst>
              <a:ext uri="{FF2B5EF4-FFF2-40B4-BE49-F238E27FC236}">
                <a16:creationId xmlns:a16="http://schemas.microsoft.com/office/drawing/2014/main" id="{AFD463DE-5A0A-8D49-897F-5755CE6C5EC4}"/>
              </a:ext>
            </a:extLst>
          </p:cNvPr>
          <p:cNvSpPr>
            <a:spLocks/>
          </p:cNvSpPr>
          <p:nvPr userDrawn="1"/>
        </p:nvSpPr>
        <p:spPr bwMode="auto">
          <a:xfrm>
            <a:off x="7077075" y="1889125"/>
            <a:ext cx="422275" cy="423863"/>
          </a:xfrm>
          <a:prstGeom prst="ellipse">
            <a:avLst/>
          </a:prstGeom>
          <a:solidFill>
            <a:srgbClr val="BABABA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78" name="Freeform 1451">
            <a:extLst>
              <a:ext uri="{FF2B5EF4-FFF2-40B4-BE49-F238E27FC236}">
                <a16:creationId xmlns:a16="http://schemas.microsoft.com/office/drawing/2014/main" id="{23701D0B-05A6-0247-99CD-1F00E94684D7}"/>
              </a:ext>
            </a:extLst>
          </p:cNvPr>
          <p:cNvSpPr>
            <a:spLocks/>
          </p:cNvSpPr>
          <p:nvPr userDrawn="1"/>
        </p:nvSpPr>
        <p:spPr bwMode="auto">
          <a:xfrm>
            <a:off x="7145338" y="1957388"/>
            <a:ext cx="287337" cy="273050"/>
          </a:xfrm>
          <a:custGeom>
            <a:avLst/>
            <a:gdLst>
              <a:gd name="T0" fmla="*/ 169505 w 56"/>
              <a:gd name="T1" fmla="*/ 0 h 53"/>
              <a:gd name="T2" fmla="*/ 133549 w 56"/>
              <a:gd name="T3" fmla="*/ 20558 h 53"/>
              <a:gd name="T4" fmla="*/ 128413 w 56"/>
              <a:gd name="T5" fmla="*/ 46255 h 53"/>
              <a:gd name="T6" fmla="*/ 154095 w 56"/>
              <a:gd name="T7" fmla="*/ 77091 h 53"/>
              <a:gd name="T8" fmla="*/ 148959 w 56"/>
              <a:gd name="T9" fmla="*/ 97649 h 53"/>
              <a:gd name="T10" fmla="*/ 138686 w 56"/>
              <a:gd name="T11" fmla="*/ 97649 h 53"/>
              <a:gd name="T12" fmla="*/ 97594 w 56"/>
              <a:gd name="T13" fmla="*/ 113067 h 53"/>
              <a:gd name="T14" fmla="*/ 77048 w 56"/>
              <a:gd name="T15" fmla="*/ 97649 h 53"/>
              <a:gd name="T16" fmla="*/ 66775 w 56"/>
              <a:gd name="T17" fmla="*/ 87370 h 53"/>
              <a:gd name="T18" fmla="*/ 66775 w 56"/>
              <a:gd name="T19" fmla="*/ 82231 h 53"/>
              <a:gd name="T20" fmla="*/ 41092 w 56"/>
              <a:gd name="T21" fmla="*/ 46255 h 53"/>
              <a:gd name="T22" fmla="*/ 41092 w 56"/>
              <a:gd name="T23" fmla="*/ 46255 h 53"/>
              <a:gd name="T24" fmla="*/ 20546 w 56"/>
              <a:gd name="T25" fmla="*/ 77091 h 53"/>
              <a:gd name="T26" fmla="*/ 41092 w 56"/>
              <a:gd name="T27" fmla="*/ 97649 h 53"/>
              <a:gd name="T28" fmla="*/ 46229 w 56"/>
              <a:gd name="T29" fmla="*/ 97649 h 53"/>
              <a:gd name="T30" fmla="*/ 61638 w 56"/>
              <a:gd name="T31" fmla="*/ 92509 h 53"/>
              <a:gd name="T32" fmla="*/ 92457 w 56"/>
              <a:gd name="T33" fmla="*/ 113067 h 53"/>
              <a:gd name="T34" fmla="*/ 92457 w 56"/>
              <a:gd name="T35" fmla="*/ 123346 h 53"/>
              <a:gd name="T36" fmla="*/ 92457 w 56"/>
              <a:gd name="T37" fmla="*/ 154182 h 53"/>
              <a:gd name="T38" fmla="*/ 97594 w 56"/>
              <a:gd name="T39" fmla="*/ 169601 h 53"/>
              <a:gd name="T40" fmla="*/ 66775 w 56"/>
              <a:gd name="T41" fmla="*/ 200437 h 53"/>
              <a:gd name="T42" fmla="*/ 41092 w 56"/>
              <a:gd name="T43" fmla="*/ 185019 h 53"/>
              <a:gd name="T44" fmla="*/ 30819 w 56"/>
              <a:gd name="T45" fmla="*/ 190158 h 53"/>
              <a:gd name="T46" fmla="*/ 5137 w 56"/>
              <a:gd name="T47" fmla="*/ 231274 h 53"/>
              <a:gd name="T48" fmla="*/ 30819 w 56"/>
              <a:gd name="T49" fmla="*/ 262110 h 53"/>
              <a:gd name="T50" fmla="*/ 41092 w 56"/>
              <a:gd name="T51" fmla="*/ 262110 h 53"/>
              <a:gd name="T52" fmla="*/ 66775 w 56"/>
              <a:gd name="T53" fmla="*/ 251831 h 53"/>
              <a:gd name="T54" fmla="*/ 71911 w 56"/>
              <a:gd name="T55" fmla="*/ 205577 h 53"/>
              <a:gd name="T56" fmla="*/ 71911 w 56"/>
              <a:gd name="T57" fmla="*/ 200437 h 53"/>
              <a:gd name="T58" fmla="*/ 102730 w 56"/>
              <a:gd name="T59" fmla="*/ 174740 h 53"/>
              <a:gd name="T60" fmla="*/ 133549 w 56"/>
              <a:gd name="T61" fmla="*/ 185019 h 53"/>
              <a:gd name="T62" fmla="*/ 164368 w 56"/>
              <a:gd name="T63" fmla="*/ 179880 h 53"/>
              <a:gd name="T64" fmla="*/ 190051 w 56"/>
              <a:gd name="T65" fmla="*/ 210716 h 53"/>
              <a:gd name="T66" fmla="*/ 195187 w 56"/>
              <a:gd name="T67" fmla="*/ 262110 h 53"/>
              <a:gd name="T68" fmla="*/ 215733 w 56"/>
              <a:gd name="T69" fmla="*/ 272389 h 53"/>
              <a:gd name="T70" fmla="*/ 236279 w 56"/>
              <a:gd name="T71" fmla="*/ 262110 h 53"/>
              <a:gd name="T72" fmla="*/ 246552 w 56"/>
              <a:gd name="T73" fmla="*/ 220995 h 53"/>
              <a:gd name="T74" fmla="*/ 231143 w 56"/>
              <a:gd name="T75" fmla="*/ 205577 h 53"/>
              <a:gd name="T76" fmla="*/ 215733 w 56"/>
              <a:gd name="T77" fmla="*/ 200437 h 53"/>
              <a:gd name="T78" fmla="*/ 195187 w 56"/>
              <a:gd name="T79" fmla="*/ 205577 h 53"/>
              <a:gd name="T80" fmla="*/ 169505 w 56"/>
              <a:gd name="T81" fmla="*/ 174740 h 53"/>
              <a:gd name="T82" fmla="*/ 179778 w 56"/>
              <a:gd name="T83" fmla="*/ 138764 h 53"/>
              <a:gd name="T84" fmla="*/ 184914 w 56"/>
              <a:gd name="T85" fmla="*/ 133625 h 53"/>
              <a:gd name="T86" fmla="*/ 246552 w 56"/>
              <a:gd name="T87" fmla="*/ 102788 h 53"/>
              <a:gd name="T88" fmla="*/ 246552 w 56"/>
              <a:gd name="T89" fmla="*/ 102788 h 53"/>
              <a:gd name="T90" fmla="*/ 251689 w 56"/>
              <a:gd name="T91" fmla="*/ 102788 h 53"/>
              <a:gd name="T92" fmla="*/ 272235 w 56"/>
              <a:gd name="T93" fmla="*/ 113067 h 53"/>
              <a:gd name="T94" fmla="*/ 282508 w 56"/>
              <a:gd name="T95" fmla="*/ 113067 h 53"/>
              <a:gd name="T96" fmla="*/ 287644 w 56"/>
              <a:gd name="T97" fmla="*/ 102788 h 53"/>
              <a:gd name="T98" fmla="*/ 277371 w 56"/>
              <a:gd name="T99" fmla="*/ 61673 h 53"/>
              <a:gd name="T100" fmla="*/ 272235 w 56"/>
              <a:gd name="T101" fmla="*/ 61673 h 53"/>
              <a:gd name="T102" fmla="*/ 272235 w 56"/>
              <a:gd name="T103" fmla="*/ 61673 h 53"/>
              <a:gd name="T104" fmla="*/ 246552 w 56"/>
              <a:gd name="T105" fmla="*/ 92509 h 53"/>
              <a:gd name="T106" fmla="*/ 241416 w 56"/>
              <a:gd name="T107" fmla="*/ 97649 h 53"/>
              <a:gd name="T108" fmla="*/ 179778 w 56"/>
              <a:gd name="T109" fmla="*/ 123346 h 53"/>
              <a:gd name="T110" fmla="*/ 179778 w 56"/>
              <a:gd name="T111" fmla="*/ 128485 h 53"/>
              <a:gd name="T112" fmla="*/ 154095 w 56"/>
              <a:gd name="T113" fmla="*/ 97649 h 53"/>
              <a:gd name="T114" fmla="*/ 159232 w 56"/>
              <a:gd name="T115" fmla="*/ 82231 h 53"/>
              <a:gd name="T116" fmla="*/ 169505 w 56"/>
              <a:gd name="T117" fmla="*/ 82231 h 53"/>
              <a:gd name="T118" fmla="*/ 190051 w 56"/>
              <a:gd name="T119" fmla="*/ 71952 h 53"/>
              <a:gd name="T120" fmla="*/ 205460 w 56"/>
              <a:gd name="T121" fmla="*/ 46255 h 53"/>
              <a:gd name="T122" fmla="*/ 179778 w 56"/>
              <a:gd name="T123" fmla="*/ 5139 h 53"/>
              <a:gd name="T124" fmla="*/ 169505 w 56"/>
              <a:gd name="T125" fmla="*/ 0 h 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6" h="53">
                <a:moveTo>
                  <a:pt x="33" y="0"/>
                </a:moveTo>
                <a:cubicBezTo>
                  <a:pt x="30" y="0"/>
                  <a:pt x="27" y="2"/>
                  <a:pt x="26" y="4"/>
                </a:cubicBezTo>
                <a:cubicBezTo>
                  <a:pt x="25" y="6"/>
                  <a:pt x="25" y="7"/>
                  <a:pt x="25" y="9"/>
                </a:cubicBezTo>
                <a:cubicBezTo>
                  <a:pt x="26" y="12"/>
                  <a:pt x="27" y="14"/>
                  <a:pt x="30" y="15"/>
                </a:cubicBezTo>
                <a:cubicBezTo>
                  <a:pt x="29" y="17"/>
                  <a:pt x="29" y="18"/>
                  <a:pt x="29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3" y="19"/>
                  <a:pt x="23" y="19"/>
                  <a:pt x="19" y="22"/>
                </a:cubicBezTo>
                <a:cubicBezTo>
                  <a:pt x="18" y="21"/>
                  <a:pt x="17" y="20"/>
                  <a:pt x="15" y="19"/>
                </a:cubicBezTo>
                <a:cubicBezTo>
                  <a:pt x="15" y="18"/>
                  <a:pt x="14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3"/>
                  <a:pt x="12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5" y="10"/>
                  <a:pt x="3" y="12"/>
                  <a:pt x="4" y="15"/>
                </a:cubicBezTo>
                <a:cubicBezTo>
                  <a:pt x="4" y="17"/>
                  <a:pt x="6" y="19"/>
                  <a:pt x="8" y="19"/>
                </a:cubicBezTo>
                <a:cubicBezTo>
                  <a:pt x="8" y="19"/>
                  <a:pt x="8" y="19"/>
                  <a:pt x="9" y="19"/>
                </a:cubicBezTo>
                <a:cubicBezTo>
                  <a:pt x="10" y="19"/>
                  <a:pt x="11" y="18"/>
                  <a:pt x="12" y="18"/>
                </a:cubicBezTo>
                <a:cubicBezTo>
                  <a:pt x="14" y="19"/>
                  <a:pt x="16" y="21"/>
                  <a:pt x="18" y="22"/>
                </a:cubicBezTo>
                <a:cubicBezTo>
                  <a:pt x="19" y="23"/>
                  <a:pt x="19" y="23"/>
                  <a:pt x="18" y="24"/>
                </a:cubicBezTo>
                <a:cubicBezTo>
                  <a:pt x="17" y="26"/>
                  <a:pt x="17" y="28"/>
                  <a:pt x="18" y="30"/>
                </a:cubicBezTo>
                <a:cubicBezTo>
                  <a:pt x="18" y="31"/>
                  <a:pt x="19" y="32"/>
                  <a:pt x="19" y="33"/>
                </a:cubicBezTo>
                <a:cubicBezTo>
                  <a:pt x="17" y="35"/>
                  <a:pt x="15" y="37"/>
                  <a:pt x="13" y="39"/>
                </a:cubicBezTo>
                <a:cubicBezTo>
                  <a:pt x="11" y="37"/>
                  <a:pt x="10" y="36"/>
                  <a:pt x="8" y="36"/>
                </a:cubicBezTo>
                <a:cubicBezTo>
                  <a:pt x="8" y="36"/>
                  <a:pt x="7" y="37"/>
                  <a:pt x="6" y="37"/>
                </a:cubicBezTo>
                <a:cubicBezTo>
                  <a:pt x="2" y="37"/>
                  <a:pt x="0" y="41"/>
                  <a:pt x="1" y="45"/>
                </a:cubicBezTo>
                <a:cubicBezTo>
                  <a:pt x="1" y="48"/>
                  <a:pt x="3" y="50"/>
                  <a:pt x="6" y="51"/>
                </a:cubicBezTo>
                <a:cubicBezTo>
                  <a:pt x="6" y="51"/>
                  <a:pt x="7" y="51"/>
                  <a:pt x="8" y="51"/>
                </a:cubicBezTo>
                <a:cubicBezTo>
                  <a:pt x="10" y="51"/>
                  <a:pt x="11" y="51"/>
                  <a:pt x="13" y="49"/>
                </a:cubicBezTo>
                <a:cubicBezTo>
                  <a:pt x="15" y="47"/>
                  <a:pt x="16" y="43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6" y="37"/>
                  <a:pt x="18" y="36"/>
                  <a:pt x="20" y="34"/>
                </a:cubicBezTo>
                <a:cubicBezTo>
                  <a:pt x="22" y="35"/>
                  <a:pt x="24" y="36"/>
                  <a:pt x="26" y="36"/>
                </a:cubicBezTo>
                <a:cubicBezTo>
                  <a:pt x="28" y="36"/>
                  <a:pt x="30" y="36"/>
                  <a:pt x="32" y="35"/>
                </a:cubicBezTo>
                <a:cubicBezTo>
                  <a:pt x="34" y="37"/>
                  <a:pt x="35" y="39"/>
                  <a:pt x="37" y="41"/>
                </a:cubicBezTo>
                <a:cubicBezTo>
                  <a:pt x="34" y="45"/>
                  <a:pt x="35" y="49"/>
                  <a:pt x="38" y="51"/>
                </a:cubicBezTo>
                <a:cubicBezTo>
                  <a:pt x="39" y="52"/>
                  <a:pt x="41" y="53"/>
                  <a:pt x="42" y="53"/>
                </a:cubicBezTo>
                <a:cubicBezTo>
                  <a:pt x="44" y="53"/>
                  <a:pt x="45" y="52"/>
                  <a:pt x="46" y="51"/>
                </a:cubicBezTo>
                <a:cubicBezTo>
                  <a:pt x="49" y="49"/>
                  <a:pt x="50" y="45"/>
                  <a:pt x="48" y="43"/>
                </a:cubicBezTo>
                <a:cubicBezTo>
                  <a:pt x="47" y="41"/>
                  <a:pt x="46" y="40"/>
                  <a:pt x="45" y="40"/>
                </a:cubicBezTo>
                <a:cubicBezTo>
                  <a:pt x="44" y="39"/>
                  <a:pt x="43" y="39"/>
                  <a:pt x="42" y="39"/>
                </a:cubicBezTo>
                <a:cubicBezTo>
                  <a:pt x="41" y="39"/>
                  <a:pt x="40" y="40"/>
                  <a:pt x="38" y="40"/>
                </a:cubicBezTo>
                <a:cubicBezTo>
                  <a:pt x="36" y="38"/>
                  <a:pt x="35" y="36"/>
                  <a:pt x="33" y="34"/>
                </a:cubicBezTo>
                <a:cubicBezTo>
                  <a:pt x="34" y="32"/>
                  <a:pt x="35" y="29"/>
                  <a:pt x="35" y="27"/>
                </a:cubicBezTo>
                <a:cubicBezTo>
                  <a:pt x="35" y="26"/>
                  <a:pt x="35" y="26"/>
                  <a:pt x="36" y="26"/>
                </a:cubicBezTo>
                <a:cubicBezTo>
                  <a:pt x="40" y="24"/>
                  <a:pt x="44" y="22"/>
                  <a:pt x="48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2"/>
                  <a:pt x="51" y="22"/>
                  <a:pt x="53" y="22"/>
                </a:cubicBezTo>
                <a:cubicBezTo>
                  <a:pt x="53" y="22"/>
                  <a:pt x="54" y="22"/>
                  <a:pt x="55" y="22"/>
                </a:cubicBezTo>
                <a:cubicBezTo>
                  <a:pt x="55" y="21"/>
                  <a:pt x="56" y="21"/>
                  <a:pt x="56" y="20"/>
                </a:cubicBezTo>
                <a:cubicBezTo>
                  <a:pt x="55" y="18"/>
                  <a:pt x="55" y="15"/>
                  <a:pt x="54" y="12"/>
                </a:cubicBezTo>
                <a:cubicBezTo>
                  <a:pt x="54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7" y="15"/>
                  <a:pt x="48" y="18"/>
                </a:cubicBezTo>
                <a:cubicBezTo>
                  <a:pt x="48" y="19"/>
                  <a:pt x="48" y="19"/>
                  <a:pt x="47" y="19"/>
                </a:cubicBezTo>
                <a:cubicBezTo>
                  <a:pt x="43" y="21"/>
                  <a:pt x="39" y="23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4" y="22"/>
                  <a:pt x="32" y="20"/>
                  <a:pt x="30" y="19"/>
                </a:cubicBezTo>
                <a:cubicBezTo>
                  <a:pt x="30" y="18"/>
                  <a:pt x="31" y="17"/>
                  <a:pt x="31" y="16"/>
                </a:cubicBezTo>
                <a:cubicBezTo>
                  <a:pt x="32" y="16"/>
                  <a:pt x="32" y="16"/>
                  <a:pt x="33" y="16"/>
                </a:cubicBezTo>
                <a:cubicBezTo>
                  <a:pt x="34" y="16"/>
                  <a:pt x="36" y="15"/>
                  <a:pt x="37" y="14"/>
                </a:cubicBezTo>
                <a:cubicBezTo>
                  <a:pt x="39" y="13"/>
                  <a:pt x="40" y="11"/>
                  <a:pt x="40" y="9"/>
                </a:cubicBezTo>
                <a:cubicBezTo>
                  <a:pt x="41" y="6"/>
                  <a:pt x="39" y="2"/>
                  <a:pt x="35" y="1"/>
                </a:cubicBezTo>
                <a:cubicBezTo>
                  <a:pt x="35" y="0"/>
                  <a:pt x="34" y="0"/>
                  <a:pt x="3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9" name="Freeform 1452">
            <a:extLst>
              <a:ext uri="{FF2B5EF4-FFF2-40B4-BE49-F238E27FC236}">
                <a16:creationId xmlns:a16="http://schemas.microsoft.com/office/drawing/2014/main" id="{341CD580-D9B3-774C-A165-C6AFB2B4633B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13625" y="1600200"/>
            <a:ext cx="673100" cy="671513"/>
          </a:xfrm>
          <a:prstGeom prst="ellipse">
            <a:avLst/>
          </a:prstGeom>
          <a:solidFill>
            <a:srgbClr val="BABABA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80" name="Freeform 1454">
            <a:extLst>
              <a:ext uri="{FF2B5EF4-FFF2-40B4-BE49-F238E27FC236}">
                <a16:creationId xmlns:a16="http://schemas.microsoft.com/office/drawing/2014/main" id="{68C3EFDC-D83E-E047-92BF-8E38E07E2890}"/>
              </a:ext>
            </a:extLst>
          </p:cNvPr>
          <p:cNvSpPr>
            <a:spLocks/>
          </p:cNvSpPr>
          <p:nvPr userDrawn="1"/>
        </p:nvSpPr>
        <p:spPr bwMode="auto">
          <a:xfrm>
            <a:off x="7421563" y="2017713"/>
            <a:ext cx="22225" cy="42862"/>
          </a:xfrm>
          <a:custGeom>
            <a:avLst/>
            <a:gdLst>
              <a:gd name="T0" fmla="*/ 0 w 4"/>
              <a:gd name="T1" fmla="*/ 0 h 8"/>
              <a:gd name="T2" fmla="*/ 10896 w 4"/>
              <a:gd name="T3" fmla="*/ 41403 h 8"/>
              <a:gd name="T4" fmla="*/ 16343 w 4"/>
              <a:gd name="T5" fmla="*/ 20702 h 8"/>
              <a:gd name="T6" fmla="*/ 0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1" y="3"/>
                  <a:pt x="1" y="6"/>
                  <a:pt x="2" y="8"/>
                </a:cubicBezTo>
                <a:cubicBezTo>
                  <a:pt x="3" y="7"/>
                  <a:pt x="4" y="6"/>
                  <a:pt x="3" y="4"/>
                </a:cubicBezTo>
                <a:cubicBezTo>
                  <a:pt x="3" y="3"/>
                  <a:pt x="2" y="1"/>
                  <a:pt x="0" y="0"/>
                </a:cubicBezTo>
              </a:path>
            </a:pathLst>
          </a:custGeom>
          <a:solidFill>
            <a:srgbClr val="DEE0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1" name="Oval 1455">
            <a:extLst>
              <a:ext uri="{FF2B5EF4-FFF2-40B4-BE49-F238E27FC236}">
                <a16:creationId xmlns:a16="http://schemas.microsoft.com/office/drawing/2014/main" id="{DA9C029C-ACBB-1048-BC8C-29EAA80FC59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624763" y="1754188"/>
            <a:ext cx="19050" cy="2222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82" name="Oval 1456">
            <a:extLst>
              <a:ext uri="{FF2B5EF4-FFF2-40B4-BE49-F238E27FC236}">
                <a16:creationId xmlns:a16="http://schemas.microsoft.com/office/drawing/2014/main" id="{CC35282F-BDED-A84F-ABDD-8257A53C56A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654925" y="1735138"/>
            <a:ext cx="30163" cy="3651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83" name="Oval 1457">
            <a:extLst>
              <a:ext uri="{FF2B5EF4-FFF2-40B4-BE49-F238E27FC236}">
                <a16:creationId xmlns:a16="http://schemas.microsoft.com/office/drawing/2014/main" id="{0FFCFDEA-4F29-0C40-88E3-1D9C23AB537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632700" y="1787525"/>
            <a:ext cx="22225" cy="190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84" name="Oval 1458">
            <a:extLst>
              <a:ext uri="{FF2B5EF4-FFF2-40B4-BE49-F238E27FC236}">
                <a16:creationId xmlns:a16="http://schemas.microsoft.com/office/drawing/2014/main" id="{670C3B9F-45E5-D24F-8997-621288E0D98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618413" y="1709738"/>
            <a:ext cx="25400" cy="2540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85" name="Oval 1459">
            <a:extLst>
              <a:ext uri="{FF2B5EF4-FFF2-40B4-BE49-F238E27FC236}">
                <a16:creationId xmlns:a16="http://schemas.microsoft.com/office/drawing/2014/main" id="{5F889A88-51A1-6A4A-9EE2-897D0E3FC4A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654925" y="1689100"/>
            <a:ext cx="20638" cy="206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86" name="Freeform 1460">
            <a:extLst>
              <a:ext uri="{FF2B5EF4-FFF2-40B4-BE49-F238E27FC236}">
                <a16:creationId xmlns:a16="http://schemas.microsoft.com/office/drawing/2014/main" id="{2E7EF7E8-E9B5-FC41-90DF-214F714F505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618413" y="1817688"/>
            <a:ext cx="71437" cy="350837"/>
          </a:xfrm>
          <a:custGeom>
            <a:avLst/>
            <a:gdLst>
              <a:gd name="T0" fmla="*/ 35956 w 14"/>
              <a:gd name="T1" fmla="*/ 20638 h 68"/>
              <a:gd name="T2" fmla="*/ 5137 w 14"/>
              <a:gd name="T3" fmla="*/ 10319 h 68"/>
              <a:gd name="T4" fmla="*/ 35956 w 14"/>
              <a:gd name="T5" fmla="*/ 5159 h 68"/>
              <a:gd name="T6" fmla="*/ 66775 w 14"/>
              <a:gd name="T7" fmla="*/ 10319 h 68"/>
              <a:gd name="T8" fmla="*/ 35956 w 14"/>
              <a:gd name="T9" fmla="*/ 20638 h 68"/>
              <a:gd name="T10" fmla="*/ 35956 w 14"/>
              <a:gd name="T11" fmla="*/ 0 h 68"/>
              <a:gd name="T12" fmla="*/ 0 w 14"/>
              <a:gd name="T13" fmla="*/ 15478 h 68"/>
              <a:gd name="T14" fmla="*/ 0 w 14"/>
              <a:gd name="T15" fmla="*/ 15478 h 68"/>
              <a:gd name="T16" fmla="*/ 0 w 14"/>
              <a:gd name="T17" fmla="*/ 15478 h 68"/>
              <a:gd name="T18" fmla="*/ 0 w 14"/>
              <a:gd name="T19" fmla="*/ 335361 h 68"/>
              <a:gd name="T20" fmla="*/ 0 w 14"/>
              <a:gd name="T21" fmla="*/ 335361 h 68"/>
              <a:gd name="T22" fmla="*/ 35956 w 14"/>
              <a:gd name="T23" fmla="*/ 350839 h 68"/>
              <a:gd name="T24" fmla="*/ 71911 w 14"/>
              <a:gd name="T25" fmla="*/ 340520 h 68"/>
              <a:gd name="T26" fmla="*/ 71911 w 14"/>
              <a:gd name="T27" fmla="*/ 340520 h 68"/>
              <a:gd name="T28" fmla="*/ 71911 w 14"/>
              <a:gd name="T29" fmla="*/ 15478 h 68"/>
              <a:gd name="T30" fmla="*/ 71911 w 14"/>
              <a:gd name="T31" fmla="*/ 15478 h 68"/>
              <a:gd name="T32" fmla="*/ 71911 w 14"/>
              <a:gd name="T33" fmla="*/ 15478 h 68"/>
              <a:gd name="T34" fmla="*/ 35956 w 14"/>
              <a:gd name="T35" fmla="*/ 0 h 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" h="68"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7" name="Oval 1461">
            <a:extLst>
              <a:ext uri="{FF2B5EF4-FFF2-40B4-BE49-F238E27FC236}">
                <a16:creationId xmlns:a16="http://schemas.microsoft.com/office/drawing/2014/main" id="{62D2B075-99B9-D543-B493-72910B5747E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624763" y="1822450"/>
            <a:ext cx="60325" cy="1428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88" name="Oval 1462">
            <a:extLst>
              <a:ext uri="{FF2B5EF4-FFF2-40B4-BE49-F238E27FC236}">
                <a16:creationId xmlns:a16="http://schemas.microsoft.com/office/drawing/2014/main" id="{2CD24794-3787-F845-A30C-55E4E5779D9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88275" y="1771650"/>
            <a:ext cx="25400" cy="238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89" name="Oval 1463">
            <a:extLst>
              <a:ext uri="{FF2B5EF4-FFF2-40B4-BE49-F238E27FC236}">
                <a16:creationId xmlns:a16="http://schemas.microsoft.com/office/drawing/2014/main" id="{0E136C2C-64DF-A242-B1A2-6B21FF05DEE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53350" y="1735138"/>
            <a:ext cx="34925" cy="3016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90" name="Oval 1464">
            <a:extLst>
              <a:ext uri="{FF2B5EF4-FFF2-40B4-BE49-F238E27FC236}">
                <a16:creationId xmlns:a16="http://schemas.microsoft.com/office/drawing/2014/main" id="{026C8126-3ADB-E243-A4BB-30095CE6C02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58113" y="1787525"/>
            <a:ext cx="20637" cy="190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91" name="Oval 1465">
            <a:extLst>
              <a:ext uri="{FF2B5EF4-FFF2-40B4-BE49-F238E27FC236}">
                <a16:creationId xmlns:a16="http://schemas.microsoft.com/office/drawing/2014/main" id="{BA6EFBFA-52E1-D64B-A43B-8151A2CEE19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83513" y="1704975"/>
            <a:ext cx="20637" cy="190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92" name="Freeform 1466">
            <a:extLst>
              <a:ext uri="{FF2B5EF4-FFF2-40B4-BE49-F238E27FC236}">
                <a16:creationId xmlns:a16="http://schemas.microsoft.com/office/drawing/2014/main" id="{6521E4B0-B000-C14E-AC83-4DA6EAFFAFE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742238" y="1817688"/>
            <a:ext cx="180975" cy="350837"/>
          </a:xfrm>
          <a:custGeom>
            <a:avLst/>
            <a:gdLst>
              <a:gd name="T0" fmla="*/ 165364 w 35"/>
              <a:gd name="T1" fmla="*/ 51594 h 68"/>
              <a:gd name="T2" fmla="*/ 139526 w 35"/>
              <a:gd name="T3" fmla="*/ 36116 h 68"/>
              <a:gd name="T4" fmla="*/ 124023 w 35"/>
              <a:gd name="T5" fmla="*/ 10319 h 68"/>
              <a:gd name="T6" fmla="*/ 129191 w 35"/>
              <a:gd name="T7" fmla="*/ 10319 h 68"/>
              <a:gd name="T8" fmla="*/ 155029 w 35"/>
              <a:gd name="T9" fmla="*/ 25797 h 68"/>
              <a:gd name="T10" fmla="*/ 170532 w 35"/>
              <a:gd name="T11" fmla="*/ 46435 h 68"/>
              <a:gd name="T12" fmla="*/ 165364 w 35"/>
              <a:gd name="T13" fmla="*/ 51594 h 68"/>
              <a:gd name="T14" fmla="*/ 36173 w 35"/>
              <a:gd name="T15" fmla="*/ 20638 h 68"/>
              <a:gd name="T16" fmla="*/ 5168 w 35"/>
              <a:gd name="T17" fmla="*/ 10319 h 68"/>
              <a:gd name="T18" fmla="*/ 36173 w 35"/>
              <a:gd name="T19" fmla="*/ 5159 h 68"/>
              <a:gd name="T20" fmla="*/ 67179 w 35"/>
              <a:gd name="T21" fmla="*/ 10319 h 68"/>
              <a:gd name="T22" fmla="*/ 36173 w 35"/>
              <a:gd name="T23" fmla="*/ 20638 h 68"/>
              <a:gd name="T24" fmla="*/ 36173 w 35"/>
              <a:gd name="T25" fmla="*/ 0 h 68"/>
              <a:gd name="T26" fmla="*/ 0 w 35"/>
              <a:gd name="T27" fmla="*/ 15478 h 68"/>
              <a:gd name="T28" fmla="*/ 0 w 35"/>
              <a:gd name="T29" fmla="*/ 15478 h 68"/>
              <a:gd name="T30" fmla="*/ 0 w 35"/>
              <a:gd name="T31" fmla="*/ 15478 h 68"/>
              <a:gd name="T32" fmla="*/ 0 w 35"/>
              <a:gd name="T33" fmla="*/ 335361 h 68"/>
              <a:gd name="T34" fmla="*/ 0 w 35"/>
              <a:gd name="T35" fmla="*/ 335361 h 68"/>
              <a:gd name="T36" fmla="*/ 36173 w 35"/>
              <a:gd name="T37" fmla="*/ 350839 h 68"/>
              <a:gd name="T38" fmla="*/ 72347 w 35"/>
              <a:gd name="T39" fmla="*/ 340520 h 68"/>
              <a:gd name="T40" fmla="*/ 72347 w 35"/>
              <a:gd name="T41" fmla="*/ 340520 h 68"/>
              <a:gd name="T42" fmla="*/ 72347 w 35"/>
              <a:gd name="T43" fmla="*/ 180579 h 68"/>
              <a:gd name="T44" fmla="*/ 175699 w 35"/>
              <a:gd name="T45" fmla="*/ 51594 h 68"/>
              <a:gd name="T46" fmla="*/ 175699 w 35"/>
              <a:gd name="T47" fmla="*/ 51594 h 68"/>
              <a:gd name="T48" fmla="*/ 175699 w 35"/>
              <a:gd name="T49" fmla="*/ 51594 h 68"/>
              <a:gd name="T50" fmla="*/ 155029 w 35"/>
              <a:gd name="T51" fmla="*/ 20638 h 68"/>
              <a:gd name="T52" fmla="*/ 124023 w 35"/>
              <a:gd name="T53" fmla="*/ 5159 h 68"/>
              <a:gd name="T54" fmla="*/ 118855 w 35"/>
              <a:gd name="T55" fmla="*/ 10319 h 68"/>
              <a:gd name="T56" fmla="*/ 118855 w 35"/>
              <a:gd name="T57" fmla="*/ 10319 h 68"/>
              <a:gd name="T58" fmla="*/ 118855 w 35"/>
              <a:gd name="T59" fmla="*/ 10319 h 68"/>
              <a:gd name="T60" fmla="*/ 72347 w 35"/>
              <a:gd name="T61" fmla="*/ 67072 h 68"/>
              <a:gd name="T62" fmla="*/ 72347 w 35"/>
              <a:gd name="T63" fmla="*/ 15478 h 68"/>
              <a:gd name="T64" fmla="*/ 72347 w 35"/>
              <a:gd name="T65" fmla="*/ 15478 h 68"/>
              <a:gd name="T66" fmla="*/ 72347 w 35"/>
              <a:gd name="T67" fmla="*/ 15478 h 68"/>
              <a:gd name="T68" fmla="*/ 36173 w 35"/>
              <a:gd name="T69" fmla="*/ 0 h 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5" h="68">
                <a:moveTo>
                  <a:pt x="32" y="10"/>
                </a:moveTo>
                <a:cubicBezTo>
                  <a:pt x="31" y="10"/>
                  <a:pt x="29" y="9"/>
                  <a:pt x="27" y="7"/>
                </a:cubicBezTo>
                <a:cubicBezTo>
                  <a:pt x="25" y="5"/>
                  <a:pt x="23" y="3"/>
                  <a:pt x="24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6" y="2"/>
                  <a:pt x="28" y="3"/>
                  <a:pt x="30" y="5"/>
                </a:cubicBezTo>
                <a:cubicBezTo>
                  <a:pt x="32" y="7"/>
                  <a:pt x="34" y="9"/>
                  <a:pt x="33" y="9"/>
                </a:cubicBezTo>
                <a:cubicBezTo>
                  <a:pt x="33" y="10"/>
                  <a:pt x="33" y="10"/>
                  <a:pt x="32" y="10"/>
                </a:cubicBezTo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5"/>
                  <a:pt x="14" y="35"/>
                  <a:pt x="14" y="35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9"/>
                  <a:pt x="33" y="6"/>
                  <a:pt x="30" y="4"/>
                </a:cubicBezTo>
                <a:cubicBezTo>
                  <a:pt x="28" y="2"/>
                  <a:pt x="26" y="1"/>
                  <a:pt x="24" y="1"/>
                </a:cubicBezTo>
                <a:cubicBezTo>
                  <a:pt x="24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3" name="Oval 1467">
            <a:extLst>
              <a:ext uri="{FF2B5EF4-FFF2-40B4-BE49-F238E27FC236}">
                <a16:creationId xmlns:a16="http://schemas.microsoft.com/office/drawing/2014/main" id="{F078D781-E840-6048-ADD9-34A3706BBE8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747000" y="1822450"/>
            <a:ext cx="63500" cy="1428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94" name="Freeform 1469">
            <a:extLst>
              <a:ext uri="{FF2B5EF4-FFF2-40B4-BE49-F238E27FC236}">
                <a16:creationId xmlns:a16="http://schemas.microsoft.com/office/drawing/2014/main" id="{9B12F625-B092-D746-8620-977C82C87D28}"/>
              </a:ext>
            </a:extLst>
          </p:cNvPr>
          <p:cNvSpPr>
            <a:spLocks/>
          </p:cNvSpPr>
          <p:nvPr userDrawn="1"/>
        </p:nvSpPr>
        <p:spPr bwMode="auto">
          <a:xfrm>
            <a:off x="7859713" y="1828800"/>
            <a:ext cx="57150" cy="41275"/>
          </a:xfrm>
          <a:custGeom>
            <a:avLst/>
            <a:gdLst>
              <a:gd name="T0" fmla="*/ 10301 w 11"/>
              <a:gd name="T1" fmla="*/ 0 h 8"/>
              <a:gd name="T2" fmla="*/ 5151 w 11"/>
              <a:gd name="T3" fmla="*/ 0 h 8"/>
              <a:gd name="T4" fmla="*/ 20603 w 11"/>
              <a:gd name="T5" fmla="*/ 25877 h 8"/>
              <a:gd name="T6" fmla="*/ 46356 w 11"/>
              <a:gd name="T7" fmla="*/ 41403 h 8"/>
              <a:gd name="T8" fmla="*/ 51506 w 11"/>
              <a:gd name="T9" fmla="*/ 36228 h 8"/>
              <a:gd name="T10" fmla="*/ 36054 w 11"/>
              <a:gd name="T11" fmla="*/ 15526 h 8"/>
              <a:gd name="T12" fmla="*/ 10301 w 11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3"/>
                  <a:pt x="4" y="5"/>
                </a:cubicBezTo>
                <a:cubicBezTo>
                  <a:pt x="6" y="7"/>
                  <a:pt x="8" y="8"/>
                  <a:pt x="9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7"/>
                  <a:pt x="9" y="5"/>
                  <a:pt x="7" y="3"/>
                </a:cubicBezTo>
                <a:cubicBezTo>
                  <a:pt x="5" y="1"/>
                  <a:pt x="3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5" name="Oval 1470">
            <a:extLst>
              <a:ext uri="{FF2B5EF4-FFF2-40B4-BE49-F238E27FC236}">
                <a16:creationId xmlns:a16="http://schemas.microsoft.com/office/drawing/2014/main" id="{98754AC8-8A28-2043-894D-93E1B38BF39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932738" y="1776413"/>
            <a:ext cx="20637" cy="190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96" name="Oval 1471">
            <a:extLst>
              <a:ext uri="{FF2B5EF4-FFF2-40B4-BE49-F238E27FC236}">
                <a16:creationId xmlns:a16="http://schemas.microsoft.com/office/drawing/2014/main" id="{E3A389F8-A1B5-CF42-932C-5F9908D6BAD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907338" y="1806575"/>
            <a:ext cx="31750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97" name="Oval 1472">
            <a:extLst>
              <a:ext uri="{FF2B5EF4-FFF2-40B4-BE49-F238E27FC236}">
                <a16:creationId xmlns:a16="http://schemas.microsoft.com/office/drawing/2014/main" id="{1BC795D1-69ED-A14C-89A8-D9783EDD3B9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886700" y="1795463"/>
            <a:ext cx="20638" cy="158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98" name="Freeform 1473">
            <a:extLst>
              <a:ext uri="{FF2B5EF4-FFF2-40B4-BE49-F238E27FC236}">
                <a16:creationId xmlns:a16="http://schemas.microsoft.com/office/drawing/2014/main" id="{2EA2E23B-1111-394B-87A4-9A5628518FB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015288" y="1436688"/>
            <a:ext cx="1144587" cy="1144587"/>
          </a:xfrm>
          <a:prstGeom prst="ellipse">
            <a:avLst/>
          </a:prstGeom>
          <a:solidFill>
            <a:srgbClr val="BABABA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599" name="Freeform 1475">
            <a:extLst>
              <a:ext uri="{FF2B5EF4-FFF2-40B4-BE49-F238E27FC236}">
                <a16:creationId xmlns:a16="http://schemas.microsoft.com/office/drawing/2014/main" id="{C4EEBD63-39C4-0541-A098-17B23B8A89C0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421688" y="1709738"/>
            <a:ext cx="295275" cy="592137"/>
          </a:xfrm>
          <a:custGeom>
            <a:avLst/>
            <a:gdLst>
              <a:gd name="T0" fmla="*/ 278698 w 57"/>
              <a:gd name="T1" fmla="*/ 525720 h 115"/>
              <a:gd name="T2" fmla="*/ 15483 w 57"/>
              <a:gd name="T3" fmla="*/ 525720 h 115"/>
              <a:gd name="T4" fmla="*/ 0 w 57"/>
              <a:gd name="T5" fmla="*/ 592723 h 115"/>
              <a:gd name="T6" fmla="*/ 294181 w 57"/>
              <a:gd name="T7" fmla="*/ 592723 h 115"/>
              <a:gd name="T8" fmla="*/ 278698 w 57"/>
              <a:gd name="T9" fmla="*/ 525720 h 115"/>
              <a:gd name="T10" fmla="*/ 227087 w 57"/>
              <a:gd name="T11" fmla="*/ 427791 h 115"/>
              <a:gd name="T12" fmla="*/ 61933 w 57"/>
              <a:gd name="T13" fmla="*/ 427791 h 115"/>
              <a:gd name="T14" fmla="*/ 25805 w 57"/>
              <a:gd name="T15" fmla="*/ 499949 h 115"/>
              <a:gd name="T16" fmla="*/ 268376 w 57"/>
              <a:gd name="T17" fmla="*/ 499949 h 115"/>
              <a:gd name="T18" fmla="*/ 227087 w 57"/>
              <a:gd name="T19" fmla="*/ 427791 h 115"/>
              <a:gd name="T20" fmla="*/ 144510 w 57"/>
              <a:gd name="T21" fmla="*/ 335017 h 115"/>
              <a:gd name="T22" fmla="*/ 82577 w 57"/>
              <a:gd name="T23" fmla="*/ 402021 h 115"/>
              <a:gd name="T24" fmla="*/ 206443 w 57"/>
              <a:gd name="T25" fmla="*/ 402021 h 115"/>
              <a:gd name="T26" fmla="*/ 144510 w 57"/>
              <a:gd name="T27" fmla="*/ 335017 h 115"/>
              <a:gd name="T28" fmla="*/ 206443 w 57"/>
              <a:gd name="T29" fmla="*/ 190702 h 115"/>
              <a:gd name="T30" fmla="*/ 82577 w 57"/>
              <a:gd name="T31" fmla="*/ 190702 h 115"/>
              <a:gd name="T32" fmla="*/ 144510 w 57"/>
              <a:gd name="T33" fmla="*/ 257706 h 115"/>
              <a:gd name="T34" fmla="*/ 206443 w 57"/>
              <a:gd name="T35" fmla="*/ 190702 h 115"/>
              <a:gd name="T36" fmla="*/ 268376 w 57"/>
              <a:gd name="T37" fmla="*/ 97928 h 115"/>
              <a:gd name="T38" fmla="*/ 25805 w 57"/>
              <a:gd name="T39" fmla="*/ 97928 h 115"/>
              <a:gd name="T40" fmla="*/ 61933 w 57"/>
              <a:gd name="T41" fmla="*/ 164932 h 115"/>
              <a:gd name="T42" fmla="*/ 227087 w 57"/>
              <a:gd name="T43" fmla="*/ 164932 h 115"/>
              <a:gd name="T44" fmla="*/ 268376 w 57"/>
              <a:gd name="T45" fmla="*/ 97928 h 115"/>
              <a:gd name="T46" fmla="*/ 294181 w 57"/>
              <a:gd name="T47" fmla="*/ 0 h 115"/>
              <a:gd name="T48" fmla="*/ 0 w 57"/>
              <a:gd name="T49" fmla="*/ 0 h 115"/>
              <a:gd name="T50" fmla="*/ 15483 w 57"/>
              <a:gd name="T51" fmla="*/ 72158 h 115"/>
              <a:gd name="T52" fmla="*/ 278698 w 57"/>
              <a:gd name="T53" fmla="*/ 72158 h 115"/>
              <a:gd name="T54" fmla="*/ 294181 w 57"/>
              <a:gd name="T55" fmla="*/ 0 h 11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7" h="115">
                <a:moveTo>
                  <a:pt x="54" y="102"/>
                </a:moveTo>
                <a:cubicBezTo>
                  <a:pt x="3" y="102"/>
                  <a:pt x="3" y="102"/>
                  <a:pt x="3" y="102"/>
                </a:cubicBezTo>
                <a:cubicBezTo>
                  <a:pt x="1" y="106"/>
                  <a:pt x="0" y="110"/>
                  <a:pt x="0" y="115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6" y="110"/>
                  <a:pt x="55" y="106"/>
                  <a:pt x="54" y="102"/>
                </a:cubicBezTo>
                <a:moveTo>
                  <a:pt x="44" y="83"/>
                </a:moveTo>
                <a:cubicBezTo>
                  <a:pt x="12" y="83"/>
                  <a:pt x="12" y="83"/>
                  <a:pt x="12" y="83"/>
                </a:cubicBezTo>
                <a:cubicBezTo>
                  <a:pt x="9" y="87"/>
                  <a:pt x="7" y="92"/>
                  <a:pt x="5" y="97"/>
                </a:cubicBezTo>
                <a:cubicBezTo>
                  <a:pt x="52" y="97"/>
                  <a:pt x="52" y="97"/>
                  <a:pt x="52" y="97"/>
                </a:cubicBezTo>
                <a:cubicBezTo>
                  <a:pt x="50" y="92"/>
                  <a:pt x="47" y="87"/>
                  <a:pt x="44" y="83"/>
                </a:cubicBezTo>
                <a:moveTo>
                  <a:pt x="28" y="65"/>
                </a:moveTo>
                <a:cubicBezTo>
                  <a:pt x="24" y="69"/>
                  <a:pt x="20" y="73"/>
                  <a:pt x="16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6" y="73"/>
                  <a:pt x="32" y="69"/>
                  <a:pt x="28" y="65"/>
                </a:cubicBezTo>
                <a:moveTo>
                  <a:pt x="40" y="37"/>
                </a:moveTo>
                <a:cubicBezTo>
                  <a:pt x="16" y="37"/>
                  <a:pt x="16" y="37"/>
                  <a:pt x="16" y="37"/>
                </a:cubicBezTo>
                <a:cubicBezTo>
                  <a:pt x="20" y="42"/>
                  <a:pt x="24" y="46"/>
                  <a:pt x="28" y="50"/>
                </a:cubicBezTo>
                <a:cubicBezTo>
                  <a:pt x="32" y="46"/>
                  <a:pt x="36" y="42"/>
                  <a:pt x="40" y="37"/>
                </a:cubicBezTo>
                <a:moveTo>
                  <a:pt x="52" y="19"/>
                </a:moveTo>
                <a:cubicBezTo>
                  <a:pt x="5" y="19"/>
                  <a:pt x="5" y="19"/>
                  <a:pt x="5" y="19"/>
                </a:cubicBezTo>
                <a:cubicBezTo>
                  <a:pt x="7" y="24"/>
                  <a:pt x="9" y="28"/>
                  <a:pt x="12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7" y="28"/>
                  <a:pt x="50" y="24"/>
                  <a:pt x="52" y="19"/>
                </a:cubicBezTo>
                <a:moveTo>
                  <a:pt x="5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"/>
                  <a:pt x="1" y="10"/>
                  <a:pt x="3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5" y="10"/>
                  <a:pt x="56" y="5"/>
                  <a:pt x="57" y="0"/>
                </a:cubicBezTo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0" name="Freeform 1476">
            <a:extLst>
              <a:ext uri="{FF2B5EF4-FFF2-40B4-BE49-F238E27FC236}">
                <a16:creationId xmlns:a16="http://schemas.microsoft.com/office/drawing/2014/main" id="{96F63364-5518-654E-96E3-158B5360985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366125" y="1652588"/>
            <a:ext cx="0" cy="36512"/>
          </a:xfrm>
          <a:custGeom>
            <a:avLst/>
            <a:gdLst>
              <a:gd name="T0" fmla="*/ 37044 h 7"/>
              <a:gd name="T1" fmla="*/ 31752 h 7"/>
              <a:gd name="T2" fmla="*/ 31752 h 7"/>
              <a:gd name="T3" fmla="*/ 31752 h 7"/>
              <a:gd name="T4" fmla="*/ 31752 h 7"/>
              <a:gd name="T5" fmla="*/ 31752 h 7"/>
              <a:gd name="T6" fmla="*/ 31752 h 7"/>
              <a:gd name="T7" fmla="*/ 31752 h 7"/>
              <a:gd name="T8" fmla="*/ 31752 h 7"/>
              <a:gd name="T9" fmla="*/ 26460 h 7"/>
              <a:gd name="T10" fmla="*/ 26460 h 7"/>
              <a:gd name="T11" fmla="*/ 26460 h 7"/>
              <a:gd name="T12" fmla="*/ 26460 h 7"/>
              <a:gd name="T13" fmla="*/ 21168 h 7"/>
              <a:gd name="T14" fmla="*/ 21168 h 7"/>
              <a:gd name="T15" fmla="*/ 21168 h 7"/>
              <a:gd name="T16" fmla="*/ 21168 h 7"/>
              <a:gd name="T17" fmla="*/ 21168 h 7"/>
              <a:gd name="T18" fmla="*/ 21168 h 7"/>
              <a:gd name="T19" fmla="*/ 15876 h 7"/>
              <a:gd name="T20" fmla="*/ 15876 h 7"/>
              <a:gd name="T21" fmla="*/ 15876 h 7"/>
              <a:gd name="T22" fmla="*/ 15876 h 7"/>
              <a:gd name="T23" fmla="*/ 15876 h 7"/>
              <a:gd name="T24" fmla="*/ 15876 h 7"/>
              <a:gd name="T25" fmla="*/ 15876 h 7"/>
              <a:gd name="T26" fmla="*/ 15876 h 7"/>
              <a:gd name="T27" fmla="*/ 15876 h 7"/>
              <a:gd name="T28" fmla="*/ 10584 h 7"/>
              <a:gd name="T29" fmla="*/ 10584 h 7"/>
              <a:gd name="T30" fmla="*/ 10584 h 7"/>
              <a:gd name="T31" fmla="*/ 10584 h 7"/>
              <a:gd name="T32" fmla="*/ 10584 h 7"/>
              <a:gd name="T33" fmla="*/ 10584 h 7"/>
              <a:gd name="T34" fmla="*/ 5292 h 7"/>
              <a:gd name="T35" fmla="*/ 5292 h 7"/>
              <a:gd name="T36" fmla="*/ 5292 h 7"/>
              <a:gd name="T37" fmla="*/ 5292 h 7"/>
              <a:gd name="T38" fmla="*/ 5292 h 7"/>
              <a:gd name="T39" fmla="*/ 5292 h 7"/>
              <a:gd name="T40" fmla="*/ 5292 h 7"/>
              <a:gd name="T41" fmla="*/ 5292 h 7"/>
              <a:gd name="T42" fmla="*/ 0 h 7"/>
              <a:gd name="T43" fmla="*/ 0 h 7"/>
              <a:gd name="T44" fmla="*/ 0 h 7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45">
                <a:pos x="0" y="T0"/>
              </a:cxn>
              <a:cxn ang="T46">
                <a:pos x="0" y="T1"/>
              </a:cxn>
              <a:cxn ang="T47">
                <a:pos x="0" y="T2"/>
              </a:cxn>
              <a:cxn ang="T48">
                <a:pos x="0" y="T3"/>
              </a:cxn>
              <a:cxn ang="T49">
                <a:pos x="0" y="T4"/>
              </a:cxn>
              <a:cxn ang="T50">
                <a:pos x="0" y="T5"/>
              </a:cxn>
              <a:cxn ang="T51">
                <a:pos x="0" y="T6"/>
              </a:cxn>
              <a:cxn ang="T52">
                <a:pos x="0" y="T7"/>
              </a:cxn>
              <a:cxn ang="T53">
                <a:pos x="0" y="T8"/>
              </a:cxn>
              <a:cxn ang="T54">
                <a:pos x="0" y="T9"/>
              </a:cxn>
              <a:cxn ang="T55">
                <a:pos x="0" y="T10"/>
              </a:cxn>
              <a:cxn ang="T56">
                <a:pos x="0" y="T11"/>
              </a:cxn>
              <a:cxn ang="T57">
                <a:pos x="0" y="T12"/>
              </a:cxn>
              <a:cxn ang="T58">
                <a:pos x="0" y="T13"/>
              </a:cxn>
              <a:cxn ang="T59">
                <a:pos x="0" y="T14"/>
              </a:cxn>
              <a:cxn ang="T60">
                <a:pos x="0" y="T15"/>
              </a:cxn>
              <a:cxn ang="T61">
                <a:pos x="0" y="T16"/>
              </a:cxn>
              <a:cxn ang="T62">
                <a:pos x="0" y="T17"/>
              </a:cxn>
              <a:cxn ang="T63">
                <a:pos x="0" y="T18"/>
              </a:cxn>
              <a:cxn ang="T64">
                <a:pos x="0" y="T19"/>
              </a:cxn>
              <a:cxn ang="T65">
                <a:pos x="0" y="T20"/>
              </a:cxn>
              <a:cxn ang="T66">
                <a:pos x="0" y="T21"/>
              </a:cxn>
              <a:cxn ang="T67">
                <a:pos x="0" y="T22"/>
              </a:cxn>
              <a:cxn ang="T68">
                <a:pos x="0" y="T23"/>
              </a:cxn>
              <a:cxn ang="T69">
                <a:pos x="0" y="T24"/>
              </a:cxn>
              <a:cxn ang="T70">
                <a:pos x="0" y="T25"/>
              </a:cxn>
              <a:cxn ang="T71">
                <a:pos x="0" y="T26"/>
              </a:cxn>
              <a:cxn ang="T72">
                <a:pos x="0" y="T27"/>
              </a:cxn>
              <a:cxn ang="T73">
                <a:pos x="0" y="T28"/>
              </a:cxn>
              <a:cxn ang="T74">
                <a:pos x="0" y="T29"/>
              </a:cxn>
              <a:cxn ang="T75">
                <a:pos x="0" y="T30"/>
              </a:cxn>
              <a:cxn ang="T76">
                <a:pos x="0" y="T31"/>
              </a:cxn>
              <a:cxn ang="T77">
                <a:pos x="0" y="T32"/>
              </a:cxn>
              <a:cxn ang="T78">
                <a:pos x="0" y="T33"/>
              </a:cxn>
              <a:cxn ang="T79">
                <a:pos x="0" y="T34"/>
              </a:cxn>
              <a:cxn ang="T80">
                <a:pos x="0" y="T35"/>
              </a:cxn>
              <a:cxn ang="T81">
                <a:pos x="0" y="T36"/>
              </a:cxn>
              <a:cxn ang="T82">
                <a:pos x="0" y="T37"/>
              </a:cxn>
              <a:cxn ang="T83">
                <a:pos x="0" y="T38"/>
              </a:cxn>
              <a:cxn ang="T84">
                <a:pos x="0" y="T39"/>
              </a:cxn>
              <a:cxn ang="T85">
                <a:pos x="0" y="T40"/>
              </a:cxn>
              <a:cxn ang="T86">
                <a:pos x="0" y="T41"/>
              </a:cxn>
              <a:cxn ang="T87">
                <a:pos x="0" y="T42"/>
              </a:cxn>
              <a:cxn ang="T88">
                <a:pos x="0" y="T43"/>
              </a:cxn>
              <a:cxn ang="T89">
                <a:pos x="0" y="T44"/>
              </a:cxn>
            </a:cxnLst>
            <a:rect l="0" t="0" r="r" b="b"/>
            <a:pathLst>
              <a:path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3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1" name="Freeform 1477">
            <a:extLst>
              <a:ext uri="{FF2B5EF4-FFF2-40B4-BE49-F238E27FC236}">
                <a16:creationId xmlns:a16="http://schemas.microsoft.com/office/drawing/2014/main" id="{8B94002A-7D0E-974B-A03D-A263B9A74B3D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366125" y="1652588"/>
            <a:ext cx="406400" cy="731837"/>
          </a:xfrm>
          <a:custGeom>
            <a:avLst/>
            <a:gdLst>
              <a:gd name="T0" fmla="*/ 51582 w 79"/>
              <a:gd name="T1" fmla="*/ 706404 h 142"/>
              <a:gd name="T2" fmla="*/ 25791 w 79"/>
              <a:gd name="T3" fmla="*/ 649685 h 142"/>
              <a:gd name="T4" fmla="*/ 36107 w 79"/>
              <a:gd name="T5" fmla="*/ 567186 h 142"/>
              <a:gd name="T6" fmla="*/ 98005 w 79"/>
              <a:gd name="T7" fmla="*/ 484686 h 142"/>
              <a:gd name="T8" fmla="*/ 201169 w 79"/>
              <a:gd name="T9" fmla="*/ 391874 h 142"/>
              <a:gd name="T10" fmla="*/ 237276 w 79"/>
              <a:gd name="T11" fmla="*/ 355780 h 142"/>
              <a:gd name="T12" fmla="*/ 402338 w 79"/>
              <a:gd name="T13" fmla="*/ 82500 h 142"/>
              <a:gd name="T14" fmla="*/ 402338 w 79"/>
              <a:gd name="T15" fmla="*/ 77343 h 142"/>
              <a:gd name="T16" fmla="*/ 402338 w 79"/>
              <a:gd name="T17" fmla="*/ 77343 h 142"/>
              <a:gd name="T18" fmla="*/ 402338 w 79"/>
              <a:gd name="T19" fmla="*/ 77343 h 142"/>
              <a:gd name="T20" fmla="*/ 402338 w 79"/>
              <a:gd name="T21" fmla="*/ 72187 h 142"/>
              <a:gd name="T22" fmla="*/ 402338 w 79"/>
              <a:gd name="T23" fmla="*/ 67031 h 142"/>
              <a:gd name="T24" fmla="*/ 402338 w 79"/>
              <a:gd name="T25" fmla="*/ 67031 h 142"/>
              <a:gd name="T26" fmla="*/ 402338 w 79"/>
              <a:gd name="T27" fmla="*/ 61875 h 142"/>
              <a:gd name="T28" fmla="*/ 402338 w 79"/>
              <a:gd name="T29" fmla="*/ 61875 h 142"/>
              <a:gd name="T30" fmla="*/ 402338 w 79"/>
              <a:gd name="T31" fmla="*/ 61875 h 142"/>
              <a:gd name="T32" fmla="*/ 402338 w 79"/>
              <a:gd name="T33" fmla="*/ 61875 h 142"/>
              <a:gd name="T34" fmla="*/ 402338 w 79"/>
              <a:gd name="T35" fmla="*/ 56719 h 142"/>
              <a:gd name="T36" fmla="*/ 402338 w 79"/>
              <a:gd name="T37" fmla="*/ 56719 h 142"/>
              <a:gd name="T38" fmla="*/ 402338 w 79"/>
              <a:gd name="T39" fmla="*/ 56719 h 142"/>
              <a:gd name="T40" fmla="*/ 402338 w 79"/>
              <a:gd name="T41" fmla="*/ 51562 h 142"/>
              <a:gd name="T42" fmla="*/ 402338 w 79"/>
              <a:gd name="T43" fmla="*/ 51562 h 142"/>
              <a:gd name="T44" fmla="*/ 402338 w 79"/>
              <a:gd name="T45" fmla="*/ 51562 h 142"/>
              <a:gd name="T46" fmla="*/ 402338 w 79"/>
              <a:gd name="T47" fmla="*/ 46406 h 142"/>
              <a:gd name="T48" fmla="*/ 402338 w 79"/>
              <a:gd name="T49" fmla="*/ 46406 h 142"/>
              <a:gd name="T50" fmla="*/ 402338 w 79"/>
              <a:gd name="T51" fmla="*/ 46406 h 142"/>
              <a:gd name="T52" fmla="*/ 402338 w 79"/>
              <a:gd name="T53" fmla="*/ 41250 h 142"/>
              <a:gd name="T54" fmla="*/ 402338 w 79"/>
              <a:gd name="T55" fmla="*/ 41250 h 142"/>
              <a:gd name="T56" fmla="*/ 402338 w 79"/>
              <a:gd name="T57" fmla="*/ 41250 h 142"/>
              <a:gd name="T58" fmla="*/ 407496 w 79"/>
              <a:gd name="T59" fmla="*/ 41250 h 142"/>
              <a:gd name="T60" fmla="*/ 407496 w 79"/>
              <a:gd name="T61" fmla="*/ 41250 h 142"/>
              <a:gd name="T62" fmla="*/ 407496 w 79"/>
              <a:gd name="T63" fmla="*/ 36094 h 142"/>
              <a:gd name="T64" fmla="*/ 407496 w 79"/>
              <a:gd name="T65" fmla="*/ 36094 h 142"/>
              <a:gd name="T66" fmla="*/ 407496 w 79"/>
              <a:gd name="T67" fmla="*/ 36094 h 142"/>
              <a:gd name="T68" fmla="*/ 407496 w 79"/>
              <a:gd name="T69" fmla="*/ 30937 h 142"/>
              <a:gd name="T70" fmla="*/ 407496 w 79"/>
              <a:gd name="T71" fmla="*/ 30937 h 142"/>
              <a:gd name="T72" fmla="*/ 407496 w 79"/>
              <a:gd name="T73" fmla="*/ 30937 h 142"/>
              <a:gd name="T74" fmla="*/ 407496 w 79"/>
              <a:gd name="T75" fmla="*/ 30937 h 142"/>
              <a:gd name="T76" fmla="*/ 407496 w 79"/>
              <a:gd name="T77" fmla="*/ 25781 h 142"/>
              <a:gd name="T78" fmla="*/ 407496 w 79"/>
              <a:gd name="T79" fmla="*/ 25781 h 142"/>
              <a:gd name="T80" fmla="*/ 407496 w 79"/>
              <a:gd name="T81" fmla="*/ 25781 h 142"/>
              <a:gd name="T82" fmla="*/ 407496 w 79"/>
              <a:gd name="T83" fmla="*/ 20625 h 142"/>
              <a:gd name="T84" fmla="*/ 407496 w 79"/>
              <a:gd name="T85" fmla="*/ 20625 h 142"/>
              <a:gd name="T86" fmla="*/ 407496 w 79"/>
              <a:gd name="T87" fmla="*/ 20625 h 142"/>
              <a:gd name="T88" fmla="*/ 407496 w 79"/>
              <a:gd name="T89" fmla="*/ 15469 h 142"/>
              <a:gd name="T90" fmla="*/ 407496 w 79"/>
              <a:gd name="T91" fmla="*/ 15469 h 142"/>
              <a:gd name="T92" fmla="*/ 407496 w 79"/>
              <a:gd name="T93" fmla="*/ 15469 h 142"/>
              <a:gd name="T94" fmla="*/ 407496 w 79"/>
              <a:gd name="T95" fmla="*/ 15469 h 142"/>
              <a:gd name="T96" fmla="*/ 407496 w 79"/>
              <a:gd name="T97" fmla="*/ 15469 h 142"/>
              <a:gd name="T98" fmla="*/ 407496 w 79"/>
              <a:gd name="T99" fmla="*/ 10312 h 142"/>
              <a:gd name="T100" fmla="*/ 407496 w 79"/>
              <a:gd name="T101" fmla="*/ 10312 h 142"/>
              <a:gd name="T102" fmla="*/ 407496 w 79"/>
              <a:gd name="T103" fmla="*/ 10312 h 142"/>
              <a:gd name="T104" fmla="*/ 407496 w 79"/>
              <a:gd name="T105" fmla="*/ 5156 h 142"/>
              <a:gd name="T106" fmla="*/ 407496 w 79"/>
              <a:gd name="T107" fmla="*/ 5156 h 142"/>
              <a:gd name="T108" fmla="*/ 407496 w 79"/>
              <a:gd name="T109" fmla="*/ 5156 h 142"/>
              <a:gd name="T110" fmla="*/ 407496 w 79"/>
              <a:gd name="T111" fmla="*/ 5156 h 142"/>
              <a:gd name="T112" fmla="*/ 407496 w 79"/>
              <a:gd name="T113" fmla="*/ 0 h 14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9" h="142">
                <a:moveTo>
                  <a:pt x="32" y="69"/>
                </a:moveTo>
                <a:cubicBezTo>
                  <a:pt x="15" y="85"/>
                  <a:pt x="0" y="103"/>
                  <a:pt x="0" y="137"/>
                </a:cubicBezTo>
                <a:cubicBezTo>
                  <a:pt x="0" y="140"/>
                  <a:pt x="2" y="142"/>
                  <a:pt x="5" y="142"/>
                </a:cubicBezTo>
                <a:cubicBezTo>
                  <a:pt x="8" y="142"/>
                  <a:pt x="10" y="140"/>
                  <a:pt x="10" y="137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4" y="131"/>
                  <a:pt x="3" y="130"/>
                  <a:pt x="3" y="129"/>
                </a:cubicBezTo>
                <a:cubicBezTo>
                  <a:pt x="3" y="127"/>
                  <a:pt x="4" y="126"/>
                  <a:pt x="5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1"/>
                  <a:pt x="12" y="117"/>
                  <a:pt x="14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8" y="113"/>
                  <a:pt x="7" y="111"/>
                  <a:pt x="7" y="110"/>
                </a:cubicBezTo>
                <a:cubicBezTo>
                  <a:pt x="7" y="109"/>
                  <a:pt x="8" y="108"/>
                  <a:pt x="9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8" y="103"/>
                  <a:pt x="20" y="98"/>
                  <a:pt x="23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8" y="94"/>
                  <a:pt x="17" y="93"/>
                  <a:pt x="17" y="92"/>
                </a:cubicBezTo>
                <a:cubicBezTo>
                  <a:pt x="17" y="90"/>
                  <a:pt x="18" y="89"/>
                  <a:pt x="19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31" y="84"/>
                  <a:pt x="35" y="80"/>
                  <a:pt x="39" y="76"/>
                </a:cubicBezTo>
                <a:cubicBezTo>
                  <a:pt x="38" y="75"/>
                  <a:pt x="37" y="74"/>
                  <a:pt x="36" y="73"/>
                </a:cubicBezTo>
                <a:cubicBezTo>
                  <a:pt x="35" y="72"/>
                  <a:pt x="33" y="70"/>
                  <a:pt x="32" y="69"/>
                </a:cubicBezTo>
                <a:moveTo>
                  <a:pt x="78" y="16"/>
                </a:moveTo>
                <a:cubicBezTo>
                  <a:pt x="73" y="40"/>
                  <a:pt x="60" y="55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60" y="55"/>
                  <a:pt x="73" y="40"/>
                  <a:pt x="78" y="16"/>
                </a:cubicBezTo>
                <a:moveTo>
                  <a:pt x="78" y="15"/>
                </a:moveTo>
                <a:cubicBezTo>
                  <a:pt x="78" y="15"/>
                  <a:pt x="78" y="15"/>
                  <a:pt x="78" y="16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4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4"/>
                </a:cubicBezTo>
                <a:moveTo>
                  <a:pt x="78" y="13"/>
                </a:moveTo>
                <a:cubicBezTo>
                  <a:pt x="78" y="13"/>
                  <a:pt x="78" y="14"/>
                  <a:pt x="78" y="14"/>
                </a:cubicBezTo>
                <a:cubicBezTo>
                  <a:pt x="78" y="14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2"/>
                </a:moveTo>
                <a:cubicBezTo>
                  <a:pt x="78" y="12"/>
                  <a:pt x="78" y="13"/>
                  <a:pt x="78" y="13"/>
                </a:cubicBezTo>
                <a:cubicBezTo>
                  <a:pt x="78" y="13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0"/>
                </a:moveTo>
                <a:cubicBezTo>
                  <a:pt x="78" y="10"/>
                  <a:pt x="78" y="11"/>
                  <a:pt x="78" y="11"/>
                </a:cubicBezTo>
                <a:cubicBezTo>
                  <a:pt x="78" y="11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9"/>
                </a:moveTo>
                <a:cubicBezTo>
                  <a:pt x="78" y="9"/>
                  <a:pt x="78" y="9"/>
                  <a:pt x="78" y="10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8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9" y="8"/>
                </a:moveTo>
                <a:cubicBezTo>
                  <a:pt x="79" y="8"/>
                  <a:pt x="79" y="8"/>
                  <a:pt x="78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6"/>
                </a:moveTo>
                <a:cubicBezTo>
                  <a:pt x="79" y="6"/>
                  <a:pt x="79" y="7"/>
                  <a:pt x="79" y="7"/>
                </a:cubicBezTo>
                <a:cubicBezTo>
                  <a:pt x="79" y="7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3"/>
                </a:moveTo>
                <a:cubicBezTo>
                  <a:pt x="79" y="3"/>
                  <a:pt x="79" y="4"/>
                  <a:pt x="79" y="4"/>
                </a:cubicBezTo>
                <a:cubicBezTo>
                  <a:pt x="79" y="4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2"/>
                </a:moveTo>
                <a:cubicBezTo>
                  <a:pt x="79" y="2"/>
                  <a:pt x="79" y="3"/>
                  <a:pt x="79" y="3"/>
                </a:cubicBezTo>
                <a:cubicBezTo>
                  <a:pt x="79" y="3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1"/>
                </a:moveTo>
                <a:cubicBezTo>
                  <a:pt x="79" y="1"/>
                  <a:pt x="79" y="2"/>
                  <a:pt x="79" y="2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0"/>
                </a:moveTo>
                <a:cubicBezTo>
                  <a:pt x="79" y="0"/>
                  <a:pt x="79" y="0"/>
                  <a:pt x="79" y="1"/>
                </a:cubicBezTo>
                <a:cubicBezTo>
                  <a:pt x="79" y="0"/>
                  <a:pt x="79" y="0"/>
                  <a:pt x="79" y="0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2" name="Freeform 1478">
            <a:extLst>
              <a:ext uri="{FF2B5EF4-FFF2-40B4-BE49-F238E27FC236}">
                <a16:creationId xmlns:a16="http://schemas.microsoft.com/office/drawing/2014/main" id="{7CAD4117-7AE9-224D-B525-FFF3D49B0164}"/>
              </a:ext>
            </a:extLst>
          </p:cNvPr>
          <p:cNvSpPr>
            <a:spLocks/>
          </p:cNvSpPr>
          <p:nvPr userDrawn="1"/>
        </p:nvSpPr>
        <p:spPr bwMode="auto">
          <a:xfrm>
            <a:off x="8366125" y="1625600"/>
            <a:ext cx="406400" cy="758825"/>
          </a:xfrm>
          <a:custGeom>
            <a:avLst/>
            <a:gdLst>
              <a:gd name="T0" fmla="*/ 0 w 79"/>
              <a:gd name="T1" fmla="*/ 25794 h 147"/>
              <a:gd name="T2" fmla="*/ 0 w 79"/>
              <a:gd name="T3" fmla="*/ 25794 h 147"/>
              <a:gd name="T4" fmla="*/ 0 w 79"/>
              <a:gd name="T5" fmla="*/ 25794 h 147"/>
              <a:gd name="T6" fmla="*/ 0 w 79"/>
              <a:gd name="T7" fmla="*/ 30952 h 147"/>
              <a:gd name="T8" fmla="*/ 0 w 79"/>
              <a:gd name="T9" fmla="*/ 30952 h 147"/>
              <a:gd name="T10" fmla="*/ 0 w 79"/>
              <a:gd name="T11" fmla="*/ 30952 h 147"/>
              <a:gd name="T12" fmla="*/ 0 w 79"/>
              <a:gd name="T13" fmla="*/ 30952 h 147"/>
              <a:gd name="T14" fmla="*/ 0 w 79"/>
              <a:gd name="T15" fmla="*/ 30952 h 147"/>
              <a:gd name="T16" fmla="*/ 0 w 79"/>
              <a:gd name="T17" fmla="*/ 36111 h 147"/>
              <a:gd name="T18" fmla="*/ 0 w 79"/>
              <a:gd name="T19" fmla="*/ 36111 h 147"/>
              <a:gd name="T20" fmla="*/ 0 w 79"/>
              <a:gd name="T21" fmla="*/ 36111 h 147"/>
              <a:gd name="T22" fmla="*/ 0 w 79"/>
              <a:gd name="T23" fmla="*/ 36111 h 147"/>
              <a:gd name="T24" fmla="*/ 0 w 79"/>
              <a:gd name="T25" fmla="*/ 41270 h 147"/>
              <a:gd name="T26" fmla="*/ 0 w 79"/>
              <a:gd name="T27" fmla="*/ 41270 h 147"/>
              <a:gd name="T28" fmla="*/ 0 w 79"/>
              <a:gd name="T29" fmla="*/ 41270 h 147"/>
              <a:gd name="T30" fmla="*/ 0 w 79"/>
              <a:gd name="T31" fmla="*/ 41270 h 147"/>
              <a:gd name="T32" fmla="*/ 0 w 79"/>
              <a:gd name="T33" fmla="*/ 41270 h 147"/>
              <a:gd name="T34" fmla="*/ 0 w 79"/>
              <a:gd name="T35" fmla="*/ 46429 h 147"/>
              <a:gd name="T36" fmla="*/ 0 w 79"/>
              <a:gd name="T37" fmla="*/ 46429 h 147"/>
              <a:gd name="T38" fmla="*/ 0 w 79"/>
              <a:gd name="T39" fmla="*/ 46429 h 147"/>
              <a:gd name="T40" fmla="*/ 0 w 79"/>
              <a:gd name="T41" fmla="*/ 46429 h 147"/>
              <a:gd name="T42" fmla="*/ 0 w 79"/>
              <a:gd name="T43" fmla="*/ 46429 h 147"/>
              <a:gd name="T44" fmla="*/ 0 w 79"/>
              <a:gd name="T45" fmla="*/ 51587 h 147"/>
              <a:gd name="T46" fmla="*/ 0 w 79"/>
              <a:gd name="T47" fmla="*/ 51587 h 147"/>
              <a:gd name="T48" fmla="*/ 0 w 79"/>
              <a:gd name="T49" fmla="*/ 51587 h 147"/>
              <a:gd name="T50" fmla="*/ 0 w 79"/>
              <a:gd name="T51" fmla="*/ 56746 h 147"/>
              <a:gd name="T52" fmla="*/ 0 w 79"/>
              <a:gd name="T53" fmla="*/ 56746 h 147"/>
              <a:gd name="T54" fmla="*/ 0 w 79"/>
              <a:gd name="T55" fmla="*/ 56746 h 147"/>
              <a:gd name="T56" fmla="*/ 0 w 79"/>
              <a:gd name="T57" fmla="*/ 56746 h 147"/>
              <a:gd name="T58" fmla="*/ 0 w 79"/>
              <a:gd name="T59" fmla="*/ 56746 h 147"/>
              <a:gd name="T60" fmla="*/ 0 w 79"/>
              <a:gd name="T61" fmla="*/ 61905 h 147"/>
              <a:gd name="T62" fmla="*/ 185694 w 79"/>
              <a:gd name="T63" fmla="*/ 402382 h 147"/>
              <a:gd name="T64" fmla="*/ 263067 w 79"/>
              <a:gd name="T65" fmla="*/ 484922 h 147"/>
              <a:gd name="T66" fmla="*/ 309491 w 79"/>
              <a:gd name="T67" fmla="*/ 500398 h 147"/>
              <a:gd name="T68" fmla="*/ 283700 w 79"/>
              <a:gd name="T69" fmla="*/ 510715 h 147"/>
              <a:gd name="T70" fmla="*/ 345598 w 79"/>
              <a:gd name="T71" fmla="*/ 582938 h 147"/>
              <a:gd name="T72" fmla="*/ 345598 w 79"/>
              <a:gd name="T73" fmla="*/ 608731 h 147"/>
              <a:gd name="T74" fmla="*/ 350756 w 79"/>
              <a:gd name="T75" fmla="*/ 675795 h 147"/>
              <a:gd name="T76" fmla="*/ 376547 w 79"/>
              <a:gd name="T77" fmla="*/ 691271 h 147"/>
              <a:gd name="T78" fmla="*/ 350756 w 79"/>
              <a:gd name="T79" fmla="*/ 701589 h 147"/>
              <a:gd name="T80" fmla="*/ 381705 w 79"/>
              <a:gd name="T81" fmla="*/ 758335 h 147"/>
              <a:gd name="T82" fmla="*/ 237276 w 79"/>
              <a:gd name="T83" fmla="*/ 381747 h 147"/>
              <a:gd name="T84" fmla="*/ 237276 w 79"/>
              <a:gd name="T85" fmla="*/ 381747 h 147"/>
              <a:gd name="T86" fmla="*/ 185694 w 79"/>
              <a:gd name="T87" fmla="*/ 355953 h 147"/>
              <a:gd name="T88" fmla="*/ 139271 w 79"/>
              <a:gd name="T89" fmla="*/ 273413 h 147"/>
              <a:gd name="T90" fmla="*/ 98005 w 79"/>
              <a:gd name="T91" fmla="*/ 263096 h 147"/>
              <a:gd name="T92" fmla="*/ 118638 w 79"/>
              <a:gd name="T93" fmla="*/ 247620 h 147"/>
              <a:gd name="T94" fmla="*/ 61898 w 79"/>
              <a:gd name="T95" fmla="*/ 180556 h 147"/>
              <a:gd name="T96" fmla="*/ 61898 w 79"/>
              <a:gd name="T97" fmla="*/ 154762 h 147"/>
              <a:gd name="T98" fmla="*/ 56740 w 79"/>
              <a:gd name="T99" fmla="*/ 82540 h 147"/>
              <a:gd name="T100" fmla="*/ 25791 w 79"/>
              <a:gd name="T101" fmla="*/ 72222 h 147"/>
              <a:gd name="T102" fmla="*/ 51582 w 79"/>
              <a:gd name="T103" fmla="*/ 56746 h 147"/>
              <a:gd name="T104" fmla="*/ 25791 w 79"/>
              <a:gd name="T105" fmla="*/ 0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79" h="147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41"/>
                  <a:pt x="17" y="58"/>
                  <a:pt x="32" y="74"/>
                </a:cubicBezTo>
                <a:cubicBezTo>
                  <a:pt x="33" y="75"/>
                  <a:pt x="35" y="77"/>
                  <a:pt x="36" y="78"/>
                </a:cubicBezTo>
                <a:cubicBezTo>
                  <a:pt x="37" y="79"/>
                  <a:pt x="38" y="80"/>
                  <a:pt x="39" y="81"/>
                </a:cubicBezTo>
                <a:cubicBezTo>
                  <a:pt x="43" y="85"/>
                  <a:pt x="47" y="89"/>
                  <a:pt x="51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9" y="94"/>
                  <a:pt x="60" y="95"/>
                  <a:pt x="60" y="97"/>
                </a:cubicBezTo>
                <a:cubicBezTo>
                  <a:pt x="60" y="98"/>
                  <a:pt x="59" y="99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8" y="103"/>
                  <a:pt x="61" y="108"/>
                  <a:pt x="63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8" y="113"/>
                  <a:pt x="69" y="114"/>
                  <a:pt x="69" y="115"/>
                </a:cubicBezTo>
                <a:cubicBezTo>
                  <a:pt x="69" y="116"/>
                  <a:pt x="68" y="118"/>
                  <a:pt x="67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22"/>
                  <a:pt x="67" y="126"/>
                  <a:pt x="68" y="13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2" y="131"/>
                  <a:pt x="73" y="132"/>
                  <a:pt x="73" y="134"/>
                </a:cubicBezTo>
                <a:cubicBezTo>
                  <a:pt x="73" y="135"/>
                  <a:pt x="72" y="136"/>
                  <a:pt x="71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8"/>
                  <a:pt x="69" y="140"/>
                  <a:pt x="69" y="142"/>
                </a:cubicBezTo>
                <a:cubicBezTo>
                  <a:pt x="69" y="145"/>
                  <a:pt x="71" y="147"/>
                  <a:pt x="74" y="147"/>
                </a:cubicBezTo>
                <a:cubicBezTo>
                  <a:pt x="77" y="147"/>
                  <a:pt x="79" y="145"/>
                  <a:pt x="79" y="142"/>
                </a:cubicBezTo>
                <a:cubicBezTo>
                  <a:pt x="79" y="108"/>
                  <a:pt x="63" y="90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2"/>
                  <a:pt x="35" y="71"/>
                  <a:pt x="36" y="69"/>
                </a:cubicBezTo>
                <a:cubicBezTo>
                  <a:pt x="37" y="68"/>
                  <a:pt x="38" y="67"/>
                  <a:pt x="39" y="66"/>
                </a:cubicBezTo>
                <a:cubicBezTo>
                  <a:pt x="35" y="62"/>
                  <a:pt x="31" y="58"/>
                  <a:pt x="27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0" y="53"/>
                  <a:pt x="19" y="52"/>
                  <a:pt x="19" y="51"/>
                </a:cubicBezTo>
                <a:cubicBezTo>
                  <a:pt x="19" y="49"/>
                  <a:pt x="20" y="48"/>
                  <a:pt x="21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0" y="44"/>
                  <a:pt x="18" y="40"/>
                  <a:pt x="16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0" y="35"/>
                  <a:pt x="9" y="34"/>
                  <a:pt x="9" y="32"/>
                </a:cubicBezTo>
                <a:cubicBezTo>
                  <a:pt x="9" y="31"/>
                  <a:pt x="10" y="30"/>
                  <a:pt x="12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2" y="26"/>
                  <a:pt x="11" y="21"/>
                  <a:pt x="11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5"/>
                  <a:pt x="5" y="14"/>
                </a:cubicBezTo>
                <a:cubicBezTo>
                  <a:pt x="5" y="12"/>
                  <a:pt x="7" y="11"/>
                  <a:pt x="8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3" name="Freeform 1479">
            <a:extLst>
              <a:ext uri="{FF2B5EF4-FFF2-40B4-BE49-F238E27FC236}">
                <a16:creationId xmlns:a16="http://schemas.microsoft.com/office/drawing/2014/main" id="{F076AB51-D946-AE40-888B-BFC4409A522E}"/>
              </a:ext>
            </a:extLst>
          </p:cNvPr>
          <p:cNvSpPr>
            <a:spLocks/>
          </p:cNvSpPr>
          <p:nvPr userDrawn="1"/>
        </p:nvSpPr>
        <p:spPr bwMode="auto">
          <a:xfrm>
            <a:off x="8462963" y="1874838"/>
            <a:ext cx="185737" cy="25400"/>
          </a:xfrm>
          <a:custGeom>
            <a:avLst/>
            <a:gdLst>
              <a:gd name="T0" fmla="*/ 185225 w 36"/>
              <a:gd name="T1" fmla="*/ 0 h 5"/>
              <a:gd name="T2" fmla="*/ 20581 w 36"/>
              <a:gd name="T3" fmla="*/ 0 h 5"/>
              <a:gd name="T4" fmla="*/ 10290 w 36"/>
              <a:gd name="T5" fmla="*/ 0 h 5"/>
              <a:gd name="T6" fmla="*/ 0 w 36"/>
              <a:gd name="T7" fmla="*/ 15689 h 5"/>
              <a:gd name="T8" fmla="*/ 10290 w 36"/>
              <a:gd name="T9" fmla="*/ 26149 h 5"/>
              <a:gd name="T10" fmla="*/ 41161 w 36"/>
              <a:gd name="T11" fmla="*/ 26149 h 5"/>
              <a:gd name="T12" fmla="*/ 164644 w 36"/>
              <a:gd name="T13" fmla="*/ 26149 h 5"/>
              <a:gd name="T14" fmla="*/ 185225 w 36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5">
                <a:moveTo>
                  <a:pt x="3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3" y="4"/>
                  <a:pt x="35" y="2"/>
                  <a:pt x="3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4" name="Freeform 1480">
            <a:extLst>
              <a:ext uri="{FF2B5EF4-FFF2-40B4-BE49-F238E27FC236}">
                <a16:creationId xmlns:a16="http://schemas.microsoft.com/office/drawing/2014/main" id="{D20DF501-89AC-FC4D-BFDE-7746F5ABB5D5}"/>
              </a:ext>
            </a:extLst>
          </p:cNvPr>
          <p:cNvSpPr>
            <a:spLocks/>
          </p:cNvSpPr>
          <p:nvPr userDrawn="1"/>
        </p:nvSpPr>
        <p:spPr bwMode="auto">
          <a:xfrm>
            <a:off x="8412163" y="1781175"/>
            <a:ext cx="288925" cy="25400"/>
          </a:xfrm>
          <a:custGeom>
            <a:avLst/>
            <a:gdLst>
              <a:gd name="T0" fmla="*/ 289823 w 56"/>
              <a:gd name="T1" fmla="*/ 0 h 5"/>
              <a:gd name="T2" fmla="*/ 25877 w 56"/>
              <a:gd name="T3" fmla="*/ 0 h 5"/>
              <a:gd name="T4" fmla="*/ 15526 w 56"/>
              <a:gd name="T5" fmla="*/ 0 h 5"/>
              <a:gd name="T6" fmla="*/ 0 w 56"/>
              <a:gd name="T7" fmla="*/ 10460 h 5"/>
              <a:gd name="T8" fmla="*/ 15526 w 56"/>
              <a:gd name="T9" fmla="*/ 26149 h 5"/>
              <a:gd name="T10" fmla="*/ 36228 w 56"/>
              <a:gd name="T11" fmla="*/ 26149 h 5"/>
              <a:gd name="T12" fmla="*/ 279472 w 56"/>
              <a:gd name="T13" fmla="*/ 26149 h 5"/>
              <a:gd name="T14" fmla="*/ 289823 w 56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5"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7" y="5"/>
                  <a:pt x="7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3"/>
                  <a:pt x="55" y="2"/>
                  <a:pt x="5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5" name="Freeform 1481">
            <a:extLst>
              <a:ext uri="{FF2B5EF4-FFF2-40B4-BE49-F238E27FC236}">
                <a16:creationId xmlns:a16="http://schemas.microsoft.com/office/drawing/2014/main" id="{8003E507-AB95-E64A-84E9-0BCB3EAA8FC6}"/>
              </a:ext>
            </a:extLst>
          </p:cNvPr>
          <p:cNvSpPr>
            <a:spLocks/>
          </p:cNvSpPr>
          <p:nvPr userDrawn="1"/>
        </p:nvSpPr>
        <p:spPr bwMode="auto">
          <a:xfrm>
            <a:off x="8391525" y="1682750"/>
            <a:ext cx="325438" cy="26988"/>
          </a:xfrm>
          <a:custGeom>
            <a:avLst/>
            <a:gdLst>
              <a:gd name="T0" fmla="*/ 324689 w 63"/>
              <a:gd name="T1" fmla="*/ 0 h 5"/>
              <a:gd name="T2" fmla="*/ 25769 w 63"/>
              <a:gd name="T3" fmla="*/ 0 h 5"/>
              <a:gd name="T4" fmla="*/ 15461 w 63"/>
              <a:gd name="T5" fmla="*/ 0 h 5"/>
              <a:gd name="T6" fmla="*/ 0 w 63"/>
              <a:gd name="T7" fmla="*/ 15689 h 5"/>
              <a:gd name="T8" fmla="*/ 15461 w 63"/>
              <a:gd name="T9" fmla="*/ 26149 h 5"/>
              <a:gd name="T10" fmla="*/ 30923 w 63"/>
              <a:gd name="T11" fmla="*/ 26149 h 5"/>
              <a:gd name="T12" fmla="*/ 324689 w 63"/>
              <a:gd name="T13" fmla="*/ 26149 h 5"/>
              <a:gd name="T14" fmla="*/ 324689 w 63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3" h="5">
                <a:moveTo>
                  <a:pt x="63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6" y="5"/>
                  <a:pt x="6" y="5"/>
                  <a:pt x="6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4"/>
                  <a:pt x="63" y="2"/>
                  <a:pt x="6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6" name="Freeform 1482">
            <a:extLst>
              <a:ext uri="{FF2B5EF4-FFF2-40B4-BE49-F238E27FC236}">
                <a16:creationId xmlns:a16="http://schemas.microsoft.com/office/drawing/2014/main" id="{165D1653-D20F-2046-B841-19AA58ABA9FC}"/>
              </a:ext>
            </a:extLst>
          </p:cNvPr>
          <p:cNvSpPr>
            <a:spLocks/>
          </p:cNvSpPr>
          <p:nvPr userDrawn="1"/>
        </p:nvSpPr>
        <p:spPr bwMode="auto">
          <a:xfrm>
            <a:off x="8453438" y="2111375"/>
            <a:ext cx="222250" cy="26988"/>
          </a:xfrm>
          <a:custGeom>
            <a:avLst/>
            <a:gdLst>
              <a:gd name="T0" fmla="*/ 206764 w 43"/>
              <a:gd name="T1" fmla="*/ 0 h 5"/>
              <a:gd name="T2" fmla="*/ 175749 w 43"/>
              <a:gd name="T3" fmla="*/ 0 h 5"/>
              <a:gd name="T4" fmla="*/ 51691 w 43"/>
              <a:gd name="T5" fmla="*/ 0 h 5"/>
              <a:gd name="T6" fmla="*/ 10338 w 43"/>
              <a:gd name="T7" fmla="*/ 0 h 5"/>
              <a:gd name="T8" fmla="*/ 0 w 43"/>
              <a:gd name="T9" fmla="*/ 15689 h 5"/>
              <a:gd name="T10" fmla="*/ 10338 w 43"/>
              <a:gd name="T11" fmla="*/ 26149 h 5"/>
              <a:gd name="T12" fmla="*/ 31015 w 43"/>
              <a:gd name="T13" fmla="*/ 26149 h 5"/>
              <a:gd name="T14" fmla="*/ 196426 w 43"/>
              <a:gd name="T15" fmla="*/ 26149 h 5"/>
              <a:gd name="T16" fmla="*/ 206764 w 43"/>
              <a:gd name="T17" fmla="*/ 26149 h 5"/>
              <a:gd name="T18" fmla="*/ 222271 w 43"/>
              <a:gd name="T19" fmla="*/ 15689 h 5"/>
              <a:gd name="T20" fmla="*/ 206764 w 43"/>
              <a:gd name="T21" fmla="*/ 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3" h="5">
                <a:moveTo>
                  <a:pt x="40" y="0"/>
                </a:moveTo>
                <a:cubicBezTo>
                  <a:pt x="34" y="0"/>
                  <a:pt x="34" y="0"/>
                  <a:pt x="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6" y="5"/>
                  <a:pt x="6" y="5"/>
                  <a:pt x="6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2" y="5"/>
                  <a:pt x="43" y="4"/>
                  <a:pt x="43" y="3"/>
                </a:cubicBezTo>
                <a:cubicBezTo>
                  <a:pt x="43" y="1"/>
                  <a:pt x="42" y="0"/>
                  <a:pt x="4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7" name="Freeform 1483">
            <a:extLst>
              <a:ext uri="{FF2B5EF4-FFF2-40B4-BE49-F238E27FC236}">
                <a16:creationId xmlns:a16="http://schemas.microsoft.com/office/drawing/2014/main" id="{88A6F593-1067-9E49-8C3B-A9E5F980D4EA}"/>
              </a:ext>
            </a:extLst>
          </p:cNvPr>
          <p:cNvSpPr>
            <a:spLocks/>
          </p:cNvSpPr>
          <p:nvPr userDrawn="1"/>
        </p:nvSpPr>
        <p:spPr bwMode="auto">
          <a:xfrm>
            <a:off x="8402638" y="2209800"/>
            <a:ext cx="317500" cy="26988"/>
          </a:xfrm>
          <a:custGeom>
            <a:avLst/>
            <a:gdLst>
              <a:gd name="T0" fmla="*/ 307889 w 62"/>
              <a:gd name="T1" fmla="*/ 0 h 5"/>
              <a:gd name="T2" fmla="*/ 287363 w 62"/>
              <a:gd name="T3" fmla="*/ 0 h 5"/>
              <a:gd name="T4" fmla="*/ 46183 w 62"/>
              <a:gd name="T5" fmla="*/ 0 h 5"/>
              <a:gd name="T6" fmla="*/ 10263 w 62"/>
              <a:gd name="T7" fmla="*/ 0 h 5"/>
              <a:gd name="T8" fmla="*/ 0 w 62"/>
              <a:gd name="T9" fmla="*/ 10460 h 5"/>
              <a:gd name="T10" fmla="*/ 10263 w 62"/>
              <a:gd name="T11" fmla="*/ 26149 h 5"/>
              <a:gd name="T12" fmla="*/ 35920 w 62"/>
              <a:gd name="T13" fmla="*/ 26149 h 5"/>
              <a:gd name="T14" fmla="*/ 297626 w 62"/>
              <a:gd name="T15" fmla="*/ 26149 h 5"/>
              <a:gd name="T16" fmla="*/ 307889 w 62"/>
              <a:gd name="T17" fmla="*/ 26149 h 5"/>
              <a:gd name="T18" fmla="*/ 318152 w 62"/>
              <a:gd name="T19" fmla="*/ 10460 h 5"/>
              <a:gd name="T20" fmla="*/ 307889 w 62"/>
              <a:gd name="T21" fmla="*/ 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2" h="5">
                <a:moveTo>
                  <a:pt x="60" y="0"/>
                </a:moveTo>
                <a:cubicBezTo>
                  <a:pt x="56" y="0"/>
                  <a:pt x="56" y="0"/>
                  <a:pt x="56" y="0"/>
                </a:cubicBezTo>
                <a:cubicBezTo>
                  <a:pt x="9" y="0"/>
                  <a:pt x="9" y="0"/>
                  <a:pt x="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1" y="5"/>
                  <a:pt x="62" y="3"/>
                  <a:pt x="62" y="2"/>
                </a:cubicBezTo>
                <a:cubicBezTo>
                  <a:pt x="62" y="1"/>
                  <a:pt x="61" y="0"/>
                  <a:pt x="6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8" name="Freeform 1484">
            <a:extLst>
              <a:ext uri="{FF2B5EF4-FFF2-40B4-BE49-F238E27FC236}">
                <a16:creationId xmlns:a16="http://schemas.microsoft.com/office/drawing/2014/main" id="{D42BEDE4-7D7D-A440-9875-1A4970A20853}"/>
              </a:ext>
            </a:extLst>
          </p:cNvPr>
          <p:cNvSpPr>
            <a:spLocks/>
          </p:cNvSpPr>
          <p:nvPr userDrawn="1"/>
        </p:nvSpPr>
        <p:spPr bwMode="auto">
          <a:xfrm>
            <a:off x="8380413" y="2301875"/>
            <a:ext cx="361950" cy="25400"/>
          </a:xfrm>
          <a:custGeom>
            <a:avLst/>
            <a:gdLst>
              <a:gd name="T0" fmla="*/ 351400 w 70"/>
              <a:gd name="T1" fmla="*/ 0 h 5"/>
              <a:gd name="T2" fmla="*/ 335897 w 70"/>
              <a:gd name="T3" fmla="*/ 0 h 5"/>
              <a:gd name="T4" fmla="*/ 41341 w 70"/>
              <a:gd name="T5" fmla="*/ 0 h 5"/>
              <a:gd name="T6" fmla="*/ 10335 w 70"/>
              <a:gd name="T7" fmla="*/ 0 h 5"/>
              <a:gd name="T8" fmla="*/ 0 w 70"/>
              <a:gd name="T9" fmla="*/ 15689 h 5"/>
              <a:gd name="T10" fmla="*/ 10335 w 70"/>
              <a:gd name="T11" fmla="*/ 26149 h 5"/>
              <a:gd name="T12" fmla="*/ 36174 w 70"/>
              <a:gd name="T13" fmla="*/ 26149 h 5"/>
              <a:gd name="T14" fmla="*/ 335897 w 70"/>
              <a:gd name="T15" fmla="*/ 26149 h 5"/>
              <a:gd name="T16" fmla="*/ 351400 w 70"/>
              <a:gd name="T17" fmla="*/ 26149 h 5"/>
              <a:gd name="T18" fmla="*/ 361735 w 70"/>
              <a:gd name="T19" fmla="*/ 15689 h 5"/>
              <a:gd name="T20" fmla="*/ 351400 w 70"/>
              <a:gd name="T21" fmla="*/ 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5"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4"/>
                  <a:pt x="70" y="3"/>
                </a:cubicBezTo>
                <a:cubicBezTo>
                  <a:pt x="70" y="1"/>
                  <a:pt x="69" y="0"/>
                  <a:pt x="6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9" name="Freeform 1485">
            <a:extLst>
              <a:ext uri="{FF2B5EF4-FFF2-40B4-BE49-F238E27FC236}">
                <a16:creationId xmlns:a16="http://schemas.microsoft.com/office/drawing/2014/main" id="{D3F33DDF-54B0-5347-92F0-C8AA6EA469BE}"/>
              </a:ext>
            </a:extLst>
          </p:cNvPr>
          <p:cNvSpPr>
            <a:spLocks/>
          </p:cNvSpPr>
          <p:nvPr userDrawn="1"/>
        </p:nvSpPr>
        <p:spPr bwMode="auto">
          <a:xfrm>
            <a:off x="8531225" y="1625600"/>
            <a:ext cx="241300" cy="382588"/>
          </a:xfrm>
          <a:custGeom>
            <a:avLst/>
            <a:gdLst>
              <a:gd name="T0" fmla="*/ 185272 w 47"/>
              <a:gd name="T1" fmla="*/ 56687 h 74"/>
              <a:gd name="T2" fmla="*/ 159540 w 47"/>
              <a:gd name="T3" fmla="*/ 180367 h 74"/>
              <a:gd name="T4" fmla="*/ 36025 w 47"/>
              <a:gd name="T5" fmla="*/ 340120 h 74"/>
              <a:gd name="T6" fmla="*/ 72050 w 47"/>
              <a:gd name="T7" fmla="*/ 381347 h 74"/>
              <a:gd name="T8" fmla="*/ 236737 w 47"/>
              <a:gd name="T9" fmla="*/ 108220 h 74"/>
              <a:gd name="T10" fmla="*/ 236737 w 47"/>
              <a:gd name="T11" fmla="*/ 103067 h 74"/>
              <a:gd name="T12" fmla="*/ 236737 w 47"/>
              <a:gd name="T13" fmla="*/ 103067 h 74"/>
              <a:gd name="T14" fmla="*/ 236737 w 47"/>
              <a:gd name="T15" fmla="*/ 103067 h 74"/>
              <a:gd name="T16" fmla="*/ 236737 w 47"/>
              <a:gd name="T17" fmla="*/ 97913 h 74"/>
              <a:gd name="T18" fmla="*/ 236737 w 47"/>
              <a:gd name="T19" fmla="*/ 92760 h 74"/>
              <a:gd name="T20" fmla="*/ 236737 w 47"/>
              <a:gd name="T21" fmla="*/ 92760 h 74"/>
              <a:gd name="T22" fmla="*/ 236737 w 47"/>
              <a:gd name="T23" fmla="*/ 87607 h 74"/>
              <a:gd name="T24" fmla="*/ 236737 w 47"/>
              <a:gd name="T25" fmla="*/ 87607 h 74"/>
              <a:gd name="T26" fmla="*/ 236737 w 47"/>
              <a:gd name="T27" fmla="*/ 87607 h 74"/>
              <a:gd name="T28" fmla="*/ 236737 w 47"/>
              <a:gd name="T29" fmla="*/ 82453 h 74"/>
              <a:gd name="T30" fmla="*/ 236737 w 47"/>
              <a:gd name="T31" fmla="*/ 82453 h 74"/>
              <a:gd name="T32" fmla="*/ 236737 w 47"/>
              <a:gd name="T33" fmla="*/ 82453 h 74"/>
              <a:gd name="T34" fmla="*/ 236737 w 47"/>
              <a:gd name="T35" fmla="*/ 77300 h 74"/>
              <a:gd name="T36" fmla="*/ 236737 w 47"/>
              <a:gd name="T37" fmla="*/ 77300 h 74"/>
              <a:gd name="T38" fmla="*/ 236737 w 47"/>
              <a:gd name="T39" fmla="*/ 72147 h 74"/>
              <a:gd name="T40" fmla="*/ 236737 w 47"/>
              <a:gd name="T41" fmla="*/ 72147 h 74"/>
              <a:gd name="T42" fmla="*/ 236737 w 47"/>
              <a:gd name="T43" fmla="*/ 72147 h 74"/>
              <a:gd name="T44" fmla="*/ 236737 w 47"/>
              <a:gd name="T45" fmla="*/ 72147 h 74"/>
              <a:gd name="T46" fmla="*/ 236737 w 47"/>
              <a:gd name="T47" fmla="*/ 66993 h 74"/>
              <a:gd name="T48" fmla="*/ 236737 w 47"/>
              <a:gd name="T49" fmla="*/ 66993 h 74"/>
              <a:gd name="T50" fmla="*/ 241883 w 47"/>
              <a:gd name="T51" fmla="*/ 66993 h 74"/>
              <a:gd name="T52" fmla="*/ 241883 w 47"/>
              <a:gd name="T53" fmla="*/ 61840 h 74"/>
              <a:gd name="T54" fmla="*/ 241883 w 47"/>
              <a:gd name="T55" fmla="*/ 61840 h 74"/>
              <a:gd name="T56" fmla="*/ 241883 w 47"/>
              <a:gd name="T57" fmla="*/ 61840 h 74"/>
              <a:gd name="T58" fmla="*/ 241883 w 47"/>
              <a:gd name="T59" fmla="*/ 56687 h 74"/>
              <a:gd name="T60" fmla="*/ 241883 w 47"/>
              <a:gd name="T61" fmla="*/ 56687 h 74"/>
              <a:gd name="T62" fmla="*/ 241883 w 47"/>
              <a:gd name="T63" fmla="*/ 56687 h 74"/>
              <a:gd name="T64" fmla="*/ 241883 w 47"/>
              <a:gd name="T65" fmla="*/ 51533 h 74"/>
              <a:gd name="T66" fmla="*/ 241883 w 47"/>
              <a:gd name="T67" fmla="*/ 51533 h 74"/>
              <a:gd name="T68" fmla="*/ 241883 w 47"/>
              <a:gd name="T69" fmla="*/ 51533 h 74"/>
              <a:gd name="T70" fmla="*/ 241883 w 47"/>
              <a:gd name="T71" fmla="*/ 51533 h 74"/>
              <a:gd name="T72" fmla="*/ 241883 w 47"/>
              <a:gd name="T73" fmla="*/ 46380 h 74"/>
              <a:gd name="T74" fmla="*/ 241883 w 47"/>
              <a:gd name="T75" fmla="*/ 46380 h 74"/>
              <a:gd name="T76" fmla="*/ 241883 w 47"/>
              <a:gd name="T77" fmla="*/ 46380 h 74"/>
              <a:gd name="T78" fmla="*/ 241883 w 47"/>
              <a:gd name="T79" fmla="*/ 41227 h 74"/>
              <a:gd name="T80" fmla="*/ 241883 w 47"/>
              <a:gd name="T81" fmla="*/ 41227 h 74"/>
              <a:gd name="T82" fmla="*/ 241883 w 47"/>
              <a:gd name="T83" fmla="*/ 41227 h 74"/>
              <a:gd name="T84" fmla="*/ 241883 w 47"/>
              <a:gd name="T85" fmla="*/ 36073 h 74"/>
              <a:gd name="T86" fmla="*/ 241883 w 47"/>
              <a:gd name="T87" fmla="*/ 36073 h 74"/>
              <a:gd name="T88" fmla="*/ 241883 w 47"/>
              <a:gd name="T89" fmla="*/ 36073 h 74"/>
              <a:gd name="T90" fmla="*/ 241883 w 47"/>
              <a:gd name="T91" fmla="*/ 30920 h 74"/>
              <a:gd name="T92" fmla="*/ 241883 w 47"/>
              <a:gd name="T93" fmla="*/ 30920 h 74"/>
              <a:gd name="T94" fmla="*/ 241883 w 47"/>
              <a:gd name="T95" fmla="*/ 30920 h 74"/>
              <a:gd name="T96" fmla="*/ 241883 w 47"/>
              <a:gd name="T97" fmla="*/ 30920 h 74"/>
              <a:gd name="T98" fmla="*/ 241883 w 47"/>
              <a:gd name="T99" fmla="*/ 25767 h 74"/>
              <a:gd name="T100" fmla="*/ 241883 w 47"/>
              <a:gd name="T101" fmla="*/ 25767 h 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7" h="74">
                <a:moveTo>
                  <a:pt x="42" y="0"/>
                </a:move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9"/>
                  <a:pt x="36" y="11"/>
                </a:cubicBezTo>
                <a:cubicBezTo>
                  <a:pt x="36" y="13"/>
                  <a:pt x="36" y="15"/>
                  <a:pt x="36" y="16"/>
                </a:cubicBezTo>
                <a:cubicBezTo>
                  <a:pt x="35" y="21"/>
                  <a:pt x="34" y="26"/>
                  <a:pt x="33" y="30"/>
                </a:cubicBezTo>
                <a:cubicBezTo>
                  <a:pt x="32" y="32"/>
                  <a:pt x="31" y="33"/>
                  <a:pt x="31" y="35"/>
                </a:cubicBezTo>
                <a:cubicBezTo>
                  <a:pt x="29" y="40"/>
                  <a:pt x="26" y="44"/>
                  <a:pt x="23" y="48"/>
                </a:cubicBezTo>
                <a:cubicBezTo>
                  <a:pt x="22" y="50"/>
                  <a:pt x="20" y="52"/>
                  <a:pt x="19" y="53"/>
                </a:cubicBezTo>
                <a:cubicBezTo>
                  <a:pt x="15" y="58"/>
                  <a:pt x="11" y="62"/>
                  <a:pt x="7" y="66"/>
                </a:cubicBezTo>
                <a:cubicBezTo>
                  <a:pt x="6" y="67"/>
                  <a:pt x="5" y="68"/>
                  <a:pt x="4" y="69"/>
                </a:cubicBezTo>
                <a:cubicBezTo>
                  <a:pt x="3" y="71"/>
                  <a:pt x="1" y="72"/>
                  <a:pt x="0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28" y="60"/>
                  <a:pt x="41" y="45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2"/>
                  <a:pt x="45" y="0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0" name="Rectangle 609">
            <a:extLst>
              <a:ext uri="{FF2B5EF4-FFF2-40B4-BE49-F238E27FC236}">
                <a16:creationId xmlns:a16="http://schemas.microsoft.com/office/drawing/2014/main" id="{D23C4F93-83B0-5B4C-8744-E3D6713DAC1E}"/>
              </a:ext>
            </a:extLst>
          </p:cNvPr>
          <p:cNvSpPr/>
          <p:nvPr userDrawn="1"/>
        </p:nvSpPr>
        <p:spPr>
          <a:xfrm>
            <a:off x="673100" y="3862388"/>
            <a:ext cx="11058525" cy="253365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  <a:cs typeface="+mn-cs"/>
              </a:rPr>
              <a:t>Front-line ovarian cancer</a:t>
            </a:r>
          </a:p>
          <a:p>
            <a:pPr>
              <a:spcAft>
                <a:spcPts val="2400"/>
              </a:spcAft>
              <a:defRPr/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  <a:cs typeface="+mn-cs"/>
              </a:rPr>
              <a:t>Can we do better?</a:t>
            </a:r>
          </a:p>
          <a:p>
            <a:pPr>
              <a:defRPr/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  <a:cs typeface="+mn-cs"/>
              </a:rPr>
              <a:t>Today</a:t>
            </a:r>
          </a:p>
          <a:p>
            <a:pPr>
              <a:defRPr/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  <a:cs typeface="+mn-cs"/>
              </a:rPr>
              <a:t>Tomorrow</a:t>
            </a:r>
          </a:p>
        </p:txBody>
      </p:sp>
      <p:sp>
        <p:nvSpPr>
          <p:cNvPr id="611" name="Rectangle 610">
            <a:extLst>
              <a:ext uri="{FF2B5EF4-FFF2-40B4-BE49-F238E27FC236}">
                <a16:creationId xmlns:a16="http://schemas.microsoft.com/office/drawing/2014/main" id="{281397CA-26F6-AC4D-8DFF-4D61A748909A}"/>
              </a:ext>
            </a:extLst>
          </p:cNvPr>
          <p:cNvSpPr/>
          <p:nvPr userDrawn="1"/>
        </p:nvSpPr>
        <p:spPr>
          <a:xfrm>
            <a:off x="7567613" y="6400800"/>
            <a:ext cx="4160837" cy="292100"/>
          </a:xfrm>
          <a:prstGeom prst="rect">
            <a:avLst/>
          </a:prstGeom>
        </p:spPr>
        <p:txBody>
          <a:bodyPr lIns="0" anchor="b"/>
          <a:lstStyle/>
          <a:p>
            <a:pPr algn="r">
              <a:defRPr/>
            </a:pPr>
            <a:r>
              <a:rPr lang="en-GB" sz="1067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  <a:cs typeface="+mn-cs"/>
              </a:rPr>
              <a:t>This symposium is not intended for physicians practising in the USA</a:t>
            </a:r>
            <a:endParaRPr lang="en-GB" sz="1067" i="1" dirty="0">
              <a:solidFill>
                <a:srgbClr val="000000"/>
              </a:solidFill>
              <a:latin typeface="Imago" pitchFamily="2" charset="0"/>
              <a:ea typeface="MS PGothic" pitchFamily="34" charset="-128"/>
              <a:cs typeface="+mn-cs"/>
            </a:endParaRPr>
          </a:p>
        </p:txBody>
      </p:sp>
      <p:grpSp>
        <p:nvGrpSpPr>
          <p:cNvPr id="612" name="Group 613">
            <a:extLst>
              <a:ext uri="{FF2B5EF4-FFF2-40B4-BE49-F238E27FC236}">
                <a16:creationId xmlns:a16="http://schemas.microsoft.com/office/drawing/2014/main" id="{3BC69052-2D6C-8A4F-8622-1199F9018D8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740775" y="225425"/>
            <a:ext cx="1987550" cy="1987550"/>
            <a:chOff x="7805764" y="-916404"/>
            <a:chExt cx="1490400" cy="1490400"/>
          </a:xfrm>
        </p:grpSpPr>
        <p:sp>
          <p:nvSpPr>
            <p:cNvPr id="613" name="Oval 614">
              <a:extLst>
                <a:ext uri="{FF2B5EF4-FFF2-40B4-BE49-F238E27FC236}">
                  <a16:creationId xmlns:a16="http://schemas.microsoft.com/office/drawing/2014/main" id="{A9DE1627-77BA-3843-BDEB-06BA022C3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5764" y="-916404"/>
              <a:ext cx="1490400" cy="1490400"/>
            </a:xfrm>
            <a:prstGeom prst="ellipse">
              <a:avLst/>
            </a:prstGeom>
            <a:solidFill>
              <a:schemeClr val="tx2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grpSp>
          <p:nvGrpSpPr>
            <p:cNvPr id="614" name="Group 613">
              <a:extLst>
                <a:ext uri="{FF2B5EF4-FFF2-40B4-BE49-F238E27FC236}">
                  <a16:creationId xmlns:a16="http://schemas.microsoft.com/office/drawing/2014/main" id="{E757EAB2-4C8A-B84E-B2AC-AC8586B0A64F}"/>
                </a:ext>
              </a:extLst>
            </p:cNvPr>
            <p:cNvGrpSpPr/>
            <p:nvPr/>
          </p:nvGrpSpPr>
          <p:grpSpPr>
            <a:xfrm>
              <a:off x="7984775" y="-596815"/>
              <a:ext cx="1132377" cy="725139"/>
              <a:chOff x="1303892" y="1397159"/>
              <a:chExt cx="1326596" cy="849511"/>
            </a:xfrm>
            <a:solidFill>
              <a:schemeClr val="bg1"/>
            </a:solidFill>
          </p:grpSpPr>
          <p:grpSp>
            <p:nvGrpSpPr>
              <p:cNvPr id="615" name="Group 614">
                <a:extLst>
                  <a:ext uri="{FF2B5EF4-FFF2-40B4-BE49-F238E27FC236}">
                    <a16:creationId xmlns:a16="http://schemas.microsoft.com/office/drawing/2014/main" id="{C5F16F69-74DB-CC47-9D9B-9F37A246ECB0}"/>
                  </a:ext>
                </a:extLst>
              </p:cNvPr>
              <p:cNvGrpSpPr/>
              <p:nvPr/>
            </p:nvGrpSpPr>
            <p:grpSpPr>
              <a:xfrm>
                <a:off x="1303892" y="1649373"/>
                <a:ext cx="601822" cy="597297"/>
                <a:chOff x="2078038" y="1558926"/>
                <a:chExt cx="422275" cy="419100"/>
              </a:xfrm>
              <a:grpFill/>
            </p:grpSpPr>
            <p:sp>
              <p:nvSpPr>
                <p:cNvPr id="619" name="Freeform 29">
                  <a:extLst>
                    <a:ext uri="{FF2B5EF4-FFF2-40B4-BE49-F238E27FC236}">
                      <a16:creationId xmlns:a16="http://schemas.microsoft.com/office/drawing/2014/main" id="{E269AC6E-DA15-E94F-A98D-4215CD6447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8038" y="1558926"/>
                  <a:ext cx="422275" cy="419100"/>
                </a:xfrm>
                <a:custGeom>
                  <a:avLst/>
                  <a:gdLst>
                    <a:gd name="T0" fmla="*/ 111 w 111"/>
                    <a:gd name="T1" fmla="*/ 56 h 111"/>
                    <a:gd name="T2" fmla="*/ 56 w 111"/>
                    <a:gd name="T3" fmla="*/ 111 h 111"/>
                    <a:gd name="T4" fmla="*/ 0 w 111"/>
                    <a:gd name="T5" fmla="*/ 56 h 111"/>
                    <a:gd name="T6" fmla="*/ 56 w 111"/>
                    <a:gd name="T7" fmla="*/ 0 h 111"/>
                    <a:gd name="T8" fmla="*/ 111 w 111"/>
                    <a:gd name="T9" fmla="*/ 5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1" h="111">
                      <a:moveTo>
                        <a:pt x="111" y="56"/>
                      </a:moveTo>
                      <a:cubicBezTo>
                        <a:pt x="111" y="82"/>
                        <a:pt x="90" y="111"/>
                        <a:pt x="56" y="111"/>
                      </a:cubicBezTo>
                      <a:cubicBezTo>
                        <a:pt x="25" y="111"/>
                        <a:pt x="0" y="86"/>
                        <a:pt x="0" y="56"/>
                      </a:cubicBezTo>
                      <a:cubicBezTo>
                        <a:pt x="0" y="25"/>
                        <a:pt x="25" y="0"/>
                        <a:pt x="56" y="0"/>
                      </a:cubicBezTo>
                      <a:cubicBezTo>
                        <a:pt x="86" y="0"/>
                        <a:pt x="111" y="25"/>
                        <a:pt x="111" y="56"/>
                      </a:cubicBezTo>
                      <a:close/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620" name="Freeform 30">
                  <a:extLst>
                    <a:ext uri="{FF2B5EF4-FFF2-40B4-BE49-F238E27FC236}">
                      <a16:creationId xmlns:a16="http://schemas.microsoft.com/office/drawing/2014/main" id="{19568B60-C38C-104B-8B80-1ECF217E7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1701" y="1635919"/>
                  <a:ext cx="241300" cy="311152"/>
                </a:xfrm>
                <a:custGeom>
                  <a:avLst/>
                  <a:gdLst>
                    <a:gd name="T0" fmla="*/ 24 w 79"/>
                    <a:gd name="T1" fmla="*/ 82 h 103"/>
                    <a:gd name="T2" fmla="*/ 7 w 79"/>
                    <a:gd name="T3" fmla="*/ 49 h 103"/>
                    <a:gd name="T4" fmla="*/ 1 w 79"/>
                    <a:gd name="T5" fmla="*/ 31 h 103"/>
                    <a:gd name="T6" fmla="*/ 60 w 79"/>
                    <a:gd name="T7" fmla="*/ 14 h 103"/>
                    <a:gd name="T8" fmla="*/ 75 w 79"/>
                    <a:gd name="T9" fmla="*/ 58 h 103"/>
                    <a:gd name="T10" fmla="*/ 24 w 79"/>
                    <a:gd name="T11" fmla="*/ 82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" h="103">
                      <a:moveTo>
                        <a:pt x="24" y="82"/>
                      </a:moveTo>
                      <a:cubicBezTo>
                        <a:pt x="13" y="76"/>
                        <a:pt x="13" y="60"/>
                        <a:pt x="7" y="49"/>
                      </a:cubicBezTo>
                      <a:cubicBezTo>
                        <a:pt x="3" y="44"/>
                        <a:pt x="0" y="37"/>
                        <a:pt x="1" y="31"/>
                      </a:cubicBezTo>
                      <a:cubicBezTo>
                        <a:pt x="4" y="2"/>
                        <a:pt x="42" y="0"/>
                        <a:pt x="60" y="14"/>
                      </a:cubicBezTo>
                      <a:cubicBezTo>
                        <a:pt x="73" y="24"/>
                        <a:pt x="79" y="42"/>
                        <a:pt x="75" y="58"/>
                      </a:cubicBezTo>
                      <a:cubicBezTo>
                        <a:pt x="75" y="58"/>
                        <a:pt x="64" y="103"/>
                        <a:pt x="24" y="82"/>
                      </a:cubicBezTo>
                      <a:close/>
                    </a:path>
                  </a:pathLst>
                </a:custGeom>
                <a:solidFill>
                  <a:schemeClr val="tx2">
                    <a:alpha val="70000"/>
                  </a:schemeClr>
                </a:solidFill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  <a:cs typeface="+mn-cs"/>
                  </a:endParaRPr>
                </a:p>
              </p:txBody>
            </p:sp>
          </p:grpSp>
          <p:grpSp>
            <p:nvGrpSpPr>
              <p:cNvPr id="616" name="Group 615">
                <a:extLst>
                  <a:ext uri="{FF2B5EF4-FFF2-40B4-BE49-F238E27FC236}">
                    <a16:creationId xmlns:a16="http://schemas.microsoft.com/office/drawing/2014/main" id="{9ACB6741-3820-2C4E-8F7C-CD88AE0E3513}"/>
                  </a:ext>
                </a:extLst>
              </p:cNvPr>
              <p:cNvGrpSpPr/>
              <p:nvPr/>
            </p:nvGrpSpPr>
            <p:grpSpPr>
              <a:xfrm>
                <a:off x="1890713" y="1397159"/>
                <a:ext cx="739775" cy="808038"/>
                <a:chOff x="1958975" y="2470151"/>
                <a:chExt cx="739775" cy="808038"/>
              </a:xfrm>
              <a:grpFill/>
            </p:grpSpPr>
            <p:sp>
              <p:nvSpPr>
                <p:cNvPr id="617" name="Freeform 31">
                  <a:extLst>
                    <a:ext uri="{FF2B5EF4-FFF2-40B4-BE49-F238E27FC236}">
                      <a16:creationId xmlns:a16="http://schemas.microsoft.com/office/drawing/2014/main" id="{BA7EE422-46EC-6E4F-979F-2EFA7899B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8975" y="2470151"/>
                  <a:ext cx="739775" cy="808038"/>
                </a:xfrm>
                <a:custGeom>
                  <a:avLst/>
                  <a:gdLst>
                    <a:gd name="T0" fmla="*/ 101 w 194"/>
                    <a:gd name="T1" fmla="*/ 13 h 214"/>
                    <a:gd name="T2" fmla="*/ 106 w 194"/>
                    <a:gd name="T3" fmla="*/ 0 h 214"/>
                    <a:gd name="T4" fmla="*/ 117 w 194"/>
                    <a:gd name="T5" fmla="*/ 25 h 214"/>
                    <a:gd name="T6" fmla="*/ 113 w 194"/>
                    <a:gd name="T7" fmla="*/ 55 h 214"/>
                    <a:gd name="T8" fmla="*/ 126 w 194"/>
                    <a:gd name="T9" fmla="*/ 72 h 214"/>
                    <a:gd name="T10" fmla="*/ 148 w 194"/>
                    <a:gd name="T11" fmla="*/ 57 h 214"/>
                    <a:gd name="T12" fmla="*/ 172 w 194"/>
                    <a:gd name="T13" fmla="*/ 42 h 214"/>
                    <a:gd name="T14" fmla="*/ 158 w 194"/>
                    <a:gd name="T15" fmla="*/ 65 h 214"/>
                    <a:gd name="T16" fmla="*/ 146 w 194"/>
                    <a:gd name="T17" fmla="*/ 81 h 214"/>
                    <a:gd name="T18" fmla="*/ 154 w 194"/>
                    <a:gd name="T19" fmla="*/ 86 h 214"/>
                    <a:gd name="T20" fmla="*/ 167 w 194"/>
                    <a:gd name="T21" fmla="*/ 79 h 214"/>
                    <a:gd name="T22" fmla="*/ 167 w 194"/>
                    <a:gd name="T23" fmla="*/ 90 h 214"/>
                    <a:gd name="T24" fmla="*/ 151 w 194"/>
                    <a:gd name="T25" fmla="*/ 95 h 214"/>
                    <a:gd name="T26" fmla="*/ 158 w 194"/>
                    <a:gd name="T27" fmla="*/ 103 h 214"/>
                    <a:gd name="T28" fmla="*/ 158 w 194"/>
                    <a:gd name="T29" fmla="*/ 109 h 214"/>
                    <a:gd name="T30" fmla="*/ 147 w 194"/>
                    <a:gd name="T31" fmla="*/ 111 h 214"/>
                    <a:gd name="T32" fmla="*/ 164 w 194"/>
                    <a:gd name="T33" fmla="*/ 122 h 214"/>
                    <a:gd name="T34" fmla="*/ 188 w 194"/>
                    <a:gd name="T35" fmla="*/ 123 h 214"/>
                    <a:gd name="T36" fmla="*/ 194 w 194"/>
                    <a:gd name="T37" fmla="*/ 132 h 214"/>
                    <a:gd name="T38" fmla="*/ 171 w 194"/>
                    <a:gd name="T39" fmla="*/ 134 h 214"/>
                    <a:gd name="T40" fmla="*/ 153 w 194"/>
                    <a:gd name="T41" fmla="*/ 130 h 214"/>
                    <a:gd name="T42" fmla="*/ 155 w 194"/>
                    <a:gd name="T43" fmla="*/ 139 h 214"/>
                    <a:gd name="T44" fmla="*/ 142 w 194"/>
                    <a:gd name="T45" fmla="*/ 156 h 214"/>
                    <a:gd name="T46" fmla="*/ 173 w 194"/>
                    <a:gd name="T47" fmla="*/ 186 h 214"/>
                    <a:gd name="T48" fmla="*/ 146 w 194"/>
                    <a:gd name="T49" fmla="*/ 178 h 214"/>
                    <a:gd name="T50" fmla="*/ 130 w 194"/>
                    <a:gd name="T51" fmla="*/ 160 h 214"/>
                    <a:gd name="T52" fmla="*/ 122 w 194"/>
                    <a:gd name="T53" fmla="*/ 166 h 214"/>
                    <a:gd name="T54" fmla="*/ 113 w 194"/>
                    <a:gd name="T55" fmla="*/ 179 h 214"/>
                    <a:gd name="T56" fmla="*/ 119 w 194"/>
                    <a:gd name="T57" fmla="*/ 212 h 214"/>
                    <a:gd name="T58" fmla="*/ 105 w 194"/>
                    <a:gd name="T59" fmla="*/ 198 h 214"/>
                    <a:gd name="T60" fmla="*/ 95 w 194"/>
                    <a:gd name="T61" fmla="*/ 165 h 214"/>
                    <a:gd name="T62" fmla="*/ 82 w 194"/>
                    <a:gd name="T63" fmla="*/ 182 h 214"/>
                    <a:gd name="T64" fmla="*/ 84 w 194"/>
                    <a:gd name="T65" fmla="*/ 209 h 214"/>
                    <a:gd name="T66" fmla="*/ 74 w 194"/>
                    <a:gd name="T67" fmla="*/ 194 h 214"/>
                    <a:gd name="T68" fmla="*/ 74 w 194"/>
                    <a:gd name="T69" fmla="*/ 166 h 214"/>
                    <a:gd name="T70" fmla="*/ 58 w 194"/>
                    <a:gd name="T71" fmla="*/ 178 h 214"/>
                    <a:gd name="T72" fmla="*/ 44 w 194"/>
                    <a:gd name="T73" fmla="*/ 193 h 214"/>
                    <a:gd name="T74" fmla="*/ 60 w 194"/>
                    <a:gd name="T75" fmla="*/ 152 h 214"/>
                    <a:gd name="T76" fmla="*/ 38 w 194"/>
                    <a:gd name="T77" fmla="*/ 137 h 214"/>
                    <a:gd name="T78" fmla="*/ 19 w 194"/>
                    <a:gd name="T79" fmla="*/ 148 h 214"/>
                    <a:gd name="T80" fmla="*/ 0 w 194"/>
                    <a:gd name="T81" fmla="*/ 146 h 214"/>
                    <a:gd name="T82" fmla="*/ 35 w 194"/>
                    <a:gd name="T83" fmla="*/ 134 h 214"/>
                    <a:gd name="T84" fmla="*/ 47 w 194"/>
                    <a:gd name="T85" fmla="*/ 116 h 214"/>
                    <a:gd name="T86" fmla="*/ 51 w 194"/>
                    <a:gd name="T87" fmla="*/ 101 h 214"/>
                    <a:gd name="T88" fmla="*/ 19 w 194"/>
                    <a:gd name="T89" fmla="*/ 95 h 214"/>
                    <a:gd name="T90" fmla="*/ 21 w 194"/>
                    <a:gd name="T91" fmla="*/ 78 h 214"/>
                    <a:gd name="T92" fmla="*/ 42 w 194"/>
                    <a:gd name="T93" fmla="*/ 89 h 214"/>
                    <a:gd name="T94" fmla="*/ 57 w 194"/>
                    <a:gd name="T95" fmla="*/ 73 h 214"/>
                    <a:gd name="T96" fmla="*/ 61 w 194"/>
                    <a:gd name="T97" fmla="*/ 42 h 214"/>
                    <a:gd name="T98" fmla="*/ 80 w 194"/>
                    <a:gd name="T99" fmla="*/ 37 h 214"/>
                    <a:gd name="T100" fmla="*/ 68 w 194"/>
                    <a:gd name="T101" fmla="*/ 60 h 214"/>
                    <a:gd name="T102" fmla="*/ 76 w 194"/>
                    <a:gd name="T103" fmla="*/ 70 h 214"/>
                    <a:gd name="T104" fmla="*/ 84 w 194"/>
                    <a:gd name="T105" fmla="*/ 62 h 214"/>
                    <a:gd name="T106" fmla="*/ 102 w 194"/>
                    <a:gd name="T107" fmla="*/ 3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4" h="214">
                      <a:moveTo>
                        <a:pt x="102" y="35"/>
                      </a:moveTo>
                      <a:cubicBezTo>
                        <a:pt x="103" y="30"/>
                        <a:pt x="103" y="27"/>
                        <a:pt x="103" y="23"/>
                      </a:cubicBezTo>
                      <a:cubicBezTo>
                        <a:pt x="103" y="19"/>
                        <a:pt x="102" y="15"/>
                        <a:pt x="101" y="13"/>
                      </a:cubicBezTo>
                      <a:cubicBezTo>
                        <a:pt x="101" y="10"/>
                        <a:pt x="100" y="8"/>
                        <a:pt x="100" y="6"/>
                      </a:cubicBezTo>
                      <a:cubicBezTo>
                        <a:pt x="100" y="4"/>
                        <a:pt x="99" y="3"/>
                        <a:pt x="100" y="2"/>
                      </a:cubicBezTo>
                      <a:cubicBezTo>
                        <a:pt x="101" y="1"/>
                        <a:pt x="104" y="0"/>
                        <a:pt x="106" y="0"/>
                      </a:cubicBezTo>
                      <a:cubicBezTo>
                        <a:pt x="108" y="1"/>
                        <a:pt x="110" y="3"/>
                        <a:pt x="111" y="6"/>
                      </a:cubicBezTo>
                      <a:cubicBezTo>
                        <a:pt x="113" y="8"/>
                        <a:pt x="114" y="10"/>
                        <a:pt x="115" y="14"/>
                      </a:cubicBezTo>
                      <a:cubicBezTo>
                        <a:pt x="116" y="17"/>
                        <a:pt x="117" y="22"/>
                        <a:pt x="117" y="25"/>
                      </a:cubicBezTo>
                      <a:cubicBezTo>
                        <a:pt x="117" y="28"/>
                        <a:pt x="116" y="30"/>
                        <a:pt x="116" y="33"/>
                      </a:cubicBezTo>
                      <a:cubicBezTo>
                        <a:pt x="115" y="36"/>
                        <a:pt x="114" y="40"/>
                        <a:pt x="114" y="44"/>
                      </a:cubicBezTo>
                      <a:cubicBezTo>
                        <a:pt x="113" y="47"/>
                        <a:pt x="113" y="52"/>
                        <a:pt x="113" y="55"/>
                      </a:cubicBezTo>
                      <a:cubicBezTo>
                        <a:pt x="113" y="58"/>
                        <a:pt x="113" y="60"/>
                        <a:pt x="114" y="62"/>
                      </a:cubicBezTo>
                      <a:cubicBezTo>
                        <a:pt x="115" y="64"/>
                        <a:pt x="116" y="66"/>
                        <a:pt x="118" y="68"/>
                      </a:cubicBezTo>
                      <a:cubicBezTo>
                        <a:pt x="120" y="70"/>
                        <a:pt x="123" y="71"/>
                        <a:pt x="126" y="72"/>
                      </a:cubicBezTo>
                      <a:cubicBezTo>
                        <a:pt x="129" y="74"/>
                        <a:pt x="132" y="75"/>
                        <a:pt x="135" y="75"/>
                      </a:cubicBezTo>
                      <a:cubicBezTo>
                        <a:pt x="138" y="74"/>
                        <a:pt x="142" y="72"/>
                        <a:pt x="144" y="69"/>
                      </a:cubicBezTo>
                      <a:cubicBezTo>
                        <a:pt x="146" y="66"/>
                        <a:pt x="146" y="61"/>
                        <a:pt x="148" y="57"/>
                      </a:cubicBezTo>
                      <a:cubicBezTo>
                        <a:pt x="150" y="54"/>
                        <a:pt x="156" y="46"/>
                        <a:pt x="156" y="46"/>
                      </a:cubicBezTo>
                      <a:cubicBezTo>
                        <a:pt x="158" y="45"/>
                        <a:pt x="163" y="42"/>
                        <a:pt x="166" y="42"/>
                      </a:cubicBezTo>
                      <a:cubicBezTo>
                        <a:pt x="169" y="41"/>
                        <a:pt x="171" y="40"/>
                        <a:pt x="172" y="42"/>
                      </a:cubicBezTo>
                      <a:cubicBezTo>
                        <a:pt x="173" y="43"/>
                        <a:pt x="172" y="48"/>
                        <a:pt x="171" y="50"/>
                      </a:cubicBezTo>
                      <a:cubicBezTo>
                        <a:pt x="169" y="53"/>
                        <a:pt x="166" y="56"/>
                        <a:pt x="163" y="58"/>
                      </a:cubicBezTo>
                      <a:cubicBezTo>
                        <a:pt x="161" y="61"/>
                        <a:pt x="160" y="63"/>
                        <a:pt x="158" y="65"/>
                      </a:cubicBezTo>
                      <a:cubicBezTo>
                        <a:pt x="156" y="67"/>
                        <a:pt x="155" y="69"/>
                        <a:pt x="154" y="70"/>
                      </a:cubicBezTo>
                      <a:cubicBezTo>
                        <a:pt x="152" y="72"/>
                        <a:pt x="150" y="73"/>
                        <a:pt x="149" y="75"/>
                      </a:cubicBezTo>
                      <a:cubicBezTo>
                        <a:pt x="148" y="77"/>
                        <a:pt x="147" y="79"/>
                        <a:pt x="146" y="81"/>
                      </a:cubicBezTo>
                      <a:cubicBezTo>
                        <a:pt x="146" y="83"/>
                        <a:pt x="145" y="85"/>
                        <a:pt x="146" y="86"/>
                      </a:cubicBezTo>
                      <a:cubicBezTo>
                        <a:pt x="146" y="87"/>
                        <a:pt x="146" y="88"/>
                        <a:pt x="148" y="88"/>
                      </a:cubicBezTo>
                      <a:cubicBezTo>
                        <a:pt x="149" y="88"/>
                        <a:pt x="152" y="87"/>
                        <a:pt x="154" y="86"/>
                      </a:cubicBezTo>
                      <a:cubicBezTo>
                        <a:pt x="155" y="85"/>
                        <a:pt x="155" y="84"/>
                        <a:pt x="157" y="83"/>
                      </a:cubicBezTo>
                      <a:cubicBezTo>
                        <a:pt x="159" y="82"/>
                        <a:pt x="163" y="80"/>
                        <a:pt x="164" y="79"/>
                      </a:cubicBezTo>
                      <a:cubicBezTo>
                        <a:pt x="166" y="79"/>
                        <a:pt x="165" y="79"/>
                        <a:pt x="167" y="79"/>
                      </a:cubicBezTo>
                      <a:cubicBezTo>
                        <a:pt x="168" y="80"/>
                        <a:pt x="171" y="80"/>
                        <a:pt x="172" y="82"/>
                      </a:cubicBezTo>
                      <a:cubicBezTo>
                        <a:pt x="173" y="83"/>
                        <a:pt x="172" y="86"/>
                        <a:pt x="171" y="87"/>
                      </a:cubicBezTo>
                      <a:cubicBezTo>
                        <a:pt x="171" y="88"/>
                        <a:pt x="168" y="90"/>
                        <a:pt x="167" y="90"/>
                      </a:cubicBezTo>
                      <a:cubicBezTo>
                        <a:pt x="165" y="91"/>
                        <a:pt x="165" y="90"/>
                        <a:pt x="163" y="90"/>
                      </a:cubicBezTo>
                      <a:cubicBezTo>
                        <a:pt x="161" y="91"/>
                        <a:pt x="157" y="91"/>
                        <a:pt x="155" y="92"/>
                      </a:cubicBezTo>
                      <a:cubicBezTo>
                        <a:pt x="153" y="93"/>
                        <a:pt x="152" y="94"/>
                        <a:pt x="151" y="95"/>
                      </a:cubicBezTo>
                      <a:cubicBezTo>
                        <a:pt x="150" y="96"/>
                        <a:pt x="149" y="99"/>
                        <a:pt x="149" y="100"/>
                      </a:cubicBezTo>
                      <a:cubicBezTo>
                        <a:pt x="149" y="101"/>
                        <a:pt x="149" y="103"/>
                        <a:pt x="150" y="103"/>
                      </a:cubicBezTo>
                      <a:cubicBezTo>
                        <a:pt x="152" y="104"/>
                        <a:pt x="156" y="103"/>
                        <a:pt x="158" y="103"/>
                      </a:cubicBezTo>
                      <a:cubicBezTo>
                        <a:pt x="160" y="103"/>
                        <a:pt x="162" y="102"/>
                        <a:pt x="162" y="103"/>
                      </a:cubicBezTo>
                      <a:cubicBezTo>
                        <a:pt x="163" y="104"/>
                        <a:pt x="163" y="107"/>
                        <a:pt x="162" y="107"/>
                      </a:cubicBezTo>
                      <a:cubicBezTo>
                        <a:pt x="162" y="108"/>
                        <a:pt x="159" y="109"/>
                        <a:pt x="158" y="109"/>
                      </a:cubicBezTo>
                      <a:cubicBezTo>
                        <a:pt x="157" y="109"/>
                        <a:pt x="155" y="109"/>
                        <a:pt x="154" y="109"/>
                      </a:cubicBezTo>
                      <a:cubicBezTo>
                        <a:pt x="153" y="109"/>
                        <a:pt x="153" y="108"/>
                        <a:pt x="152" y="109"/>
                      </a:cubicBezTo>
                      <a:cubicBezTo>
                        <a:pt x="150" y="109"/>
                        <a:pt x="148" y="110"/>
                        <a:pt x="147" y="111"/>
                      </a:cubicBezTo>
                      <a:cubicBezTo>
                        <a:pt x="147" y="112"/>
                        <a:pt x="147" y="113"/>
                        <a:pt x="148" y="114"/>
                      </a:cubicBezTo>
                      <a:cubicBezTo>
                        <a:pt x="149" y="115"/>
                        <a:pt x="149" y="115"/>
                        <a:pt x="152" y="116"/>
                      </a:cubicBezTo>
                      <a:cubicBezTo>
                        <a:pt x="155" y="117"/>
                        <a:pt x="160" y="120"/>
                        <a:pt x="164" y="122"/>
                      </a:cubicBezTo>
                      <a:cubicBezTo>
                        <a:pt x="167" y="123"/>
                        <a:pt x="170" y="124"/>
                        <a:pt x="173" y="124"/>
                      </a:cubicBezTo>
                      <a:cubicBezTo>
                        <a:pt x="176" y="125"/>
                        <a:pt x="178" y="124"/>
                        <a:pt x="180" y="124"/>
                      </a:cubicBezTo>
                      <a:cubicBezTo>
                        <a:pt x="183" y="123"/>
                        <a:pt x="186" y="123"/>
                        <a:pt x="188" y="123"/>
                      </a:cubicBezTo>
                      <a:cubicBezTo>
                        <a:pt x="189" y="123"/>
                        <a:pt x="189" y="123"/>
                        <a:pt x="190" y="123"/>
                      </a:cubicBezTo>
                      <a:cubicBezTo>
                        <a:pt x="191" y="123"/>
                        <a:pt x="192" y="123"/>
                        <a:pt x="193" y="125"/>
                      </a:cubicBezTo>
                      <a:cubicBezTo>
                        <a:pt x="194" y="126"/>
                        <a:pt x="194" y="130"/>
                        <a:pt x="194" y="132"/>
                      </a:cubicBezTo>
                      <a:cubicBezTo>
                        <a:pt x="193" y="134"/>
                        <a:pt x="191" y="136"/>
                        <a:pt x="189" y="137"/>
                      </a:cubicBezTo>
                      <a:cubicBezTo>
                        <a:pt x="187" y="138"/>
                        <a:pt x="184" y="137"/>
                        <a:pt x="181" y="136"/>
                      </a:cubicBezTo>
                      <a:cubicBezTo>
                        <a:pt x="178" y="136"/>
                        <a:pt x="174" y="135"/>
                        <a:pt x="171" y="134"/>
                      </a:cubicBezTo>
                      <a:cubicBezTo>
                        <a:pt x="169" y="133"/>
                        <a:pt x="167" y="132"/>
                        <a:pt x="165" y="131"/>
                      </a:cubicBezTo>
                      <a:cubicBezTo>
                        <a:pt x="163" y="131"/>
                        <a:pt x="160" y="130"/>
                        <a:pt x="157" y="130"/>
                      </a:cubicBezTo>
                      <a:cubicBezTo>
                        <a:pt x="155" y="130"/>
                        <a:pt x="154" y="130"/>
                        <a:pt x="153" y="130"/>
                      </a:cubicBezTo>
                      <a:cubicBezTo>
                        <a:pt x="151" y="130"/>
                        <a:pt x="150" y="130"/>
                        <a:pt x="150" y="131"/>
                      </a:cubicBezTo>
                      <a:cubicBezTo>
                        <a:pt x="149" y="132"/>
                        <a:pt x="149" y="134"/>
                        <a:pt x="150" y="135"/>
                      </a:cubicBezTo>
                      <a:cubicBezTo>
                        <a:pt x="151" y="136"/>
                        <a:pt x="156" y="139"/>
                        <a:pt x="155" y="139"/>
                      </a:cubicBezTo>
                      <a:cubicBezTo>
                        <a:pt x="154" y="140"/>
                        <a:pt x="146" y="138"/>
                        <a:pt x="143" y="139"/>
                      </a:cubicBezTo>
                      <a:cubicBezTo>
                        <a:pt x="141" y="140"/>
                        <a:pt x="140" y="142"/>
                        <a:pt x="140" y="145"/>
                      </a:cubicBezTo>
                      <a:cubicBezTo>
                        <a:pt x="140" y="147"/>
                        <a:pt x="139" y="152"/>
                        <a:pt x="142" y="156"/>
                      </a:cubicBezTo>
                      <a:cubicBezTo>
                        <a:pt x="144" y="160"/>
                        <a:pt x="151" y="166"/>
                        <a:pt x="155" y="170"/>
                      </a:cubicBezTo>
                      <a:cubicBezTo>
                        <a:pt x="159" y="173"/>
                        <a:pt x="164" y="177"/>
                        <a:pt x="167" y="180"/>
                      </a:cubicBezTo>
                      <a:cubicBezTo>
                        <a:pt x="170" y="182"/>
                        <a:pt x="172" y="184"/>
                        <a:pt x="173" y="186"/>
                      </a:cubicBezTo>
                      <a:cubicBezTo>
                        <a:pt x="173" y="188"/>
                        <a:pt x="172" y="192"/>
                        <a:pt x="170" y="193"/>
                      </a:cubicBezTo>
                      <a:cubicBezTo>
                        <a:pt x="168" y="194"/>
                        <a:pt x="162" y="194"/>
                        <a:pt x="159" y="191"/>
                      </a:cubicBezTo>
                      <a:cubicBezTo>
                        <a:pt x="155" y="189"/>
                        <a:pt x="149" y="182"/>
                        <a:pt x="146" y="178"/>
                      </a:cubicBezTo>
                      <a:cubicBezTo>
                        <a:pt x="143" y="174"/>
                        <a:pt x="143" y="170"/>
                        <a:pt x="141" y="167"/>
                      </a:cubicBezTo>
                      <a:cubicBezTo>
                        <a:pt x="140" y="164"/>
                        <a:pt x="139" y="163"/>
                        <a:pt x="137" y="161"/>
                      </a:cubicBezTo>
                      <a:cubicBezTo>
                        <a:pt x="135" y="160"/>
                        <a:pt x="132" y="159"/>
                        <a:pt x="130" y="160"/>
                      </a:cubicBezTo>
                      <a:cubicBezTo>
                        <a:pt x="129" y="160"/>
                        <a:pt x="127" y="163"/>
                        <a:pt x="127" y="165"/>
                      </a:cubicBezTo>
                      <a:cubicBezTo>
                        <a:pt x="126" y="167"/>
                        <a:pt x="129" y="171"/>
                        <a:pt x="128" y="171"/>
                      </a:cubicBezTo>
                      <a:cubicBezTo>
                        <a:pt x="127" y="171"/>
                        <a:pt x="124" y="167"/>
                        <a:pt x="122" y="166"/>
                      </a:cubicBezTo>
                      <a:cubicBezTo>
                        <a:pt x="120" y="165"/>
                        <a:pt x="117" y="164"/>
                        <a:pt x="115" y="165"/>
                      </a:cubicBezTo>
                      <a:cubicBezTo>
                        <a:pt x="114" y="166"/>
                        <a:pt x="114" y="168"/>
                        <a:pt x="113" y="171"/>
                      </a:cubicBezTo>
                      <a:cubicBezTo>
                        <a:pt x="113" y="173"/>
                        <a:pt x="113" y="176"/>
                        <a:pt x="113" y="179"/>
                      </a:cubicBezTo>
                      <a:cubicBezTo>
                        <a:pt x="114" y="182"/>
                        <a:pt x="116" y="184"/>
                        <a:pt x="117" y="188"/>
                      </a:cubicBezTo>
                      <a:cubicBezTo>
                        <a:pt x="118" y="192"/>
                        <a:pt x="121" y="199"/>
                        <a:pt x="121" y="203"/>
                      </a:cubicBezTo>
                      <a:cubicBezTo>
                        <a:pt x="121" y="208"/>
                        <a:pt x="120" y="210"/>
                        <a:pt x="119" y="212"/>
                      </a:cubicBezTo>
                      <a:cubicBezTo>
                        <a:pt x="117" y="214"/>
                        <a:pt x="113" y="214"/>
                        <a:pt x="111" y="214"/>
                      </a:cubicBezTo>
                      <a:cubicBezTo>
                        <a:pt x="108" y="213"/>
                        <a:pt x="107" y="213"/>
                        <a:pt x="106" y="210"/>
                      </a:cubicBezTo>
                      <a:cubicBezTo>
                        <a:pt x="105" y="207"/>
                        <a:pt x="105" y="201"/>
                        <a:pt x="105" y="198"/>
                      </a:cubicBezTo>
                      <a:cubicBezTo>
                        <a:pt x="105" y="195"/>
                        <a:pt x="106" y="194"/>
                        <a:pt x="106" y="191"/>
                      </a:cubicBezTo>
                      <a:cubicBezTo>
                        <a:pt x="106" y="187"/>
                        <a:pt x="106" y="183"/>
                        <a:pt x="104" y="179"/>
                      </a:cubicBezTo>
                      <a:cubicBezTo>
                        <a:pt x="102" y="174"/>
                        <a:pt x="98" y="167"/>
                        <a:pt x="95" y="165"/>
                      </a:cubicBezTo>
                      <a:cubicBezTo>
                        <a:pt x="93" y="163"/>
                        <a:pt x="90" y="166"/>
                        <a:pt x="88" y="167"/>
                      </a:cubicBezTo>
                      <a:cubicBezTo>
                        <a:pt x="86" y="168"/>
                        <a:pt x="85" y="170"/>
                        <a:pt x="84" y="172"/>
                      </a:cubicBezTo>
                      <a:cubicBezTo>
                        <a:pt x="83" y="175"/>
                        <a:pt x="82" y="179"/>
                        <a:pt x="82" y="182"/>
                      </a:cubicBezTo>
                      <a:cubicBezTo>
                        <a:pt x="82" y="185"/>
                        <a:pt x="82" y="189"/>
                        <a:pt x="82" y="192"/>
                      </a:cubicBezTo>
                      <a:cubicBezTo>
                        <a:pt x="82" y="196"/>
                        <a:pt x="84" y="200"/>
                        <a:pt x="84" y="203"/>
                      </a:cubicBezTo>
                      <a:cubicBezTo>
                        <a:pt x="84" y="206"/>
                        <a:pt x="85" y="208"/>
                        <a:pt x="84" y="209"/>
                      </a:cubicBezTo>
                      <a:cubicBezTo>
                        <a:pt x="82" y="210"/>
                        <a:pt x="77" y="211"/>
                        <a:pt x="76" y="210"/>
                      </a:cubicBezTo>
                      <a:cubicBezTo>
                        <a:pt x="74" y="210"/>
                        <a:pt x="73" y="206"/>
                        <a:pt x="73" y="203"/>
                      </a:cubicBezTo>
                      <a:cubicBezTo>
                        <a:pt x="73" y="201"/>
                        <a:pt x="73" y="199"/>
                        <a:pt x="74" y="194"/>
                      </a:cubicBezTo>
                      <a:cubicBezTo>
                        <a:pt x="75" y="190"/>
                        <a:pt x="78" y="180"/>
                        <a:pt x="79" y="176"/>
                      </a:cubicBezTo>
                      <a:cubicBezTo>
                        <a:pt x="79" y="172"/>
                        <a:pt x="78" y="170"/>
                        <a:pt x="78" y="168"/>
                      </a:cubicBezTo>
                      <a:cubicBezTo>
                        <a:pt x="77" y="166"/>
                        <a:pt x="76" y="166"/>
                        <a:pt x="74" y="166"/>
                      </a:cubicBezTo>
                      <a:cubicBezTo>
                        <a:pt x="73" y="166"/>
                        <a:pt x="72" y="166"/>
                        <a:pt x="70" y="167"/>
                      </a:cubicBezTo>
                      <a:cubicBezTo>
                        <a:pt x="68" y="168"/>
                        <a:pt x="67" y="170"/>
                        <a:pt x="65" y="172"/>
                      </a:cubicBezTo>
                      <a:cubicBezTo>
                        <a:pt x="63" y="173"/>
                        <a:pt x="60" y="175"/>
                        <a:pt x="58" y="178"/>
                      </a:cubicBezTo>
                      <a:cubicBezTo>
                        <a:pt x="56" y="181"/>
                        <a:pt x="55" y="187"/>
                        <a:pt x="53" y="189"/>
                      </a:cubicBezTo>
                      <a:cubicBezTo>
                        <a:pt x="51" y="192"/>
                        <a:pt x="50" y="192"/>
                        <a:pt x="48" y="192"/>
                      </a:cubicBezTo>
                      <a:cubicBezTo>
                        <a:pt x="46" y="193"/>
                        <a:pt x="43" y="195"/>
                        <a:pt x="44" y="193"/>
                      </a:cubicBezTo>
                      <a:cubicBezTo>
                        <a:pt x="44" y="190"/>
                        <a:pt x="49" y="182"/>
                        <a:pt x="51" y="177"/>
                      </a:cubicBezTo>
                      <a:cubicBezTo>
                        <a:pt x="54" y="172"/>
                        <a:pt x="57" y="166"/>
                        <a:pt x="58" y="161"/>
                      </a:cubicBezTo>
                      <a:cubicBezTo>
                        <a:pt x="60" y="157"/>
                        <a:pt x="60" y="155"/>
                        <a:pt x="60" y="152"/>
                      </a:cubicBezTo>
                      <a:cubicBezTo>
                        <a:pt x="61" y="148"/>
                        <a:pt x="64" y="145"/>
                        <a:pt x="63" y="141"/>
                      </a:cubicBezTo>
                      <a:cubicBezTo>
                        <a:pt x="61" y="138"/>
                        <a:pt x="55" y="134"/>
                        <a:pt x="51" y="133"/>
                      </a:cubicBezTo>
                      <a:cubicBezTo>
                        <a:pt x="47" y="132"/>
                        <a:pt x="41" y="135"/>
                        <a:pt x="38" y="137"/>
                      </a:cubicBezTo>
                      <a:cubicBezTo>
                        <a:pt x="34" y="138"/>
                        <a:pt x="32" y="139"/>
                        <a:pt x="30" y="140"/>
                      </a:cubicBezTo>
                      <a:cubicBezTo>
                        <a:pt x="27" y="141"/>
                        <a:pt x="26" y="142"/>
                        <a:pt x="24" y="143"/>
                      </a:cubicBezTo>
                      <a:cubicBezTo>
                        <a:pt x="22" y="144"/>
                        <a:pt x="21" y="147"/>
                        <a:pt x="19" y="148"/>
                      </a:cubicBezTo>
                      <a:cubicBezTo>
                        <a:pt x="17" y="149"/>
                        <a:pt x="14" y="150"/>
                        <a:pt x="12" y="150"/>
                      </a:cubicBezTo>
                      <a:cubicBezTo>
                        <a:pt x="10" y="151"/>
                        <a:pt x="8" y="151"/>
                        <a:pt x="6" y="151"/>
                      </a:cubicBezTo>
                      <a:cubicBezTo>
                        <a:pt x="4" y="150"/>
                        <a:pt x="0" y="148"/>
                        <a:pt x="0" y="146"/>
                      </a:cubicBezTo>
                      <a:cubicBezTo>
                        <a:pt x="0" y="144"/>
                        <a:pt x="2" y="141"/>
                        <a:pt x="5" y="139"/>
                      </a:cubicBezTo>
                      <a:cubicBezTo>
                        <a:pt x="8" y="138"/>
                        <a:pt x="11" y="138"/>
                        <a:pt x="16" y="137"/>
                      </a:cubicBezTo>
                      <a:cubicBezTo>
                        <a:pt x="21" y="136"/>
                        <a:pt x="30" y="136"/>
                        <a:pt x="35" y="134"/>
                      </a:cubicBezTo>
                      <a:cubicBezTo>
                        <a:pt x="39" y="133"/>
                        <a:pt x="42" y="131"/>
                        <a:pt x="45" y="129"/>
                      </a:cubicBezTo>
                      <a:cubicBezTo>
                        <a:pt x="47" y="126"/>
                        <a:pt x="50" y="120"/>
                        <a:pt x="51" y="118"/>
                      </a:cubicBezTo>
                      <a:cubicBezTo>
                        <a:pt x="51" y="116"/>
                        <a:pt x="50" y="117"/>
                        <a:pt x="47" y="116"/>
                      </a:cubicBezTo>
                      <a:cubicBezTo>
                        <a:pt x="44" y="115"/>
                        <a:pt x="32" y="113"/>
                        <a:pt x="32" y="112"/>
                      </a:cubicBezTo>
                      <a:cubicBezTo>
                        <a:pt x="33" y="110"/>
                        <a:pt x="48" y="109"/>
                        <a:pt x="51" y="107"/>
                      </a:cubicBezTo>
                      <a:cubicBezTo>
                        <a:pt x="54" y="105"/>
                        <a:pt x="53" y="103"/>
                        <a:pt x="51" y="101"/>
                      </a:cubicBezTo>
                      <a:cubicBezTo>
                        <a:pt x="49" y="99"/>
                        <a:pt x="43" y="97"/>
                        <a:pt x="38" y="96"/>
                      </a:cubicBezTo>
                      <a:cubicBezTo>
                        <a:pt x="34" y="95"/>
                        <a:pt x="26" y="96"/>
                        <a:pt x="23" y="96"/>
                      </a:cubicBezTo>
                      <a:cubicBezTo>
                        <a:pt x="20" y="96"/>
                        <a:pt x="21" y="96"/>
                        <a:pt x="19" y="95"/>
                      </a:cubicBezTo>
                      <a:cubicBezTo>
                        <a:pt x="18" y="93"/>
                        <a:pt x="15" y="90"/>
                        <a:pt x="14" y="88"/>
                      </a:cubicBezTo>
                      <a:cubicBezTo>
                        <a:pt x="13" y="86"/>
                        <a:pt x="11" y="82"/>
                        <a:pt x="12" y="81"/>
                      </a:cubicBezTo>
                      <a:cubicBezTo>
                        <a:pt x="13" y="79"/>
                        <a:pt x="18" y="78"/>
                        <a:pt x="21" y="78"/>
                      </a:cubicBezTo>
                      <a:cubicBezTo>
                        <a:pt x="23" y="78"/>
                        <a:pt x="26" y="81"/>
                        <a:pt x="29" y="82"/>
                      </a:cubicBezTo>
                      <a:cubicBezTo>
                        <a:pt x="31" y="84"/>
                        <a:pt x="34" y="85"/>
                        <a:pt x="36" y="86"/>
                      </a:cubicBezTo>
                      <a:cubicBezTo>
                        <a:pt x="38" y="88"/>
                        <a:pt x="40" y="88"/>
                        <a:pt x="42" y="89"/>
                      </a:cubicBezTo>
                      <a:cubicBezTo>
                        <a:pt x="45" y="89"/>
                        <a:pt x="48" y="89"/>
                        <a:pt x="51" y="88"/>
                      </a:cubicBezTo>
                      <a:cubicBezTo>
                        <a:pt x="53" y="86"/>
                        <a:pt x="56" y="85"/>
                        <a:pt x="57" y="82"/>
                      </a:cubicBezTo>
                      <a:cubicBezTo>
                        <a:pt x="58" y="80"/>
                        <a:pt x="57" y="76"/>
                        <a:pt x="57" y="73"/>
                      </a:cubicBezTo>
                      <a:cubicBezTo>
                        <a:pt x="57" y="70"/>
                        <a:pt x="56" y="66"/>
                        <a:pt x="56" y="62"/>
                      </a:cubicBezTo>
                      <a:cubicBezTo>
                        <a:pt x="56" y="59"/>
                        <a:pt x="56" y="55"/>
                        <a:pt x="57" y="51"/>
                      </a:cubicBezTo>
                      <a:cubicBezTo>
                        <a:pt x="58" y="48"/>
                        <a:pt x="60" y="45"/>
                        <a:pt x="61" y="42"/>
                      </a:cubicBezTo>
                      <a:cubicBezTo>
                        <a:pt x="63" y="39"/>
                        <a:pt x="64" y="36"/>
                        <a:pt x="66" y="35"/>
                      </a:cubicBezTo>
                      <a:cubicBezTo>
                        <a:pt x="68" y="33"/>
                        <a:pt x="71" y="32"/>
                        <a:pt x="73" y="32"/>
                      </a:cubicBezTo>
                      <a:cubicBezTo>
                        <a:pt x="76" y="32"/>
                        <a:pt x="79" y="35"/>
                        <a:pt x="80" y="37"/>
                      </a:cubicBezTo>
                      <a:cubicBezTo>
                        <a:pt x="81" y="40"/>
                        <a:pt x="80" y="43"/>
                        <a:pt x="79" y="45"/>
                      </a:cubicBezTo>
                      <a:cubicBezTo>
                        <a:pt x="78" y="47"/>
                        <a:pt x="75" y="49"/>
                        <a:pt x="73" y="52"/>
                      </a:cubicBezTo>
                      <a:cubicBezTo>
                        <a:pt x="71" y="54"/>
                        <a:pt x="70" y="57"/>
                        <a:pt x="68" y="60"/>
                      </a:cubicBezTo>
                      <a:cubicBezTo>
                        <a:pt x="67" y="63"/>
                        <a:pt x="65" y="67"/>
                        <a:pt x="65" y="69"/>
                      </a:cubicBezTo>
                      <a:cubicBezTo>
                        <a:pt x="65" y="71"/>
                        <a:pt x="67" y="72"/>
                        <a:pt x="69" y="72"/>
                      </a:cubicBezTo>
                      <a:cubicBezTo>
                        <a:pt x="71" y="73"/>
                        <a:pt x="74" y="71"/>
                        <a:pt x="76" y="70"/>
                      </a:cubicBezTo>
                      <a:cubicBezTo>
                        <a:pt x="77" y="68"/>
                        <a:pt x="79" y="65"/>
                        <a:pt x="80" y="63"/>
                      </a:cubicBezTo>
                      <a:cubicBezTo>
                        <a:pt x="81" y="61"/>
                        <a:pt x="81" y="57"/>
                        <a:pt x="82" y="57"/>
                      </a:cubicBezTo>
                      <a:cubicBezTo>
                        <a:pt x="83" y="57"/>
                        <a:pt x="82" y="61"/>
                        <a:pt x="84" y="62"/>
                      </a:cubicBezTo>
                      <a:cubicBezTo>
                        <a:pt x="86" y="63"/>
                        <a:pt x="90" y="66"/>
                        <a:pt x="93" y="64"/>
                      </a:cubicBezTo>
                      <a:cubicBezTo>
                        <a:pt x="96" y="62"/>
                        <a:pt x="100" y="57"/>
                        <a:pt x="102" y="52"/>
                      </a:cubicBezTo>
                      <a:cubicBezTo>
                        <a:pt x="104" y="47"/>
                        <a:pt x="102" y="40"/>
                        <a:pt x="102" y="35"/>
                      </a:cubicBezTo>
                      <a:close/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618" name="Freeform 32">
                  <a:extLst>
                    <a:ext uri="{FF2B5EF4-FFF2-40B4-BE49-F238E27FC236}">
                      <a16:creationId xmlns:a16="http://schemas.microsoft.com/office/drawing/2014/main" id="{B3416D6E-6011-B74B-BE14-25CB017B20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3613" y="2816226"/>
                  <a:ext cx="236537" cy="204788"/>
                </a:xfrm>
                <a:custGeom>
                  <a:avLst/>
                  <a:gdLst>
                    <a:gd name="T0" fmla="*/ 13 w 62"/>
                    <a:gd name="T1" fmla="*/ 47 h 54"/>
                    <a:gd name="T2" fmla="*/ 7 w 62"/>
                    <a:gd name="T3" fmla="*/ 41 h 54"/>
                    <a:gd name="T4" fmla="*/ 6 w 62"/>
                    <a:gd name="T5" fmla="*/ 14 h 54"/>
                    <a:gd name="T6" fmla="*/ 25 w 62"/>
                    <a:gd name="T7" fmla="*/ 1 h 54"/>
                    <a:gd name="T8" fmla="*/ 48 w 62"/>
                    <a:gd name="T9" fmla="*/ 6 h 54"/>
                    <a:gd name="T10" fmla="*/ 61 w 62"/>
                    <a:gd name="T11" fmla="*/ 29 h 54"/>
                    <a:gd name="T12" fmla="*/ 57 w 62"/>
                    <a:gd name="T13" fmla="*/ 44 h 54"/>
                    <a:gd name="T14" fmla="*/ 42 w 62"/>
                    <a:gd name="T15" fmla="*/ 52 h 54"/>
                    <a:gd name="T16" fmla="*/ 13 w 62"/>
                    <a:gd name="T17" fmla="*/ 4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54">
                      <a:moveTo>
                        <a:pt x="13" y="47"/>
                      </a:moveTo>
                      <a:cubicBezTo>
                        <a:pt x="10" y="46"/>
                        <a:pt x="8" y="43"/>
                        <a:pt x="7" y="41"/>
                      </a:cubicBezTo>
                      <a:cubicBezTo>
                        <a:pt x="3" y="32"/>
                        <a:pt x="0" y="23"/>
                        <a:pt x="6" y="14"/>
                      </a:cubicBezTo>
                      <a:cubicBezTo>
                        <a:pt x="10" y="7"/>
                        <a:pt x="17" y="2"/>
                        <a:pt x="25" y="1"/>
                      </a:cubicBezTo>
                      <a:cubicBezTo>
                        <a:pt x="33" y="0"/>
                        <a:pt x="41" y="2"/>
                        <a:pt x="48" y="6"/>
                      </a:cubicBezTo>
                      <a:cubicBezTo>
                        <a:pt x="55" y="11"/>
                        <a:pt x="61" y="20"/>
                        <a:pt x="61" y="29"/>
                      </a:cubicBezTo>
                      <a:cubicBezTo>
                        <a:pt x="62" y="34"/>
                        <a:pt x="60" y="40"/>
                        <a:pt x="57" y="44"/>
                      </a:cubicBezTo>
                      <a:cubicBezTo>
                        <a:pt x="53" y="49"/>
                        <a:pt x="48" y="50"/>
                        <a:pt x="42" y="52"/>
                      </a:cubicBezTo>
                      <a:cubicBezTo>
                        <a:pt x="42" y="52"/>
                        <a:pt x="28" y="54"/>
                        <a:pt x="13" y="47"/>
                      </a:cubicBezTo>
                      <a:close/>
                    </a:path>
                  </a:pathLst>
                </a:custGeom>
                <a:solidFill>
                  <a:schemeClr val="tx2">
                    <a:alpha val="70000"/>
                  </a:schemeClr>
                </a:solidFill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59372824"/>
      </p:ext>
    </p:extLst>
  </p:cSld>
  <p:clrMapOvr>
    <a:masterClrMapping/>
  </p:clrMapOvr>
  <p:transition advClick="0"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lding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0F1AF5B8-4B19-274F-A314-9EDE106BB3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3"/>
          <a:stretch>
            <a:fillRect/>
          </a:stretch>
        </p:blipFill>
        <p:spPr bwMode="auto">
          <a:xfrm>
            <a:off x="-15875" y="0"/>
            <a:ext cx="1220787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4">
            <a:extLst>
              <a:ext uri="{FF2B5EF4-FFF2-40B4-BE49-F238E27FC236}">
                <a16:creationId xmlns:a16="http://schemas.microsoft.com/office/drawing/2014/main" id="{577BAC25-8327-7A47-8E8D-846C7D7B15A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-17463" y="0"/>
            <a:ext cx="12207876" cy="6858000"/>
          </a:xfrm>
          <a:prstGeom prst="rect">
            <a:avLst/>
          </a:prstGeom>
          <a:solidFill>
            <a:srgbClr val="FFFFFF">
              <a:alpha val="8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E211267-5ED3-834F-9B5D-15F7F93C4C67}"/>
              </a:ext>
            </a:extLst>
          </p:cNvPr>
          <p:cNvSpPr/>
          <p:nvPr userDrawn="1"/>
        </p:nvSpPr>
        <p:spPr>
          <a:xfrm>
            <a:off x="473075" y="114300"/>
            <a:ext cx="3629025" cy="423863"/>
          </a:xfrm>
          <a:prstGeom prst="rect">
            <a:avLst/>
          </a:prstGeom>
        </p:spPr>
        <p:txBody>
          <a:bodyPr lIns="0" anchor="ctr"/>
          <a:lstStyle/>
          <a:p>
            <a:pPr>
              <a:defRPr/>
            </a:pPr>
            <a:r>
              <a:rPr lang="en-GB" sz="1333" dirty="0">
                <a:solidFill>
                  <a:srgbClr val="000000"/>
                </a:solidFill>
                <a:latin typeface="+mn-lt"/>
                <a:ea typeface="MS PGothic" pitchFamily="34" charset="-128"/>
                <a:cs typeface="+mn-cs"/>
              </a:rPr>
              <a:t> IGCS 2016 Industry Satellite Symposium </a:t>
            </a:r>
            <a:endParaRPr lang="en-GB" sz="1333" i="1" dirty="0">
              <a:solidFill>
                <a:srgbClr val="000000"/>
              </a:solidFill>
              <a:latin typeface="+mn-lt"/>
              <a:ea typeface="MS PGothic" pitchFamily="34" charset="-128"/>
              <a:cs typeface="+mn-cs"/>
            </a:endParaRPr>
          </a:p>
        </p:txBody>
      </p:sp>
      <p:grpSp>
        <p:nvGrpSpPr>
          <p:cNvPr id="5" name="Group 6">
            <a:extLst>
              <a:ext uri="{FF2B5EF4-FFF2-40B4-BE49-F238E27FC236}">
                <a16:creationId xmlns:a16="http://schemas.microsoft.com/office/drawing/2014/main" id="{D5C2477B-9597-A54A-8C9E-110C3BB51D4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473075" y="493713"/>
            <a:ext cx="5880100" cy="3629025"/>
            <a:chOff x="3642933" y="175261"/>
            <a:chExt cx="4409457" cy="2721179"/>
          </a:xfrm>
        </p:grpSpPr>
        <p:sp>
          <p:nvSpPr>
            <p:cNvPr id="6" name="Freeform 1119">
              <a:extLst>
                <a:ext uri="{FF2B5EF4-FFF2-40B4-BE49-F238E27FC236}">
                  <a16:creationId xmlns:a16="http://schemas.microsoft.com/office/drawing/2014/main" id="{64BE0C5A-2F1D-864F-A535-A5A021CCFB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51824" y="1634727"/>
              <a:ext cx="1260078" cy="1261713"/>
            </a:xfrm>
            <a:custGeom>
              <a:avLst/>
              <a:gdLst>
                <a:gd name="T0" fmla="*/ 1175042 w 326"/>
                <a:gd name="T1" fmla="*/ 944350 h 326"/>
                <a:gd name="T2" fmla="*/ 1260078 w 326"/>
                <a:gd name="T3" fmla="*/ 630857 h 326"/>
                <a:gd name="T4" fmla="*/ 630039 w 326"/>
                <a:gd name="T5" fmla="*/ 0 h 326"/>
                <a:gd name="T6" fmla="*/ 0 w 326"/>
                <a:gd name="T7" fmla="*/ 630857 h 326"/>
                <a:gd name="T8" fmla="*/ 630039 w 326"/>
                <a:gd name="T9" fmla="*/ 1261713 h 326"/>
                <a:gd name="T10" fmla="*/ 943126 w 326"/>
                <a:gd name="T11" fmla="*/ 1176567 h 326"/>
                <a:gd name="T12" fmla="*/ 1260078 w 326"/>
                <a:gd name="T13" fmla="*/ 1261713 h 326"/>
                <a:gd name="T14" fmla="*/ 1175042 w 326"/>
                <a:gd name="T15" fmla="*/ 944350 h 3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6" h="326">
                  <a:moveTo>
                    <a:pt x="304" y="244"/>
                  </a:moveTo>
                  <a:cubicBezTo>
                    <a:pt x="318" y="220"/>
                    <a:pt x="326" y="193"/>
                    <a:pt x="326" y="163"/>
                  </a:cubicBezTo>
                  <a:cubicBezTo>
                    <a:pt x="326" y="73"/>
                    <a:pt x="253" y="0"/>
                    <a:pt x="163" y="0"/>
                  </a:cubicBezTo>
                  <a:cubicBezTo>
                    <a:pt x="73" y="0"/>
                    <a:pt x="0" y="73"/>
                    <a:pt x="0" y="163"/>
                  </a:cubicBezTo>
                  <a:cubicBezTo>
                    <a:pt x="0" y="253"/>
                    <a:pt x="73" y="326"/>
                    <a:pt x="163" y="326"/>
                  </a:cubicBezTo>
                  <a:cubicBezTo>
                    <a:pt x="193" y="326"/>
                    <a:pt x="220" y="318"/>
                    <a:pt x="244" y="304"/>
                  </a:cubicBezTo>
                  <a:cubicBezTo>
                    <a:pt x="326" y="326"/>
                    <a:pt x="326" y="326"/>
                    <a:pt x="326" y="326"/>
                  </a:cubicBezTo>
                  <a:lnTo>
                    <a:pt x="304" y="244"/>
                  </a:ln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1122">
              <a:extLst>
                <a:ext uri="{FF2B5EF4-FFF2-40B4-BE49-F238E27FC236}">
                  <a16:creationId xmlns:a16="http://schemas.microsoft.com/office/drawing/2014/main" id="{1C5D728F-C849-DE48-A764-A5C290D7E1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2933" y="1196724"/>
              <a:ext cx="877642" cy="882545"/>
            </a:xfrm>
            <a:custGeom>
              <a:avLst/>
              <a:gdLst>
                <a:gd name="T0" fmla="*/ 819648 w 227"/>
                <a:gd name="T1" fmla="*/ 661909 h 228"/>
                <a:gd name="T2" fmla="*/ 877642 w 227"/>
                <a:gd name="T3" fmla="*/ 441273 h 228"/>
                <a:gd name="T4" fmla="*/ 440754 w 227"/>
                <a:gd name="T5" fmla="*/ 0 h 228"/>
                <a:gd name="T6" fmla="*/ 0 w 227"/>
                <a:gd name="T7" fmla="*/ 441273 h 228"/>
                <a:gd name="T8" fmla="*/ 440754 w 227"/>
                <a:gd name="T9" fmla="*/ 882545 h 228"/>
                <a:gd name="T10" fmla="*/ 657265 w 227"/>
                <a:gd name="T11" fmla="*/ 824483 h 228"/>
                <a:gd name="T12" fmla="*/ 877642 w 227"/>
                <a:gd name="T13" fmla="*/ 882545 h 228"/>
                <a:gd name="T14" fmla="*/ 819648 w 227"/>
                <a:gd name="T15" fmla="*/ 661909 h 2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228">
                  <a:moveTo>
                    <a:pt x="212" y="171"/>
                  </a:moveTo>
                  <a:cubicBezTo>
                    <a:pt x="222" y="154"/>
                    <a:pt x="227" y="135"/>
                    <a:pt x="227" y="114"/>
                  </a:cubicBezTo>
                  <a:cubicBezTo>
                    <a:pt x="227" y="51"/>
                    <a:pt x="176" y="0"/>
                    <a:pt x="114" y="0"/>
                  </a:cubicBez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8"/>
                    <a:pt x="114" y="228"/>
                  </a:cubicBezTo>
                  <a:cubicBezTo>
                    <a:pt x="134" y="228"/>
                    <a:pt x="154" y="222"/>
                    <a:pt x="170" y="213"/>
                  </a:cubicBezTo>
                  <a:cubicBezTo>
                    <a:pt x="227" y="228"/>
                    <a:pt x="227" y="228"/>
                    <a:pt x="227" y="228"/>
                  </a:cubicBezTo>
                  <a:lnTo>
                    <a:pt x="212" y="171"/>
                  </a:lnTo>
                  <a:close/>
                </a:path>
              </a:pathLst>
            </a:custGeom>
            <a:gradFill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23">
              <a:extLst>
                <a:ext uri="{FF2B5EF4-FFF2-40B4-BE49-F238E27FC236}">
                  <a16:creationId xmlns:a16="http://schemas.microsoft.com/office/drawing/2014/main" id="{AB8C3837-BE1C-5040-BB2A-3806830C49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71959" y="2013895"/>
              <a:ext cx="536065" cy="537699"/>
            </a:xfrm>
            <a:custGeom>
              <a:avLst/>
              <a:gdLst>
                <a:gd name="T0" fmla="*/ 34709 w 139"/>
                <a:gd name="T1" fmla="*/ 402307 h 139"/>
                <a:gd name="T2" fmla="*/ 0 w 139"/>
                <a:gd name="T3" fmla="*/ 266915 h 139"/>
                <a:gd name="T4" fmla="*/ 266104 w 139"/>
                <a:gd name="T5" fmla="*/ 0 h 139"/>
                <a:gd name="T6" fmla="*/ 536065 w 139"/>
                <a:gd name="T7" fmla="*/ 266915 h 139"/>
                <a:gd name="T8" fmla="*/ 266104 w 139"/>
                <a:gd name="T9" fmla="*/ 537699 h 139"/>
                <a:gd name="T10" fmla="*/ 134980 w 139"/>
                <a:gd name="T11" fmla="*/ 499016 h 139"/>
                <a:gd name="T12" fmla="*/ 0 w 139"/>
                <a:gd name="T13" fmla="*/ 537699 h 139"/>
                <a:gd name="T14" fmla="*/ 34709 w 139"/>
                <a:gd name="T15" fmla="*/ 402307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1450">
              <a:extLst>
                <a:ext uri="{FF2B5EF4-FFF2-40B4-BE49-F238E27FC236}">
                  <a16:creationId xmlns:a16="http://schemas.microsoft.com/office/drawing/2014/main" id="{C69F60E8-5BF2-2B45-BD1B-FF2694FB8A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08329" y="1417360"/>
              <a:ext cx="316161" cy="317063"/>
            </a:xfrm>
            <a:prstGeom prst="ellipse">
              <a:avLst/>
            </a:prstGeom>
            <a:solidFill>
              <a:srgbClr val="BABABA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10" name="Freeform 1451">
              <a:extLst>
                <a:ext uri="{FF2B5EF4-FFF2-40B4-BE49-F238E27FC236}">
                  <a16:creationId xmlns:a16="http://schemas.microsoft.com/office/drawing/2014/main" id="{67E61EA0-7396-914F-9F18-551901B158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58993" y="1468025"/>
              <a:ext cx="215733" cy="204292"/>
            </a:xfrm>
            <a:custGeom>
              <a:avLst/>
              <a:gdLst>
                <a:gd name="T0" fmla="*/ 127128 w 56"/>
                <a:gd name="T1" fmla="*/ 0 h 53"/>
                <a:gd name="T2" fmla="*/ 100162 w 56"/>
                <a:gd name="T3" fmla="*/ 15418 h 53"/>
                <a:gd name="T4" fmla="*/ 96309 w 56"/>
                <a:gd name="T5" fmla="*/ 34691 h 53"/>
                <a:gd name="T6" fmla="*/ 115571 w 56"/>
                <a:gd name="T7" fmla="*/ 57818 h 53"/>
                <a:gd name="T8" fmla="*/ 111719 w 56"/>
                <a:gd name="T9" fmla="*/ 73237 h 53"/>
                <a:gd name="T10" fmla="*/ 104014 w 56"/>
                <a:gd name="T11" fmla="*/ 73237 h 53"/>
                <a:gd name="T12" fmla="*/ 73195 w 56"/>
                <a:gd name="T13" fmla="*/ 84800 h 53"/>
                <a:gd name="T14" fmla="*/ 57786 w 56"/>
                <a:gd name="T15" fmla="*/ 73237 h 53"/>
                <a:gd name="T16" fmla="*/ 50081 w 56"/>
                <a:gd name="T17" fmla="*/ 65528 h 53"/>
                <a:gd name="T18" fmla="*/ 50081 w 56"/>
                <a:gd name="T19" fmla="*/ 61673 h 53"/>
                <a:gd name="T20" fmla="*/ 30819 w 56"/>
                <a:gd name="T21" fmla="*/ 34691 h 53"/>
                <a:gd name="T22" fmla="*/ 30819 w 56"/>
                <a:gd name="T23" fmla="*/ 34691 h 53"/>
                <a:gd name="T24" fmla="*/ 15410 w 56"/>
                <a:gd name="T25" fmla="*/ 57818 h 53"/>
                <a:gd name="T26" fmla="*/ 30819 w 56"/>
                <a:gd name="T27" fmla="*/ 73237 h 53"/>
                <a:gd name="T28" fmla="*/ 34671 w 56"/>
                <a:gd name="T29" fmla="*/ 73237 h 53"/>
                <a:gd name="T30" fmla="*/ 46229 w 56"/>
                <a:gd name="T31" fmla="*/ 69382 h 53"/>
                <a:gd name="T32" fmla="*/ 69343 w 56"/>
                <a:gd name="T33" fmla="*/ 84800 h 53"/>
                <a:gd name="T34" fmla="*/ 69343 w 56"/>
                <a:gd name="T35" fmla="*/ 92510 h 53"/>
                <a:gd name="T36" fmla="*/ 69343 w 56"/>
                <a:gd name="T37" fmla="*/ 115637 h 53"/>
                <a:gd name="T38" fmla="*/ 73195 w 56"/>
                <a:gd name="T39" fmla="*/ 127201 h 53"/>
                <a:gd name="T40" fmla="*/ 50081 w 56"/>
                <a:gd name="T41" fmla="*/ 150328 h 53"/>
                <a:gd name="T42" fmla="*/ 30819 w 56"/>
                <a:gd name="T43" fmla="*/ 138764 h 53"/>
                <a:gd name="T44" fmla="*/ 23114 w 56"/>
                <a:gd name="T45" fmla="*/ 142619 h 53"/>
                <a:gd name="T46" fmla="*/ 3852 w 56"/>
                <a:gd name="T47" fmla="*/ 173455 h 53"/>
                <a:gd name="T48" fmla="*/ 23114 w 56"/>
                <a:gd name="T49" fmla="*/ 196583 h 53"/>
                <a:gd name="T50" fmla="*/ 30819 w 56"/>
                <a:gd name="T51" fmla="*/ 196583 h 53"/>
                <a:gd name="T52" fmla="*/ 50081 w 56"/>
                <a:gd name="T53" fmla="*/ 188874 h 53"/>
                <a:gd name="T54" fmla="*/ 53933 w 56"/>
                <a:gd name="T55" fmla="*/ 154183 h 53"/>
                <a:gd name="T56" fmla="*/ 53933 w 56"/>
                <a:gd name="T57" fmla="*/ 150328 h 53"/>
                <a:gd name="T58" fmla="*/ 77048 w 56"/>
                <a:gd name="T59" fmla="*/ 131055 h 53"/>
                <a:gd name="T60" fmla="*/ 100162 w 56"/>
                <a:gd name="T61" fmla="*/ 138764 h 53"/>
                <a:gd name="T62" fmla="*/ 123276 w 56"/>
                <a:gd name="T63" fmla="*/ 134910 h 53"/>
                <a:gd name="T64" fmla="*/ 142538 w 56"/>
                <a:gd name="T65" fmla="*/ 158037 h 53"/>
                <a:gd name="T66" fmla="*/ 146390 w 56"/>
                <a:gd name="T67" fmla="*/ 196583 h 53"/>
                <a:gd name="T68" fmla="*/ 161800 w 56"/>
                <a:gd name="T69" fmla="*/ 204292 h 53"/>
                <a:gd name="T70" fmla="*/ 177209 w 56"/>
                <a:gd name="T71" fmla="*/ 196583 h 53"/>
                <a:gd name="T72" fmla="*/ 184914 w 56"/>
                <a:gd name="T73" fmla="*/ 165746 h 53"/>
                <a:gd name="T74" fmla="*/ 173357 w 56"/>
                <a:gd name="T75" fmla="*/ 154183 h 53"/>
                <a:gd name="T76" fmla="*/ 161800 w 56"/>
                <a:gd name="T77" fmla="*/ 150328 h 53"/>
                <a:gd name="T78" fmla="*/ 146390 w 56"/>
                <a:gd name="T79" fmla="*/ 154183 h 53"/>
                <a:gd name="T80" fmla="*/ 127128 w 56"/>
                <a:gd name="T81" fmla="*/ 131055 h 53"/>
                <a:gd name="T82" fmla="*/ 134833 w 56"/>
                <a:gd name="T83" fmla="*/ 104073 h 53"/>
                <a:gd name="T84" fmla="*/ 138686 w 56"/>
                <a:gd name="T85" fmla="*/ 100219 h 53"/>
                <a:gd name="T86" fmla="*/ 184914 w 56"/>
                <a:gd name="T87" fmla="*/ 77091 h 53"/>
                <a:gd name="T88" fmla="*/ 184914 w 56"/>
                <a:gd name="T89" fmla="*/ 77091 h 53"/>
                <a:gd name="T90" fmla="*/ 188766 w 56"/>
                <a:gd name="T91" fmla="*/ 77091 h 53"/>
                <a:gd name="T92" fmla="*/ 204176 w 56"/>
                <a:gd name="T93" fmla="*/ 84800 h 53"/>
                <a:gd name="T94" fmla="*/ 211881 w 56"/>
                <a:gd name="T95" fmla="*/ 84800 h 53"/>
                <a:gd name="T96" fmla="*/ 215733 w 56"/>
                <a:gd name="T97" fmla="*/ 77091 h 53"/>
                <a:gd name="T98" fmla="*/ 208028 w 56"/>
                <a:gd name="T99" fmla="*/ 46255 h 53"/>
                <a:gd name="T100" fmla="*/ 204176 w 56"/>
                <a:gd name="T101" fmla="*/ 46255 h 53"/>
                <a:gd name="T102" fmla="*/ 204176 w 56"/>
                <a:gd name="T103" fmla="*/ 46255 h 53"/>
                <a:gd name="T104" fmla="*/ 184914 w 56"/>
                <a:gd name="T105" fmla="*/ 69382 h 53"/>
                <a:gd name="T106" fmla="*/ 181062 w 56"/>
                <a:gd name="T107" fmla="*/ 73237 h 53"/>
                <a:gd name="T108" fmla="*/ 134833 w 56"/>
                <a:gd name="T109" fmla="*/ 92510 h 53"/>
                <a:gd name="T110" fmla="*/ 134833 w 56"/>
                <a:gd name="T111" fmla="*/ 96364 h 53"/>
                <a:gd name="T112" fmla="*/ 115571 w 56"/>
                <a:gd name="T113" fmla="*/ 73237 h 53"/>
                <a:gd name="T114" fmla="*/ 119424 w 56"/>
                <a:gd name="T115" fmla="*/ 61673 h 53"/>
                <a:gd name="T116" fmla="*/ 127128 w 56"/>
                <a:gd name="T117" fmla="*/ 61673 h 53"/>
                <a:gd name="T118" fmla="*/ 142538 w 56"/>
                <a:gd name="T119" fmla="*/ 53964 h 53"/>
                <a:gd name="T120" fmla="*/ 154095 w 56"/>
                <a:gd name="T121" fmla="*/ 34691 h 53"/>
                <a:gd name="T122" fmla="*/ 134833 w 56"/>
                <a:gd name="T123" fmla="*/ 3855 h 53"/>
                <a:gd name="T124" fmla="*/ 127128 w 56"/>
                <a:gd name="T125" fmla="*/ 0 h 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6" h="53">
                  <a:moveTo>
                    <a:pt x="33" y="0"/>
                  </a:moveTo>
                  <a:cubicBezTo>
                    <a:pt x="30" y="0"/>
                    <a:pt x="27" y="2"/>
                    <a:pt x="26" y="4"/>
                  </a:cubicBezTo>
                  <a:cubicBezTo>
                    <a:pt x="25" y="6"/>
                    <a:pt x="25" y="7"/>
                    <a:pt x="25" y="9"/>
                  </a:cubicBezTo>
                  <a:cubicBezTo>
                    <a:pt x="26" y="12"/>
                    <a:pt x="27" y="14"/>
                    <a:pt x="30" y="15"/>
                  </a:cubicBezTo>
                  <a:cubicBezTo>
                    <a:pt x="29" y="17"/>
                    <a:pt x="29" y="18"/>
                    <a:pt x="29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3" y="19"/>
                    <a:pt x="23" y="19"/>
                    <a:pt x="19" y="22"/>
                  </a:cubicBezTo>
                  <a:cubicBezTo>
                    <a:pt x="18" y="21"/>
                    <a:pt x="17" y="20"/>
                    <a:pt x="15" y="19"/>
                  </a:cubicBezTo>
                  <a:cubicBezTo>
                    <a:pt x="15" y="18"/>
                    <a:pt x="14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3"/>
                    <a:pt x="12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5" y="10"/>
                    <a:pt x="3" y="12"/>
                    <a:pt x="4" y="15"/>
                  </a:cubicBezTo>
                  <a:cubicBezTo>
                    <a:pt x="4" y="17"/>
                    <a:pt x="6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0" y="19"/>
                    <a:pt x="11" y="18"/>
                    <a:pt x="12" y="18"/>
                  </a:cubicBezTo>
                  <a:cubicBezTo>
                    <a:pt x="14" y="19"/>
                    <a:pt x="16" y="21"/>
                    <a:pt x="18" y="22"/>
                  </a:cubicBezTo>
                  <a:cubicBezTo>
                    <a:pt x="19" y="23"/>
                    <a:pt x="19" y="23"/>
                    <a:pt x="18" y="24"/>
                  </a:cubicBezTo>
                  <a:cubicBezTo>
                    <a:pt x="17" y="26"/>
                    <a:pt x="17" y="28"/>
                    <a:pt x="18" y="30"/>
                  </a:cubicBezTo>
                  <a:cubicBezTo>
                    <a:pt x="18" y="31"/>
                    <a:pt x="19" y="32"/>
                    <a:pt x="19" y="33"/>
                  </a:cubicBezTo>
                  <a:cubicBezTo>
                    <a:pt x="17" y="35"/>
                    <a:pt x="15" y="37"/>
                    <a:pt x="13" y="39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7"/>
                    <a:pt x="6" y="37"/>
                  </a:cubicBezTo>
                  <a:cubicBezTo>
                    <a:pt x="2" y="37"/>
                    <a:pt x="0" y="41"/>
                    <a:pt x="1" y="45"/>
                  </a:cubicBezTo>
                  <a:cubicBezTo>
                    <a:pt x="1" y="48"/>
                    <a:pt x="3" y="50"/>
                    <a:pt x="6" y="51"/>
                  </a:cubicBezTo>
                  <a:cubicBezTo>
                    <a:pt x="6" y="51"/>
                    <a:pt x="7" y="51"/>
                    <a:pt x="8" y="51"/>
                  </a:cubicBezTo>
                  <a:cubicBezTo>
                    <a:pt x="10" y="51"/>
                    <a:pt x="11" y="51"/>
                    <a:pt x="13" y="49"/>
                  </a:cubicBezTo>
                  <a:cubicBezTo>
                    <a:pt x="15" y="47"/>
                    <a:pt x="16" y="43"/>
                    <a:pt x="14" y="40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6" y="37"/>
                    <a:pt x="18" y="36"/>
                    <a:pt x="20" y="34"/>
                  </a:cubicBezTo>
                  <a:cubicBezTo>
                    <a:pt x="22" y="35"/>
                    <a:pt x="24" y="36"/>
                    <a:pt x="26" y="36"/>
                  </a:cubicBezTo>
                  <a:cubicBezTo>
                    <a:pt x="28" y="36"/>
                    <a:pt x="30" y="36"/>
                    <a:pt x="32" y="35"/>
                  </a:cubicBezTo>
                  <a:cubicBezTo>
                    <a:pt x="34" y="37"/>
                    <a:pt x="35" y="39"/>
                    <a:pt x="37" y="41"/>
                  </a:cubicBezTo>
                  <a:cubicBezTo>
                    <a:pt x="34" y="45"/>
                    <a:pt x="35" y="49"/>
                    <a:pt x="38" y="51"/>
                  </a:cubicBezTo>
                  <a:cubicBezTo>
                    <a:pt x="39" y="52"/>
                    <a:pt x="41" y="53"/>
                    <a:pt x="42" y="53"/>
                  </a:cubicBezTo>
                  <a:cubicBezTo>
                    <a:pt x="44" y="53"/>
                    <a:pt x="45" y="52"/>
                    <a:pt x="46" y="51"/>
                  </a:cubicBezTo>
                  <a:cubicBezTo>
                    <a:pt x="49" y="49"/>
                    <a:pt x="50" y="45"/>
                    <a:pt x="48" y="43"/>
                  </a:cubicBezTo>
                  <a:cubicBezTo>
                    <a:pt x="47" y="41"/>
                    <a:pt x="46" y="40"/>
                    <a:pt x="45" y="40"/>
                  </a:cubicBezTo>
                  <a:cubicBezTo>
                    <a:pt x="44" y="39"/>
                    <a:pt x="43" y="39"/>
                    <a:pt x="42" y="39"/>
                  </a:cubicBezTo>
                  <a:cubicBezTo>
                    <a:pt x="41" y="39"/>
                    <a:pt x="40" y="40"/>
                    <a:pt x="38" y="40"/>
                  </a:cubicBezTo>
                  <a:cubicBezTo>
                    <a:pt x="36" y="38"/>
                    <a:pt x="35" y="36"/>
                    <a:pt x="33" y="34"/>
                  </a:cubicBezTo>
                  <a:cubicBezTo>
                    <a:pt x="34" y="32"/>
                    <a:pt x="35" y="29"/>
                    <a:pt x="35" y="27"/>
                  </a:cubicBezTo>
                  <a:cubicBezTo>
                    <a:pt x="35" y="26"/>
                    <a:pt x="35" y="26"/>
                    <a:pt x="36" y="26"/>
                  </a:cubicBezTo>
                  <a:cubicBezTo>
                    <a:pt x="40" y="24"/>
                    <a:pt x="44" y="22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0" y="22"/>
                    <a:pt x="51" y="22"/>
                    <a:pt x="53" y="22"/>
                  </a:cubicBezTo>
                  <a:cubicBezTo>
                    <a:pt x="53" y="22"/>
                    <a:pt x="54" y="22"/>
                    <a:pt x="55" y="22"/>
                  </a:cubicBezTo>
                  <a:cubicBezTo>
                    <a:pt x="55" y="21"/>
                    <a:pt x="56" y="21"/>
                    <a:pt x="56" y="20"/>
                  </a:cubicBezTo>
                  <a:cubicBezTo>
                    <a:pt x="55" y="18"/>
                    <a:pt x="55" y="15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0" y="12"/>
                    <a:pt x="47" y="15"/>
                    <a:pt x="48" y="18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3" y="21"/>
                    <a:pt x="39" y="23"/>
                    <a:pt x="35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2"/>
                    <a:pt x="32" y="20"/>
                    <a:pt x="30" y="19"/>
                  </a:cubicBezTo>
                  <a:cubicBezTo>
                    <a:pt x="30" y="18"/>
                    <a:pt x="31" y="17"/>
                    <a:pt x="31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4" y="16"/>
                    <a:pt x="36" y="15"/>
                    <a:pt x="37" y="14"/>
                  </a:cubicBezTo>
                  <a:cubicBezTo>
                    <a:pt x="39" y="13"/>
                    <a:pt x="40" y="11"/>
                    <a:pt x="40" y="9"/>
                  </a:cubicBezTo>
                  <a:cubicBezTo>
                    <a:pt x="41" y="6"/>
                    <a:pt x="39" y="2"/>
                    <a:pt x="35" y="1"/>
                  </a:cubicBezTo>
                  <a:cubicBezTo>
                    <a:pt x="35" y="0"/>
                    <a:pt x="34" y="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1452">
              <a:extLst>
                <a:ext uri="{FF2B5EF4-FFF2-40B4-BE49-F238E27FC236}">
                  <a16:creationId xmlns:a16="http://schemas.microsoft.com/office/drawing/2014/main" id="{BB59A756-39C5-A840-99DD-0AD95C8F90F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560016" y="1199993"/>
              <a:ext cx="504914" cy="503377"/>
            </a:xfrm>
            <a:prstGeom prst="ellipse">
              <a:avLst/>
            </a:prstGeom>
            <a:solidFill>
              <a:srgbClr val="BABABA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12" name="Freeform 1454">
              <a:extLst>
                <a:ext uri="{FF2B5EF4-FFF2-40B4-BE49-F238E27FC236}">
                  <a16:creationId xmlns:a16="http://schemas.microsoft.com/office/drawing/2014/main" id="{81D5FC62-2B9E-804F-9E05-557E3DA5DD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66554" y="1513787"/>
              <a:ext cx="16343" cy="31052"/>
            </a:xfrm>
            <a:custGeom>
              <a:avLst/>
              <a:gdLst>
                <a:gd name="T0" fmla="*/ 0 w 4"/>
                <a:gd name="T1" fmla="*/ 0 h 8"/>
                <a:gd name="T2" fmla="*/ 8172 w 4"/>
                <a:gd name="T3" fmla="*/ 31052 h 8"/>
                <a:gd name="T4" fmla="*/ 12257 w 4"/>
                <a:gd name="T5" fmla="*/ 15526 h 8"/>
                <a:gd name="T6" fmla="*/ 0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3"/>
                    <a:pt x="1" y="6"/>
                    <a:pt x="2" y="8"/>
                  </a:cubicBezTo>
                  <a:cubicBezTo>
                    <a:pt x="3" y="7"/>
                    <a:pt x="4" y="6"/>
                    <a:pt x="3" y="4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DE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Oval 1455">
              <a:extLst>
                <a:ext uri="{FF2B5EF4-FFF2-40B4-BE49-F238E27FC236}">
                  <a16:creationId xmlns:a16="http://schemas.microsoft.com/office/drawing/2014/main" id="{8634924F-2E9A-1245-A967-FD7DB08BDC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718548" y="1316032"/>
              <a:ext cx="14710" cy="163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14" name="Oval 1456">
              <a:extLst>
                <a:ext uri="{FF2B5EF4-FFF2-40B4-BE49-F238E27FC236}">
                  <a16:creationId xmlns:a16="http://schemas.microsoft.com/office/drawing/2014/main" id="{D017E098-30DA-454E-9D41-EF9A85530C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741429" y="1301322"/>
              <a:ext cx="22881" cy="277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15" name="Oval 1457">
              <a:extLst>
                <a:ext uri="{FF2B5EF4-FFF2-40B4-BE49-F238E27FC236}">
                  <a16:creationId xmlns:a16="http://schemas.microsoft.com/office/drawing/2014/main" id="{53410A40-A44B-7C48-A6BF-40680387B1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725086" y="1340547"/>
              <a:ext cx="16343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16" name="Oval 1458">
              <a:extLst>
                <a:ext uri="{FF2B5EF4-FFF2-40B4-BE49-F238E27FC236}">
                  <a16:creationId xmlns:a16="http://schemas.microsoft.com/office/drawing/2014/main" id="{F264FE8E-47DA-1C40-9EE2-B0C1BD1830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713645" y="1281710"/>
              <a:ext cx="19612" cy="196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17" name="Oval 1459">
              <a:extLst>
                <a:ext uri="{FF2B5EF4-FFF2-40B4-BE49-F238E27FC236}">
                  <a16:creationId xmlns:a16="http://schemas.microsoft.com/office/drawing/2014/main" id="{DA840DD0-D177-F542-B5B0-A7B5FE1CBEC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741429" y="1267002"/>
              <a:ext cx="14710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18" name="Freeform 1460">
              <a:extLst>
                <a:ext uri="{FF2B5EF4-FFF2-40B4-BE49-F238E27FC236}">
                  <a16:creationId xmlns:a16="http://schemas.microsoft.com/office/drawing/2014/main" id="{D7A7BDE7-6433-6A4C-9281-BF2B79942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713645" y="1363427"/>
              <a:ext cx="53933" cy="263129"/>
            </a:xfrm>
            <a:custGeom>
              <a:avLst/>
              <a:gdLst>
                <a:gd name="T0" fmla="*/ 26967 w 14"/>
                <a:gd name="T1" fmla="*/ 15478 h 68"/>
                <a:gd name="T2" fmla="*/ 3852 w 14"/>
                <a:gd name="T3" fmla="*/ 7739 h 68"/>
                <a:gd name="T4" fmla="*/ 26967 w 14"/>
                <a:gd name="T5" fmla="*/ 3870 h 68"/>
                <a:gd name="T6" fmla="*/ 50081 w 14"/>
                <a:gd name="T7" fmla="*/ 7739 h 68"/>
                <a:gd name="T8" fmla="*/ 26967 w 14"/>
                <a:gd name="T9" fmla="*/ 15478 h 68"/>
                <a:gd name="T10" fmla="*/ 26967 w 14"/>
                <a:gd name="T11" fmla="*/ 0 h 68"/>
                <a:gd name="T12" fmla="*/ 0 w 14"/>
                <a:gd name="T13" fmla="*/ 11609 h 68"/>
                <a:gd name="T14" fmla="*/ 0 w 14"/>
                <a:gd name="T15" fmla="*/ 11609 h 68"/>
                <a:gd name="T16" fmla="*/ 0 w 14"/>
                <a:gd name="T17" fmla="*/ 11609 h 68"/>
                <a:gd name="T18" fmla="*/ 0 w 14"/>
                <a:gd name="T19" fmla="*/ 251520 h 68"/>
                <a:gd name="T20" fmla="*/ 0 w 14"/>
                <a:gd name="T21" fmla="*/ 251520 h 68"/>
                <a:gd name="T22" fmla="*/ 26967 w 14"/>
                <a:gd name="T23" fmla="*/ 263129 h 68"/>
                <a:gd name="T24" fmla="*/ 53933 w 14"/>
                <a:gd name="T25" fmla="*/ 255390 h 68"/>
                <a:gd name="T26" fmla="*/ 53933 w 14"/>
                <a:gd name="T27" fmla="*/ 255390 h 68"/>
                <a:gd name="T28" fmla="*/ 53933 w 14"/>
                <a:gd name="T29" fmla="*/ 11609 h 68"/>
                <a:gd name="T30" fmla="*/ 53933 w 14"/>
                <a:gd name="T31" fmla="*/ 11609 h 68"/>
                <a:gd name="T32" fmla="*/ 53933 w 14"/>
                <a:gd name="T33" fmla="*/ 11609 h 68"/>
                <a:gd name="T34" fmla="*/ 26967 w 14"/>
                <a:gd name="T35" fmla="*/ 0 h 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" h="68">
                  <a:moveTo>
                    <a:pt x="7" y="4"/>
                  </a:moveTo>
                  <a:cubicBezTo>
                    <a:pt x="4" y="4"/>
                    <a:pt x="1" y="3"/>
                    <a:pt x="1" y="2"/>
                  </a:cubicBezTo>
                  <a:cubicBezTo>
                    <a:pt x="1" y="1"/>
                    <a:pt x="4" y="1"/>
                    <a:pt x="7" y="1"/>
                  </a:cubicBezTo>
                  <a:cubicBezTo>
                    <a:pt x="10" y="1"/>
                    <a:pt x="13" y="1"/>
                    <a:pt x="13" y="2"/>
                  </a:cubicBezTo>
                  <a:cubicBezTo>
                    <a:pt x="13" y="3"/>
                    <a:pt x="10" y="4"/>
                    <a:pt x="7" y="4"/>
                  </a:cubicBezTo>
                  <a:moveTo>
                    <a:pt x="7" y="0"/>
                  </a:moveTo>
                  <a:cubicBezTo>
                    <a:pt x="3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7"/>
                    <a:pt x="3" y="68"/>
                    <a:pt x="7" y="68"/>
                  </a:cubicBezTo>
                  <a:cubicBezTo>
                    <a:pt x="11" y="68"/>
                    <a:pt x="14" y="67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1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Oval 1461">
              <a:extLst>
                <a:ext uri="{FF2B5EF4-FFF2-40B4-BE49-F238E27FC236}">
                  <a16:creationId xmlns:a16="http://schemas.microsoft.com/office/drawing/2014/main" id="{EFCD35D1-3CD5-7143-9A3C-2DC8E7A0E0A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718548" y="1366696"/>
              <a:ext cx="45762" cy="114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20" name="Oval 1462">
              <a:extLst>
                <a:ext uri="{FF2B5EF4-FFF2-40B4-BE49-F238E27FC236}">
                  <a16:creationId xmlns:a16="http://schemas.microsoft.com/office/drawing/2014/main" id="{6B2B10F6-29F6-3742-888A-169D7B57934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841124" y="1329107"/>
              <a:ext cx="19612" cy="179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21" name="Oval 1463">
              <a:extLst>
                <a:ext uri="{FF2B5EF4-FFF2-40B4-BE49-F238E27FC236}">
                  <a16:creationId xmlns:a16="http://schemas.microsoft.com/office/drawing/2014/main" id="{AC1CA5DB-BE19-9145-90A6-33131E9E4A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814974" y="1301322"/>
              <a:ext cx="26150" cy="2288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22" name="Oval 1464">
              <a:extLst>
                <a:ext uri="{FF2B5EF4-FFF2-40B4-BE49-F238E27FC236}">
                  <a16:creationId xmlns:a16="http://schemas.microsoft.com/office/drawing/2014/main" id="{5CA300DD-5122-434A-A02A-34AEE3F80D3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818243" y="1340547"/>
              <a:ext cx="16343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23" name="Oval 1465">
              <a:extLst>
                <a:ext uri="{FF2B5EF4-FFF2-40B4-BE49-F238E27FC236}">
                  <a16:creationId xmlns:a16="http://schemas.microsoft.com/office/drawing/2014/main" id="{4EEFAA8D-C5E1-C142-9EBC-361E0E9823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837855" y="1278442"/>
              <a:ext cx="14710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24" name="Freeform 1466">
              <a:extLst>
                <a:ext uri="{FF2B5EF4-FFF2-40B4-BE49-F238E27FC236}">
                  <a16:creationId xmlns:a16="http://schemas.microsoft.com/office/drawing/2014/main" id="{81B32E7E-7727-9B46-B4C7-409ECDE9F4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806803" y="1363427"/>
              <a:ext cx="135650" cy="263129"/>
            </a:xfrm>
            <a:custGeom>
              <a:avLst/>
              <a:gdLst>
                <a:gd name="T0" fmla="*/ 124023 w 35"/>
                <a:gd name="T1" fmla="*/ 38695 h 68"/>
                <a:gd name="T2" fmla="*/ 104644 w 35"/>
                <a:gd name="T3" fmla="*/ 27087 h 68"/>
                <a:gd name="T4" fmla="*/ 93017 w 35"/>
                <a:gd name="T5" fmla="*/ 7739 h 68"/>
                <a:gd name="T6" fmla="*/ 96893 w 35"/>
                <a:gd name="T7" fmla="*/ 7739 h 68"/>
                <a:gd name="T8" fmla="*/ 116271 w 35"/>
                <a:gd name="T9" fmla="*/ 19348 h 68"/>
                <a:gd name="T10" fmla="*/ 127899 w 35"/>
                <a:gd name="T11" fmla="*/ 34826 h 68"/>
                <a:gd name="T12" fmla="*/ 124023 w 35"/>
                <a:gd name="T13" fmla="*/ 38695 h 68"/>
                <a:gd name="T14" fmla="*/ 27130 w 35"/>
                <a:gd name="T15" fmla="*/ 15478 h 68"/>
                <a:gd name="T16" fmla="*/ 3876 w 35"/>
                <a:gd name="T17" fmla="*/ 7739 h 68"/>
                <a:gd name="T18" fmla="*/ 27130 w 35"/>
                <a:gd name="T19" fmla="*/ 3870 h 68"/>
                <a:gd name="T20" fmla="*/ 50384 w 35"/>
                <a:gd name="T21" fmla="*/ 7739 h 68"/>
                <a:gd name="T22" fmla="*/ 27130 w 35"/>
                <a:gd name="T23" fmla="*/ 15478 h 68"/>
                <a:gd name="T24" fmla="*/ 27130 w 35"/>
                <a:gd name="T25" fmla="*/ 0 h 68"/>
                <a:gd name="T26" fmla="*/ 0 w 35"/>
                <a:gd name="T27" fmla="*/ 11609 h 68"/>
                <a:gd name="T28" fmla="*/ 0 w 35"/>
                <a:gd name="T29" fmla="*/ 11609 h 68"/>
                <a:gd name="T30" fmla="*/ 0 w 35"/>
                <a:gd name="T31" fmla="*/ 11609 h 68"/>
                <a:gd name="T32" fmla="*/ 0 w 35"/>
                <a:gd name="T33" fmla="*/ 251520 h 68"/>
                <a:gd name="T34" fmla="*/ 0 w 35"/>
                <a:gd name="T35" fmla="*/ 251520 h 68"/>
                <a:gd name="T36" fmla="*/ 27130 w 35"/>
                <a:gd name="T37" fmla="*/ 263129 h 68"/>
                <a:gd name="T38" fmla="*/ 54260 w 35"/>
                <a:gd name="T39" fmla="*/ 255390 h 68"/>
                <a:gd name="T40" fmla="*/ 54260 w 35"/>
                <a:gd name="T41" fmla="*/ 255390 h 68"/>
                <a:gd name="T42" fmla="*/ 54260 w 35"/>
                <a:gd name="T43" fmla="*/ 135434 h 68"/>
                <a:gd name="T44" fmla="*/ 131774 w 35"/>
                <a:gd name="T45" fmla="*/ 38695 h 68"/>
                <a:gd name="T46" fmla="*/ 131774 w 35"/>
                <a:gd name="T47" fmla="*/ 38695 h 68"/>
                <a:gd name="T48" fmla="*/ 131774 w 35"/>
                <a:gd name="T49" fmla="*/ 38695 h 68"/>
                <a:gd name="T50" fmla="*/ 116271 w 35"/>
                <a:gd name="T51" fmla="*/ 15478 h 68"/>
                <a:gd name="T52" fmla="*/ 93017 w 35"/>
                <a:gd name="T53" fmla="*/ 3870 h 68"/>
                <a:gd name="T54" fmla="*/ 89141 w 35"/>
                <a:gd name="T55" fmla="*/ 7739 h 68"/>
                <a:gd name="T56" fmla="*/ 89141 w 35"/>
                <a:gd name="T57" fmla="*/ 7739 h 68"/>
                <a:gd name="T58" fmla="*/ 89141 w 35"/>
                <a:gd name="T59" fmla="*/ 7739 h 68"/>
                <a:gd name="T60" fmla="*/ 54260 w 35"/>
                <a:gd name="T61" fmla="*/ 50304 h 68"/>
                <a:gd name="T62" fmla="*/ 54260 w 35"/>
                <a:gd name="T63" fmla="*/ 11609 h 68"/>
                <a:gd name="T64" fmla="*/ 54260 w 35"/>
                <a:gd name="T65" fmla="*/ 11609 h 68"/>
                <a:gd name="T66" fmla="*/ 54260 w 35"/>
                <a:gd name="T67" fmla="*/ 11609 h 68"/>
                <a:gd name="T68" fmla="*/ 27130 w 35"/>
                <a:gd name="T69" fmla="*/ 0 h 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5" h="68">
                  <a:moveTo>
                    <a:pt x="32" y="10"/>
                  </a:moveTo>
                  <a:cubicBezTo>
                    <a:pt x="31" y="10"/>
                    <a:pt x="29" y="9"/>
                    <a:pt x="27" y="7"/>
                  </a:cubicBezTo>
                  <a:cubicBezTo>
                    <a:pt x="25" y="5"/>
                    <a:pt x="23" y="3"/>
                    <a:pt x="24" y="2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6" y="2"/>
                    <a:pt x="28" y="3"/>
                    <a:pt x="30" y="5"/>
                  </a:cubicBezTo>
                  <a:cubicBezTo>
                    <a:pt x="32" y="7"/>
                    <a:pt x="34" y="9"/>
                    <a:pt x="33" y="9"/>
                  </a:cubicBezTo>
                  <a:cubicBezTo>
                    <a:pt x="33" y="10"/>
                    <a:pt x="33" y="10"/>
                    <a:pt x="32" y="10"/>
                  </a:cubicBezTo>
                  <a:moveTo>
                    <a:pt x="7" y="4"/>
                  </a:moveTo>
                  <a:cubicBezTo>
                    <a:pt x="4" y="4"/>
                    <a:pt x="1" y="3"/>
                    <a:pt x="1" y="2"/>
                  </a:cubicBezTo>
                  <a:cubicBezTo>
                    <a:pt x="1" y="1"/>
                    <a:pt x="4" y="1"/>
                    <a:pt x="7" y="1"/>
                  </a:cubicBezTo>
                  <a:cubicBezTo>
                    <a:pt x="10" y="1"/>
                    <a:pt x="13" y="1"/>
                    <a:pt x="13" y="2"/>
                  </a:cubicBezTo>
                  <a:cubicBezTo>
                    <a:pt x="13" y="3"/>
                    <a:pt x="10" y="4"/>
                    <a:pt x="7" y="4"/>
                  </a:cubicBezTo>
                  <a:moveTo>
                    <a:pt x="7" y="0"/>
                  </a:moveTo>
                  <a:cubicBezTo>
                    <a:pt x="3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7"/>
                    <a:pt x="3" y="68"/>
                    <a:pt x="7" y="68"/>
                  </a:cubicBezTo>
                  <a:cubicBezTo>
                    <a:pt x="11" y="68"/>
                    <a:pt x="14" y="67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9"/>
                    <a:pt x="33" y="6"/>
                    <a:pt x="30" y="4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4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1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Oval 1467">
              <a:extLst>
                <a:ext uri="{FF2B5EF4-FFF2-40B4-BE49-F238E27FC236}">
                  <a16:creationId xmlns:a16="http://schemas.microsoft.com/office/drawing/2014/main" id="{2003C746-A79D-4540-8BA2-C3B87500E5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810072" y="1366696"/>
              <a:ext cx="47395" cy="114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26" name="Freeform 1469">
              <a:extLst>
                <a:ext uri="{FF2B5EF4-FFF2-40B4-BE49-F238E27FC236}">
                  <a16:creationId xmlns:a16="http://schemas.microsoft.com/office/drawing/2014/main" id="{B04CFD1F-BD46-7F47-9632-D7E664C3B3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95056" y="1371600"/>
              <a:ext cx="42493" cy="31052"/>
            </a:xfrm>
            <a:custGeom>
              <a:avLst/>
              <a:gdLst>
                <a:gd name="T0" fmla="*/ 7726 w 11"/>
                <a:gd name="T1" fmla="*/ 0 h 8"/>
                <a:gd name="T2" fmla="*/ 3863 w 11"/>
                <a:gd name="T3" fmla="*/ 0 h 8"/>
                <a:gd name="T4" fmla="*/ 15452 w 11"/>
                <a:gd name="T5" fmla="*/ 19408 h 8"/>
                <a:gd name="T6" fmla="*/ 34767 w 11"/>
                <a:gd name="T7" fmla="*/ 31052 h 8"/>
                <a:gd name="T8" fmla="*/ 38630 w 11"/>
                <a:gd name="T9" fmla="*/ 27171 h 8"/>
                <a:gd name="T10" fmla="*/ 27041 w 11"/>
                <a:gd name="T11" fmla="*/ 11645 h 8"/>
                <a:gd name="T12" fmla="*/ 7726 w 11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4" y="5"/>
                  </a:cubicBezTo>
                  <a:cubicBezTo>
                    <a:pt x="6" y="7"/>
                    <a:pt x="8" y="8"/>
                    <a:pt x="9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5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Oval 1470">
              <a:extLst>
                <a:ext uri="{FF2B5EF4-FFF2-40B4-BE49-F238E27FC236}">
                  <a16:creationId xmlns:a16="http://schemas.microsoft.com/office/drawing/2014/main" id="{4C261291-5457-C449-AB98-0236D835E93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948990" y="1332374"/>
              <a:ext cx="16343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28" name="Oval 1471">
              <a:extLst>
                <a:ext uri="{FF2B5EF4-FFF2-40B4-BE49-F238E27FC236}">
                  <a16:creationId xmlns:a16="http://schemas.microsoft.com/office/drawing/2014/main" id="{70CDC59F-5CF4-8A46-90A7-C834E5B0CB5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931013" y="1355255"/>
              <a:ext cx="22881" cy="2288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29" name="Oval 1472">
              <a:extLst>
                <a:ext uri="{FF2B5EF4-FFF2-40B4-BE49-F238E27FC236}">
                  <a16:creationId xmlns:a16="http://schemas.microsoft.com/office/drawing/2014/main" id="{613FFE8A-1EF6-1043-B09C-D6AC881D72A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914668" y="1347084"/>
              <a:ext cx="16343" cy="114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30" name="Freeform 1473">
              <a:extLst>
                <a:ext uri="{FF2B5EF4-FFF2-40B4-BE49-F238E27FC236}">
                  <a16:creationId xmlns:a16="http://schemas.microsoft.com/office/drawing/2014/main" id="{9CE18F18-8290-E841-93B5-94BB8CF98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011095" y="1077418"/>
              <a:ext cx="858825" cy="858029"/>
            </a:xfrm>
            <a:prstGeom prst="ellipse">
              <a:avLst/>
            </a:prstGeom>
            <a:solidFill>
              <a:srgbClr val="BABABA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31" name="Freeform 1475">
              <a:extLst>
                <a:ext uri="{FF2B5EF4-FFF2-40B4-BE49-F238E27FC236}">
                  <a16:creationId xmlns:a16="http://schemas.microsoft.com/office/drawing/2014/main" id="{0457B7C0-73CC-7444-8012-22510AFE8E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316717" y="1281710"/>
              <a:ext cx="220636" cy="444542"/>
            </a:xfrm>
            <a:custGeom>
              <a:avLst/>
              <a:gdLst>
                <a:gd name="T0" fmla="*/ 209024 w 57"/>
                <a:gd name="T1" fmla="*/ 394289 h 115"/>
                <a:gd name="T2" fmla="*/ 11612 w 57"/>
                <a:gd name="T3" fmla="*/ 394289 h 115"/>
                <a:gd name="T4" fmla="*/ 0 w 57"/>
                <a:gd name="T5" fmla="*/ 444542 h 115"/>
                <a:gd name="T6" fmla="*/ 220636 w 57"/>
                <a:gd name="T7" fmla="*/ 444542 h 115"/>
                <a:gd name="T8" fmla="*/ 209024 w 57"/>
                <a:gd name="T9" fmla="*/ 394289 h 115"/>
                <a:gd name="T10" fmla="*/ 170316 w 57"/>
                <a:gd name="T11" fmla="*/ 320843 h 115"/>
                <a:gd name="T12" fmla="*/ 46450 w 57"/>
                <a:gd name="T13" fmla="*/ 320843 h 115"/>
                <a:gd name="T14" fmla="*/ 19354 w 57"/>
                <a:gd name="T15" fmla="*/ 374962 h 115"/>
                <a:gd name="T16" fmla="*/ 201282 w 57"/>
                <a:gd name="T17" fmla="*/ 374962 h 115"/>
                <a:gd name="T18" fmla="*/ 170316 w 57"/>
                <a:gd name="T19" fmla="*/ 320843 h 115"/>
                <a:gd name="T20" fmla="*/ 108383 w 57"/>
                <a:gd name="T21" fmla="*/ 251263 h 115"/>
                <a:gd name="T22" fmla="*/ 61933 w 57"/>
                <a:gd name="T23" fmla="*/ 301515 h 115"/>
                <a:gd name="T24" fmla="*/ 154832 w 57"/>
                <a:gd name="T25" fmla="*/ 301515 h 115"/>
                <a:gd name="T26" fmla="*/ 108383 w 57"/>
                <a:gd name="T27" fmla="*/ 251263 h 115"/>
                <a:gd name="T28" fmla="*/ 154832 w 57"/>
                <a:gd name="T29" fmla="*/ 143027 h 115"/>
                <a:gd name="T30" fmla="*/ 61933 w 57"/>
                <a:gd name="T31" fmla="*/ 143027 h 115"/>
                <a:gd name="T32" fmla="*/ 108383 w 57"/>
                <a:gd name="T33" fmla="*/ 193279 h 115"/>
                <a:gd name="T34" fmla="*/ 154832 w 57"/>
                <a:gd name="T35" fmla="*/ 143027 h 115"/>
                <a:gd name="T36" fmla="*/ 201282 w 57"/>
                <a:gd name="T37" fmla="*/ 73446 h 115"/>
                <a:gd name="T38" fmla="*/ 19354 w 57"/>
                <a:gd name="T39" fmla="*/ 73446 h 115"/>
                <a:gd name="T40" fmla="*/ 46450 w 57"/>
                <a:gd name="T41" fmla="*/ 123699 h 115"/>
                <a:gd name="T42" fmla="*/ 170316 w 57"/>
                <a:gd name="T43" fmla="*/ 123699 h 115"/>
                <a:gd name="T44" fmla="*/ 201282 w 57"/>
                <a:gd name="T45" fmla="*/ 73446 h 115"/>
                <a:gd name="T46" fmla="*/ 220636 w 57"/>
                <a:gd name="T47" fmla="*/ 0 h 115"/>
                <a:gd name="T48" fmla="*/ 0 w 57"/>
                <a:gd name="T49" fmla="*/ 0 h 115"/>
                <a:gd name="T50" fmla="*/ 11612 w 57"/>
                <a:gd name="T51" fmla="*/ 54118 h 115"/>
                <a:gd name="T52" fmla="*/ 209024 w 57"/>
                <a:gd name="T53" fmla="*/ 54118 h 115"/>
                <a:gd name="T54" fmla="*/ 220636 w 57"/>
                <a:gd name="T55" fmla="*/ 0 h 1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7" h="115">
                  <a:moveTo>
                    <a:pt x="54" y="102"/>
                  </a:moveTo>
                  <a:cubicBezTo>
                    <a:pt x="3" y="102"/>
                    <a:pt x="3" y="102"/>
                    <a:pt x="3" y="102"/>
                  </a:cubicBezTo>
                  <a:cubicBezTo>
                    <a:pt x="1" y="106"/>
                    <a:pt x="0" y="110"/>
                    <a:pt x="0" y="11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56" y="110"/>
                    <a:pt x="55" y="106"/>
                    <a:pt x="54" y="102"/>
                  </a:cubicBezTo>
                  <a:moveTo>
                    <a:pt x="44" y="83"/>
                  </a:moveTo>
                  <a:cubicBezTo>
                    <a:pt x="12" y="83"/>
                    <a:pt x="12" y="83"/>
                    <a:pt x="12" y="83"/>
                  </a:cubicBezTo>
                  <a:cubicBezTo>
                    <a:pt x="9" y="87"/>
                    <a:pt x="7" y="92"/>
                    <a:pt x="5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0" y="92"/>
                    <a:pt x="47" y="87"/>
                    <a:pt x="44" y="83"/>
                  </a:cubicBezTo>
                  <a:moveTo>
                    <a:pt x="28" y="65"/>
                  </a:moveTo>
                  <a:cubicBezTo>
                    <a:pt x="24" y="69"/>
                    <a:pt x="20" y="73"/>
                    <a:pt x="16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6" y="73"/>
                    <a:pt x="32" y="69"/>
                    <a:pt x="28" y="65"/>
                  </a:cubicBezTo>
                  <a:moveTo>
                    <a:pt x="40" y="37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20" y="42"/>
                    <a:pt x="24" y="46"/>
                    <a:pt x="28" y="50"/>
                  </a:cubicBezTo>
                  <a:cubicBezTo>
                    <a:pt x="32" y="46"/>
                    <a:pt x="36" y="42"/>
                    <a:pt x="40" y="37"/>
                  </a:cubicBezTo>
                  <a:moveTo>
                    <a:pt x="52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7" y="24"/>
                    <a:pt x="9" y="28"/>
                    <a:pt x="12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7" y="28"/>
                    <a:pt x="50" y="24"/>
                    <a:pt x="52" y="19"/>
                  </a:cubicBezTo>
                  <a:moveTo>
                    <a:pt x="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1" y="10"/>
                    <a:pt x="3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5" y="10"/>
                    <a:pt x="56" y="5"/>
                    <a:pt x="57" y="0"/>
                  </a:cubicBezTo>
                </a:path>
              </a:pathLst>
            </a:custGeom>
            <a:solidFill>
              <a:srgbClr val="DD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76">
              <a:extLst>
                <a:ext uri="{FF2B5EF4-FFF2-40B4-BE49-F238E27FC236}">
                  <a16:creationId xmlns:a16="http://schemas.microsoft.com/office/drawing/2014/main" id="{C44F62D9-C84B-8248-A76A-2A1581AC2C8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4224" y="1239217"/>
              <a:ext cx="0" cy="27783"/>
            </a:xfrm>
            <a:custGeom>
              <a:avLst/>
              <a:gdLst>
                <a:gd name="T0" fmla="*/ 27783 h 7"/>
                <a:gd name="T1" fmla="*/ 23814 h 7"/>
                <a:gd name="T2" fmla="*/ 23814 h 7"/>
                <a:gd name="T3" fmla="*/ 23814 h 7"/>
                <a:gd name="T4" fmla="*/ 23814 h 7"/>
                <a:gd name="T5" fmla="*/ 23814 h 7"/>
                <a:gd name="T6" fmla="*/ 23814 h 7"/>
                <a:gd name="T7" fmla="*/ 23814 h 7"/>
                <a:gd name="T8" fmla="*/ 23814 h 7"/>
                <a:gd name="T9" fmla="*/ 19845 h 7"/>
                <a:gd name="T10" fmla="*/ 19845 h 7"/>
                <a:gd name="T11" fmla="*/ 19845 h 7"/>
                <a:gd name="T12" fmla="*/ 19845 h 7"/>
                <a:gd name="T13" fmla="*/ 15876 h 7"/>
                <a:gd name="T14" fmla="*/ 15876 h 7"/>
                <a:gd name="T15" fmla="*/ 15876 h 7"/>
                <a:gd name="T16" fmla="*/ 15876 h 7"/>
                <a:gd name="T17" fmla="*/ 15876 h 7"/>
                <a:gd name="T18" fmla="*/ 15876 h 7"/>
                <a:gd name="T19" fmla="*/ 11907 h 7"/>
                <a:gd name="T20" fmla="*/ 11907 h 7"/>
                <a:gd name="T21" fmla="*/ 11907 h 7"/>
                <a:gd name="T22" fmla="*/ 11907 h 7"/>
                <a:gd name="T23" fmla="*/ 11907 h 7"/>
                <a:gd name="T24" fmla="*/ 11907 h 7"/>
                <a:gd name="T25" fmla="*/ 11907 h 7"/>
                <a:gd name="T26" fmla="*/ 11907 h 7"/>
                <a:gd name="T27" fmla="*/ 11907 h 7"/>
                <a:gd name="T28" fmla="*/ 7938 h 7"/>
                <a:gd name="T29" fmla="*/ 7938 h 7"/>
                <a:gd name="T30" fmla="*/ 7938 h 7"/>
                <a:gd name="T31" fmla="*/ 7938 h 7"/>
                <a:gd name="T32" fmla="*/ 7938 h 7"/>
                <a:gd name="T33" fmla="*/ 7938 h 7"/>
                <a:gd name="T34" fmla="*/ 3969 h 7"/>
                <a:gd name="T35" fmla="*/ 3969 h 7"/>
                <a:gd name="T36" fmla="*/ 3969 h 7"/>
                <a:gd name="T37" fmla="*/ 3969 h 7"/>
                <a:gd name="T38" fmla="*/ 3969 h 7"/>
                <a:gd name="T39" fmla="*/ 3969 h 7"/>
                <a:gd name="T40" fmla="*/ 3969 h 7"/>
                <a:gd name="T41" fmla="*/ 3969 h 7"/>
                <a:gd name="T42" fmla="*/ 0 h 7"/>
                <a:gd name="T43" fmla="*/ 0 h 7"/>
                <a:gd name="T44" fmla="*/ 0 h 7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45">
                  <a:pos x="0" y="T0"/>
                </a:cxn>
                <a:cxn ang="T46">
                  <a:pos x="0" y="T1"/>
                </a:cxn>
                <a:cxn ang="T47">
                  <a:pos x="0" y="T2"/>
                </a:cxn>
                <a:cxn ang="T48">
                  <a:pos x="0" y="T3"/>
                </a:cxn>
                <a:cxn ang="T49">
                  <a:pos x="0" y="T4"/>
                </a:cxn>
                <a:cxn ang="T50">
                  <a:pos x="0" y="T5"/>
                </a:cxn>
                <a:cxn ang="T51">
                  <a:pos x="0" y="T6"/>
                </a:cxn>
                <a:cxn ang="T52">
                  <a:pos x="0" y="T7"/>
                </a:cxn>
                <a:cxn ang="T53">
                  <a:pos x="0" y="T8"/>
                </a:cxn>
                <a:cxn ang="T54">
                  <a:pos x="0" y="T9"/>
                </a:cxn>
                <a:cxn ang="T55">
                  <a:pos x="0" y="T10"/>
                </a:cxn>
                <a:cxn ang="T56">
                  <a:pos x="0" y="T11"/>
                </a:cxn>
                <a:cxn ang="T57">
                  <a:pos x="0" y="T12"/>
                </a:cxn>
                <a:cxn ang="T58">
                  <a:pos x="0" y="T13"/>
                </a:cxn>
                <a:cxn ang="T59">
                  <a:pos x="0" y="T14"/>
                </a:cxn>
                <a:cxn ang="T60">
                  <a:pos x="0" y="T15"/>
                </a:cxn>
                <a:cxn ang="T61">
                  <a:pos x="0" y="T16"/>
                </a:cxn>
                <a:cxn ang="T62">
                  <a:pos x="0" y="T17"/>
                </a:cxn>
                <a:cxn ang="T63">
                  <a:pos x="0" y="T18"/>
                </a:cxn>
                <a:cxn ang="T64">
                  <a:pos x="0" y="T19"/>
                </a:cxn>
                <a:cxn ang="T65">
                  <a:pos x="0" y="T20"/>
                </a:cxn>
                <a:cxn ang="T66">
                  <a:pos x="0" y="T21"/>
                </a:cxn>
                <a:cxn ang="T67">
                  <a:pos x="0" y="T22"/>
                </a:cxn>
                <a:cxn ang="T68">
                  <a:pos x="0" y="T23"/>
                </a:cxn>
                <a:cxn ang="T69">
                  <a:pos x="0" y="T24"/>
                </a:cxn>
                <a:cxn ang="T70">
                  <a:pos x="0" y="T25"/>
                </a:cxn>
                <a:cxn ang="T71">
                  <a:pos x="0" y="T26"/>
                </a:cxn>
                <a:cxn ang="T72">
                  <a:pos x="0" y="T27"/>
                </a:cxn>
                <a:cxn ang="T73">
                  <a:pos x="0" y="T28"/>
                </a:cxn>
                <a:cxn ang="T74">
                  <a:pos x="0" y="T29"/>
                </a:cxn>
                <a:cxn ang="T75">
                  <a:pos x="0" y="T30"/>
                </a:cxn>
                <a:cxn ang="T76">
                  <a:pos x="0" y="T31"/>
                </a:cxn>
                <a:cxn ang="T77">
                  <a:pos x="0" y="T32"/>
                </a:cxn>
                <a:cxn ang="T78">
                  <a:pos x="0" y="T33"/>
                </a:cxn>
                <a:cxn ang="T79">
                  <a:pos x="0" y="T34"/>
                </a:cxn>
                <a:cxn ang="T80">
                  <a:pos x="0" y="T35"/>
                </a:cxn>
                <a:cxn ang="T81">
                  <a:pos x="0" y="T36"/>
                </a:cxn>
                <a:cxn ang="T82">
                  <a:pos x="0" y="T37"/>
                </a:cxn>
                <a:cxn ang="T83">
                  <a:pos x="0" y="T38"/>
                </a:cxn>
                <a:cxn ang="T84">
                  <a:pos x="0" y="T39"/>
                </a:cxn>
                <a:cxn ang="T85">
                  <a:pos x="0" y="T40"/>
                </a:cxn>
                <a:cxn ang="T86">
                  <a:pos x="0" y="T41"/>
                </a:cxn>
                <a:cxn ang="T87">
                  <a:pos x="0" y="T42"/>
                </a:cxn>
                <a:cxn ang="T88">
                  <a:pos x="0" y="T43"/>
                </a:cxn>
                <a:cxn ang="T89">
                  <a:pos x="0" y="T44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477">
              <a:extLst>
                <a:ext uri="{FF2B5EF4-FFF2-40B4-BE49-F238E27FC236}">
                  <a16:creationId xmlns:a16="http://schemas.microsoft.com/office/drawing/2014/main" id="{323220A4-9F81-5845-827F-3BF6DEE2D3F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4224" y="1239217"/>
              <a:ext cx="305622" cy="549139"/>
            </a:xfrm>
            <a:custGeom>
              <a:avLst/>
              <a:gdLst>
                <a:gd name="T0" fmla="*/ 38686 w 79"/>
                <a:gd name="T1" fmla="*/ 529803 h 142"/>
                <a:gd name="T2" fmla="*/ 19343 w 79"/>
                <a:gd name="T3" fmla="*/ 487264 h 142"/>
                <a:gd name="T4" fmla="*/ 27080 w 79"/>
                <a:gd name="T5" fmla="*/ 425389 h 142"/>
                <a:gd name="T6" fmla="*/ 73504 w 79"/>
                <a:gd name="T7" fmla="*/ 363515 h 142"/>
                <a:gd name="T8" fmla="*/ 150877 w 79"/>
                <a:gd name="T9" fmla="*/ 293905 h 142"/>
                <a:gd name="T10" fmla="*/ 177957 w 79"/>
                <a:gd name="T11" fmla="*/ 266835 h 142"/>
                <a:gd name="T12" fmla="*/ 301753 w 79"/>
                <a:gd name="T13" fmla="*/ 61875 h 142"/>
                <a:gd name="T14" fmla="*/ 301753 w 79"/>
                <a:gd name="T15" fmla="*/ 58008 h 142"/>
                <a:gd name="T16" fmla="*/ 301753 w 79"/>
                <a:gd name="T17" fmla="*/ 58008 h 142"/>
                <a:gd name="T18" fmla="*/ 301753 w 79"/>
                <a:gd name="T19" fmla="*/ 58008 h 142"/>
                <a:gd name="T20" fmla="*/ 301753 w 79"/>
                <a:gd name="T21" fmla="*/ 54140 h 142"/>
                <a:gd name="T22" fmla="*/ 301753 w 79"/>
                <a:gd name="T23" fmla="*/ 50273 h 142"/>
                <a:gd name="T24" fmla="*/ 301753 w 79"/>
                <a:gd name="T25" fmla="*/ 50273 h 142"/>
                <a:gd name="T26" fmla="*/ 301753 w 79"/>
                <a:gd name="T27" fmla="*/ 46406 h 142"/>
                <a:gd name="T28" fmla="*/ 301753 w 79"/>
                <a:gd name="T29" fmla="*/ 46406 h 142"/>
                <a:gd name="T30" fmla="*/ 301753 w 79"/>
                <a:gd name="T31" fmla="*/ 46406 h 142"/>
                <a:gd name="T32" fmla="*/ 301753 w 79"/>
                <a:gd name="T33" fmla="*/ 46406 h 142"/>
                <a:gd name="T34" fmla="*/ 301753 w 79"/>
                <a:gd name="T35" fmla="*/ 42539 h 142"/>
                <a:gd name="T36" fmla="*/ 301753 w 79"/>
                <a:gd name="T37" fmla="*/ 42539 h 142"/>
                <a:gd name="T38" fmla="*/ 301753 w 79"/>
                <a:gd name="T39" fmla="*/ 42539 h 142"/>
                <a:gd name="T40" fmla="*/ 301753 w 79"/>
                <a:gd name="T41" fmla="*/ 38672 h 142"/>
                <a:gd name="T42" fmla="*/ 301753 w 79"/>
                <a:gd name="T43" fmla="*/ 38672 h 142"/>
                <a:gd name="T44" fmla="*/ 301753 w 79"/>
                <a:gd name="T45" fmla="*/ 38672 h 142"/>
                <a:gd name="T46" fmla="*/ 301753 w 79"/>
                <a:gd name="T47" fmla="*/ 34805 h 142"/>
                <a:gd name="T48" fmla="*/ 301753 w 79"/>
                <a:gd name="T49" fmla="*/ 34805 h 142"/>
                <a:gd name="T50" fmla="*/ 301753 w 79"/>
                <a:gd name="T51" fmla="*/ 34805 h 142"/>
                <a:gd name="T52" fmla="*/ 301753 w 79"/>
                <a:gd name="T53" fmla="*/ 30937 h 142"/>
                <a:gd name="T54" fmla="*/ 301753 w 79"/>
                <a:gd name="T55" fmla="*/ 30937 h 142"/>
                <a:gd name="T56" fmla="*/ 301753 w 79"/>
                <a:gd name="T57" fmla="*/ 30937 h 142"/>
                <a:gd name="T58" fmla="*/ 305622 w 79"/>
                <a:gd name="T59" fmla="*/ 30937 h 142"/>
                <a:gd name="T60" fmla="*/ 305622 w 79"/>
                <a:gd name="T61" fmla="*/ 30937 h 142"/>
                <a:gd name="T62" fmla="*/ 305622 w 79"/>
                <a:gd name="T63" fmla="*/ 27070 h 142"/>
                <a:gd name="T64" fmla="*/ 305622 w 79"/>
                <a:gd name="T65" fmla="*/ 27070 h 142"/>
                <a:gd name="T66" fmla="*/ 305622 w 79"/>
                <a:gd name="T67" fmla="*/ 27070 h 142"/>
                <a:gd name="T68" fmla="*/ 305622 w 79"/>
                <a:gd name="T69" fmla="*/ 23203 h 142"/>
                <a:gd name="T70" fmla="*/ 305622 w 79"/>
                <a:gd name="T71" fmla="*/ 23203 h 142"/>
                <a:gd name="T72" fmla="*/ 305622 w 79"/>
                <a:gd name="T73" fmla="*/ 23203 h 142"/>
                <a:gd name="T74" fmla="*/ 305622 w 79"/>
                <a:gd name="T75" fmla="*/ 23203 h 142"/>
                <a:gd name="T76" fmla="*/ 305622 w 79"/>
                <a:gd name="T77" fmla="*/ 19336 h 142"/>
                <a:gd name="T78" fmla="*/ 305622 w 79"/>
                <a:gd name="T79" fmla="*/ 19336 h 142"/>
                <a:gd name="T80" fmla="*/ 305622 w 79"/>
                <a:gd name="T81" fmla="*/ 19336 h 142"/>
                <a:gd name="T82" fmla="*/ 305622 w 79"/>
                <a:gd name="T83" fmla="*/ 15469 h 142"/>
                <a:gd name="T84" fmla="*/ 305622 w 79"/>
                <a:gd name="T85" fmla="*/ 15469 h 142"/>
                <a:gd name="T86" fmla="*/ 305622 w 79"/>
                <a:gd name="T87" fmla="*/ 15469 h 142"/>
                <a:gd name="T88" fmla="*/ 305622 w 79"/>
                <a:gd name="T89" fmla="*/ 11602 h 142"/>
                <a:gd name="T90" fmla="*/ 305622 w 79"/>
                <a:gd name="T91" fmla="*/ 11602 h 142"/>
                <a:gd name="T92" fmla="*/ 305622 w 79"/>
                <a:gd name="T93" fmla="*/ 11602 h 142"/>
                <a:gd name="T94" fmla="*/ 305622 w 79"/>
                <a:gd name="T95" fmla="*/ 11602 h 142"/>
                <a:gd name="T96" fmla="*/ 305622 w 79"/>
                <a:gd name="T97" fmla="*/ 11602 h 142"/>
                <a:gd name="T98" fmla="*/ 305622 w 79"/>
                <a:gd name="T99" fmla="*/ 7734 h 142"/>
                <a:gd name="T100" fmla="*/ 305622 w 79"/>
                <a:gd name="T101" fmla="*/ 7734 h 142"/>
                <a:gd name="T102" fmla="*/ 305622 w 79"/>
                <a:gd name="T103" fmla="*/ 7734 h 142"/>
                <a:gd name="T104" fmla="*/ 305622 w 79"/>
                <a:gd name="T105" fmla="*/ 3867 h 142"/>
                <a:gd name="T106" fmla="*/ 305622 w 79"/>
                <a:gd name="T107" fmla="*/ 3867 h 142"/>
                <a:gd name="T108" fmla="*/ 305622 w 79"/>
                <a:gd name="T109" fmla="*/ 3867 h 142"/>
                <a:gd name="T110" fmla="*/ 305622 w 79"/>
                <a:gd name="T111" fmla="*/ 3867 h 142"/>
                <a:gd name="T112" fmla="*/ 305622 w 79"/>
                <a:gd name="T113" fmla="*/ 0 h 1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9" h="142">
                  <a:moveTo>
                    <a:pt x="32" y="69"/>
                  </a:moveTo>
                  <a:cubicBezTo>
                    <a:pt x="15" y="85"/>
                    <a:pt x="0" y="103"/>
                    <a:pt x="0" y="137"/>
                  </a:cubicBezTo>
                  <a:cubicBezTo>
                    <a:pt x="0" y="140"/>
                    <a:pt x="2" y="142"/>
                    <a:pt x="5" y="142"/>
                  </a:cubicBezTo>
                  <a:cubicBezTo>
                    <a:pt x="8" y="142"/>
                    <a:pt x="10" y="140"/>
                    <a:pt x="10" y="137"/>
                  </a:cubicBezTo>
                  <a:cubicBezTo>
                    <a:pt x="10" y="135"/>
                    <a:pt x="10" y="133"/>
                    <a:pt x="10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4" y="131"/>
                    <a:pt x="3" y="130"/>
                    <a:pt x="3" y="129"/>
                  </a:cubicBezTo>
                  <a:cubicBezTo>
                    <a:pt x="3" y="127"/>
                    <a:pt x="4" y="126"/>
                    <a:pt x="5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1"/>
                    <a:pt x="12" y="117"/>
                    <a:pt x="14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3"/>
                    <a:pt x="7" y="111"/>
                    <a:pt x="7" y="110"/>
                  </a:cubicBezTo>
                  <a:cubicBezTo>
                    <a:pt x="7" y="109"/>
                    <a:pt x="8" y="108"/>
                    <a:pt x="9" y="10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8" y="103"/>
                    <a:pt x="20" y="98"/>
                    <a:pt x="23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4"/>
                    <a:pt x="17" y="93"/>
                    <a:pt x="17" y="92"/>
                  </a:cubicBezTo>
                  <a:cubicBezTo>
                    <a:pt x="17" y="90"/>
                    <a:pt x="18" y="89"/>
                    <a:pt x="19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1" y="84"/>
                    <a:pt x="35" y="80"/>
                    <a:pt x="39" y="76"/>
                  </a:cubicBezTo>
                  <a:cubicBezTo>
                    <a:pt x="38" y="75"/>
                    <a:pt x="37" y="74"/>
                    <a:pt x="36" y="73"/>
                  </a:cubicBezTo>
                  <a:cubicBezTo>
                    <a:pt x="35" y="72"/>
                    <a:pt x="33" y="70"/>
                    <a:pt x="32" y="69"/>
                  </a:cubicBezTo>
                  <a:moveTo>
                    <a:pt x="78" y="16"/>
                  </a:moveTo>
                  <a:cubicBezTo>
                    <a:pt x="73" y="40"/>
                    <a:pt x="60" y="55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60" y="55"/>
                    <a:pt x="73" y="40"/>
                    <a:pt x="78" y="16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6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4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4"/>
                  </a:cubicBezTo>
                  <a:moveTo>
                    <a:pt x="78" y="13"/>
                  </a:moveTo>
                  <a:cubicBezTo>
                    <a:pt x="78" y="13"/>
                    <a:pt x="78" y="14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moveTo>
                    <a:pt x="78" y="13"/>
                  </a:move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moveTo>
                    <a:pt x="78" y="13"/>
                  </a:move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moveTo>
                    <a:pt x="78" y="12"/>
                  </a:moveTo>
                  <a:cubicBezTo>
                    <a:pt x="78" y="12"/>
                    <a:pt x="78" y="13"/>
                    <a:pt x="78" y="13"/>
                  </a:cubicBezTo>
                  <a:cubicBezTo>
                    <a:pt x="78" y="13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0"/>
                  </a:moveTo>
                  <a:cubicBezTo>
                    <a:pt x="78" y="10"/>
                    <a:pt x="78" y="11"/>
                    <a:pt x="78" y="11"/>
                  </a:cubicBezTo>
                  <a:cubicBezTo>
                    <a:pt x="78" y="11"/>
                    <a:pt x="78" y="10"/>
                    <a:pt x="78" y="10"/>
                  </a:cubicBezTo>
                  <a:moveTo>
                    <a:pt x="78" y="10"/>
                  </a:move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0"/>
                    <a:pt x="78" y="10"/>
                  </a:cubicBezTo>
                  <a:moveTo>
                    <a:pt x="78" y="10"/>
                  </a:move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0"/>
                    <a:pt x="78" y="10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10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8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8"/>
                  </a:cubicBezTo>
                  <a:moveTo>
                    <a:pt x="78" y="8"/>
                  </a:move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moveTo>
                    <a:pt x="78" y="8"/>
                  </a:move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moveTo>
                    <a:pt x="79" y="8"/>
                  </a:moveTo>
                  <a:cubicBezTo>
                    <a:pt x="79" y="8"/>
                    <a:pt x="79" y="8"/>
                    <a:pt x="78" y="8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79" y="8"/>
                  </a:move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79" y="8"/>
                  </a:move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79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moveTo>
                    <a:pt x="79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moveTo>
                    <a:pt x="79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moveTo>
                    <a:pt x="79" y="6"/>
                  </a:moveTo>
                  <a:cubicBezTo>
                    <a:pt x="79" y="6"/>
                    <a:pt x="79" y="7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3"/>
                  </a:moveTo>
                  <a:cubicBezTo>
                    <a:pt x="79" y="3"/>
                    <a:pt x="79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2"/>
                  </a:moveTo>
                  <a:cubicBezTo>
                    <a:pt x="79" y="2"/>
                    <a:pt x="79" y="3"/>
                    <a:pt x="79" y="3"/>
                  </a:cubicBezTo>
                  <a:cubicBezTo>
                    <a:pt x="79" y="3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1"/>
                  </a:moveTo>
                  <a:cubicBezTo>
                    <a:pt x="79" y="1"/>
                    <a:pt x="79" y="2"/>
                    <a:pt x="79" y="2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0"/>
                  </a:moveTo>
                  <a:cubicBezTo>
                    <a:pt x="79" y="0"/>
                    <a:pt x="79" y="0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moveTo>
                    <a:pt x="79" y="0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478">
              <a:extLst>
                <a:ext uri="{FF2B5EF4-FFF2-40B4-BE49-F238E27FC236}">
                  <a16:creationId xmlns:a16="http://schemas.microsoft.com/office/drawing/2014/main" id="{2F28E214-ACE1-B54B-ACD4-D7CA0F454F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74224" y="1219605"/>
              <a:ext cx="305622" cy="568751"/>
            </a:xfrm>
            <a:custGeom>
              <a:avLst/>
              <a:gdLst>
                <a:gd name="T0" fmla="*/ 0 w 79"/>
                <a:gd name="T1" fmla="*/ 19345 h 147"/>
                <a:gd name="T2" fmla="*/ 0 w 79"/>
                <a:gd name="T3" fmla="*/ 19345 h 147"/>
                <a:gd name="T4" fmla="*/ 0 w 79"/>
                <a:gd name="T5" fmla="*/ 19345 h 147"/>
                <a:gd name="T6" fmla="*/ 0 w 79"/>
                <a:gd name="T7" fmla="*/ 23214 h 147"/>
                <a:gd name="T8" fmla="*/ 0 w 79"/>
                <a:gd name="T9" fmla="*/ 23214 h 147"/>
                <a:gd name="T10" fmla="*/ 0 w 79"/>
                <a:gd name="T11" fmla="*/ 23214 h 147"/>
                <a:gd name="T12" fmla="*/ 0 w 79"/>
                <a:gd name="T13" fmla="*/ 23214 h 147"/>
                <a:gd name="T14" fmla="*/ 0 w 79"/>
                <a:gd name="T15" fmla="*/ 23214 h 147"/>
                <a:gd name="T16" fmla="*/ 0 w 79"/>
                <a:gd name="T17" fmla="*/ 27083 h 147"/>
                <a:gd name="T18" fmla="*/ 0 w 79"/>
                <a:gd name="T19" fmla="*/ 27083 h 147"/>
                <a:gd name="T20" fmla="*/ 0 w 79"/>
                <a:gd name="T21" fmla="*/ 27083 h 147"/>
                <a:gd name="T22" fmla="*/ 0 w 79"/>
                <a:gd name="T23" fmla="*/ 27083 h 147"/>
                <a:gd name="T24" fmla="*/ 0 w 79"/>
                <a:gd name="T25" fmla="*/ 30952 h 147"/>
                <a:gd name="T26" fmla="*/ 0 w 79"/>
                <a:gd name="T27" fmla="*/ 30952 h 147"/>
                <a:gd name="T28" fmla="*/ 0 w 79"/>
                <a:gd name="T29" fmla="*/ 30952 h 147"/>
                <a:gd name="T30" fmla="*/ 0 w 79"/>
                <a:gd name="T31" fmla="*/ 30952 h 147"/>
                <a:gd name="T32" fmla="*/ 0 w 79"/>
                <a:gd name="T33" fmla="*/ 30952 h 147"/>
                <a:gd name="T34" fmla="*/ 0 w 79"/>
                <a:gd name="T35" fmla="*/ 34821 h 147"/>
                <a:gd name="T36" fmla="*/ 0 w 79"/>
                <a:gd name="T37" fmla="*/ 34821 h 147"/>
                <a:gd name="T38" fmla="*/ 0 w 79"/>
                <a:gd name="T39" fmla="*/ 34821 h 147"/>
                <a:gd name="T40" fmla="*/ 0 w 79"/>
                <a:gd name="T41" fmla="*/ 34821 h 147"/>
                <a:gd name="T42" fmla="*/ 0 w 79"/>
                <a:gd name="T43" fmla="*/ 34821 h 147"/>
                <a:gd name="T44" fmla="*/ 0 w 79"/>
                <a:gd name="T45" fmla="*/ 38691 h 147"/>
                <a:gd name="T46" fmla="*/ 0 w 79"/>
                <a:gd name="T47" fmla="*/ 38691 h 147"/>
                <a:gd name="T48" fmla="*/ 0 w 79"/>
                <a:gd name="T49" fmla="*/ 38691 h 147"/>
                <a:gd name="T50" fmla="*/ 0 w 79"/>
                <a:gd name="T51" fmla="*/ 42560 h 147"/>
                <a:gd name="T52" fmla="*/ 0 w 79"/>
                <a:gd name="T53" fmla="*/ 42560 h 147"/>
                <a:gd name="T54" fmla="*/ 0 w 79"/>
                <a:gd name="T55" fmla="*/ 42560 h 147"/>
                <a:gd name="T56" fmla="*/ 0 w 79"/>
                <a:gd name="T57" fmla="*/ 42560 h 147"/>
                <a:gd name="T58" fmla="*/ 0 w 79"/>
                <a:gd name="T59" fmla="*/ 42560 h 147"/>
                <a:gd name="T60" fmla="*/ 0 w 79"/>
                <a:gd name="T61" fmla="*/ 46429 h 147"/>
                <a:gd name="T62" fmla="*/ 139271 w 79"/>
                <a:gd name="T63" fmla="*/ 301786 h 147"/>
                <a:gd name="T64" fmla="*/ 197300 w 79"/>
                <a:gd name="T65" fmla="*/ 363691 h 147"/>
                <a:gd name="T66" fmla="*/ 232118 w 79"/>
                <a:gd name="T67" fmla="*/ 375298 h 147"/>
                <a:gd name="T68" fmla="*/ 212775 w 79"/>
                <a:gd name="T69" fmla="*/ 383036 h 147"/>
                <a:gd name="T70" fmla="*/ 259198 w 79"/>
                <a:gd name="T71" fmla="*/ 437203 h 147"/>
                <a:gd name="T72" fmla="*/ 259198 w 79"/>
                <a:gd name="T73" fmla="*/ 456548 h 147"/>
                <a:gd name="T74" fmla="*/ 263067 w 79"/>
                <a:gd name="T75" fmla="*/ 506846 h 147"/>
                <a:gd name="T76" fmla="*/ 282410 w 79"/>
                <a:gd name="T77" fmla="*/ 518453 h 147"/>
                <a:gd name="T78" fmla="*/ 263067 w 79"/>
                <a:gd name="T79" fmla="*/ 526191 h 147"/>
                <a:gd name="T80" fmla="*/ 286279 w 79"/>
                <a:gd name="T81" fmla="*/ 568751 h 147"/>
                <a:gd name="T82" fmla="*/ 177957 w 79"/>
                <a:gd name="T83" fmla="*/ 286310 h 147"/>
                <a:gd name="T84" fmla="*/ 177957 w 79"/>
                <a:gd name="T85" fmla="*/ 286310 h 147"/>
                <a:gd name="T86" fmla="*/ 139271 w 79"/>
                <a:gd name="T87" fmla="*/ 266965 h 147"/>
                <a:gd name="T88" fmla="*/ 104453 w 79"/>
                <a:gd name="T89" fmla="*/ 205060 h 147"/>
                <a:gd name="T90" fmla="*/ 73504 w 79"/>
                <a:gd name="T91" fmla="*/ 197322 h 147"/>
                <a:gd name="T92" fmla="*/ 88979 w 79"/>
                <a:gd name="T93" fmla="*/ 185715 h 147"/>
                <a:gd name="T94" fmla="*/ 46424 w 79"/>
                <a:gd name="T95" fmla="*/ 135417 h 147"/>
                <a:gd name="T96" fmla="*/ 46424 w 79"/>
                <a:gd name="T97" fmla="*/ 116072 h 147"/>
                <a:gd name="T98" fmla="*/ 42555 w 79"/>
                <a:gd name="T99" fmla="*/ 61905 h 147"/>
                <a:gd name="T100" fmla="*/ 19343 w 79"/>
                <a:gd name="T101" fmla="*/ 54167 h 147"/>
                <a:gd name="T102" fmla="*/ 38686 w 79"/>
                <a:gd name="T103" fmla="*/ 42560 h 147"/>
                <a:gd name="T104" fmla="*/ 19343 w 79"/>
                <a:gd name="T105" fmla="*/ 0 h 1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9" h="147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41"/>
                    <a:pt x="17" y="58"/>
                    <a:pt x="32" y="74"/>
                  </a:cubicBezTo>
                  <a:cubicBezTo>
                    <a:pt x="33" y="75"/>
                    <a:pt x="35" y="77"/>
                    <a:pt x="36" y="78"/>
                  </a:cubicBezTo>
                  <a:cubicBezTo>
                    <a:pt x="37" y="79"/>
                    <a:pt x="38" y="80"/>
                    <a:pt x="39" y="81"/>
                  </a:cubicBezTo>
                  <a:cubicBezTo>
                    <a:pt x="43" y="85"/>
                    <a:pt x="47" y="89"/>
                    <a:pt x="51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9" y="94"/>
                    <a:pt x="60" y="95"/>
                    <a:pt x="60" y="97"/>
                  </a:cubicBezTo>
                  <a:cubicBezTo>
                    <a:pt x="60" y="98"/>
                    <a:pt x="59" y="99"/>
                    <a:pt x="57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8" y="103"/>
                    <a:pt x="61" y="108"/>
                    <a:pt x="63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8" y="113"/>
                    <a:pt x="69" y="114"/>
                    <a:pt x="69" y="115"/>
                  </a:cubicBezTo>
                  <a:cubicBezTo>
                    <a:pt x="69" y="116"/>
                    <a:pt x="68" y="118"/>
                    <a:pt x="67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6" y="122"/>
                    <a:pt x="67" y="126"/>
                    <a:pt x="68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2" y="131"/>
                    <a:pt x="73" y="132"/>
                    <a:pt x="73" y="134"/>
                  </a:cubicBezTo>
                  <a:cubicBezTo>
                    <a:pt x="73" y="135"/>
                    <a:pt x="72" y="136"/>
                    <a:pt x="71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9" y="138"/>
                    <a:pt x="69" y="140"/>
                    <a:pt x="69" y="142"/>
                  </a:cubicBezTo>
                  <a:cubicBezTo>
                    <a:pt x="69" y="145"/>
                    <a:pt x="71" y="147"/>
                    <a:pt x="74" y="147"/>
                  </a:cubicBezTo>
                  <a:cubicBezTo>
                    <a:pt x="77" y="147"/>
                    <a:pt x="79" y="145"/>
                    <a:pt x="79" y="142"/>
                  </a:cubicBezTo>
                  <a:cubicBezTo>
                    <a:pt x="79" y="108"/>
                    <a:pt x="63" y="90"/>
                    <a:pt x="4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3" y="72"/>
                    <a:pt x="35" y="71"/>
                    <a:pt x="36" y="69"/>
                  </a:cubicBezTo>
                  <a:cubicBezTo>
                    <a:pt x="37" y="68"/>
                    <a:pt x="38" y="67"/>
                    <a:pt x="39" y="66"/>
                  </a:cubicBezTo>
                  <a:cubicBezTo>
                    <a:pt x="35" y="62"/>
                    <a:pt x="31" y="58"/>
                    <a:pt x="27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3"/>
                    <a:pt x="19" y="52"/>
                    <a:pt x="19" y="51"/>
                  </a:cubicBezTo>
                  <a:cubicBezTo>
                    <a:pt x="19" y="49"/>
                    <a:pt x="20" y="48"/>
                    <a:pt x="21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0" y="44"/>
                    <a:pt x="18" y="40"/>
                    <a:pt x="16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0" y="35"/>
                    <a:pt x="9" y="34"/>
                    <a:pt x="9" y="32"/>
                  </a:cubicBezTo>
                  <a:cubicBezTo>
                    <a:pt x="9" y="31"/>
                    <a:pt x="10" y="30"/>
                    <a:pt x="12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26"/>
                    <a:pt x="11" y="21"/>
                    <a:pt x="11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5" y="15"/>
                    <a:pt x="5" y="14"/>
                  </a:cubicBezTo>
                  <a:cubicBezTo>
                    <a:pt x="5" y="12"/>
                    <a:pt x="7" y="11"/>
                    <a:pt x="8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9"/>
                    <a:pt x="10" y="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479">
              <a:extLst>
                <a:ext uri="{FF2B5EF4-FFF2-40B4-BE49-F238E27FC236}">
                  <a16:creationId xmlns:a16="http://schemas.microsoft.com/office/drawing/2014/main" id="{B47F2257-B5D2-1847-9380-4D3D73CB84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47770" y="1405920"/>
              <a:ext cx="138919" cy="19612"/>
            </a:xfrm>
            <a:custGeom>
              <a:avLst/>
              <a:gdLst>
                <a:gd name="T0" fmla="*/ 138919 w 36"/>
                <a:gd name="T1" fmla="*/ 0 h 5"/>
                <a:gd name="T2" fmla="*/ 15435 w 36"/>
                <a:gd name="T3" fmla="*/ 0 h 5"/>
                <a:gd name="T4" fmla="*/ 7718 w 36"/>
                <a:gd name="T5" fmla="*/ 0 h 5"/>
                <a:gd name="T6" fmla="*/ 0 w 36"/>
                <a:gd name="T7" fmla="*/ 11767 h 5"/>
                <a:gd name="T8" fmla="*/ 7718 w 36"/>
                <a:gd name="T9" fmla="*/ 19612 h 5"/>
                <a:gd name="T10" fmla="*/ 30871 w 36"/>
                <a:gd name="T11" fmla="*/ 19612 h 5"/>
                <a:gd name="T12" fmla="*/ 123484 w 36"/>
                <a:gd name="T13" fmla="*/ 19612 h 5"/>
                <a:gd name="T14" fmla="*/ 138919 w 36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4"/>
                    <a:pt x="35" y="2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480">
              <a:extLst>
                <a:ext uri="{FF2B5EF4-FFF2-40B4-BE49-F238E27FC236}">
                  <a16:creationId xmlns:a16="http://schemas.microsoft.com/office/drawing/2014/main" id="{2488EF94-71F0-1841-95D8-E033932A4D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08546" y="1335643"/>
              <a:ext cx="217367" cy="19612"/>
            </a:xfrm>
            <a:custGeom>
              <a:avLst/>
              <a:gdLst>
                <a:gd name="T0" fmla="*/ 217367 w 56"/>
                <a:gd name="T1" fmla="*/ 0 h 5"/>
                <a:gd name="T2" fmla="*/ 19408 w 56"/>
                <a:gd name="T3" fmla="*/ 0 h 5"/>
                <a:gd name="T4" fmla="*/ 11645 w 56"/>
                <a:gd name="T5" fmla="*/ 0 h 5"/>
                <a:gd name="T6" fmla="*/ 0 w 56"/>
                <a:gd name="T7" fmla="*/ 7845 h 5"/>
                <a:gd name="T8" fmla="*/ 11645 w 56"/>
                <a:gd name="T9" fmla="*/ 19612 h 5"/>
                <a:gd name="T10" fmla="*/ 27171 w 56"/>
                <a:gd name="T11" fmla="*/ 19612 h 5"/>
                <a:gd name="T12" fmla="*/ 209604 w 56"/>
                <a:gd name="T13" fmla="*/ 19612 h 5"/>
                <a:gd name="T14" fmla="*/ 217367 w 56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5">
                  <a:moveTo>
                    <a:pt x="5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481">
              <a:extLst>
                <a:ext uri="{FF2B5EF4-FFF2-40B4-BE49-F238E27FC236}">
                  <a16:creationId xmlns:a16="http://schemas.microsoft.com/office/drawing/2014/main" id="{3043B31F-9CA3-D34B-81E9-E88CC7D1D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93836" y="1262098"/>
              <a:ext cx="243517" cy="19612"/>
            </a:xfrm>
            <a:custGeom>
              <a:avLst/>
              <a:gdLst>
                <a:gd name="T0" fmla="*/ 243517 w 63"/>
                <a:gd name="T1" fmla="*/ 0 h 5"/>
                <a:gd name="T2" fmla="*/ 19327 w 63"/>
                <a:gd name="T3" fmla="*/ 0 h 5"/>
                <a:gd name="T4" fmla="*/ 11596 w 63"/>
                <a:gd name="T5" fmla="*/ 0 h 5"/>
                <a:gd name="T6" fmla="*/ 0 w 63"/>
                <a:gd name="T7" fmla="*/ 11767 h 5"/>
                <a:gd name="T8" fmla="*/ 11596 w 63"/>
                <a:gd name="T9" fmla="*/ 19612 h 5"/>
                <a:gd name="T10" fmla="*/ 23192 w 63"/>
                <a:gd name="T11" fmla="*/ 19612 h 5"/>
                <a:gd name="T12" fmla="*/ 243517 w 63"/>
                <a:gd name="T13" fmla="*/ 19612 h 5"/>
                <a:gd name="T14" fmla="*/ 243517 w 63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5">
                  <a:moveTo>
                    <a:pt x="6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4"/>
                    <a:pt x="63" y="2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1482">
              <a:extLst>
                <a:ext uri="{FF2B5EF4-FFF2-40B4-BE49-F238E27FC236}">
                  <a16:creationId xmlns:a16="http://schemas.microsoft.com/office/drawing/2014/main" id="{4571DF8D-08B1-324A-889D-3B874D95D6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9598" y="1584063"/>
              <a:ext cx="166703" cy="19612"/>
            </a:xfrm>
            <a:custGeom>
              <a:avLst/>
              <a:gdLst>
                <a:gd name="T0" fmla="*/ 155073 w 43"/>
                <a:gd name="T1" fmla="*/ 0 h 5"/>
                <a:gd name="T2" fmla="*/ 131812 w 43"/>
                <a:gd name="T3" fmla="*/ 0 h 5"/>
                <a:gd name="T4" fmla="*/ 38768 w 43"/>
                <a:gd name="T5" fmla="*/ 0 h 5"/>
                <a:gd name="T6" fmla="*/ 7754 w 43"/>
                <a:gd name="T7" fmla="*/ 0 h 5"/>
                <a:gd name="T8" fmla="*/ 0 w 43"/>
                <a:gd name="T9" fmla="*/ 11767 h 5"/>
                <a:gd name="T10" fmla="*/ 7754 w 43"/>
                <a:gd name="T11" fmla="*/ 19612 h 5"/>
                <a:gd name="T12" fmla="*/ 23261 w 43"/>
                <a:gd name="T13" fmla="*/ 19612 h 5"/>
                <a:gd name="T14" fmla="*/ 147319 w 43"/>
                <a:gd name="T15" fmla="*/ 19612 h 5"/>
                <a:gd name="T16" fmla="*/ 155073 w 43"/>
                <a:gd name="T17" fmla="*/ 19612 h 5"/>
                <a:gd name="T18" fmla="*/ 166703 w 43"/>
                <a:gd name="T19" fmla="*/ 11767 h 5"/>
                <a:gd name="T20" fmla="*/ 155073 w 43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5">
                  <a:moveTo>
                    <a:pt x="40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2" y="5"/>
                    <a:pt x="43" y="4"/>
                    <a:pt x="43" y="3"/>
                  </a:cubicBezTo>
                  <a:cubicBezTo>
                    <a:pt x="43" y="1"/>
                    <a:pt x="42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1483">
              <a:extLst>
                <a:ext uri="{FF2B5EF4-FFF2-40B4-BE49-F238E27FC236}">
                  <a16:creationId xmlns:a16="http://schemas.microsoft.com/office/drawing/2014/main" id="{276F9B9F-578C-7D4C-8391-7E277C8C70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02007" y="1657608"/>
              <a:ext cx="238614" cy="19612"/>
            </a:xfrm>
            <a:custGeom>
              <a:avLst/>
              <a:gdLst>
                <a:gd name="T0" fmla="*/ 230917 w 62"/>
                <a:gd name="T1" fmla="*/ 0 h 5"/>
                <a:gd name="T2" fmla="*/ 215522 w 62"/>
                <a:gd name="T3" fmla="*/ 0 h 5"/>
                <a:gd name="T4" fmla="*/ 34638 w 62"/>
                <a:gd name="T5" fmla="*/ 0 h 5"/>
                <a:gd name="T6" fmla="*/ 7697 w 62"/>
                <a:gd name="T7" fmla="*/ 0 h 5"/>
                <a:gd name="T8" fmla="*/ 0 w 62"/>
                <a:gd name="T9" fmla="*/ 7845 h 5"/>
                <a:gd name="T10" fmla="*/ 7697 w 62"/>
                <a:gd name="T11" fmla="*/ 19612 h 5"/>
                <a:gd name="T12" fmla="*/ 26940 w 62"/>
                <a:gd name="T13" fmla="*/ 19612 h 5"/>
                <a:gd name="T14" fmla="*/ 223220 w 62"/>
                <a:gd name="T15" fmla="*/ 19612 h 5"/>
                <a:gd name="T16" fmla="*/ 230917 w 62"/>
                <a:gd name="T17" fmla="*/ 19612 h 5"/>
                <a:gd name="T18" fmla="*/ 238614 w 62"/>
                <a:gd name="T19" fmla="*/ 7845 h 5"/>
                <a:gd name="T20" fmla="*/ 230917 w 62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5">
                  <a:moveTo>
                    <a:pt x="60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2" y="3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1484">
              <a:extLst>
                <a:ext uri="{FF2B5EF4-FFF2-40B4-BE49-F238E27FC236}">
                  <a16:creationId xmlns:a16="http://schemas.microsoft.com/office/drawing/2014/main" id="{67909445-A6F0-AB45-8049-1471EBAB22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85665" y="1726252"/>
              <a:ext cx="271301" cy="19612"/>
            </a:xfrm>
            <a:custGeom>
              <a:avLst/>
              <a:gdLst>
                <a:gd name="T0" fmla="*/ 263550 w 70"/>
                <a:gd name="T1" fmla="*/ 0 h 5"/>
                <a:gd name="T2" fmla="*/ 251922 w 70"/>
                <a:gd name="T3" fmla="*/ 0 h 5"/>
                <a:gd name="T4" fmla="*/ 31006 w 70"/>
                <a:gd name="T5" fmla="*/ 0 h 5"/>
                <a:gd name="T6" fmla="*/ 7751 w 70"/>
                <a:gd name="T7" fmla="*/ 0 h 5"/>
                <a:gd name="T8" fmla="*/ 0 w 70"/>
                <a:gd name="T9" fmla="*/ 11767 h 5"/>
                <a:gd name="T10" fmla="*/ 7751 w 70"/>
                <a:gd name="T11" fmla="*/ 19612 h 5"/>
                <a:gd name="T12" fmla="*/ 27130 w 70"/>
                <a:gd name="T13" fmla="*/ 19612 h 5"/>
                <a:gd name="T14" fmla="*/ 251922 w 70"/>
                <a:gd name="T15" fmla="*/ 19612 h 5"/>
                <a:gd name="T16" fmla="*/ 263550 w 70"/>
                <a:gd name="T17" fmla="*/ 19612 h 5"/>
                <a:gd name="T18" fmla="*/ 271301 w 70"/>
                <a:gd name="T19" fmla="*/ 11767 h 5"/>
                <a:gd name="T20" fmla="*/ 263550 w 70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5">
                  <a:moveTo>
                    <a:pt x="68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70" y="4"/>
                    <a:pt x="70" y="3"/>
                  </a:cubicBezTo>
                  <a:cubicBezTo>
                    <a:pt x="70" y="1"/>
                    <a:pt x="69" y="0"/>
                    <a:pt x="6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1485">
              <a:extLst>
                <a:ext uri="{FF2B5EF4-FFF2-40B4-BE49-F238E27FC236}">
                  <a16:creationId xmlns:a16="http://schemas.microsoft.com/office/drawing/2014/main" id="{A0505AE7-197E-D04D-BC3C-415979D24C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98434" y="1219605"/>
              <a:ext cx="181412" cy="286010"/>
            </a:xfrm>
            <a:custGeom>
              <a:avLst/>
              <a:gdLst>
                <a:gd name="T0" fmla="*/ 138954 w 47"/>
                <a:gd name="T1" fmla="*/ 42515 h 74"/>
                <a:gd name="T2" fmla="*/ 119655 w 47"/>
                <a:gd name="T3" fmla="*/ 135275 h 74"/>
                <a:gd name="T4" fmla="*/ 27019 w 47"/>
                <a:gd name="T5" fmla="*/ 255090 h 74"/>
                <a:gd name="T6" fmla="*/ 54038 w 47"/>
                <a:gd name="T7" fmla="*/ 286010 h 74"/>
                <a:gd name="T8" fmla="*/ 177552 w 47"/>
                <a:gd name="T9" fmla="*/ 81165 h 74"/>
                <a:gd name="T10" fmla="*/ 177552 w 47"/>
                <a:gd name="T11" fmla="*/ 77300 h 74"/>
                <a:gd name="T12" fmla="*/ 177552 w 47"/>
                <a:gd name="T13" fmla="*/ 77300 h 74"/>
                <a:gd name="T14" fmla="*/ 177552 w 47"/>
                <a:gd name="T15" fmla="*/ 77300 h 74"/>
                <a:gd name="T16" fmla="*/ 177552 w 47"/>
                <a:gd name="T17" fmla="*/ 73435 h 74"/>
                <a:gd name="T18" fmla="*/ 177552 w 47"/>
                <a:gd name="T19" fmla="*/ 69570 h 74"/>
                <a:gd name="T20" fmla="*/ 177552 w 47"/>
                <a:gd name="T21" fmla="*/ 69570 h 74"/>
                <a:gd name="T22" fmla="*/ 177552 w 47"/>
                <a:gd name="T23" fmla="*/ 65705 h 74"/>
                <a:gd name="T24" fmla="*/ 177552 w 47"/>
                <a:gd name="T25" fmla="*/ 65705 h 74"/>
                <a:gd name="T26" fmla="*/ 177552 w 47"/>
                <a:gd name="T27" fmla="*/ 65705 h 74"/>
                <a:gd name="T28" fmla="*/ 177552 w 47"/>
                <a:gd name="T29" fmla="*/ 61840 h 74"/>
                <a:gd name="T30" fmla="*/ 177552 w 47"/>
                <a:gd name="T31" fmla="*/ 61840 h 74"/>
                <a:gd name="T32" fmla="*/ 177552 w 47"/>
                <a:gd name="T33" fmla="*/ 61840 h 74"/>
                <a:gd name="T34" fmla="*/ 177552 w 47"/>
                <a:gd name="T35" fmla="*/ 57975 h 74"/>
                <a:gd name="T36" fmla="*/ 177552 w 47"/>
                <a:gd name="T37" fmla="*/ 57975 h 74"/>
                <a:gd name="T38" fmla="*/ 177552 w 47"/>
                <a:gd name="T39" fmla="*/ 54110 h 74"/>
                <a:gd name="T40" fmla="*/ 177552 w 47"/>
                <a:gd name="T41" fmla="*/ 54110 h 74"/>
                <a:gd name="T42" fmla="*/ 177552 w 47"/>
                <a:gd name="T43" fmla="*/ 54110 h 74"/>
                <a:gd name="T44" fmla="*/ 177552 w 47"/>
                <a:gd name="T45" fmla="*/ 54110 h 74"/>
                <a:gd name="T46" fmla="*/ 177552 w 47"/>
                <a:gd name="T47" fmla="*/ 50245 h 74"/>
                <a:gd name="T48" fmla="*/ 177552 w 47"/>
                <a:gd name="T49" fmla="*/ 50245 h 74"/>
                <a:gd name="T50" fmla="*/ 181412 w 47"/>
                <a:gd name="T51" fmla="*/ 50245 h 74"/>
                <a:gd name="T52" fmla="*/ 181412 w 47"/>
                <a:gd name="T53" fmla="*/ 46380 h 74"/>
                <a:gd name="T54" fmla="*/ 181412 w 47"/>
                <a:gd name="T55" fmla="*/ 46380 h 74"/>
                <a:gd name="T56" fmla="*/ 181412 w 47"/>
                <a:gd name="T57" fmla="*/ 46380 h 74"/>
                <a:gd name="T58" fmla="*/ 181412 w 47"/>
                <a:gd name="T59" fmla="*/ 42515 h 74"/>
                <a:gd name="T60" fmla="*/ 181412 w 47"/>
                <a:gd name="T61" fmla="*/ 42515 h 74"/>
                <a:gd name="T62" fmla="*/ 181412 w 47"/>
                <a:gd name="T63" fmla="*/ 42515 h 74"/>
                <a:gd name="T64" fmla="*/ 181412 w 47"/>
                <a:gd name="T65" fmla="*/ 38650 h 74"/>
                <a:gd name="T66" fmla="*/ 181412 w 47"/>
                <a:gd name="T67" fmla="*/ 38650 h 74"/>
                <a:gd name="T68" fmla="*/ 181412 w 47"/>
                <a:gd name="T69" fmla="*/ 38650 h 74"/>
                <a:gd name="T70" fmla="*/ 181412 w 47"/>
                <a:gd name="T71" fmla="*/ 38650 h 74"/>
                <a:gd name="T72" fmla="*/ 181412 w 47"/>
                <a:gd name="T73" fmla="*/ 34785 h 74"/>
                <a:gd name="T74" fmla="*/ 181412 w 47"/>
                <a:gd name="T75" fmla="*/ 34785 h 74"/>
                <a:gd name="T76" fmla="*/ 181412 w 47"/>
                <a:gd name="T77" fmla="*/ 34785 h 74"/>
                <a:gd name="T78" fmla="*/ 181412 w 47"/>
                <a:gd name="T79" fmla="*/ 30920 h 74"/>
                <a:gd name="T80" fmla="*/ 181412 w 47"/>
                <a:gd name="T81" fmla="*/ 30920 h 74"/>
                <a:gd name="T82" fmla="*/ 181412 w 47"/>
                <a:gd name="T83" fmla="*/ 30920 h 74"/>
                <a:gd name="T84" fmla="*/ 181412 w 47"/>
                <a:gd name="T85" fmla="*/ 27055 h 74"/>
                <a:gd name="T86" fmla="*/ 181412 w 47"/>
                <a:gd name="T87" fmla="*/ 27055 h 74"/>
                <a:gd name="T88" fmla="*/ 181412 w 47"/>
                <a:gd name="T89" fmla="*/ 27055 h 74"/>
                <a:gd name="T90" fmla="*/ 181412 w 47"/>
                <a:gd name="T91" fmla="*/ 23190 h 74"/>
                <a:gd name="T92" fmla="*/ 181412 w 47"/>
                <a:gd name="T93" fmla="*/ 23190 h 74"/>
                <a:gd name="T94" fmla="*/ 181412 w 47"/>
                <a:gd name="T95" fmla="*/ 23190 h 74"/>
                <a:gd name="T96" fmla="*/ 181412 w 47"/>
                <a:gd name="T97" fmla="*/ 23190 h 74"/>
                <a:gd name="T98" fmla="*/ 181412 w 47"/>
                <a:gd name="T99" fmla="*/ 19325 h 74"/>
                <a:gd name="T100" fmla="*/ 181412 w 47"/>
                <a:gd name="T101" fmla="*/ 19325 h 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7" h="74">
                  <a:moveTo>
                    <a:pt x="42" y="0"/>
                  </a:moveTo>
                  <a:cubicBezTo>
                    <a:pt x="39" y="0"/>
                    <a:pt x="37" y="2"/>
                    <a:pt x="37" y="5"/>
                  </a:cubicBezTo>
                  <a:cubicBezTo>
                    <a:pt x="37" y="7"/>
                    <a:pt x="37" y="9"/>
                    <a:pt x="36" y="11"/>
                  </a:cubicBezTo>
                  <a:cubicBezTo>
                    <a:pt x="36" y="13"/>
                    <a:pt x="36" y="15"/>
                    <a:pt x="36" y="16"/>
                  </a:cubicBezTo>
                  <a:cubicBezTo>
                    <a:pt x="35" y="21"/>
                    <a:pt x="34" y="26"/>
                    <a:pt x="33" y="30"/>
                  </a:cubicBezTo>
                  <a:cubicBezTo>
                    <a:pt x="32" y="32"/>
                    <a:pt x="31" y="33"/>
                    <a:pt x="31" y="35"/>
                  </a:cubicBezTo>
                  <a:cubicBezTo>
                    <a:pt x="29" y="40"/>
                    <a:pt x="26" y="44"/>
                    <a:pt x="23" y="48"/>
                  </a:cubicBezTo>
                  <a:cubicBezTo>
                    <a:pt x="22" y="50"/>
                    <a:pt x="20" y="52"/>
                    <a:pt x="19" y="53"/>
                  </a:cubicBezTo>
                  <a:cubicBezTo>
                    <a:pt x="15" y="58"/>
                    <a:pt x="11" y="62"/>
                    <a:pt x="7" y="66"/>
                  </a:cubicBezTo>
                  <a:cubicBezTo>
                    <a:pt x="6" y="67"/>
                    <a:pt x="5" y="68"/>
                    <a:pt x="4" y="69"/>
                  </a:cubicBezTo>
                  <a:cubicBezTo>
                    <a:pt x="3" y="71"/>
                    <a:pt x="1" y="72"/>
                    <a:pt x="0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28" y="60"/>
                    <a:pt x="41" y="45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2"/>
                    <a:pt x="45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1486">
              <a:extLst>
                <a:ext uri="{FF2B5EF4-FFF2-40B4-BE49-F238E27FC236}">
                  <a16:creationId xmlns:a16="http://schemas.microsoft.com/office/drawing/2014/main" id="{1FAB2E57-3439-734A-A15A-D89D7EBC42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63504" y="175261"/>
              <a:ext cx="1488886" cy="1490520"/>
            </a:xfrm>
            <a:prstGeom prst="ellipse">
              <a:avLst/>
            </a:prstGeom>
            <a:solidFill>
              <a:srgbClr val="BABABA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Imago-Book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Imago-Book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Imago-Book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Imago-Book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Imago-Book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Imago-Book"/>
                </a:defRPr>
              </a:lvl9pPr>
            </a:lstStyle>
            <a:p>
              <a:endParaRPr lang="en-GB" altLang="en-US" sz="2400" i="1">
                <a:solidFill>
                  <a:srgbClr val="000000"/>
                </a:solidFill>
                <a:latin typeface="Imago-Medium"/>
                <a:ea typeface="MS PGothic" panose="020B0600070205080204" pitchFamily="34" charset="-128"/>
              </a:endParaRPr>
            </a:p>
          </p:txBody>
        </p:sp>
        <p:sp>
          <p:nvSpPr>
            <p:cNvPr id="43" name="Freeform 1488">
              <a:extLst>
                <a:ext uri="{FF2B5EF4-FFF2-40B4-BE49-F238E27FC236}">
                  <a16:creationId xmlns:a16="http://schemas.microsoft.com/office/drawing/2014/main" id="{6DC69521-11A0-904F-B84E-5D04D19240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271173" y="933596"/>
              <a:ext cx="81717" cy="31052"/>
            </a:xfrm>
            <a:custGeom>
              <a:avLst/>
              <a:gdLst>
                <a:gd name="T0" fmla="*/ 81717 w 50"/>
                <a:gd name="T1" fmla="*/ 27783 h 19"/>
                <a:gd name="T2" fmla="*/ 0 w 50"/>
                <a:gd name="T3" fmla="*/ 27783 h 19"/>
                <a:gd name="T4" fmla="*/ 0 w 50"/>
                <a:gd name="T5" fmla="*/ 31052 h 19"/>
                <a:gd name="T6" fmla="*/ 81717 w 50"/>
                <a:gd name="T7" fmla="*/ 31052 h 19"/>
                <a:gd name="T8" fmla="*/ 81717 w 50"/>
                <a:gd name="T9" fmla="*/ 27783 h 19"/>
                <a:gd name="T10" fmla="*/ 81717 w 50"/>
                <a:gd name="T11" fmla="*/ 0 h 19"/>
                <a:gd name="T12" fmla="*/ 0 w 50"/>
                <a:gd name="T13" fmla="*/ 0 h 19"/>
                <a:gd name="T14" fmla="*/ 0 w 50"/>
                <a:gd name="T15" fmla="*/ 3269 h 19"/>
                <a:gd name="T16" fmla="*/ 81717 w 50"/>
                <a:gd name="T17" fmla="*/ 3269 h 19"/>
                <a:gd name="T18" fmla="*/ 81717 w 50"/>
                <a:gd name="T19" fmla="*/ 0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19">
                  <a:moveTo>
                    <a:pt x="50" y="17"/>
                  </a:moveTo>
                  <a:lnTo>
                    <a:pt x="0" y="17"/>
                  </a:lnTo>
                  <a:lnTo>
                    <a:pt x="0" y="19"/>
                  </a:lnTo>
                  <a:lnTo>
                    <a:pt x="50" y="19"/>
                  </a:lnTo>
                  <a:lnTo>
                    <a:pt x="50" y="17"/>
                  </a:lnTo>
                  <a:close/>
                  <a:moveTo>
                    <a:pt x="5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0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D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1489">
              <a:extLst>
                <a:ext uri="{FF2B5EF4-FFF2-40B4-BE49-F238E27FC236}">
                  <a16:creationId xmlns:a16="http://schemas.microsoft.com/office/drawing/2014/main" id="{6A43CEA3-5B1E-A047-AC2E-0B3C40B106B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271173" y="933596"/>
              <a:ext cx="81717" cy="31052"/>
            </a:xfrm>
            <a:custGeom>
              <a:avLst/>
              <a:gdLst>
                <a:gd name="T0" fmla="*/ 81717 w 50"/>
                <a:gd name="T1" fmla="*/ 27783 h 19"/>
                <a:gd name="T2" fmla="*/ 0 w 50"/>
                <a:gd name="T3" fmla="*/ 27783 h 19"/>
                <a:gd name="T4" fmla="*/ 0 w 50"/>
                <a:gd name="T5" fmla="*/ 31052 h 19"/>
                <a:gd name="T6" fmla="*/ 81717 w 50"/>
                <a:gd name="T7" fmla="*/ 31052 h 19"/>
                <a:gd name="T8" fmla="*/ 81717 w 50"/>
                <a:gd name="T9" fmla="*/ 27783 h 19"/>
                <a:gd name="T10" fmla="*/ 81717 w 50"/>
                <a:gd name="T11" fmla="*/ 0 h 19"/>
                <a:gd name="T12" fmla="*/ 0 w 50"/>
                <a:gd name="T13" fmla="*/ 0 h 19"/>
                <a:gd name="T14" fmla="*/ 0 w 50"/>
                <a:gd name="T15" fmla="*/ 3269 h 19"/>
                <a:gd name="T16" fmla="*/ 81717 w 50"/>
                <a:gd name="T17" fmla="*/ 3269 h 19"/>
                <a:gd name="T18" fmla="*/ 81717 w 50"/>
                <a:gd name="T19" fmla="*/ 0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19">
                  <a:moveTo>
                    <a:pt x="50" y="17"/>
                  </a:moveTo>
                  <a:lnTo>
                    <a:pt x="0" y="17"/>
                  </a:lnTo>
                  <a:lnTo>
                    <a:pt x="0" y="19"/>
                  </a:lnTo>
                  <a:lnTo>
                    <a:pt x="50" y="19"/>
                  </a:lnTo>
                  <a:lnTo>
                    <a:pt x="50" y="17"/>
                  </a:lnTo>
                  <a:moveTo>
                    <a:pt x="5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0" y="2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490">
              <a:extLst>
                <a:ext uri="{FF2B5EF4-FFF2-40B4-BE49-F238E27FC236}">
                  <a16:creationId xmlns:a16="http://schemas.microsoft.com/office/drawing/2014/main" id="{BCD16014-8B14-0348-9720-CD31955A39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7240" y="1015313"/>
              <a:ext cx="81717" cy="251689"/>
            </a:xfrm>
            <a:custGeom>
              <a:avLst/>
              <a:gdLst>
                <a:gd name="T0" fmla="*/ 42804 w 21"/>
                <a:gd name="T1" fmla="*/ 0 h 65"/>
                <a:gd name="T2" fmla="*/ 38913 w 21"/>
                <a:gd name="T3" fmla="*/ 0 h 65"/>
                <a:gd name="T4" fmla="*/ 0 w 21"/>
                <a:gd name="T5" fmla="*/ 42594 h 65"/>
                <a:gd name="T6" fmla="*/ 0 w 21"/>
                <a:gd name="T7" fmla="*/ 212968 h 65"/>
                <a:gd name="T8" fmla="*/ 42804 w 21"/>
                <a:gd name="T9" fmla="*/ 251689 h 65"/>
                <a:gd name="T10" fmla="*/ 42804 w 21"/>
                <a:gd name="T11" fmla="*/ 251689 h 65"/>
                <a:gd name="T12" fmla="*/ 42804 w 21"/>
                <a:gd name="T13" fmla="*/ 251689 h 65"/>
                <a:gd name="T14" fmla="*/ 81717 w 21"/>
                <a:gd name="T15" fmla="*/ 212968 h 65"/>
                <a:gd name="T16" fmla="*/ 81717 w 21"/>
                <a:gd name="T17" fmla="*/ 42594 h 65"/>
                <a:gd name="T18" fmla="*/ 42804 w 21"/>
                <a:gd name="T19" fmla="*/ 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65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7" y="65"/>
                    <a:pt x="21" y="61"/>
                    <a:pt x="21" y="55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5"/>
                    <a:pt x="17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1491">
              <a:extLst>
                <a:ext uri="{FF2B5EF4-FFF2-40B4-BE49-F238E27FC236}">
                  <a16:creationId xmlns:a16="http://schemas.microsoft.com/office/drawing/2014/main" id="{54B5C946-D218-2F41-921A-3BAE939BA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7240" y="1267002"/>
              <a:ext cx="81717" cy="254958"/>
            </a:xfrm>
            <a:custGeom>
              <a:avLst/>
              <a:gdLst>
                <a:gd name="T0" fmla="*/ 42804 w 21"/>
                <a:gd name="T1" fmla="*/ 0 h 66"/>
                <a:gd name="T2" fmla="*/ 42804 w 21"/>
                <a:gd name="T3" fmla="*/ 0 h 66"/>
                <a:gd name="T4" fmla="*/ 0 w 21"/>
                <a:gd name="T5" fmla="*/ 42493 h 66"/>
                <a:gd name="T6" fmla="*/ 0 w 21"/>
                <a:gd name="T7" fmla="*/ 212465 h 66"/>
                <a:gd name="T8" fmla="*/ 42804 w 21"/>
                <a:gd name="T9" fmla="*/ 254958 h 66"/>
                <a:gd name="T10" fmla="*/ 81717 w 21"/>
                <a:gd name="T11" fmla="*/ 212465 h 66"/>
                <a:gd name="T12" fmla="*/ 81717 w 21"/>
                <a:gd name="T13" fmla="*/ 42493 h 66"/>
                <a:gd name="T14" fmla="*/ 42804 w 21"/>
                <a:gd name="T15" fmla="*/ 0 h 66"/>
                <a:gd name="T16" fmla="*/ 42804 w 21"/>
                <a:gd name="T17" fmla="*/ 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66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6"/>
                    <a:pt x="11" y="66"/>
                  </a:cubicBezTo>
                  <a:cubicBezTo>
                    <a:pt x="17" y="66"/>
                    <a:pt x="21" y="61"/>
                    <a:pt x="21" y="55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5"/>
                    <a:pt x="1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1492">
              <a:extLst>
                <a:ext uri="{FF2B5EF4-FFF2-40B4-BE49-F238E27FC236}">
                  <a16:creationId xmlns:a16="http://schemas.microsoft.com/office/drawing/2014/main" id="{0EB7E8BA-45E6-D04B-9938-CF77B3FC1D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6935" y="1015313"/>
              <a:ext cx="84986" cy="251689"/>
            </a:xfrm>
            <a:custGeom>
              <a:avLst/>
              <a:gdLst>
                <a:gd name="T0" fmla="*/ 42493 w 22"/>
                <a:gd name="T1" fmla="*/ 0 h 65"/>
                <a:gd name="T2" fmla="*/ 42493 w 22"/>
                <a:gd name="T3" fmla="*/ 0 h 65"/>
                <a:gd name="T4" fmla="*/ 0 w 22"/>
                <a:gd name="T5" fmla="*/ 42594 h 65"/>
                <a:gd name="T6" fmla="*/ 0 w 22"/>
                <a:gd name="T7" fmla="*/ 212968 h 65"/>
                <a:gd name="T8" fmla="*/ 42493 w 22"/>
                <a:gd name="T9" fmla="*/ 251689 h 65"/>
                <a:gd name="T10" fmla="*/ 42493 w 22"/>
                <a:gd name="T11" fmla="*/ 251689 h 65"/>
                <a:gd name="T12" fmla="*/ 42493 w 22"/>
                <a:gd name="T13" fmla="*/ 251689 h 65"/>
                <a:gd name="T14" fmla="*/ 84986 w 22"/>
                <a:gd name="T15" fmla="*/ 212968 h 65"/>
                <a:gd name="T16" fmla="*/ 84986 w 22"/>
                <a:gd name="T17" fmla="*/ 42594 h 65"/>
                <a:gd name="T18" fmla="*/ 42493 w 22"/>
                <a:gd name="T19" fmla="*/ 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65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7" y="65"/>
                    <a:pt x="22" y="61"/>
                    <a:pt x="22" y="5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1493">
              <a:extLst>
                <a:ext uri="{FF2B5EF4-FFF2-40B4-BE49-F238E27FC236}">
                  <a16:creationId xmlns:a16="http://schemas.microsoft.com/office/drawing/2014/main" id="{30FE72C6-D2B6-E94C-9CDD-2B5B7F9012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6935" y="1267002"/>
              <a:ext cx="84986" cy="254958"/>
            </a:xfrm>
            <a:custGeom>
              <a:avLst/>
              <a:gdLst>
                <a:gd name="T0" fmla="*/ 42493 w 22"/>
                <a:gd name="T1" fmla="*/ 0 h 66"/>
                <a:gd name="T2" fmla="*/ 42493 w 22"/>
                <a:gd name="T3" fmla="*/ 0 h 66"/>
                <a:gd name="T4" fmla="*/ 0 w 22"/>
                <a:gd name="T5" fmla="*/ 42493 h 66"/>
                <a:gd name="T6" fmla="*/ 0 w 22"/>
                <a:gd name="T7" fmla="*/ 212465 h 66"/>
                <a:gd name="T8" fmla="*/ 42493 w 22"/>
                <a:gd name="T9" fmla="*/ 254958 h 66"/>
                <a:gd name="T10" fmla="*/ 84986 w 22"/>
                <a:gd name="T11" fmla="*/ 212465 h 66"/>
                <a:gd name="T12" fmla="*/ 84986 w 22"/>
                <a:gd name="T13" fmla="*/ 42493 h 66"/>
                <a:gd name="T14" fmla="*/ 42493 w 22"/>
                <a:gd name="T15" fmla="*/ 0 h 66"/>
                <a:gd name="T16" fmla="*/ 42493 w 22"/>
                <a:gd name="T17" fmla="*/ 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66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6"/>
                    <a:pt x="11" y="66"/>
                  </a:cubicBezTo>
                  <a:cubicBezTo>
                    <a:pt x="17" y="66"/>
                    <a:pt x="22" y="61"/>
                    <a:pt x="22" y="5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1494">
              <a:extLst>
                <a:ext uri="{FF2B5EF4-FFF2-40B4-BE49-F238E27FC236}">
                  <a16:creationId xmlns:a16="http://schemas.microsoft.com/office/drawing/2014/main" id="{CE225886-E19F-C14B-886E-09F25852F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52890" y="624705"/>
              <a:ext cx="147091" cy="243517"/>
            </a:xfrm>
            <a:custGeom>
              <a:avLst/>
              <a:gdLst>
                <a:gd name="T0" fmla="*/ 96770 w 38"/>
                <a:gd name="T1" fmla="*/ 0 h 63"/>
                <a:gd name="T2" fmla="*/ 58062 w 38"/>
                <a:gd name="T3" fmla="*/ 30923 h 63"/>
                <a:gd name="T4" fmla="*/ 7742 w 38"/>
                <a:gd name="T5" fmla="*/ 189402 h 63"/>
                <a:gd name="T6" fmla="*/ 27096 w 38"/>
                <a:gd name="T7" fmla="*/ 239652 h 63"/>
                <a:gd name="T8" fmla="*/ 34837 w 38"/>
                <a:gd name="T9" fmla="*/ 243517 h 63"/>
                <a:gd name="T10" fmla="*/ 46450 w 38"/>
                <a:gd name="T11" fmla="*/ 243517 h 63"/>
                <a:gd name="T12" fmla="*/ 89029 w 38"/>
                <a:gd name="T13" fmla="*/ 216460 h 63"/>
                <a:gd name="T14" fmla="*/ 139349 w 38"/>
                <a:gd name="T15" fmla="*/ 54115 h 63"/>
                <a:gd name="T16" fmla="*/ 112254 w 38"/>
                <a:gd name="T17" fmla="*/ 3865 h 63"/>
                <a:gd name="T18" fmla="*/ 96770 w 38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63">
                  <a:moveTo>
                    <a:pt x="25" y="0"/>
                  </a:moveTo>
                  <a:cubicBezTo>
                    <a:pt x="21" y="0"/>
                    <a:pt x="17" y="3"/>
                    <a:pt x="15" y="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4"/>
                    <a:pt x="2" y="59"/>
                    <a:pt x="7" y="62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63"/>
                    <a:pt x="11" y="63"/>
                    <a:pt x="12" y="63"/>
                  </a:cubicBezTo>
                  <a:cubicBezTo>
                    <a:pt x="17" y="63"/>
                    <a:pt x="21" y="60"/>
                    <a:pt x="23" y="5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8" y="8"/>
                    <a:pt x="34" y="2"/>
                    <a:pt x="29" y="1"/>
                  </a:cubicBezTo>
                  <a:cubicBezTo>
                    <a:pt x="28" y="0"/>
                    <a:pt x="26" y="0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1495">
              <a:extLst>
                <a:ext uri="{FF2B5EF4-FFF2-40B4-BE49-F238E27FC236}">
                  <a16:creationId xmlns:a16="http://schemas.microsoft.com/office/drawing/2014/main" id="{B9ACA004-FB31-674A-96B3-9999EC02DB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9316" y="655757"/>
              <a:ext cx="147091" cy="243517"/>
            </a:xfrm>
            <a:custGeom>
              <a:avLst/>
              <a:gdLst>
                <a:gd name="T0" fmla="*/ 100641 w 38"/>
                <a:gd name="T1" fmla="*/ 0 h 63"/>
                <a:gd name="T2" fmla="*/ 58062 w 38"/>
                <a:gd name="T3" fmla="*/ 30923 h 63"/>
                <a:gd name="T4" fmla="*/ 7742 w 38"/>
                <a:gd name="T5" fmla="*/ 189402 h 63"/>
                <a:gd name="T6" fmla="*/ 34837 w 38"/>
                <a:gd name="T7" fmla="*/ 243517 h 63"/>
                <a:gd name="T8" fmla="*/ 50321 w 38"/>
                <a:gd name="T9" fmla="*/ 243517 h 63"/>
                <a:gd name="T10" fmla="*/ 89029 w 38"/>
                <a:gd name="T11" fmla="*/ 216460 h 63"/>
                <a:gd name="T12" fmla="*/ 139349 w 38"/>
                <a:gd name="T13" fmla="*/ 54115 h 63"/>
                <a:gd name="T14" fmla="*/ 112254 w 38"/>
                <a:gd name="T15" fmla="*/ 3865 h 63"/>
                <a:gd name="T16" fmla="*/ 100641 w 38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63">
                  <a:moveTo>
                    <a:pt x="26" y="0"/>
                  </a:moveTo>
                  <a:cubicBezTo>
                    <a:pt x="21" y="0"/>
                    <a:pt x="17" y="3"/>
                    <a:pt x="15" y="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5"/>
                    <a:pt x="4" y="61"/>
                    <a:pt x="9" y="63"/>
                  </a:cubicBezTo>
                  <a:cubicBezTo>
                    <a:pt x="10" y="63"/>
                    <a:pt x="11" y="63"/>
                    <a:pt x="13" y="63"/>
                  </a:cubicBezTo>
                  <a:cubicBezTo>
                    <a:pt x="17" y="63"/>
                    <a:pt x="21" y="60"/>
                    <a:pt x="23" y="5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8" y="8"/>
                    <a:pt x="35" y="2"/>
                    <a:pt x="29" y="1"/>
                  </a:cubicBezTo>
                  <a:cubicBezTo>
                    <a:pt x="28" y="0"/>
                    <a:pt x="27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1496">
              <a:extLst>
                <a:ext uri="{FF2B5EF4-FFF2-40B4-BE49-F238E27FC236}">
                  <a16:creationId xmlns:a16="http://schemas.microsoft.com/office/drawing/2014/main" id="{4C0F0040-DC80-AD4E-8EBB-8DB69069B3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29705" y="384457"/>
              <a:ext cx="138919" cy="243517"/>
            </a:xfrm>
            <a:custGeom>
              <a:avLst/>
              <a:gdLst>
                <a:gd name="T0" fmla="*/ 104189 w 36"/>
                <a:gd name="T1" fmla="*/ 0 h 63"/>
                <a:gd name="T2" fmla="*/ 104189 w 36"/>
                <a:gd name="T3" fmla="*/ 0 h 63"/>
                <a:gd name="T4" fmla="*/ 81036 w 36"/>
                <a:gd name="T5" fmla="*/ 19327 h 63"/>
                <a:gd name="T6" fmla="*/ 69460 w 36"/>
                <a:gd name="T7" fmla="*/ 19327 h 63"/>
                <a:gd name="T8" fmla="*/ 65601 w 36"/>
                <a:gd name="T9" fmla="*/ 15461 h 63"/>
                <a:gd name="T10" fmla="*/ 57883 w 36"/>
                <a:gd name="T11" fmla="*/ 30923 h 63"/>
                <a:gd name="T12" fmla="*/ 7718 w 36"/>
                <a:gd name="T13" fmla="*/ 189402 h 63"/>
                <a:gd name="T14" fmla="*/ 34730 w 36"/>
                <a:gd name="T15" fmla="*/ 243517 h 63"/>
                <a:gd name="T16" fmla="*/ 46306 w 36"/>
                <a:gd name="T17" fmla="*/ 243517 h 63"/>
                <a:gd name="T18" fmla="*/ 84895 w 36"/>
                <a:gd name="T19" fmla="*/ 212594 h 63"/>
                <a:gd name="T20" fmla="*/ 135060 w 36"/>
                <a:gd name="T21" fmla="*/ 54115 h 63"/>
                <a:gd name="T22" fmla="*/ 138919 w 36"/>
                <a:gd name="T23" fmla="*/ 34788 h 63"/>
                <a:gd name="T24" fmla="*/ 135060 w 36"/>
                <a:gd name="T25" fmla="*/ 38653 h 63"/>
                <a:gd name="T26" fmla="*/ 123484 w 36"/>
                <a:gd name="T27" fmla="*/ 34788 h 63"/>
                <a:gd name="T28" fmla="*/ 104189 w 36"/>
                <a:gd name="T29" fmla="*/ 0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" h="6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5" y="5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5"/>
                    <a:pt x="15" y="6"/>
                    <a:pt x="15" y="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5"/>
                    <a:pt x="3" y="61"/>
                    <a:pt x="9" y="63"/>
                  </a:cubicBezTo>
                  <a:cubicBezTo>
                    <a:pt x="10" y="63"/>
                    <a:pt x="11" y="63"/>
                    <a:pt x="12" y="63"/>
                  </a:cubicBezTo>
                  <a:cubicBezTo>
                    <a:pt x="17" y="63"/>
                    <a:pt x="21" y="60"/>
                    <a:pt x="22" y="5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1"/>
                    <a:pt x="36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0"/>
                    <a:pt x="33" y="9"/>
                    <a:pt x="32" y="9"/>
                  </a:cubicBezTo>
                  <a:cubicBezTo>
                    <a:pt x="26" y="7"/>
                    <a:pt x="27" y="1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1497">
              <a:extLst>
                <a:ext uri="{FF2B5EF4-FFF2-40B4-BE49-F238E27FC236}">
                  <a16:creationId xmlns:a16="http://schemas.microsoft.com/office/drawing/2014/main" id="{5BA559CD-4F18-DA43-99C5-320044FE59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26131" y="418778"/>
              <a:ext cx="138919" cy="240248"/>
            </a:xfrm>
            <a:custGeom>
              <a:avLst/>
              <a:gdLst>
                <a:gd name="T0" fmla="*/ 115766 w 36"/>
                <a:gd name="T1" fmla="*/ 0 h 62"/>
                <a:gd name="T2" fmla="*/ 88754 w 36"/>
                <a:gd name="T3" fmla="*/ 19375 h 62"/>
                <a:gd name="T4" fmla="*/ 81036 w 36"/>
                <a:gd name="T5" fmla="*/ 19375 h 62"/>
                <a:gd name="T6" fmla="*/ 65601 w 36"/>
                <a:gd name="T7" fmla="*/ 11625 h 62"/>
                <a:gd name="T8" fmla="*/ 57883 w 36"/>
                <a:gd name="T9" fmla="*/ 27125 h 62"/>
                <a:gd name="T10" fmla="*/ 7718 w 36"/>
                <a:gd name="T11" fmla="*/ 185998 h 62"/>
                <a:gd name="T12" fmla="*/ 34730 w 36"/>
                <a:gd name="T13" fmla="*/ 240248 h 62"/>
                <a:gd name="T14" fmla="*/ 46306 w 36"/>
                <a:gd name="T15" fmla="*/ 240248 h 62"/>
                <a:gd name="T16" fmla="*/ 88754 w 36"/>
                <a:gd name="T17" fmla="*/ 209248 h 62"/>
                <a:gd name="T18" fmla="*/ 138919 w 36"/>
                <a:gd name="T19" fmla="*/ 50375 h 62"/>
                <a:gd name="T20" fmla="*/ 138919 w 36"/>
                <a:gd name="T21" fmla="*/ 34875 h 62"/>
                <a:gd name="T22" fmla="*/ 135060 w 36"/>
                <a:gd name="T23" fmla="*/ 34875 h 62"/>
                <a:gd name="T24" fmla="*/ 115766 w 36"/>
                <a:gd name="T25" fmla="*/ 0 h 62"/>
                <a:gd name="T26" fmla="*/ 115766 w 36"/>
                <a:gd name="T27" fmla="*/ 0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62">
                  <a:moveTo>
                    <a:pt x="30" y="0"/>
                  </a:moveTo>
                  <a:cubicBezTo>
                    <a:pt x="30" y="1"/>
                    <a:pt x="28" y="5"/>
                    <a:pt x="23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6" y="4"/>
                    <a:pt x="16" y="5"/>
                    <a:pt x="15" y="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4"/>
                    <a:pt x="3" y="60"/>
                    <a:pt x="9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7" y="62"/>
                    <a:pt x="21" y="59"/>
                    <a:pt x="23" y="5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6" y="11"/>
                    <a:pt x="36" y="9"/>
                  </a:cubicBezTo>
                  <a:cubicBezTo>
                    <a:pt x="36" y="9"/>
                    <a:pt x="35" y="9"/>
                    <a:pt x="35" y="9"/>
                  </a:cubicBezTo>
                  <a:cubicBezTo>
                    <a:pt x="28" y="7"/>
                    <a:pt x="30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1498">
              <a:extLst>
                <a:ext uri="{FF2B5EF4-FFF2-40B4-BE49-F238E27FC236}">
                  <a16:creationId xmlns:a16="http://schemas.microsoft.com/office/drawing/2014/main" id="{5808B51A-A9EC-4941-AAFA-122062FFB0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20813" y="624705"/>
              <a:ext cx="142187" cy="243517"/>
            </a:xfrm>
            <a:custGeom>
              <a:avLst/>
              <a:gdLst>
                <a:gd name="T0" fmla="*/ 46115 w 37"/>
                <a:gd name="T1" fmla="*/ 0 h 63"/>
                <a:gd name="T2" fmla="*/ 34586 w 37"/>
                <a:gd name="T3" fmla="*/ 3865 h 63"/>
                <a:gd name="T4" fmla="*/ 7686 w 37"/>
                <a:gd name="T5" fmla="*/ 54115 h 63"/>
                <a:gd name="T6" fmla="*/ 57643 w 37"/>
                <a:gd name="T7" fmla="*/ 216460 h 63"/>
                <a:gd name="T8" fmla="*/ 99915 w 37"/>
                <a:gd name="T9" fmla="*/ 243517 h 63"/>
                <a:gd name="T10" fmla="*/ 111444 w 37"/>
                <a:gd name="T11" fmla="*/ 243517 h 63"/>
                <a:gd name="T12" fmla="*/ 111444 w 37"/>
                <a:gd name="T13" fmla="*/ 243517 h 63"/>
                <a:gd name="T14" fmla="*/ 122973 w 37"/>
                <a:gd name="T15" fmla="*/ 235786 h 63"/>
                <a:gd name="T16" fmla="*/ 122973 w 37"/>
                <a:gd name="T17" fmla="*/ 235786 h 63"/>
                <a:gd name="T18" fmla="*/ 138344 w 37"/>
                <a:gd name="T19" fmla="*/ 189402 h 63"/>
                <a:gd name="T20" fmla="*/ 88387 w 37"/>
                <a:gd name="T21" fmla="*/ 30923 h 63"/>
                <a:gd name="T22" fmla="*/ 46115 w 37"/>
                <a:gd name="T23" fmla="*/ 0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63">
                  <a:moveTo>
                    <a:pt x="12" y="0"/>
                  </a:moveTo>
                  <a:cubicBezTo>
                    <a:pt x="11" y="0"/>
                    <a:pt x="10" y="0"/>
                    <a:pt x="9" y="1"/>
                  </a:cubicBezTo>
                  <a:cubicBezTo>
                    <a:pt x="3" y="2"/>
                    <a:pt x="0" y="8"/>
                    <a:pt x="2" y="14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0"/>
                    <a:pt x="21" y="63"/>
                    <a:pt x="26" y="63"/>
                  </a:cubicBezTo>
                  <a:cubicBezTo>
                    <a:pt x="27" y="63"/>
                    <a:pt x="28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5" y="59"/>
                    <a:pt x="37" y="54"/>
                    <a:pt x="36" y="4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3"/>
                    <a:pt x="17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1499">
              <a:extLst>
                <a:ext uri="{FF2B5EF4-FFF2-40B4-BE49-F238E27FC236}">
                  <a16:creationId xmlns:a16="http://schemas.microsoft.com/office/drawing/2014/main" id="{BB58D227-6FDB-9344-A799-D77BAF01D5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24388" y="655757"/>
              <a:ext cx="142187" cy="243517"/>
            </a:xfrm>
            <a:custGeom>
              <a:avLst/>
              <a:gdLst>
                <a:gd name="T0" fmla="*/ 46115 w 37"/>
                <a:gd name="T1" fmla="*/ 0 h 63"/>
                <a:gd name="T2" fmla="*/ 34586 w 37"/>
                <a:gd name="T3" fmla="*/ 3865 h 63"/>
                <a:gd name="T4" fmla="*/ 7686 w 37"/>
                <a:gd name="T5" fmla="*/ 54115 h 63"/>
                <a:gd name="T6" fmla="*/ 57643 w 37"/>
                <a:gd name="T7" fmla="*/ 216460 h 63"/>
                <a:gd name="T8" fmla="*/ 96072 w 37"/>
                <a:gd name="T9" fmla="*/ 243517 h 63"/>
                <a:gd name="T10" fmla="*/ 111444 w 37"/>
                <a:gd name="T11" fmla="*/ 243517 h 63"/>
                <a:gd name="T12" fmla="*/ 138344 w 37"/>
                <a:gd name="T13" fmla="*/ 189402 h 63"/>
                <a:gd name="T14" fmla="*/ 84544 w 37"/>
                <a:gd name="T15" fmla="*/ 30923 h 63"/>
                <a:gd name="T16" fmla="*/ 46115 w 37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63">
                  <a:moveTo>
                    <a:pt x="12" y="0"/>
                  </a:moveTo>
                  <a:cubicBezTo>
                    <a:pt x="11" y="0"/>
                    <a:pt x="10" y="0"/>
                    <a:pt x="9" y="1"/>
                  </a:cubicBezTo>
                  <a:cubicBezTo>
                    <a:pt x="3" y="2"/>
                    <a:pt x="0" y="8"/>
                    <a:pt x="2" y="14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60"/>
                    <a:pt x="21" y="63"/>
                    <a:pt x="25" y="63"/>
                  </a:cubicBezTo>
                  <a:cubicBezTo>
                    <a:pt x="26" y="63"/>
                    <a:pt x="27" y="63"/>
                    <a:pt x="29" y="63"/>
                  </a:cubicBezTo>
                  <a:cubicBezTo>
                    <a:pt x="34" y="61"/>
                    <a:pt x="37" y="55"/>
                    <a:pt x="36" y="4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3"/>
                    <a:pt x="17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1500">
              <a:extLst>
                <a:ext uri="{FF2B5EF4-FFF2-40B4-BE49-F238E27FC236}">
                  <a16:creationId xmlns:a16="http://schemas.microsoft.com/office/drawing/2014/main" id="{55713FE7-9F73-724D-A803-09F801EA14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50537" y="384457"/>
              <a:ext cx="138919" cy="243517"/>
            </a:xfrm>
            <a:custGeom>
              <a:avLst/>
              <a:gdLst>
                <a:gd name="T0" fmla="*/ 34730 w 36"/>
                <a:gd name="T1" fmla="*/ 0 h 63"/>
                <a:gd name="T2" fmla="*/ 15435 w 36"/>
                <a:gd name="T3" fmla="*/ 34788 h 63"/>
                <a:gd name="T4" fmla="*/ 3859 w 36"/>
                <a:gd name="T5" fmla="*/ 38653 h 63"/>
                <a:gd name="T6" fmla="*/ 0 w 36"/>
                <a:gd name="T7" fmla="*/ 34788 h 63"/>
                <a:gd name="T8" fmla="*/ 0 w 36"/>
                <a:gd name="T9" fmla="*/ 54115 h 63"/>
                <a:gd name="T10" fmla="*/ 50165 w 36"/>
                <a:gd name="T11" fmla="*/ 212594 h 63"/>
                <a:gd name="T12" fmla="*/ 92613 w 36"/>
                <a:gd name="T13" fmla="*/ 243517 h 63"/>
                <a:gd name="T14" fmla="*/ 104189 w 36"/>
                <a:gd name="T15" fmla="*/ 243517 h 63"/>
                <a:gd name="T16" fmla="*/ 131201 w 36"/>
                <a:gd name="T17" fmla="*/ 189402 h 63"/>
                <a:gd name="T18" fmla="*/ 81036 w 36"/>
                <a:gd name="T19" fmla="*/ 30923 h 63"/>
                <a:gd name="T20" fmla="*/ 73318 w 36"/>
                <a:gd name="T21" fmla="*/ 15461 h 63"/>
                <a:gd name="T22" fmla="*/ 69460 w 36"/>
                <a:gd name="T23" fmla="*/ 19327 h 63"/>
                <a:gd name="T24" fmla="*/ 57883 w 36"/>
                <a:gd name="T25" fmla="*/ 19327 h 63"/>
                <a:gd name="T26" fmla="*/ 34730 w 36"/>
                <a:gd name="T27" fmla="*/ 0 h 63"/>
                <a:gd name="T28" fmla="*/ 34730 w 36"/>
                <a:gd name="T29" fmla="*/ 0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" h="63">
                  <a:moveTo>
                    <a:pt x="9" y="0"/>
                  </a:moveTo>
                  <a:cubicBezTo>
                    <a:pt x="9" y="1"/>
                    <a:pt x="10" y="7"/>
                    <a:pt x="4" y="9"/>
                  </a:cubicBezTo>
                  <a:cubicBezTo>
                    <a:pt x="3" y="9"/>
                    <a:pt x="2" y="10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5" y="60"/>
                    <a:pt x="19" y="63"/>
                    <a:pt x="24" y="63"/>
                  </a:cubicBezTo>
                  <a:cubicBezTo>
                    <a:pt x="25" y="63"/>
                    <a:pt x="26" y="63"/>
                    <a:pt x="27" y="63"/>
                  </a:cubicBezTo>
                  <a:cubicBezTo>
                    <a:pt x="33" y="61"/>
                    <a:pt x="36" y="55"/>
                    <a:pt x="34" y="4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6"/>
                    <a:pt x="20" y="5"/>
                    <a:pt x="19" y="4"/>
                  </a:cubicBezTo>
                  <a:cubicBezTo>
                    <a:pt x="19" y="4"/>
                    <a:pt x="18" y="5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1" y="5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1501">
              <a:extLst>
                <a:ext uri="{FF2B5EF4-FFF2-40B4-BE49-F238E27FC236}">
                  <a16:creationId xmlns:a16="http://schemas.microsoft.com/office/drawing/2014/main" id="{4B7667D1-BDF8-5445-80E2-AB8575793B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0843" y="418778"/>
              <a:ext cx="142187" cy="240248"/>
            </a:xfrm>
            <a:custGeom>
              <a:avLst/>
              <a:gdLst>
                <a:gd name="T0" fmla="*/ 26900 w 37"/>
                <a:gd name="T1" fmla="*/ 0 h 62"/>
                <a:gd name="T2" fmla="*/ 26900 w 37"/>
                <a:gd name="T3" fmla="*/ 0 h 62"/>
                <a:gd name="T4" fmla="*/ 7686 w 37"/>
                <a:gd name="T5" fmla="*/ 34875 h 62"/>
                <a:gd name="T6" fmla="*/ 3843 w 37"/>
                <a:gd name="T7" fmla="*/ 34875 h 62"/>
                <a:gd name="T8" fmla="*/ 3843 w 37"/>
                <a:gd name="T9" fmla="*/ 50375 h 62"/>
                <a:gd name="T10" fmla="*/ 53800 w 37"/>
                <a:gd name="T11" fmla="*/ 209248 h 62"/>
                <a:gd name="T12" fmla="*/ 96072 w 37"/>
                <a:gd name="T13" fmla="*/ 240248 h 62"/>
                <a:gd name="T14" fmla="*/ 107601 w 37"/>
                <a:gd name="T15" fmla="*/ 240248 h 62"/>
                <a:gd name="T16" fmla="*/ 134501 w 37"/>
                <a:gd name="T17" fmla="*/ 185998 h 62"/>
                <a:gd name="T18" fmla="*/ 84544 w 37"/>
                <a:gd name="T19" fmla="*/ 27125 h 62"/>
                <a:gd name="T20" fmla="*/ 73015 w 37"/>
                <a:gd name="T21" fmla="*/ 11625 h 62"/>
                <a:gd name="T22" fmla="*/ 61486 w 37"/>
                <a:gd name="T23" fmla="*/ 19375 h 62"/>
                <a:gd name="T24" fmla="*/ 49958 w 37"/>
                <a:gd name="T25" fmla="*/ 19375 h 62"/>
                <a:gd name="T26" fmla="*/ 26900 w 37"/>
                <a:gd name="T27" fmla="*/ 0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7" h="6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9" y="7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11"/>
                    <a:pt x="1" y="12"/>
                    <a:pt x="1" y="13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9"/>
                    <a:pt x="20" y="62"/>
                    <a:pt x="25" y="62"/>
                  </a:cubicBezTo>
                  <a:cubicBezTo>
                    <a:pt x="26" y="62"/>
                    <a:pt x="27" y="62"/>
                    <a:pt x="28" y="62"/>
                  </a:cubicBezTo>
                  <a:cubicBezTo>
                    <a:pt x="34" y="60"/>
                    <a:pt x="37" y="54"/>
                    <a:pt x="35" y="4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5"/>
                    <a:pt x="20" y="4"/>
                    <a:pt x="19" y="3"/>
                  </a:cubicBezTo>
                  <a:cubicBezTo>
                    <a:pt x="19" y="3"/>
                    <a:pt x="18" y="4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9" y="5"/>
                    <a:pt x="7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1502">
              <a:extLst>
                <a:ext uri="{FF2B5EF4-FFF2-40B4-BE49-F238E27FC236}">
                  <a16:creationId xmlns:a16="http://schemas.microsoft.com/office/drawing/2014/main" id="{C0D6D81E-5ED1-DC4F-93AD-7CEB06089B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48292" y="925423"/>
              <a:ext cx="127479" cy="89888"/>
            </a:xfrm>
            <a:custGeom>
              <a:avLst/>
              <a:gdLst>
                <a:gd name="T0" fmla="*/ 127479 w 78"/>
                <a:gd name="T1" fmla="*/ 0 h 55"/>
                <a:gd name="T2" fmla="*/ 119307 w 78"/>
                <a:gd name="T3" fmla="*/ 8172 h 55"/>
                <a:gd name="T4" fmla="*/ 3269 w 78"/>
                <a:gd name="T5" fmla="*/ 8172 h 55"/>
                <a:gd name="T6" fmla="*/ 0 w 78"/>
                <a:gd name="T7" fmla="*/ 0 h 55"/>
                <a:gd name="T8" fmla="*/ 0 w 78"/>
                <a:gd name="T9" fmla="*/ 89888 h 55"/>
                <a:gd name="T10" fmla="*/ 8172 w 78"/>
                <a:gd name="T11" fmla="*/ 89888 h 55"/>
                <a:gd name="T12" fmla="*/ 11440 w 78"/>
                <a:gd name="T13" fmla="*/ 89888 h 55"/>
                <a:gd name="T14" fmla="*/ 22881 w 78"/>
                <a:gd name="T15" fmla="*/ 89888 h 55"/>
                <a:gd name="T16" fmla="*/ 22881 w 78"/>
                <a:gd name="T17" fmla="*/ 62104 h 55"/>
                <a:gd name="T18" fmla="*/ 11440 w 78"/>
                <a:gd name="T19" fmla="*/ 62104 h 55"/>
                <a:gd name="T20" fmla="*/ 11440 w 78"/>
                <a:gd name="T21" fmla="*/ 39224 h 55"/>
                <a:gd name="T22" fmla="*/ 22881 w 78"/>
                <a:gd name="T23" fmla="*/ 39224 h 55"/>
                <a:gd name="T24" fmla="*/ 22881 w 78"/>
                <a:gd name="T25" fmla="*/ 35955 h 55"/>
                <a:gd name="T26" fmla="*/ 11440 w 78"/>
                <a:gd name="T27" fmla="*/ 35955 h 55"/>
                <a:gd name="T28" fmla="*/ 11440 w 78"/>
                <a:gd name="T29" fmla="*/ 11440 h 55"/>
                <a:gd name="T30" fmla="*/ 22881 w 78"/>
                <a:gd name="T31" fmla="*/ 11440 h 55"/>
                <a:gd name="T32" fmla="*/ 22881 w 78"/>
                <a:gd name="T33" fmla="*/ 8172 h 55"/>
                <a:gd name="T34" fmla="*/ 104598 w 78"/>
                <a:gd name="T35" fmla="*/ 8172 h 55"/>
                <a:gd name="T36" fmla="*/ 104598 w 78"/>
                <a:gd name="T37" fmla="*/ 11440 h 55"/>
                <a:gd name="T38" fmla="*/ 116039 w 78"/>
                <a:gd name="T39" fmla="*/ 11440 h 55"/>
                <a:gd name="T40" fmla="*/ 116039 w 78"/>
                <a:gd name="T41" fmla="*/ 35955 h 55"/>
                <a:gd name="T42" fmla="*/ 104598 w 78"/>
                <a:gd name="T43" fmla="*/ 35955 h 55"/>
                <a:gd name="T44" fmla="*/ 104598 w 78"/>
                <a:gd name="T45" fmla="*/ 39224 h 55"/>
                <a:gd name="T46" fmla="*/ 116039 w 78"/>
                <a:gd name="T47" fmla="*/ 39224 h 55"/>
                <a:gd name="T48" fmla="*/ 116039 w 78"/>
                <a:gd name="T49" fmla="*/ 62104 h 55"/>
                <a:gd name="T50" fmla="*/ 104598 w 78"/>
                <a:gd name="T51" fmla="*/ 62104 h 55"/>
                <a:gd name="T52" fmla="*/ 104598 w 78"/>
                <a:gd name="T53" fmla="*/ 89888 h 55"/>
                <a:gd name="T54" fmla="*/ 111136 w 78"/>
                <a:gd name="T55" fmla="*/ 89888 h 55"/>
                <a:gd name="T56" fmla="*/ 111136 w 78"/>
                <a:gd name="T57" fmla="*/ 89888 h 55"/>
                <a:gd name="T58" fmla="*/ 127479 w 78"/>
                <a:gd name="T59" fmla="*/ 89888 h 55"/>
                <a:gd name="T60" fmla="*/ 127479 w 78"/>
                <a:gd name="T61" fmla="*/ 0 h 5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8" h="55">
                  <a:moveTo>
                    <a:pt x="78" y="0"/>
                  </a:moveTo>
                  <a:lnTo>
                    <a:pt x="73" y="5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55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14" y="55"/>
                  </a:lnTo>
                  <a:lnTo>
                    <a:pt x="14" y="38"/>
                  </a:lnTo>
                  <a:lnTo>
                    <a:pt x="7" y="38"/>
                  </a:lnTo>
                  <a:lnTo>
                    <a:pt x="7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71" y="7"/>
                  </a:lnTo>
                  <a:lnTo>
                    <a:pt x="71" y="22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71" y="24"/>
                  </a:lnTo>
                  <a:lnTo>
                    <a:pt x="71" y="38"/>
                  </a:lnTo>
                  <a:lnTo>
                    <a:pt x="64" y="38"/>
                  </a:lnTo>
                  <a:lnTo>
                    <a:pt x="64" y="55"/>
                  </a:lnTo>
                  <a:lnTo>
                    <a:pt x="68" y="55"/>
                  </a:lnTo>
                  <a:lnTo>
                    <a:pt x="78" y="55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1503">
              <a:extLst>
                <a:ext uri="{FF2B5EF4-FFF2-40B4-BE49-F238E27FC236}">
                  <a16:creationId xmlns:a16="http://schemas.microsoft.com/office/drawing/2014/main" id="{2DFE7BBE-4724-CA45-9306-55A00425F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48292" y="925423"/>
              <a:ext cx="127479" cy="89888"/>
            </a:xfrm>
            <a:custGeom>
              <a:avLst/>
              <a:gdLst>
                <a:gd name="T0" fmla="*/ 127479 w 78"/>
                <a:gd name="T1" fmla="*/ 0 h 55"/>
                <a:gd name="T2" fmla="*/ 119307 w 78"/>
                <a:gd name="T3" fmla="*/ 8172 h 55"/>
                <a:gd name="T4" fmla="*/ 3269 w 78"/>
                <a:gd name="T5" fmla="*/ 8172 h 55"/>
                <a:gd name="T6" fmla="*/ 0 w 78"/>
                <a:gd name="T7" fmla="*/ 0 h 55"/>
                <a:gd name="T8" fmla="*/ 0 w 78"/>
                <a:gd name="T9" fmla="*/ 89888 h 55"/>
                <a:gd name="T10" fmla="*/ 8172 w 78"/>
                <a:gd name="T11" fmla="*/ 89888 h 55"/>
                <a:gd name="T12" fmla="*/ 11440 w 78"/>
                <a:gd name="T13" fmla="*/ 89888 h 55"/>
                <a:gd name="T14" fmla="*/ 22881 w 78"/>
                <a:gd name="T15" fmla="*/ 89888 h 55"/>
                <a:gd name="T16" fmla="*/ 22881 w 78"/>
                <a:gd name="T17" fmla="*/ 62104 h 55"/>
                <a:gd name="T18" fmla="*/ 11440 w 78"/>
                <a:gd name="T19" fmla="*/ 62104 h 55"/>
                <a:gd name="T20" fmla="*/ 11440 w 78"/>
                <a:gd name="T21" fmla="*/ 39224 h 55"/>
                <a:gd name="T22" fmla="*/ 22881 w 78"/>
                <a:gd name="T23" fmla="*/ 39224 h 55"/>
                <a:gd name="T24" fmla="*/ 22881 w 78"/>
                <a:gd name="T25" fmla="*/ 35955 h 55"/>
                <a:gd name="T26" fmla="*/ 11440 w 78"/>
                <a:gd name="T27" fmla="*/ 35955 h 55"/>
                <a:gd name="T28" fmla="*/ 11440 w 78"/>
                <a:gd name="T29" fmla="*/ 11440 h 55"/>
                <a:gd name="T30" fmla="*/ 22881 w 78"/>
                <a:gd name="T31" fmla="*/ 11440 h 55"/>
                <a:gd name="T32" fmla="*/ 22881 w 78"/>
                <a:gd name="T33" fmla="*/ 8172 h 55"/>
                <a:gd name="T34" fmla="*/ 104598 w 78"/>
                <a:gd name="T35" fmla="*/ 8172 h 55"/>
                <a:gd name="T36" fmla="*/ 104598 w 78"/>
                <a:gd name="T37" fmla="*/ 11440 h 55"/>
                <a:gd name="T38" fmla="*/ 116039 w 78"/>
                <a:gd name="T39" fmla="*/ 11440 h 55"/>
                <a:gd name="T40" fmla="*/ 116039 w 78"/>
                <a:gd name="T41" fmla="*/ 35955 h 55"/>
                <a:gd name="T42" fmla="*/ 104598 w 78"/>
                <a:gd name="T43" fmla="*/ 35955 h 55"/>
                <a:gd name="T44" fmla="*/ 104598 w 78"/>
                <a:gd name="T45" fmla="*/ 39224 h 55"/>
                <a:gd name="T46" fmla="*/ 116039 w 78"/>
                <a:gd name="T47" fmla="*/ 39224 h 55"/>
                <a:gd name="T48" fmla="*/ 116039 w 78"/>
                <a:gd name="T49" fmla="*/ 62104 h 55"/>
                <a:gd name="T50" fmla="*/ 104598 w 78"/>
                <a:gd name="T51" fmla="*/ 62104 h 55"/>
                <a:gd name="T52" fmla="*/ 104598 w 78"/>
                <a:gd name="T53" fmla="*/ 89888 h 55"/>
                <a:gd name="T54" fmla="*/ 111136 w 78"/>
                <a:gd name="T55" fmla="*/ 89888 h 55"/>
                <a:gd name="T56" fmla="*/ 111136 w 78"/>
                <a:gd name="T57" fmla="*/ 89888 h 55"/>
                <a:gd name="T58" fmla="*/ 127479 w 78"/>
                <a:gd name="T59" fmla="*/ 89888 h 55"/>
                <a:gd name="T60" fmla="*/ 127479 w 78"/>
                <a:gd name="T61" fmla="*/ 0 h 5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8" h="55">
                  <a:moveTo>
                    <a:pt x="78" y="0"/>
                  </a:moveTo>
                  <a:lnTo>
                    <a:pt x="73" y="5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55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14" y="55"/>
                  </a:lnTo>
                  <a:lnTo>
                    <a:pt x="14" y="38"/>
                  </a:lnTo>
                  <a:lnTo>
                    <a:pt x="7" y="38"/>
                  </a:lnTo>
                  <a:lnTo>
                    <a:pt x="7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71" y="7"/>
                  </a:lnTo>
                  <a:lnTo>
                    <a:pt x="71" y="22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71" y="24"/>
                  </a:lnTo>
                  <a:lnTo>
                    <a:pt x="71" y="38"/>
                  </a:lnTo>
                  <a:lnTo>
                    <a:pt x="64" y="38"/>
                  </a:lnTo>
                  <a:lnTo>
                    <a:pt x="64" y="55"/>
                  </a:lnTo>
                  <a:lnTo>
                    <a:pt x="68" y="55"/>
                  </a:lnTo>
                  <a:lnTo>
                    <a:pt x="78" y="55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1504">
              <a:extLst>
                <a:ext uri="{FF2B5EF4-FFF2-40B4-BE49-F238E27FC236}">
                  <a16:creationId xmlns:a16="http://schemas.microsoft.com/office/drawing/2014/main" id="{BB98E334-C11E-CD4C-9446-6D7DCDF7C6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20509" y="860051"/>
              <a:ext cx="178143" cy="73545"/>
            </a:xfrm>
            <a:custGeom>
              <a:avLst/>
              <a:gdLst>
                <a:gd name="T0" fmla="*/ 22881 w 109"/>
                <a:gd name="T1" fmla="*/ 0 h 45"/>
                <a:gd name="T2" fmla="*/ 11440 w 109"/>
                <a:gd name="T3" fmla="*/ 8172 h 45"/>
                <a:gd name="T4" fmla="*/ 0 w 109"/>
                <a:gd name="T5" fmla="*/ 11440 h 45"/>
                <a:gd name="T6" fmla="*/ 27784 w 109"/>
                <a:gd name="T7" fmla="*/ 65373 h 45"/>
                <a:gd name="T8" fmla="*/ 31052 w 109"/>
                <a:gd name="T9" fmla="*/ 73545 h 45"/>
                <a:gd name="T10" fmla="*/ 147091 w 109"/>
                <a:gd name="T11" fmla="*/ 73545 h 45"/>
                <a:gd name="T12" fmla="*/ 155262 w 109"/>
                <a:gd name="T13" fmla="*/ 65373 h 45"/>
                <a:gd name="T14" fmla="*/ 178143 w 109"/>
                <a:gd name="T15" fmla="*/ 11440 h 45"/>
                <a:gd name="T16" fmla="*/ 166703 w 109"/>
                <a:gd name="T17" fmla="*/ 8172 h 45"/>
                <a:gd name="T18" fmla="*/ 158531 w 109"/>
                <a:gd name="T19" fmla="*/ 3269 h 45"/>
                <a:gd name="T20" fmla="*/ 155262 w 109"/>
                <a:gd name="T21" fmla="*/ 0 h 45"/>
                <a:gd name="T22" fmla="*/ 135650 w 109"/>
                <a:gd name="T23" fmla="*/ 50664 h 45"/>
                <a:gd name="T24" fmla="*/ 47396 w 109"/>
                <a:gd name="T25" fmla="*/ 50664 h 45"/>
                <a:gd name="T26" fmla="*/ 22881 w 109"/>
                <a:gd name="T27" fmla="*/ 0 h 45"/>
                <a:gd name="T28" fmla="*/ 22881 w 109"/>
                <a:gd name="T29" fmla="*/ 0 h 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9" h="45">
                  <a:moveTo>
                    <a:pt x="14" y="0"/>
                  </a:moveTo>
                  <a:lnTo>
                    <a:pt x="7" y="5"/>
                  </a:lnTo>
                  <a:lnTo>
                    <a:pt x="0" y="7"/>
                  </a:lnTo>
                  <a:lnTo>
                    <a:pt x="17" y="40"/>
                  </a:lnTo>
                  <a:lnTo>
                    <a:pt x="19" y="45"/>
                  </a:lnTo>
                  <a:lnTo>
                    <a:pt x="90" y="45"/>
                  </a:lnTo>
                  <a:lnTo>
                    <a:pt x="95" y="40"/>
                  </a:lnTo>
                  <a:lnTo>
                    <a:pt x="109" y="7"/>
                  </a:lnTo>
                  <a:lnTo>
                    <a:pt x="102" y="5"/>
                  </a:lnTo>
                  <a:lnTo>
                    <a:pt x="97" y="2"/>
                  </a:lnTo>
                  <a:lnTo>
                    <a:pt x="95" y="0"/>
                  </a:lnTo>
                  <a:lnTo>
                    <a:pt x="83" y="31"/>
                  </a:lnTo>
                  <a:lnTo>
                    <a:pt x="29" y="3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1505">
              <a:extLst>
                <a:ext uri="{FF2B5EF4-FFF2-40B4-BE49-F238E27FC236}">
                  <a16:creationId xmlns:a16="http://schemas.microsoft.com/office/drawing/2014/main" id="{8389375E-729A-5242-A35E-F8E2D5015B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20509" y="860051"/>
              <a:ext cx="178143" cy="73545"/>
            </a:xfrm>
            <a:custGeom>
              <a:avLst/>
              <a:gdLst>
                <a:gd name="T0" fmla="*/ 22881 w 109"/>
                <a:gd name="T1" fmla="*/ 0 h 45"/>
                <a:gd name="T2" fmla="*/ 11440 w 109"/>
                <a:gd name="T3" fmla="*/ 8172 h 45"/>
                <a:gd name="T4" fmla="*/ 0 w 109"/>
                <a:gd name="T5" fmla="*/ 11440 h 45"/>
                <a:gd name="T6" fmla="*/ 27784 w 109"/>
                <a:gd name="T7" fmla="*/ 65373 h 45"/>
                <a:gd name="T8" fmla="*/ 31052 w 109"/>
                <a:gd name="T9" fmla="*/ 73545 h 45"/>
                <a:gd name="T10" fmla="*/ 147091 w 109"/>
                <a:gd name="T11" fmla="*/ 73545 h 45"/>
                <a:gd name="T12" fmla="*/ 155262 w 109"/>
                <a:gd name="T13" fmla="*/ 65373 h 45"/>
                <a:gd name="T14" fmla="*/ 178143 w 109"/>
                <a:gd name="T15" fmla="*/ 11440 h 45"/>
                <a:gd name="T16" fmla="*/ 166703 w 109"/>
                <a:gd name="T17" fmla="*/ 8172 h 45"/>
                <a:gd name="T18" fmla="*/ 158531 w 109"/>
                <a:gd name="T19" fmla="*/ 3269 h 45"/>
                <a:gd name="T20" fmla="*/ 155262 w 109"/>
                <a:gd name="T21" fmla="*/ 0 h 45"/>
                <a:gd name="T22" fmla="*/ 135650 w 109"/>
                <a:gd name="T23" fmla="*/ 50664 h 45"/>
                <a:gd name="T24" fmla="*/ 47396 w 109"/>
                <a:gd name="T25" fmla="*/ 50664 h 45"/>
                <a:gd name="T26" fmla="*/ 22881 w 109"/>
                <a:gd name="T27" fmla="*/ 0 h 45"/>
                <a:gd name="T28" fmla="*/ 22881 w 109"/>
                <a:gd name="T29" fmla="*/ 0 h 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9" h="45">
                  <a:moveTo>
                    <a:pt x="14" y="0"/>
                  </a:moveTo>
                  <a:lnTo>
                    <a:pt x="7" y="5"/>
                  </a:lnTo>
                  <a:lnTo>
                    <a:pt x="0" y="7"/>
                  </a:lnTo>
                  <a:lnTo>
                    <a:pt x="17" y="40"/>
                  </a:lnTo>
                  <a:lnTo>
                    <a:pt x="19" y="45"/>
                  </a:lnTo>
                  <a:lnTo>
                    <a:pt x="90" y="45"/>
                  </a:lnTo>
                  <a:lnTo>
                    <a:pt x="95" y="40"/>
                  </a:lnTo>
                  <a:lnTo>
                    <a:pt x="109" y="7"/>
                  </a:lnTo>
                  <a:lnTo>
                    <a:pt x="102" y="5"/>
                  </a:lnTo>
                  <a:lnTo>
                    <a:pt x="97" y="2"/>
                  </a:lnTo>
                  <a:lnTo>
                    <a:pt x="95" y="0"/>
                  </a:lnTo>
                  <a:lnTo>
                    <a:pt x="83" y="31"/>
                  </a:lnTo>
                  <a:lnTo>
                    <a:pt x="29" y="31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1506">
              <a:extLst>
                <a:ext uri="{FF2B5EF4-FFF2-40B4-BE49-F238E27FC236}">
                  <a16:creationId xmlns:a16="http://schemas.microsoft.com/office/drawing/2014/main" id="{AFB1F1AD-7F32-1041-A15B-4D912343BA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59733" y="936864"/>
              <a:ext cx="104598" cy="24516"/>
            </a:xfrm>
            <a:custGeom>
              <a:avLst/>
              <a:gdLst>
                <a:gd name="T0" fmla="*/ 104598 w 64"/>
                <a:gd name="T1" fmla="*/ 0 h 15"/>
                <a:gd name="T2" fmla="*/ 93158 w 64"/>
                <a:gd name="T3" fmla="*/ 0 h 15"/>
                <a:gd name="T4" fmla="*/ 11440 w 64"/>
                <a:gd name="T5" fmla="*/ 0 h 15"/>
                <a:gd name="T6" fmla="*/ 0 w 64"/>
                <a:gd name="T7" fmla="*/ 0 h 15"/>
                <a:gd name="T8" fmla="*/ 0 w 64"/>
                <a:gd name="T9" fmla="*/ 24516 h 15"/>
                <a:gd name="T10" fmla="*/ 11440 w 64"/>
                <a:gd name="T11" fmla="*/ 24516 h 15"/>
                <a:gd name="T12" fmla="*/ 93158 w 64"/>
                <a:gd name="T13" fmla="*/ 24516 h 15"/>
                <a:gd name="T14" fmla="*/ 104598 w 64"/>
                <a:gd name="T15" fmla="*/ 24516 h 15"/>
                <a:gd name="T16" fmla="*/ 104598 w 64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507">
              <a:extLst>
                <a:ext uri="{FF2B5EF4-FFF2-40B4-BE49-F238E27FC236}">
                  <a16:creationId xmlns:a16="http://schemas.microsoft.com/office/drawing/2014/main" id="{3C4AF7BC-70A4-A349-8885-C5F75F1658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59733" y="936864"/>
              <a:ext cx="104598" cy="24516"/>
            </a:xfrm>
            <a:custGeom>
              <a:avLst/>
              <a:gdLst>
                <a:gd name="T0" fmla="*/ 104598 w 64"/>
                <a:gd name="T1" fmla="*/ 0 h 15"/>
                <a:gd name="T2" fmla="*/ 93158 w 64"/>
                <a:gd name="T3" fmla="*/ 0 h 15"/>
                <a:gd name="T4" fmla="*/ 11440 w 64"/>
                <a:gd name="T5" fmla="*/ 0 h 15"/>
                <a:gd name="T6" fmla="*/ 0 w 64"/>
                <a:gd name="T7" fmla="*/ 0 h 15"/>
                <a:gd name="T8" fmla="*/ 0 w 64"/>
                <a:gd name="T9" fmla="*/ 24516 h 15"/>
                <a:gd name="T10" fmla="*/ 11440 w 64"/>
                <a:gd name="T11" fmla="*/ 24516 h 15"/>
                <a:gd name="T12" fmla="*/ 93158 w 64"/>
                <a:gd name="T13" fmla="*/ 24516 h 15"/>
                <a:gd name="T14" fmla="*/ 104598 w 64"/>
                <a:gd name="T15" fmla="*/ 24516 h 15"/>
                <a:gd name="T16" fmla="*/ 104598 w 64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1508">
              <a:extLst>
                <a:ext uri="{FF2B5EF4-FFF2-40B4-BE49-F238E27FC236}">
                  <a16:creationId xmlns:a16="http://schemas.microsoft.com/office/drawing/2014/main" id="{726881F8-CEED-0340-9865-2ECBBDD953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59733" y="964649"/>
              <a:ext cx="104598" cy="22881"/>
            </a:xfrm>
            <a:custGeom>
              <a:avLst/>
              <a:gdLst>
                <a:gd name="T0" fmla="*/ 104598 w 64"/>
                <a:gd name="T1" fmla="*/ 0 h 14"/>
                <a:gd name="T2" fmla="*/ 93158 w 64"/>
                <a:gd name="T3" fmla="*/ 0 h 14"/>
                <a:gd name="T4" fmla="*/ 11440 w 64"/>
                <a:gd name="T5" fmla="*/ 0 h 14"/>
                <a:gd name="T6" fmla="*/ 0 w 64"/>
                <a:gd name="T7" fmla="*/ 0 h 14"/>
                <a:gd name="T8" fmla="*/ 0 w 64"/>
                <a:gd name="T9" fmla="*/ 22881 h 14"/>
                <a:gd name="T10" fmla="*/ 11440 w 64"/>
                <a:gd name="T11" fmla="*/ 22881 h 14"/>
                <a:gd name="T12" fmla="*/ 93158 w 64"/>
                <a:gd name="T13" fmla="*/ 22881 h 14"/>
                <a:gd name="T14" fmla="*/ 104598 w 64"/>
                <a:gd name="T15" fmla="*/ 22881 h 14"/>
                <a:gd name="T16" fmla="*/ 104598 w 6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4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1509">
              <a:extLst>
                <a:ext uri="{FF2B5EF4-FFF2-40B4-BE49-F238E27FC236}">
                  <a16:creationId xmlns:a16="http://schemas.microsoft.com/office/drawing/2014/main" id="{EDE12895-CF1E-D04D-89CA-D9937AC49B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59733" y="964649"/>
              <a:ext cx="104598" cy="22881"/>
            </a:xfrm>
            <a:custGeom>
              <a:avLst/>
              <a:gdLst>
                <a:gd name="T0" fmla="*/ 104598 w 64"/>
                <a:gd name="T1" fmla="*/ 0 h 14"/>
                <a:gd name="T2" fmla="*/ 93158 w 64"/>
                <a:gd name="T3" fmla="*/ 0 h 14"/>
                <a:gd name="T4" fmla="*/ 11440 w 64"/>
                <a:gd name="T5" fmla="*/ 0 h 14"/>
                <a:gd name="T6" fmla="*/ 0 w 64"/>
                <a:gd name="T7" fmla="*/ 0 h 14"/>
                <a:gd name="T8" fmla="*/ 0 w 64"/>
                <a:gd name="T9" fmla="*/ 22881 h 14"/>
                <a:gd name="T10" fmla="*/ 11440 w 64"/>
                <a:gd name="T11" fmla="*/ 22881 h 14"/>
                <a:gd name="T12" fmla="*/ 93158 w 64"/>
                <a:gd name="T13" fmla="*/ 22881 h 14"/>
                <a:gd name="T14" fmla="*/ 104598 w 64"/>
                <a:gd name="T15" fmla="*/ 22881 h 14"/>
                <a:gd name="T16" fmla="*/ 104598 w 6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4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" name="Rectangle 64">
            <a:extLst>
              <a:ext uri="{FF2B5EF4-FFF2-40B4-BE49-F238E27FC236}">
                <a16:creationId xmlns:a16="http://schemas.microsoft.com/office/drawing/2014/main" id="{2369FCE0-4E36-7F44-BB77-C3E6A93956EB}"/>
              </a:ext>
            </a:extLst>
          </p:cNvPr>
          <p:cNvSpPr/>
          <p:nvPr userDrawn="1"/>
        </p:nvSpPr>
        <p:spPr>
          <a:xfrm>
            <a:off x="3306763" y="3341688"/>
            <a:ext cx="8421687" cy="2535237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  <a:cs typeface="+mn-cs"/>
              </a:rPr>
              <a:t>Front-line ovarian cancer</a:t>
            </a:r>
          </a:p>
          <a:p>
            <a:pPr>
              <a:spcAft>
                <a:spcPts val="2400"/>
              </a:spcAft>
              <a:defRPr/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  <a:cs typeface="+mn-cs"/>
              </a:rPr>
              <a:t>Can we do better?</a:t>
            </a:r>
          </a:p>
          <a:p>
            <a:pPr>
              <a:defRPr/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  <a:cs typeface="+mn-cs"/>
              </a:rPr>
              <a:t>Today</a:t>
            </a:r>
          </a:p>
          <a:p>
            <a:pPr>
              <a:defRPr/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  <a:cs typeface="+mn-cs"/>
              </a:rPr>
              <a:t>Tomorrow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4EC7B235-33D7-A140-B572-680F16584DE3}"/>
              </a:ext>
            </a:extLst>
          </p:cNvPr>
          <p:cNvSpPr/>
          <p:nvPr userDrawn="1"/>
        </p:nvSpPr>
        <p:spPr>
          <a:xfrm>
            <a:off x="7567613" y="6400800"/>
            <a:ext cx="4160837" cy="292100"/>
          </a:xfrm>
          <a:prstGeom prst="rect">
            <a:avLst/>
          </a:prstGeom>
        </p:spPr>
        <p:txBody>
          <a:bodyPr lIns="0" anchor="b"/>
          <a:lstStyle/>
          <a:p>
            <a:pPr algn="r">
              <a:defRPr/>
            </a:pPr>
            <a:r>
              <a:rPr lang="en-GB" sz="1067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  <a:cs typeface="+mn-cs"/>
              </a:rPr>
              <a:t>This symposium is not intended for physicians practising in the USA</a:t>
            </a:r>
            <a:endParaRPr lang="en-GB" sz="1067" i="1" dirty="0">
              <a:solidFill>
                <a:srgbClr val="000000"/>
              </a:solidFill>
              <a:latin typeface="Imago" pitchFamily="2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3208857"/>
      </p:ext>
    </p:extLst>
  </p:cSld>
  <p:clrMapOvr>
    <a:masterClrMapping/>
  </p:clrMapOvr>
  <p:transition advClick="0"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olding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353BB2F2-4334-984B-AFE7-C33F7AD2C36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3"/>
          <a:stretch>
            <a:fillRect/>
          </a:stretch>
        </p:blipFill>
        <p:spPr bwMode="auto">
          <a:xfrm>
            <a:off x="-15875" y="0"/>
            <a:ext cx="1220787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97697D56-0229-E642-A3BA-CE136BEAD4E3}"/>
              </a:ext>
            </a:extLst>
          </p:cNvPr>
          <p:cNvSpPr/>
          <p:nvPr userDrawn="1"/>
        </p:nvSpPr>
        <p:spPr>
          <a:xfrm>
            <a:off x="473075" y="114300"/>
            <a:ext cx="3629025" cy="423863"/>
          </a:xfrm>
          <a:prstGeom prst="rect">
            <a:avLst/>
          </a:prstGeom>
        </p:spPr>
        <p:txBody>
          <a:bodyPr lIns="0" anchor="ctr"/>
          <a:lstStyle/>
          <a:p>
            <a:pPr>
              <a:defRPr/>
            </a:pPr>
            <a:r>
              <a:rPr lang="en-GB" sz="1333" dirty="0">
                <a:solidFill>
                  <a:srgbClr val="FFFFFF"/>
                </a:solidFill>
                <a:latin typeface="+mn-lt"/>
                <a:ea typeface="MS PGothic" pitchFamily="34" charset="-128"/>
                <a:cs typeface="+mn-cs"/>
              </a:rPr>
              <a:t> IGCS 2016 Industry Satellite Symposium </a:t>
            </a:r>
            <a:endParaRPr lang="en-GB" sz="1333" i="1" dirty="0">
              <a:solidFill>
                <a:srgbClr val="FFFFFF"/>
              </a:solidFill>
              <a:latin typeface="+mn-lt"/>
              <a:ea typeface="MS PGothic" pitchFamily="34" charset="-128"/>
              <a:cs typeface="+mn-cs"/>
            </a:endParaRPr>
          </a:p>
        </p:txBody>
      </p:sp>
      <p:sp>
        <p:nvSpPr>
          <p:cNvPr id="4" name="Freeform 1119">
            <a:extLst>
              <a:ext uri="{FF2B5EF4-FFF2-40B4-BE49-F238E27FC236}">
                <a16:creationId xmlns:a16="http://schemas.microsoft.com/office/drawing/2014/main" id="{B449D47A-8779-9244-B435-7379F4CCC1BB}"/>
              </a:ext>
            </a:extLst>
          </p:cNvPr>
          <p:cNvSpPr>
            <a:spLocks/>
          </p:cNvSpPr>
          <p:nvPr userDrawn="1"/>
        </p:nvSpPr>
        <p:spPr bwMode="auto">
          <a:xfrm>
            <a:off x="950913" y="1936750"/>
            <a:ext cx="1316037" cy="1317625"/>
          </a:xfrm>
          <a:custGeom>
            <a:avLst/>
            <a:gdLst>
              <a:gd name="T0" fmla="*/ 1227493 w 326"/>
              <a:gd name="T1" fmla="*/ 986503 h 326"/>
              <a:gd name="T2" fmla="*/ 1316325 w 326"/>
              <a:gd name="T3" fmla="*/ 659017 h 326"/>
              <a:gd name="T4" fmla="*/ 658163 w 326"/>
              <a:gd name="T5" fmla="*/ 0 h 326"/>
              <a:gd name="T6" fmla="*/ 0 w 326"/>
              <a:gd name="T7" fmla="*/ 659017 h 326"/>
              <a:gd name="T8" fmla="*/ 658163 w 326"/>
              <a:gd name="T9" fmla="*/ 1318033 h 326"/>
              <a:gd name="T10" fmla="*/ 985225 w 326"/>
              <a:gd name="T11" fmla="*/ 1229086 h 326"/>
              <a:gd name="T12" fmla="*/ 1316325 w 326"/>
              <a:gd name="T13" fmla="*/ 1318033 h 326"/>
              <a:gd name="T14" fmla="*/ 1227493 w 326"/>
              <a:gd name="T15" fmla="*/ 986503 h 3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6" h="326">
                <a:moveTo>
                  <a:pt x="304" y="244"/>
                </a:moveTo>
                <a:cubicBezTo>
                  <a:pt x="318" y="220"/>
                  <a:pt x="326" y="193"/>
                  <a:pt x="326" y="163"/>
                </a:cubicBezTo>
                <a:cubicBezTo>
                  <a:pt x="326" y="73"/>
                  <a:pt x="253" y="0"/>
                  <a:pt x="163" y="0"/>
                </a:cubicBezTo>
                <a:cubicBezTo>
                  <a:pt x="73" y="0"/>
                  <a:pt x="0" y="73"/>
                  <a:pt x="0" y="163"/>
                </a:cubicBezTo>
                <a:cubicBezTo>
                  <a:pt x="0" y="253"/>
                  <a:pt x="73" y="326"/>
                  <a:pt x="163" y="326"/>
                </a:cubicBezTo>
                <a:cubicBezTo>
                  <a:pt x="193" y="326"/>
                  <a:pt x="220" y="318"/>
                  <a:pt x="244" y="304"/>
                </a:cubicBezTo>
                <a:cubicBezTo>
                  <a:pt x="326" y="326"/>
                  <a:pt x="326" y="326"/>
                  <a:pt x="326" y="326"/>
                </a:cubicBezTo>
                <a:lnTo>
                  <a:pt x="304" y="244"/>
                </a:lnTo>
                <a:close/>
              </a:path>
            </a:pathLst>
          </a:custGeom>
          <a:solidFill>
            <a:srgbClr val="D3DD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" name="Freeform 1122">
            <a:extLst>
              <a:ext uri="{FF2B5EF4-FFF2-40B4-BE49-F238E27FC236}">
                <a16:creationId xmlns:a16="http://schemas.microsoft.com/office/drawing/2014/main" id="{60747752-07FD-A341-B6CD-178516BEB3EE}"/>
              </a:ext>
            </a:extLst>
          </p:cNvPr>
          <p:cNvSpPr>
            <a:spLocks/>
          </p:cNvSpPr>
          <p:nvPr userDrawn="1"/>
        </p:nvSpPr>
        <p:spPr bwMode="auto">
          <a:xfrm>
            <a:off x="628650" y="1479550"/>
            <a:ext cx="915988" cy="922338"/>
          </a:xfrm>
          <a:custGeom>
            <a:avLst/>
            <a:gdLst>
              <a:gd name="T0" fmla="*/ 856236 w 227"/>
              <a:gd name="T1" fmla="*/ 691455 h 228"/>
              <a:gd name="T2" fmla="*/ 916819 w 227"/>
              <a:gd name="T3" fmla="*/ 460970 h 228"/>
              <a:gd name="T4" fmla="*/ 460429 w 227"/>
              <a:gd name="T5" fmla="*/ 0 h 228"/>
              <a:gd name="T6" fmla="*/ 0 w 227"/>
              <a:gd name="T7" fmla="*/ 460970 h 228"/>
              <a:gd name="T8" fmla="*/ 460429 w 227"/>
              <a:gd name="T9" fmla="*/ 921940 h 228"/>
              <a:gd name="T10" fmla="*/ 686605 w 227"/>
              <a:gd name="T11" fmla="*/ 861286 h 228"/>
              <a:gd name="T12" fmla="*/ 916819 w 227"/>
              <a:gd name="T13" fmla="*/ 921940 h 228"/>
              <a:gd name="T14" fmla="*/ 856236 w 227"/>
              <a:gd name="T15" fmla="*/ 691455 h 2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7" h="228">
                <a:moveTo>
                  <a:pt x="212" y="171"/>
                </a:moveTo>
                <a:cubicBezTo>
                  <a:pt x="222" y="154"/>
                  <a:pt x="227" y="135"/>
                  <a:pt x="227" y="114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4" y="222"/>
                  <a:pt x="170" y="213"/>
                </a:cubicBezTo>
                <a:cubicBezTo>
                  <a:pt x="227" y="228"/>
                  <a:pt x="227" y="228"/>
                  <a:pt x="227" y="228"/>
                </a:cubicBezTo>
                <a:lnTo>
                  <a:pt x="212" y="171"/>
                </a:lnTo>
                <a:close/>
              </a:path>
            </a:pathLst>
          </a:custGeom>
          <a:gradFill rotWithShape="1">
            <a:gsLst>
              <a:gs pos="0">
                <a:srgbClr val="F7AB1B"/>
              </a:gs>
              <a:gs pos="100000">
                <a:srgbClr val="E8394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" name="Freeform 1123">
            <a:extLst>
              <a:ext uri="{FF2B5EF4-FFF2-40B4-BE49-F238E27FC236}">
                <a16:creationId xmlns:a16="http://schemas.microsoft.com/office/drawing/2014/main" id="{1CB4C83F-639C-7843-9261-DBAFE6C12412}"/>
              </a:ext>
            </a:extLst>
          </p:cNvPr>
          <p:cNvSpPr>
            <a:spLocks/>
          </p:cNvSpPr>
          <p:nvPr userDrawn="1"/>
        </p:nvSpPr>
        <p:spPr bwMode="auto">
          <a:xfrm>
            <a:off x="1911350" y="2332038"/>
            <a:ext cx="560388" cy="561975"/>
          </a:xfrm>
          <a:custGeom>
            <a:avLst/>
            <a:gdLst>
              <a:gd name="T0" fmla="*/ 36259 w 139"/>
              <a:gd name="T1" fmla="*/ 420265 h 139"/>
              <a:gd name="T2" fmla="*/ 0 w 139"/>
              <a:gd name="T3" fmla="*/ 278830 h 139"/>
              <a:gd name="T4" fmla="*/ 277983 w 139"/>
              <a:gd name="T5" fmla="*/ 0 h 139"/>
              <a:gd name="T6" fmla="*/ 559995 w 139"/>
              <a:gd name="T7" fmla="*/ 278830 h 139"/>
              <a:gd name="T8" fmla="*/ 277983 w 139"/>
              <a:gd name="T9" fmla="*/ 561701 h 139"/>
              <a:gd name="T10" fmla="*/ 141006 w 139"/>
              <a:gd name="T11" fmla="*/ 521291 h 139"/>
              <a:gd name="T12" fmla="*/ 0 w 139"/>
              <a:gd name="T13" fmla="*/ 561701 h 139"/>
              <a:gd name="T14" fmla="*/ 36259 w 139"/>
              <a:gd name="T15" fmla="*/ 420265 h 1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9" h="139">
                <a:moveTo>
                  <a:pt x="9" y="104"/>
                </a:moveTo>
                <a:cubicBezTo>
                  <a:pt x="3" y="94"/>
                  <a:pt x="0" y="82"/>
                  <a:pt x="0" y="69"/>
                </a:cubicBezTo>
                <a:cubicBezTo>
                  <a:pt x="0" y="31"/>
                  <a:pt x="31" y="0"/>
                  <a:pt x="69" y="0"/>
                </a:cubicBezTo>
                <a:cubicBezTo>
                  <a:pt x="108" y="0"/>
                  <a:pt x="139" y="31"/>
                  <a:pt x="139" y="69"/>
                </a:cubicBezTo>
                <a:cubicBezTo>
                  <a:pt x="139" y="108"/>
                  <a:pt x="108" y="139"/>
                  <a:pt x="69" y="139"/>
                </a:cubicBezTo>
                <a:cubicBezTo>
                  <a:pt x="57" y="139"/>
                  <a:pt x="45" y="135"/>
                  <a:pt x="35" y="129"/>
                </a:cubicBezTo>
                <a:cubicBezTo>
                  <a:pt x="0" y="139"/>
                  <a:pt x="0" y="139"/>
                  <a:pt x="0" y="139"/>
                </a:cubicBezTo>
                <a:lnTo>
                  <a:pt x="9" y="104"/>
                </a:lnTo>
                <a:close/>
              </a:path>
            </a:pathLst>
          </a:custGeom>
          <a:gradFill rotWithShape="1">
            <a:gsLst>
              <a:gs pos="0">
                <a:srgbClr val="56B9B5"/>
              </a:gs>
              <a:gs pos="100000">
                <a:srgbClr val="3C9FB4"/>
              </a:gs>
            </a:gsLst>
            <a:lin ang="189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7" name="Freeform 1450">
            <a:extLst>
              <a:ext uri="{FF2B5EF4-FFF2-40B4-BE49-F238E27FC236}">
                <a16:creationId xmlns:a16="http://schemas.microsoft.com/office/drawing/2014/main" id="{8CE6B3E9-FBCF-604D-9B64-CF5F4E3EB6CF}"/>
              </a:ext>
            </a:extLst>
          </p:cNvPr>
          <p:cNvSpPr>
            <a:spLocks/>
          </p:cNvSpPr>
          <p:nvPr userDrawn="1"/>
        </p:nvSpPr>
        <p:spPr bwMode="auto">
          <a:xfrm>
            <a:off x="2368550" y="1709738"/>
            <a:ext cx="330200" cy="331787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lIns="121920" tIns="60960" rIns="121920" bIns="60960"/>
          <a:lstStyle/>
          <a:p>
            <a:pPr>
              <a:defRPr/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8" name="Freeform 1451">
            <a:extLst>
              <a:ext uri="{FF2B5EF4-FFF2-40B4-BE49-F238E27FC236}">
                <a16:creationId xmlns:a16="http://schemas.microsoft.com/office/drawing/2014/main" id="{2E2ADC2D-DAB7-274B-BC2C-9D7B8DF26A30}"/>
              </a:ext>
            </a:extLst>
          </p:cNvPr>
          <p:cNvSpPr>
            <a:spLocks/>
          </p:cNvSpPr>
          <p:nvPr userDrawn="1"/>
        </p:nvSpPr>
        <p:spPr bwMode="auto">
          <a:xfrm>
            <a:off x="2420938" y="1762125"/>
            <a:ext cx="225425" cy="214313"/>
          </a:xfrm>
          <a:custGeom>
            <a:avLst/>
            <a:gdLst>
              <a:gd name="T0" fmla="*/ 132803 w 56"/>
              <a:gd name="T1" fmla="*/ 0 h 53"/>
              <a:gd name="T2" fmla="*/ 104633 w 56"/>
              <a:gd name="T3" fmla="*/ 16106 h 53"/>
              <a:gd name="T4" fmla="*/ 100608 w 56"/>
              <a:gd name="T5" fmla="*/ 36240 h 53"/>
              <a:gd name="T6" fmla="*/ 120730 w 56"/>
              <a:gd name="T7" fmla="*/ 60399 h 53"/>
              <a:gd name="T8" fmla="*/ 116706 w 56"/>
              <a:gd name="T9" fmla="*/ 76506 h 53"/>
              <a:gd name="T10" fmla="*/ 108657 w 56"/>
              <a:gd name="T11" fmla="*/ 76506 h 53"/>
              <a:gd name="T12" fmla="*/ 76462 w 56"/>
              <a:gd name="T13" fmla="*/ 88586 h 53"/>
              <a:gd name="T14" fmla="*/ 60365 w 56"/>
              <a:gd name="T15" fmla="*/ 76506 h 53"/>
              <a:gd name="T16" fmla="*/ 52316 w 56"/>
              <a:gd name="T17" fmla="*/ 68453 h 53"/>
              <a:gd name="T18" fmla="*/ 52316 w 56"/>
              <a:gd name="T19" fmla="*/ 64426 h 53"/>
              <a:gd name="T20" fmla="*/ 32195 w 56"/>
              <a:gd name="T21" fmla="*/ 36240 h 53"/>
              <a:gd name="T22" fmla="*/ 32195 w 56"/>
              <a:gd name="T23" fmla="*/ 36240 h 53"/>
              <a:gd name="T24" fmla="*/ 16097 w 56"/>
              <a:gd name="T25" fmla="*/ 60399 h 53"/>
              <a:gd name="T26" fmla="*/ 32195 w 56"/>
              <a:gd name="T27" fmla="*/ 76506 h 53"/>
              <a:gd name="T28" fmla="*/ 36219 w 56"/>
              <a:gd name="T29" fmla="*/ 76506 h 53"/>
              <a:gd name="T30" fmla="*/ 48292 w 56"/>
              <a:gd name="T31" fmla="*/ 72479 h 53"/>
              <a:gd name="T32" fmla="*/ 72438 w 56"/>
              <a:gd name="T33" fmla="*/ 88586 h 53"/>
              <a:gd name="T34" fmla="*/ 72438 w 56"/>
              <a:gd name="T35" fmla="*/ 96639 h 53"/>
              <a:gd name="T36" fmla="*/ 72438 w 56"/>
              <a:gd name="T37" fmla="*/ 120799 h 53"/>
              <a:gd name="T38" fmla="*/ 76462 w 56"/>
              <a:gd name="T39" fmla="*/ 132879 h 53"/>
              <a:gd name="T40" fmla="*/ 52316 w 56"/>
              <a:gd name="T41" fmla="*/ 157038 h 53"/>
              <a:gd name="T42" fmla="*/ 32195 w 56"/>
              <a:gd name="T43" fmla="*/ 144958 h 53"/>
              <a:gd name="T44" fmla="*/ 24146 w 56"/>
              <a:gd name="T45" fmla="*/ 148985 h 53"/>
              <a:gd name="T46" fmla="*/ 4024 w 56"/>
              <a:gd name="T47" fmla="*/ 181198 h 53"/>
              <a:gd name="T48" fmla="*/ 24146 w 56"/>
              <a:gd name="T49" fmla="*/ 205358 h 53"/>
              <a:gd name="T50" fmla="*/ 32195 w 56"/>
              <a:gd name="T51" fmla="*/ 205358 h 53"/>
              <a:gd name="T52" fmla="*/ 52316 w 56"/>
              <a:gd name="T53" fmla="*/ 197305 h 53"/>
              <a:gd name="T54" fmla="*/ 56341 w 56"/>
              <a:gd name="T55" fmla="*/ 161065 h 53"/>
              <a:gd name="T56" fmla="*/ 56341 w 56"/>
              <a:gd name="T57" fmla="*/ 157038 h 53"/>
              <a:gd name="T58" fmla="*/ 80487 w 56"/>
              <a:gd name="T59" fmla="*/ 136905 h 53"/>
              <a:gd name="T60" fmla="*/ 104633 w 56"/>
              <a:gd name="T61" fmla="*/ 144958 h 53"/>
              <a:gd name="T62" fmla="*/ 128779 w 56"/>
              <a:gd name="T63" fmla="*/ 140932 h 53"/>
              <a:gd name="T64" fmla="*/ 148901 w 56"/>
              <a:gd name="T65" fmla="*/ 165092 h 53"/>
              <a:gd name="T66" fmla="*/ 152925 w 56"/>
              <a:gd name="T67" fmla="*/ 205358 h 53"/>
              <a:gd name="T68" fmla="*/ 169022 w 56"/>
              <a:gd name="T69" fmla="*/ 213411 h 53"/>
              <a:gd name="T70" fmla="*/ 185120 w 56"/>
              <a:gd name="T71" fmla="*/ 205358 h 53"/>
              <a:gd name="T72" fmla="*/ 193168 w 56"/>
              <a:gd name="T73" fmla="*/ 173145 h 53"/>
              <a:gd name="T74" fmla="*/ 181095 w 56"/>
              <a:gd name="T75" fmla="*/ 161065 h 53"/>
              <a:gd name="T76" fmla="*/ 169022 w 56"/>
              <a:gd name="T77" fmla="*/ 157038 h 53"/>
              <a:gd name="T78" fmla="*/ 152925 w 56"/>
              <a:gd name="T79" fmla="*/ 161065 h 53"/>
              <a:gd name="T80" fmla="*/ 132803 w 56"/>
              <a:gd name="T81" fmla="*/ 136905 h 53"/>
              <a:gd name="T82" fmla="*/ 140852 w 56"/>
              <a:gd name="T83" fmla="*/ 108719 h 53"/>
              <a:gd name="T84" fmla="*/ 144876 w 56"/>
              <a:gd name="T85" fmla="*/ 104692 h 53"/>
              <a:gd name="T86" fmla="*/ 193168 w 56"/>
              <a:gd name="T87" fmla="*/ 80532 h 53"/>
              <a:gd name="T88" fmla="*/ 193168 w 56"/>
              <a:gd name="T89" fmla="*/ 80532 h 53"/>
              <a:gd name="T90" fmla="*/ 197193 w 56"/>
              <a:gd name="T91" fmla="*/ 80532 h 53"/>
              <a:gd name="T92" fmla="*/ 213290 w 56"/>
              <a:gd name="T93" fmla="*/ 88586 h 53"/>
              <a:gd name="T94" fmla="*/ 221339 w 56"/>
              <a:gd name="T95" fmla="*/ 88586 h 53"/>
              <a:gd name="T96" fmla="*/ 225363 w 56"/>
              <a:gd name="T97" fmla="*/ 80532 h 53"/>
              <a:gd name="T98" fmla="*/ 217314 w 56"/>
              <a:gd name="T99" fmla="*/ 48319 h 53"/>
              <a:gd name="T100" fmla="*/ 213290 w 56"/>
              <a:gd name="T101" fmla="*/ 48319 h 53"/>
              <a:gd name="T102" fmla="*/ 213290 w 56"/>
              <a:gd name="T103" fmla="*/ 48319 h 53"/>
              <a:gd name="T104" fmla="*/ 193168 w 56"/>
              <a:gd name="T105" fmla="*/ 72479 h 53"/>
              <a:gd name="T106" fmla="*/ 189144 w 56"/>
              <a:gd name="T107" fmla="*/ 76506 h 53"/>
              <a:gd name="T108" fmla="*/ 140852 w 56"/>
              <a:gd name="T109" fmla="*/ 96639 h 53"/>
              <a:gd name="T110" fmla="*/ 140852 w 56"/>
              <a:gd name="T111" fmla="*/ 100666 h 53"/>
              <a:gd name="T112" fmla="*/ 120730 w 56"/>
              <a:gd name="T113" fmla="*/ 76506 h 53"/>
              <a:gd name="T114" fmla="*/ 124755 w 56"/>
              <a:gd name="T115" fmla="*/ 64426 h 53"/>
              <a:gd name="T116" fmla="*/ 132803 w 56"/>
              <a:gd name="T117" fmla="*/ 64426 h 53"/>
              <a:gd name="T118" fmla="*/ 148901 w 56"/>
              <a:gd name="T119" fmla="*/ 56373 h 53"/>
              <a:gd name="T120" fmla="*/ 160974 w 56"/>
              <a:gd name="T121" fmla="*/ 36240 h 53"/>
              <a:gd name="T122" fmla="*/ 140852 w 56"/>
              <a:gd name="T123" fmla="*/ 4027 h 53"/>
              <a:gd name="T124" fmla="*/ 132803 w 56"/>
              <a:gd name="T125" fmla="*/ 0 h 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6" h="53">
                <a:moveTo>
                  <a:pt x="33" y="0"/>
                </a:moveTo>
                <a:cubicBezTo>
                  <a:pt x="30" y="0"/>
                  <a:pt x="27" y="2"/>
                  <a:pt x="26" y="4"/>
                </a:cubicBezTo>
                <a:cubicBezTo>
                  <a:pt x="25" y="6"/>
                  <a:pt x="25" y="7"/>
                  <a:pt x="25" y="9"/>
                </a:cubicBezTo>
                <a:cubicBezTo>
                  <a:pt x="26" y="12"/>
                  <a:pt x="27" y="14"/>
                  <a:pt x="30" y="15"/>
                </a:cubicBezTo>
                <a:cubicBezTo>
                  <a:pt x="29" y="17"/>
                  <a:pt x="29" y="18"/>
                  <a:pt x="29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3" y="19"/>
                  <a:pt x="23" y="19"/>
                  <a:pt x="19" y="22"/>
                </a:cubicBezTo>
                <a:cubicBezTo>
                  <a:pt x="18" y="21"/>
                  <a:pt x="17" y="20"/>
                  <a:pt x="15" y="19"/>
                </a:cubicBezTo>
                <a:cubicBezTo>
                  <a:pt x="15" y="18"/>
                  <a:pt x="14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3"/>
                  <a:pt x="12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5" y="10"/>
                  <a:pt x="3" y="12"/>
                  <a:pt x="4" y="15"/>
                </a:cubicBezTo>
                <a:cubicBezTo>
                  <a:pt x="4" y="17"/>
                  <a:pt x="6" y="19"/>
                  <a:pt x="8" y="19"/>
                </a:cubicBezTo>
                <a:cubicBezTo>
                  <a:pt x="8" y="19"/>
                  <a:pt x="8" y="19"/>
                  <a:pt x="9" y="19"/>
                </a:cubicBezTo>
                <a:cubicBezTo>
                  <a:pt x="10" y="19"/>
                  <a:pt x="11" y="18"/>
                  <a:pt x="12" y="18"/>
                </a:cubicBezTo>
                <a:cubicBezTo>
                  <a:pt x="14" y="19"/>
                  <a:pt x="16" y="21"/>
                  <a:pt x="18" y="22"/>
                </a:cubicBezTo>
                <a:cubicBezTo>
                  <a:pt x="19" y="23"/>
                  <a:pt x="19" y="23"/>
                  <a:pt x="18" y="24"/>
                </a:cubicBezTo>
                <a:cubicBezTo>
                  <a:pt x="17" y="26"/>
                  <a:pt x="17" y="28"/>
                  <a:pt x="18" y="30"/>
                </a:cubicBezTo>
                <a:cubicBezTo>
                  <a:pt x="18" y="31"/>
                  <a:pt x="19" y="32"/>
                  <a:pt x="19" y="33"/>
                </a:cubicBezTo>
                <a:cubicBezTo>
                  <a:pt x="17" y="35"/>
                  <a:pt x="15" y="37"/>
                  <a:pt x="13" y="39"/>
                </a:cubicBezTo>
                <a:cubicBezTo>
                  <a:pt x="11" y="37"/>
                  <a:pt x="10" y="36"/>
                  <a:pt x="8" y="36"/>
                </a:cubicBezTo>
                <a:cubicBezTo>
                  <a:pt x="8" y="36"/>
                  <a:pt x="7" y="37"/>
                  <a:pt x="6" y="37"/>
                </a:cubicBezTo>
                <a:cubicBezTo>
                  <a:pt x="2" y="37"/>
                  <a:pt x="0" y="41"/>
                  <a:pt x="1" y="45"/>
                </a:cubicBezTo>
                <a:cubicBezTo>
                  <a:pt x="1" y="48"/>
                  <a:pt x="3" y="50"/>
                  <a:pt x="6" y="51"/>
                </a:cubicBezTo>
                <a:cubicBezTo>
                  <a:pt x="6" y="51"/>
                  <a:pt x="7" y="51"/>
                  <a:pt x="8" y="51"/>
                </a:cubicBezTo>
                <a:cubicBezTo>
                  <a:pt x="10" y="51"/>
                  <a:pt x="11" y="51"/>
                  <a:pt x="13" y="49"/>
                </a:cubicBezTo>
                <a:cubicBezTo>
                  <a:pt x="15" y="47"/>
                  <a:pt x="16" y="43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6" y="37"/>
                  <a:pt x="18" y="36"/>
                  <a:pt x="20" y="34"/>
                </a:cubicBezTo>
                <a:cubicBezTo>
                  <a:pt x="22" y="35"/>
                  <a:pt x="24" y="36"/>
                  <a:pt x="26" y="36"/>
                </a:cubicBezTo>
                <a:cubicBezTo>
                  <a:pt x="28" y="36"/>
                  <a:pt x="30" y="36"/>
                  <a:pt x="32" y="35"/>
                </a:cubicBezTo>
                <a:cubicBezTo>
                  <a:pt x="34" y="37"/>
                  <a:pt x="35" y="39"/>
                  <a:pt x="37" y="41"/>
                </a:cubicBezTo>
                <a:cubicBezTo>
                  <a:pt x="34" y="45"/>
                  <a:pt x="35" y="49"/>
                  <a:pt x="38" y="51"/>
                </a:cubicBezTo>
                <a:cubicBezTo>
                  <a:pt x="39" y="52"/>
                  <a:pt x="41" y="53"/>
                  <a:pt x="42" y="53"/>
                </a:cubicBezTo>
                <a:cubicBezTo>
                  <a:pt x="44" y="53"/>
                  <a:pt x="45" y="52"/>
                  <a:pt x="46" y="51"/>
                </a:cubicBezTo>
                <a:cubicBezTo>
                  <a:pt x="49" y="49"/>
                  <a:pt x="50" y="45"/>
                  <a:pt x="48" y="43"/>
                </a:cubicBezTo>
                <a:cubicBezTo>
                  <a:pt x="47" y="41"/>
                  <a:pt x="46" y="40"/>
                  <a:pt x="45" y="40"/>
                </a:cubicBezTo>
                <a:cubicBezTo>
                  <a:pt x="44" y="39"/>
                  <a:pt x="43" y="39"/>
                  <a:pt x="42" y="39"/>
                </a:cubicBezTo>
                <a:cubicBezTo>
                  <a:pt x="41" y="39"/>
                  <a:pt x="40" y="40"/>
                  <a:pt x="38" y="40"/>
                </a:cubicBezTo>
                <a:cubicBezTo>
                  <a:pt x="36" y="38"/>
                  <a:pt x="35" y="36"/>
                  <a:pt x="33" y="34"/>
                </a:cubicBezTo>
                <a:cubicBezTo>
                  <a:pt x="34" y="32"/>
                  <a:pt x="35" y="29"/>
                  <a:pt x="35" y="27"/>
                </a:cubicBezTo>
                <a:cubicBezTo>
                  <a:pt x="35" y="26"/>
                  <a:pt x="35" y="26"/>
                  <a:pt x="36" y="26"/>
                </a:cubicBezTo>
                <a:cubicBezTo>
                  <a:pt x="40" y="24"/>
                  <a:pt x="44" y="22"/>
                  <a:pt x="48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2"/>
                  <a:pt x="51" y="22"/>
                  <a:pt x="53" y="22"/>
                </a:cubicBezTo>
                <a:cubicBezTo>
                  <a:pt x="53" y="22"/>
                  <a:pt x="54" y="22"/>
                  <a:pt x="55" y="22"/>
                </a:cubicBezTo>
                <a:cubicBezTo>
                  <a:pt x="55" y="21"/>
                  <a:pt x="56" y="21"/>
                  <a:pt x="56" y="20"/>
                </a:cubicBezTo>
                <a:cubicBezTo>
                  <a:pt x="55" y="18"/>
                  <a:pt x="55" y="15"/>
                  <a:pt x="54" y="12"/>
                </a:cubicBezTo>
                <a:cubicBezTo>
                  <a:pt x="54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7" y="15"/>
                  <a:pt x="48" y="18"/>
                </a:cubicBezTo>
                <a:cubicBezTo>
                  <a:pt x="48" y="19"/>
                  <a:pt x="48" y="19"/>
                  <a:pt x="47" y="19"/>
                </a:cubicBezTo>
                <a:cubicBezTo>
                  <a:pt x="43" y="21"/>
                  <a:pt x="39" y="23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4" y="22"/>
                  <a:pt x="32" y="20"/>
                  <a:pt x="30" y="19"/>
                </a:cubicBezTo>
                <a:cubicBezTo>
                  <a:pt x="30" y="18"/>
                  <a:pt x="31" y="17"/>
                  <a:pt x="31" y="16"/>
                </a:cubicBezTo>
                <a:cubicBezTo>
                  <a:pt x="32" y="16"/>
                  <a:pt x="32" y="16"/>
                  <a:pt x="33" y="16"/>
                </a:cubicBezTo>
                <a:cubicBezTo>
                  <a:pt x="34" y="16"/>
                  <a:pt x="36" y="15"/>
                  <a:pt x="37" y="14"/>
                </a:cubicBezTo>
                <a:cubicBezTo>
                  <a:pt x="39" y="13"/>
                  <a:pt x="40" y="11"/>
                  <a:pt x="40" y="9"/>
                </a:cubicBezTo>
                <a:cubicBezTo>
                  <a:pt x="41" y="6"/>
                  <a:pt x="39" y="2"/>
                  <a:pt x="35" y="1"/>
                </a:cubicBezTo>
                <a:cubicBezTo>
                  <a:pt x="35" y="0"/>
                  <a:pt x="34" y="0"/>
                  <a:pt x="3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9" name="Freeform 1452">
            <a:extLst>
              <a:ext uri="{FF2B5EF4-FFF2-40B4-BE49-F238E27FC236}">
                <a16:creationId xmlns:a16="http://schemas.microsoft.com/office/drawing/2014/main" id="{0B188C0D-D0B2-F34D-B755-7CA16C36CDF5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2630488" y="1482725"/>
            <a:ext cx="527050" cy="525463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lIns="121920" tIns="60960" rIns="121920" bIns="60960"/>
          <a:lstStyle/>
          <a:p>
            <a:pPr>
              <a:defRPr/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10" name="Freeform 1454">
            <a:extLst>
              <a:ext uri="{FF2B5EF4-FFF2-40B4-BE49-F238E27FC236}">
                <a16:creationId xmlns:a16="http://schemas.microsoft.com/office/drawing/2014/main" id="{9E20CB60-D3B2-9648-87AB-6A82A92CFADD}"/>
              </a:ext>
            </a:extLst>
          </p:cNvPr>
          <p:cNvSpPr>
            <a:spLocks/>
          </p:cNvSpPr>
          <p:nvPr userDrawn="1"/>
        </p:nvSpPr>
        <p:spPr bwMode="auto">
          <a:xfrm>
            <a:off x="2638425" y="1809750"/>
            <a:ext cx="15875" cy="33338"/>
          </a:xfrm>
          <a:custGeom>
            <a:avLst/>
            <a:gdLst>
              <a:gd name="T0" fmla="*/ 0 w 4"/>
              <a:gd name="T1" fmla="*/ 0 h 8"/>
              <a:gd name="T2" fmla="*/ 8536 w 4"/>
              <a:gd name="T3" fmla="*/ 32439 h 8"/>
              <a:gd name="T4" fmla="*/ 12804 w 4"/>
              <a:gd name="T5" fmla="*/ 16220 h 8"/>
              <a:gd name="T6" fmla="*/ 0 w 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1" y="3"/>
                  <a:pt x="1" y="6"/>
                  <a:pt x="2" y="8"/>
                </a:cubicBezTo>
                <a:cubicBezTo>
                  <a:pt x="3" y="7"/>
                  <a:pt x="4" y="6"/>
                  <a:pt x="3" y="4"/>
                </a:cubicBezTo>
                <a:cubicBezTo>
                  <a:pt x="3" y="3"/>
                  <a:pt x="2" y="1"/>
                  <a:pt x="0" y="0"/>
                </a:cubicBezTo>
              </a:path>
            </a:pathLst>
          </a:custGeom>
          <a:solidFill>
            <a:srgbClr val="DEE0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1" name="Oval 1455">
            <a:extLst>
              <a:ext uri="{FF2B5EF4-FFF2-40B4-BE49-F238E27FC236}">
                <a16:creationId xmlns:a16="http://schemas.microsoft.com/office/drawing/2014/main" id="{94D83115-0EDB-F54F-981A-A571B102155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797175" y="1603375"/>
            <a:ext cx="14288" cy="174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12" name="Oval 1456">
            <a:extLst>
              <a:ext uri="{FF2B5EF4-FFF2-40B4-BE49-F238E27FC236}">
                <a16:creationId xmlns:a16="http://schemas.microsoft.com/office/drawing/2014/main" id="{F8F732F3-071D-2243-81E1-137875CD133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820988" y="1589088"/>
            <a:ext cx="23812" cy="285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13" name="Oval 1457">
            <a:extLst>
              <a:ext uri="{FF2B5EF4-FFF2-40B4-BE49-F238E27FC236}">
                <a16:creationId xmlns:a16="http://schemas.microsoft.com/office/drawing/2014/main" id="{323D2F2F-55B5-3D40-B5A9-9FFDACE5B5B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803525" y="1628775"/>
            <a:ext cx="17463" cy="158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14" name="Oval 1458">
            <a:extLst>
              <a:ext uri="{FF2B5EF4-FFF2-40B4-BE49-F238E27FC236}">
                <a16:creationId xmlns:a16="http://schemas.microsoft.com/office/drawing/2014/main" id="{30ADC64E-C6AC-334B-9000-216266034B0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790825" y="1568450"/>
            <a:ext cx="20638" cy="206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15" name="Oval 1459">
            <a:extLst>
              <a:ext uri="{FF2B5EF4-FFF2-40B4-BE49-F238E27FC236}">
                <a16:creationId xmlns:a16="http://schemas.microsoft.com/office/drawing/2014/main" id="{33B41231-1128-FB47-B21F-9EDA73D4142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820988" y="1552575"/>
            <a:ext cx="14287" cy="158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16" name="Freeform 1460">
            <a:extLst>
              <a:ext uri="{FF2B5EF4-FFF2-40B4-BE49-F238E27FC236}">
                <a16:creationId xmlns:a16="http://schemas.microsoft.com/office/drawing/2014/main" id="{50C2CFE0-F486-864C-9616-491E259D7A4B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2790825" y="1652588"/>
            <a:ext cx="57150" cy="276225"/>
          </a:xfrm>
          <a:custGeom>
            <a:avLst/>
            <a:gdLst>
              <a:gd name="T0" fmla="*/ 28170 w 14"/>
              <a:gd name="T1" fmla="*/ 16169 h 68"/>
              <a:gd name="T2" fmla="*/ 4024 w 14"/>
              <a:gd name="T3" fmla="*/ 8085 h 68"/>
              <a:gd name="T4" fmla="*/ 28170 w 14"/>
              <a:gd name="T5" fmla="*/ 4042 h 68"/>
              <a:gd name="T6" fmla="*/ 52316 w 14"/>
              <a:gd name="T7" fmla="*/ 8085 h 68"/>
              <a:gd name="T8" fmla="*/ 28170 w 14"/>
              <a:gd name="T9" fmla="*/ 16169 h 68"/>
              <a:gd name="T10" fmla="*/ 28170 w 14"/>
              <a:gd name="T11" fmla="*/ 0 h 68"/>
              <a:gd name="T12" fmla="*/ 0 w 14"/>
              <a:gd name="T13" fmla="*/ 12127 h 68"/>
              <a:gd name="T14" fmla="*/ 0 w 14"/>
              <a:gd name="T15" fmla="*/ 12127 h 68"/>
              <a:gd name="T16" fmla="*/ 0 w 14"/>
              <a:gd name="T17" fmla="*/ 12127 h 68"/>
              <a:gd name="T18" fmla="*/ 0 w 14"/>
              <a:gd name="T19" fmla="*/ 262748 h 68"/>
              <a:gd name="T20" fmla="*/ 0 w 14"/>
              <a:gd name="T21" fmla="*/ 262748 h 68"/>
              <a:gd name="T22" fmla="*/ 28170 w 14"/>
              <a:gd name="T23" fmla="*/ 274875 h 68"/>
              <a:gd name="T24" fmla="*/ 56340 w 14"/>
              <a:gd name="T25" fmla="*/ 266790 h 68"/>
              <a:gd name="T26" fmla="*/ 56340 w 14"/>
              <a:gd name="T27" fmla="*/ 266790 h 68"/>
              <a:gd name="T28" fmla="*/ 56340 w 14"/>
              <a:gd name="T29" fmla="*/ 12127 h 68"/>
              <a:gd name="T30" fmla="*/ 56340 w 14"/>
              <a:gd name="T31" fmla="*/ 12127 h 68"/>
              <a:gd name="T32" fmla="*/ 56340 w 14"/>
              <a:gd name="T33" fmla="*/ 12127 h 68"/>
              <a:gd name="T34" fmla="*/ 28170 w 14"/>
              <a:gd name="T35" fmla="*/ 0 h 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" h="68"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17" name="Oval 1461">
            <a:extLst>
              <a:ext uri="{FF2B5EF4-FFF2-40B4-BE49-F238E27FC236}">
                <a16:creationId xmlns:a16="http://schemas.microsoft.com/office/drawing/2014/main" id="{F177C1CD-FD62-0C44-AD8E-BF2C1A47378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797175" y="1657350"/>
            <a:ext cx="47625" cy="111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18" name="Oval 1462">
            <a:extLst>
              <a:ext uri="{FF2B5EF4-FFF2-40B4-BE49-F238E27FC236}">
                <a16:creationId xmlns:a16="http://schemas.microsoft.com/office/drawing/2014/main" id="{A2AD5197-E6AD-4149-AD0C-8E3AA041886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924175" y="1617663"/>
            <a:ext cx="20638" cy="190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19" name="Oval 1463">
            <a:extLst>
              <a:ext uri="{FF2B5EF4-FFF2-40B4-BE49-F238E27FC236}">
                <a16:creationId xmlns:a16="http://schemas.microsoft.com/office/drawing/2014/main" id="{2B61BA7B-6CDB-584B-BB83-97585C2B9EC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897188" y="1589088"/>
            <a:ext cx="26987" cy="2381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20" name="Oval 1464">
            <a:extLst>
              <a:ext uri="{FF2B5EF4-FFF2-40B4-BE49-F238E27FC236}">
                <a16:creationId xmlns:a16="http://schemas.microsoft.com/office/drawing/2014/main" id="{9952B79A-FFC0-D24C-8EB0-8F7D4BB0F00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900363" y="1628775"/>
            <a:ext cx="17462" cy="158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21" name="Oval 1465">
            <a:extLst>
              <a:ext uri="{FF2B5EF4-FFF2-40B4-BE49-F238E27FC236}">
                <a16:creationId xmlns:a16="http://schemas.microsoft.com/office/drawing/2014/main" id="{5173879A-284C-1A46-AE0D-D9C2EDFC448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921000" y="1565275"/>
            <a:ext cx="15875" cy="1428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22" name="Freeform 1466">
            <a:extLst>
              <a:ext uri="{FF2B5EF4-FFF2-40B4-BE49-F238E27FC236}">
                <a16:creationId xmlns:a16="http://schemas.microsoft.com/office/drawing/2014/main" id="{E6E6533E-EFEA-1147-B6F4-3F50B8039F4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2889250" y="1652588"/>
            <a:ext cx="141288" cy="276225"/>
          </a:xfrm>
          <a:custGeom>
            <a:avLst/>
            <a:gdLst>
              <a:gd name="T0" fmla="*/ 129559 w 35"/>
              <a:gd name="T1" fmla="*/ 40423 h 68"/>
              <a:gd name="T2" fmla="*/ 109315 w 35"/>
              <a:gd name="T3" fmla="*/ 28296 h 68"/>
              <a:gd name="T4" fmla="*/ 97169 w 35"/>
              <a:gd name="T5" fmla="*/ 8085 h 68"/>
              <a:gd name="T6" fmla="*/ 101218 w 35"/>
              <a:gd name="T7" fmla="*/ 8085 h 68"/>
              <a:gd name="T8" fmla="*/ 121461 w 35"/>
              <a:gd name="T9" fmla="*/ 20211 h 68"/>
              <a:gd name="T10" fmla="*/ 133608 w 35"/>
              <a:gd name="T11" fmla="*/ 36381 h 68"/>
              <a:gd name="T12" fmla="*/ 129559 w 35"/>
              <a:gd name="T13" fmla="*/ 40423 h 68"/>
              <a:gd name="T14" fmla="*/ 28341 w 35"/>
              <a:gd name="T15" fmla="*/ 16169 h 68"/>
              <a:gd name="T16" fmla="*/ 4049 w 35"/>
              <a:gd name="T17" fmla="*/ 8085 h 68"/>
              <a:gd name="T18" fmla="*/ 28341 w 35"/>
              <a:gd name="T19" fmla="*/ 4042 h 68"/>
              <a:gd name="T20" fmla="*/ 52633 w 35"/>
              <a:gd name="T21" fmla="*/ 8085 h 68"/>
              <a:gd name="T22" fmla="*/ 28341 w 35"/>
              <a:gd name="T23" fmla="*/ 16169 h 68"/>
              <a:gd name="T24" fmla="*/ 28341 w 35"/>
              <a:gd name="T25" fmla="*/ 0 h 68"/>
              <a:gd name="T26" fmla="*/ 0 w 35"/>
              <a:gd name="T27" fmla="*/ 12127 h 68"/>
              <a:gd name="T28" fmla="*/ 0 w 35"/>
              <a:gd name="T29" fmla="*/ 12127 h 68"/>
              <a:gd name="T30" fmla="*/ 0 w 35"/>
              <a:gd name="T31" fmla="*/ 12127 h 68"/>
              <a:gd name="T32" fmla="*/ 0 w 35"/>
              <a:gd name="T33" fmla="*/ 262748 h 68"/>
              <a:gd name="T34" fmla="*/ 0 w 35"/>
              <a:gd name="T35" fmla="*/ 262748 h 68"/>
              <a:gd name="T36" fmla="*/ 28341 w 35"/>
              <a:gd name="T37" fmla="*/ 274875 h 68"/>
              <a:gd name="T38" fmla="*/ 56682 w 35"/>
              <a:gd name="T39" fmla="*/ 266790 h 68"/>
              <a:gd name="T40" fmla="*/ 56682 w 35"/>
              <a:gd name="T41" fmla="*/ 266790 h 68"/>
              <a:gd name="T42" fmla="*/ 56682 w 35"/>
              <a:gd name="T43" fmla="*/ 141480 h 68"/>
              <a:gd name="T44" fmla="*/ 137656 w 35"/>
              <a:gd name="T45" fmla="*/ 40423 h 68"/>
              <a:gd name="T46" fmla="*/ 137656 w 35"/>
              <a:gd name="T47" fmla="*/ 40423 h 68"/>
              <a:gd name="T48" fmla="*/ 137656 w 35"/>
              <a:gd name="T49" fmla="*/ 40423 h 68"/>
              <a:gd name="T50" fmla="*/ 121461 w 35"/>
              <a:gd name="T51" fmla="*/ 16169 h 68"/>
              <a:gd name="T52" fmla="*/ 97169 w 35"/>
              <a:gd name="T53" fmla="*/ 4042 h 68"/>
              <a:gd name="T54" fmla="*/ 93120 w 35"/>
              <a:gd name="T55" fmla="*/ 8085 h 68"/>
              <a:gd name="T56" fmla="*/ 93120 w 35"/>
              <a:gd name="T57" fmla="*/ 8085 h 68"/>
              <a:gd name="T58" fmla="*/ 93120 w 35"/>
              <a:gd name="T59" fmla="*/ 8085 h 68"/>
              <a:gd name="T60" fmla="*/ 56682 w 35"/>
              <a:gd name="T61" fmla="*/ 52550 h 68"/>
              <a:gd name="T62" fmla="*/ 56682 w 35"/>
              <a:gd name="T63" fmla="*/ 12127 h 68"/>
              <a:gd name="T64" fmla="*/ 56682 w 35"/>
              <a:gd name="T65" fmla="*/ 12127 h 68"/>
              <a:gd name="T66" fmla="*/ 56682 w 35"/>
              <a:gd name="T67" fmla="*/ 12127 h 68"/>
              <a:gd name="T68" fmla="*/ 28341 w 35"/>
              <a:gd name="T69" fmla="*/ 0 h 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5" h="68">
                <a:moveTo>
                  <a:pt x="32" y="10"/>
                </a:moveTo>
                <a:cubicBezTo>
                  <a:pt x="31" y="10"/>
                  <a:pt x="29" y="9"/>
                  <a:pt x="27" y="7"/>
                </a:cubicBezTo>
                <a:cubicBezTo>
                  <a:pt x="25" y="5"/>
                  <a:pt x="23" y="3"/>
                  <a:pt x="24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6" y="2"/>
                  <a:pt x="28" y="3"/>
                  <a:pt x="30" y="5"/>
                </a:cubicBezTo>
                <a:cubicBezTo>
                  <a:pt x="32" y="7"/>
                  <a:pt x="34" y="9"/>
                  <a:pt x="33" y="9"/>
                </a:cubicBezTo>
                <a:cubicBezTo>
                  <a:pt x="33" y="10"/>
                  <a:pt x="33" y="10"/>
                  <a:pt x="32" y="10"/>
                </a:cubicBezTo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5"/>
                  <a:pt x="14" y="35"/>
                  <a:pt x="14" y="35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9"/>
                  <a:pt x="33" y="6"/>
                  <a:pt x="30" y="4"/>
                </a:cubicBezTo>
                <a:cubicBezTo>
                  <a:pt x="28" y="2"/>
                  <a:pt x="26" y="1"/>
                  <a:pt x="24" y="1"/>
                </a:cubicBezTo>
                <a:cubicBezTo>
                  <a:pt x="24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3" name="Oval 1467">
            <a:extLst>
              <a:ext uri="{FF2B5EF4-FFF2-40B4-BE49-F238E27FC236}">
                <a16:creationId xmlns:a16="http://schemas.microsoft.com/office/drawing/2014/main" id="{DAABFB44-61B5-E34E-A65E-C003943A367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892425" y="1657350"/>
            <a:ext cx="49213" cy="111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24" name="Freeform 1469">
            <a:extLst>
              <a:ext uri="{FF2B5EF4-FFF2-40B4-BE49-F238E27FC236}">
                <a16:creationId xmlns:a16="http://schemas.microsoft.com/office/drawing/2014/main" id="{125F4BD3-2FA6-2646-93FE-EDEEF3A058D1}"/>
              </a:ext>
            </a:extLst>
          </p:cNvPr>
          <p:cNvSpPr>
            <a:spLocks/>
          </p:cNvSpPr>
          <p:nvPr userDrawn="1"/>
        </p:nvSpPr>
        <p:spPr bwMode="auto">
          <a:xfrm>
            <a:off x="2981325" y="1662113"/>
            <a:ext cx="44450" cy="31750"/>
          </a:xfrm>
          <a:custGeom>
            <a:avLst/>
            <a:gdLst>
              <a:gd name="T0" fmla="*/ 8071 w 11"/>
              <a:gd name="T1" fmla="*/ 0 h 8"/>
              <a:gd name="T2" fmla="*/ 4035 w 11"/>
              <a:gd name="T3" fmla="*/ 0 h 8"/>
              <a:gd name="T4" fmla="*/ 16141 w 11"/>
              <a:gd name="T5" fmla="*/ 20274 h 8"/>
              <a:gd name="T6" fmla="*/ 36318 w 11"/>
              <a:gd name="T7" fmla="*/ 32439 h 8"/>
              <a:gd name="T8" fmla="*/ 40354 w 11"/>
              <a:gd name="T9" fmla="*/ 28384 h 8"/>
              <a:gd name="T10" fmla="*/ 28248 w 11"/>
              <a:gd name="T11" fmla="*/ 12165 h 8"/>
              <a:gd name="T12" fmla="*/ 8071 w 11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3"/>
                  <a:pt x="4" y="5"/>
                </a:cubicBezTo>
                <a:cubicBezTo>
                  <a:pt x="6" y="7"/>
                  <a:pt x="8" y="8"/>
                  <a:pt x="9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7"/>
                  <a:pt x="9" y="5"/>
                  <a:pt x="7" y="3"/>
                </a:cubicBezTo>
                <a:cubicBezTo>
                  <a:pt x="5" y="1"/>
                  <a:pt x="3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25" name="Oval 1470">
            <a:extLst>
              <a:ext uri="{FF2B5EF4-FFF2-40B4-BE49-F238E27FC236}">
                <a16:creationId xmlns:a16="http://schemas.microsoft.com/office/drawing/2014/main" id="{A61F0576-8EC5-7847-A492-08DF9195B6D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036888" y="1620838"/>
            <a:ext cx="17462" cy="158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26" name="Oval 1471">
            <a:extLst>
              <a:ext uri="{FF2B5EF4-FFF2-40B4-BE49-F238E27FC236}">
                <a16:creationId xmlns:a16="http://schemas.microsoft.com/office/drawing/2014/main" id="{D16464C4-6FE6-D844-8C70-598D609F80D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017838" y="1644650"/>
            <a:ext cx="23812" cy="238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27" name="Oval 1472">
            <a:extLst>
              <a:ext uri="{FF2B5EF4-FFF2-40B4-BE49-F238E27FC236}">
                <a16:creationId xmlns:a16="http://schemas.microsoft.com/office/drawing/2014/main" id="{405326D9-41A9-9F4B-A18A-C3A0B0C503A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001963" y="1636713"/>
            <a:ext cx="15875" cy="1111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endParaRPr lang="en-GB" altLang="en-US" sz="2400" i="1">
              <a:solidFill>
                <a:srgbClr val="000000"/>
              </a:solidFill>
              <a:latin typeface="Imago-Medium"/>
              <a:ea typeface="MS PGothic" panose="020B0600070205080204" pitchFamily="34" charset="-128"/>
            </a:endParaRPr>
          </a:p>
        </p:txBody>
      </p:sp>
      <p:sp>
        <p:nvSpPr>
          <p:cNvPr id="28" name="Freeform 1473">
            <a:extLst>
              <a:ext uri="{FF2B5EF4-FFF2-40B4-BE49-F238E27FC236}">
                <a16:creationId xmlns:a16="http://schemas.microsoft.com/office/drawing/2014/main" id="{8EDDE92F-570E-D44A-B585-DE3CE2EC6C56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101975" y="1354138"/>
            <a:ext cx="896938" cy="896937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lIns="121920" tIns="60960" rIns="121920" bIns="60960"/>
          <a:lstStyle/>
          <a:p>
            <a:pPr>
              <a:defRPr/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29" name="Freeform 1476">
            <a:extLst>
              <a:ext uri="{FF2B5EF4-FFF2-40B4-BE49-F238E27FC236}">
                <a16:creationId xmlns:a16="http://schemas.microsoft.com/office/drawing/2014/main" id="{907386C8-4B78-094B-820A-C5A56A9D9914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376613" y="1524000"/>
            <a:ext cx="0" cy="28575"/>
          </a:xfrm>
          <a:custGeom>
            <a:avLst/>
            <a:gdLst>
              <a:gd name="T0" fmla="*/ 29023 h 7"/>
              <a:gd name="T1" fmla="*/ 24877 h 7"/>
              <a:gd name="T2" fmla="*/ 24877 h 7"/>
              <a:gd name="T3" fmla="*/ 24877 h 7"/>
              <a:gd name="T4" fmla="*/ 24877 h 7"/>
              <a:gd name="T5" fmla="*/ 24877 h 7"/>
              <a:gd name="T6" fmla="*/ 24877 h 7"/>
              <a:gd name="T7" fmla="*/ 24877 h 7"/>
              <a:gd name="T8" fmla="*/ 24877 h 7"/>
              <a:gd name="T9" fmla="*/ 20731 h 7"/>
              <a:gd name="T10" fmla="*/ 20731 h 7"/>
              <a:gd name="T11" fmla="*/ 20731 h 7"/>
              <a:gd name="T12" fmla="*/ 20731 h 7"/>
              <a:gd name="T13" fmla="*/ 16585 h 7"/>
              <a:gd name="T14" fmla="*/ 16585 h 7"/>
              <a:gd name="T15" fmla="*/ 16585 h 7"/>
              <a:gd name="T16" fmla="*/ 16585 h 7"/>
              <a:gd name="T17" fmla="*/ 16585 h 7"/>
              <a:gd name="T18" fmla="*/ 16585 h 7"/>
              <a:gd name="T19" fmla="*/ 12438 h 7"/>
              <a:gd name="T20" fmla="*/ 12438 h 7"/>
              <a:gd name="T21" fmla="*/ 12438 h 7"/>
              <a:gd name="T22" fmla="*/ 12438 h 7"/>
              <a:gd name="T23" fmla="*/ 12438 h 7"/>
              <a:gd name="T24" fmla="*/ 12438 h 7"/>
              <a:gd name="T25" fmla="*/ 12438 h 7"/>
              <a:gd name="T26" fmla="*/ 12438 h 7"/>
              <a:gd name="T27" fmla="*/ 12438 h 7"/>
              <a:gd name="T28" fmla="*/ 8292 h 7"/>
              <a:gd name="T29" fmla="*/ 8292 h 7"/>
              <a:gd name="T30" fmla="*/ 8292 h 7"/>
              <a:gd name="T31" fmla="*/ 8292 h 7"/>
              <a:gd name="T32" fmla="*/ 8292 h 7"/>
              <a:gd name="T33" fmla="*/ 8292 h 7"/>
              <a:gd name="T34" fmla="*/ 4146 h 7"/>
              <a:gd name="T35" fmla="*/ 4146 h 7"/>
              <a:gd name="T36" fmla="*/ 4146 h 7"/>
              <a:gd name="T37" fmla="*/ 4146 h 7"/>
              <a:gd name="T38" fmla="*/ 4146 h 7"/>
              <a:gd name="T39" fmla="*/ 4146 h 7"/>
              <a:gd name="T40" fmla="*/ 4146 h 7"/>
              <a:gd name="T41" fmla="*/ 4146 h 7"/>
              <a:gd name="T42" fmla="*/ 0 h 7"/>
              <a:gd name="T43" fmla="*/ 0 h 7"/>
              <a:gd name="T44" fmla="*/ 0 h 7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45">
                <a:pos x="0" y="T0"/>
              </a:cxn>
              <a:cxn ang="T46">
                <a:pos x="0" y="T1"/>
              </a:cxn>
              <a:cxn ang="T47">
                <a:pos x="0" y="T2"/>
              </a:cxn>
              <a:cxn ang="T48">
                <a:pos x="0" y="T3"/>
              </a:cxn>
              <a:cxn ang="T49">
                <a:pos x="0" y="T4"/>
              </a:cxn>
              <a:cxn ang="T50">
                <a:pos x="0" y="T5"/>
              </a:cxn>
              <a:cxn ang="T51">
                <a:pos x="0" y="T6"/>
              </a:cxn>
              <a:cxn ang="T52">
                <a:pos x="0" y="T7"/>
              </a:cxn>
              <a:cxn ang="T53">
                <a:pos x="0" y="T8"/>
              </a:cxn>
              <a:cxn ang="T54">
                <a:pos x="0" y="T9"/>
              </a:cxn>
              <a:cxn ang="T55">
                <a:pos x="0" y="T10"/>
              </a:cxn>
              <a:cxn ang="T56">
                <a:pos x="0" y="T11"/>
              </a:cxn>
              <a:cxn ang="T57">
                <a:pos x="0" y="T12"/>
              </a:cxn>
              <a:cxn ang="T58">
                <a:pos x="0" y="T13"/>
              </a:cxn>
              <a:cxn ang="T59">
                <a:pos x="0" y="T14"/>
              </a:cxn>
              <a:cxn ang="T60">
                <a:pos x="0" y="T15"/>
              </a:cxn>
              <a:cxn ang="T61">
                <a:pos x="0" y="T16"/>
              </a:cxn>
              <a:cxn ang="T62">
                <a:pos x="0" y="T17"/>
              </a:cxn>
              <a:cxn ang="T63">
                <a:pos x="0" y="T18"/>
              </a:cxn>
              <a:cxn ang="T64">
                <a:pos x="0" y="T19"/>
              </a:cxn>
              <a:cxn ang="T65">
                <a:pos x="0" y="T20"/>
              </a:cxn>
              <a:cxn ang="T66">
                <a:pos x="0" y="T21"/>
              </a:cxn>
              <a:cxn ang="T67">
                <a:pos x="0" y="T22"/>
              </a:cxn>
              <a:cxn ang="T68">
                <a:pos x="0" y="T23"/>
              </a:cxn>
              <a:cxn ang="T69">
                <a:pos x="0" y="T24"/>
              </a:cxn>
              <a:cxn ang="T70">
                <a:pos x="0" y="T25"/>
              </a:cxn>
              <a:cxn ang="T71">
                <a:pos x="0" y="T26"/>
              </a:cxn>
              <a:cxn ang="T72">
                <a:pos x="0" y="T27"/>
              </a:cxn>
              <a:cxn ang="T73">
                <a:pos x="0" y="T28"/>
              </a:cxn>
              <a:cxn ang="T74">
                <a:pos x="0" y="T29"/>
              </a:cxn>
              <a:cxn ang="T75">
                <a:pos x="0" y="T30"/>
              </a:cxn>
              <a:cxn ang="T76">
                <a:pos x="0" y="T31"/>
              </a:cxn>
              <a:cxn ang="T77">
                <a:pos x="0" y="T32"/>
              </a:cxn>
              <a:cxn ang="T78">
                <a:pos x="0" y="T33"/>
              </a:cxn>
              <a:cxn ang="T79">
                <a:pos x="0" y="T34"/>
              </a:cxn>
              <a:cxn ang="T80">
                <a:pos x="0" y="T35"/>
              </a:cxn>
              <a:cxn ang="T81">
                <a:pos x="0" y="T36"/>
              </a:cxn>
              <a:cxn ang="T82">
                <a:pos x="0" y="T37"/>
              </a:cxn>
              <a:cxn ang="T83">
                <a:pos x="0" y="T38"/>
              </a:cxn>
              <a:cxn ang="T84">
                <a:pos x="0" y="T39"/>
              </a:cxn>
              <a:cxn ang="T85">
                <a:pos x="0" y="T40"/>
              </a:cxn>
              <a:cxn ang="T86">
                <a:pos x="0" y="T41"/>
              </a:cxn>
              <a:cxn ang="T87">
                <a:pos x="0" y="T42"/>
              </a:cxn>
              <a:cxn ang="T88">
                <a:pos x="0" y="T43"/>
              </a:cxn>
              <a:cxn ang="T89">
                <a:pos x="0" y="T44"/>
              </a:cxn>
            </a:cxnLst>
            <a:rect l="0" t="0" r="r" b="b"/>
            <a:pathLst>
              <a:path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3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0" name="Freeform 1477">
            <a:extLst>
              <a:ext uri="{FF2B5EF4-FFF2-40B4-BE49-F238E27FC236}">
                <a16:creationId xmlns:a16="http://schemas.microsoft.com/office/drawing/2014/main" id="{E8400E63-709A-E94C-B972-EC86102298AB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376613" y="1524000"/>
            <a:ext cx="319087" cy="573088"/>
          </a:xfrm>
          <a:custGeom>
            <a:avLst/>
            <a:gdLst>
              <a:gd name="T0" fmla="*/ 40413 w 79"/>
              <a:gd name="T1" fmla="*/ 553453 h 142"/>
              <a:gd name="T2" fmla="*/ 20207 w 79"/>
              <a:gd name="T3" fmla="*/ 509015 h 142"/>
              <a:gd name="T4" fmla="*/ 28289 w 79"/>
              <a:gd name="T5" fmla="*/ 444378 h 142"/>
              <a:gd name="T6" fmla="*/ 76785 w 79"/>
              <a:gd name="T7" fmla="*/ 379741 h 142"/>
              <a:gd name="T8" fmla="*/ 157611 w 79"/>
              <a:gd name="T9" fmla="*/ 307025 h 142"/>
              <a:gd name="T10" fmla="*/ 185901 w 79"/>
              <a:gd name="T11" fmla="*/ 278746 h 142"/>
              <a:gd name="T12" fmla="*/ 315223 w 79"/>
              <a:gd name="T13" fmla="*/ 64637 h 142"/>
              <a:gd name="T14" fmla="*/ 315223 w 79"/>
              <a:gd name="T15" fmla="*/ 60597 h 142"/>
              <a:gd name="T16" fmla="*/ 315223 w 79"/>
              <a:gd name="T17" fmla="*/ 60597 h 142"/>
              <a:gd name="T18" fmla="*/ 315223 w 79"/>
              <a:gd name="T19" fmla="*/ 60597 h 142"/>
              <a:gd name="T20" fmla="*/ 315223 w 79"/>
              <a:gd name="T21" fmla="*/ 56557 h 142"/>
              <a:gd name="T22" fmla="*/ 315223 w 79"/>
              <a:gd name="T23" fmla="*/ 52517 h 142"/>
              <a:gd name="T24" fmla="*/ 315223 w 79"/>
              <a:gd name="T25" fmla="*/ 52517 h 142"/>
              <a:gd name="T26" fmla="*/ 315223 w 79"/>
              <a:gd name="T27" fmla="*/ 48478 h 142"/>
              <a:gd name="T28" fmla="*/ 315223 w 79"/>
              <a:gd name="T29" fmla="*/ 48478 h 142"/>
              <a:gd name="T30" fmla="*/ 315223 w 79"/>
              <a:gd name="T31" fmla="*/ 48478 h 142"/>
              <a:gd name="T32" fmla="*/ 315223 w 79"/>
              <a:gd name="T33" fmla="*/ 48478 h 142"/>
              <a:gd name="T34" fmla="*/ 315223 w 79"/>
              <a:gd name="T35" fmla="*/ 44438 h 142"/>
              <a:gd name="T36" fmla="*/ 315223 w 79"/>
              <a:gd name="T37" fmla="*/ 44438 h 142"/>
              <a:gd name="T38" fmla="*/ 315223 w 79"/>
              <a:gd name="T39" fmla="*/ 44438 h 142"/>
              <a:gd name="T40" fmla="*/ 315223 w 79"/>
              <a:gd name="T41" fmla="*/ 40398 h 142"/>
              <a:gd name="T42" fmla="*/ 315223 w 79"/>
              <a:gd name="T43" fmla="*/ 40398 h 142"/>
              <a:gd name="T44" fmla="*/ 315223 w 79"/>
              <a:gd name="T45" fmla="*/ 40398 h 142"/>
              <a:gd name="T46" fmla="*/ 315223 w 79"/>
              <a:gd name="T47" fmla="*/ 36358 h 142"/>
              <a:gd name="T48" fmla="*/ 315223 w 79"/>
              <a:gd name="T49" fmla="*/ 36358 h 142"/>
              <a:gd name="T50" fmla="*/ 315223 w 79"/>
              <a:gd name="T51" fmla="*/ 36358 h 142"/>
              <a:gd name="T52" fmla="*/ 315223 w 79"/>
              <a:gd name="T53" fmla="*/ 32318 h 142"/>
              <a:gd name="T54" fmla="*/ 315223 w 79"/>
              <a:gd name="T55" fmla="*/ 32318 h 142"/>
              <a:gd name="T56" fmla="*/ 315223 w 79"/>
              <a:gd name="T57" fmla="*/ 32318 h 142"/>
              <a:gd name="T58" fmla="*/ 319264 w 79"/>
              <a:gd name="T59" fmla="*/ 32318 h 142"/>
              <a:gd name="T60" fmla="*/ 319264 w 79"/>
              <a:gd name="T61" fmla="*/ 32318 h 142"/>
              <a:gd name="T62" fmla="*/ 319264 w 79"/>
              <a:gd name="T63" fmla="*/ 28279 h 142"/>
              <a:gd name="T64" fmla="*/ 319264 w 79"/>
              <a:gd name="T65" fmla="*/ 28279 h 142"/>
              <a:gd name="T66" fmla="*/ 319264 w 79"/>
              <a:gd name="T67" fmla="*/ 28279 h 142"/>
              <a:gd name="T68" fmla="*/ 319264 w 79"/>
              <a:gd name="T69" fmla="*/ 24239 h 142"/>
              <a:gd name="T70" fmla="*/ 319264 w 79"/>
              <a:gd name="T71" fmla="*/ 24239 h 142"/>
              <a:gd name="T72" fmla="*/ 319264 w 79"/>
              <a:gd name="T73" fmla="*/ 24239 h 142"/>
              <a:gd name="T74" fmla="*/ 319264 w 79"/>
              <a:gd name="T75" fmla="*/ 24239 h 142"/>
              <a:gd name="T76" fmla="*/ 319264 w 79"/>
              <a:gd name="T77" fmla="*/ 20199 h 142"/>
              <a:gd name="T78" fmla="*/ 319264 w 79"/>
              <a:gd name="T79" fmla="*/ 20199 h 142"/>
              <a:gd name="T80" fmla="*/ 319264 w 79"/>
              <a:gd name="T81" fmla="*/ 20199 h 142"/>
              <a:gd name="T82" fmla="*/ 319264 w 79"/>
              <a:gd name="T83" fmla="*/ 16159 h 142"/>
              <a:gd name="T84" fmla="*/ 319264 w 79"/>
              <a:gd name="T85" fmla="*/ 16159 h 142"/>
              <a:gd name="T86" fmla="*/ 319264 w 79"/>
              <a:gd name="T87" fmla="*/ 16159 h 142"/>
              <a:gd name="T88" fmla="*/ 319264 w 79"/>
              <a:gd name="T89" fmla="*/ 12119 h 142"/>
              <a:gd name="T90" fmla="*/ 319264 w 79"/>
              <a:gd name="T91" fmla="*/ 12119 h 142"/>
              <a:gd name="T92" fmla="*/ 319264 w 79"/>
              <a:gd name="T93" fmla="*/ 12119 h 142"/>
              <a:gd name="T94" fmla="*/ 319264 w 79"/>
              <a:gd name="T95" fmla="*/ 12119 h 142"/>
              <a:gd name="T96" fmla="*/ 319264 w 79"/>
              <a:gd name="T97" fmla="*/ 12119 h 142"/>
              <a:gd name="T98" fmla="*/ 319264 w 79"/>
              <a:gd name="T99" fmla="*/ 8080 h 142"/>
              <a:gd name="T100" fmla="*/ 319264 w 79"/>
              <a:gd name="T101" fmla="*/ 8080 h 142"/>
              <a:gd name="T102" fmla="*/ 319264 w 79"/>
              <a:gd name="T103" fmla="*/ 8080 h 142"/>
              <a:gd name="T104" fmla="*/ 319264 w 79"/>
              <a:gd name="T105" fmla="*/ 4040 h 142"/>
              <a:gd name="T106" fmla="*/ 319264 w 79"/>
              <a:gd name="T107" fmla="*/ 4040 h 142"/>
              <a:gd name="T108" fmla="*/ 319264 w 79"/>
              <a:gd name="T109" fmla="*/ 4040 h 142"/>
              <a:gd name="T110" fmla="*/ 319264 w 79"/>
              <a:gd name="T111" fmla="*/ 4040 h 142"/>
              <a:gd name="T112" fmla="*/ 319264 w 79"/>
              <a:gd name="T113" fmla="*/ 0 h 14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9" h="142">
                <a:moveTo>
                  <a:pt x="32" y="69"/>
                </a:moveTo>
                <a:cubicBezTo>
                  <a:pt x="15" y="85"/>
                  <a:pt x="0" y="103"/>
                  <a:pt x="0" y="137"/>
                </a:cubicBezTo>
                <a:cubicBezTo>
                  <a:pt x="0" y="140"/>
                  <a:pt x="2" y="142"/>
                  <a:pt x="5" y="142"/>
                </a:cubicBezTo>
                <a:cubicBezTo>
                  <a:pt x="8" y="142"/>
                  <a:pt x="10" y="140"/>
                  <a:pt x="10" y="137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4" y="131"/>
                  <a:pt x="3" y="130"/>
                  <a:pt x="3" y="129"/>
                </a:cubicBezTo>
                <a:cubicBezTo>
                  <a:pt x="3" y="127"/>
                  <a:pt x="4" y="126"/>
                  <a:pt x="5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1"/>
                  <a:pt x="12" y="117"/>
                  <a:pt x="14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8" y="113"/>
                  <a:pt x="7" y="111"/>
                  <a:pt x="7" y="110"/>
                </a:cubicBezTo>
                <a:cubicBezTo>
                  <a:pt x="7" y="109"/>
                  <a:pt x="8" y="108"/>
                  <a:pt x="9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8" y="103"/>
                  <a:pt x="20" y="98"/>
                  <a:pt x="23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8" y="94"/>
                  <a:pt x="17" y="93"/>
                  <a:pt x="17" y="92"/>
                </a:cubicBezTo>
                <a:cubicBezTo>
                  <a:pt x="17" y="90"/>
                  <a:pt x="18" y="89"/>
                  <a:pt x="19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31" y="84"/>
                  <a:pt x="35" y="80"/>
                  <a:pt x="39" y="76"/>
                </a:cubicBezTo>
                <a:cubicBezTo>
                  <a:pt x="38" y="75"/>
                  <a:pt x="37" y="74"/>
                  <a:pt x="36" y="73"/>
                </a:cubicBezTo>
                <a:cubicBezTo>
                  <a:pt x="35" y="72"/>
                  <a:pt x="33" y="70"/>
                  <a:pt x="32" y="69"/>
                </a:cubicBezTo>
                <a:moveTo>
                  <a:pt x="78" y="16"/>
                </a:moveTo>
                <a:cubicBezTo>
                  <a:pt x="73" y="40"/>
                  <a:pt x="60" y="55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60" y="55"/>
                  <a:pt x="73" y="40"/>
                  <a:pt x="78" y="16"/>
                </a:cubicBezTo>
                <a:moveTo>
                  <a:pt x="78" y="15"/>
                </a:moveTo>
                <a:cubicBezTo>
                  <a:pt x="78" y="15"/>
                  <a:pt x="78" y="15"/>
                  <a:pt x="78" y="16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4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4"/>
                </a:cubicBezTo>
                <a:moveTo>
                  <a:pt x="78" y="13"/>
                </a:moveTo>
                <a:cubicBezTo>
                  <a:pt x="78" y="13"/>
                  <a:pt x="78" y="14"/>
                  <a:pt x="78" y="14"/>
                </a:cubicBezTo>
                <a:cubicBezTo>
                  <a:pt x="78" y="14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2"/>
                </a:moveTo>
                <a:cubicBezTo>
                  <a:pt x="78" y="12"/>
                  <a:pt x="78" y="13"/>
                  <a:pt x="78" y="13"/>
                </a:cubicBezTo>
                <a:cubicBezTo>
                  <a:pt x="78" y="13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0"/>
                </a:moveTo>
                <a:cubicBezTo>
                  <a:pt x="78" y="10"/>
                  <a:pt x="78" y="11"/>
                  <a:pt x="78" y="11"/>
                </a:cubicBezTo>
                <a:cubicBezTo>
                  <a:pt x="78" y="11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9"/>
                </a:moveTo>
                <a:cubicBezTo>
                  <a:pt x="78" y="9"/>
                  <a:pt x="78" y="9"/>
                  <a:pt x="78" y="10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8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9" y="8"/>
                </a:moveTo>
                <a:cubicBezTo>
                  <a:pt x="79" y="8"/>
                  <a:pt x="79" y="8"/>
                  <a:pt x="78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6"/>
                </a:moveTo>
                <a:cubicBezTo>
                  <a:pt x="79" y="6"/>
                  <a:pt x="79" y="7"/>
                  <a:pt x="79" y="7"/>
                </a:cubicBezTo>
                <a:cubicBezTo>
                  <a:pt x="79" y="7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3"/>
                </a:moveTo>
                <a:cubicBezTo>
                  <a:pt x="79" y="3"/>
                  <a:pt x="79" y="4"/>
                  <a:pt x="79" y="4"/>
                </a:cubicBezTo>
                <a:cubicBezTo>
                  <a:pt x="79" y="4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2"/>
                </a:moveTo>
                <a:cubicBezTo>
                  <a:pt x="79" y="2"/>
                  <a:pt x="79" y="3"/>
                  <a:pt x="79" y="3"/>
                </a:cubicBezTo>
                <a:cubicBezTo>
                  <a:pt x="79" y="3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1"/>
                </a:moveTo>
                <a:cubicBezTo>
                  <a:pt x="79" y="1"/>
                  <a:pt x="79" y="2"/>
                  <a:pt x="79" y="2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0"/>
                </a:moveTo>
                <a:cubicBezTo>
                  <a:pt x="79" y="0"/>
                  <a:pt x="79" y="0"/>
                  <a:pt x="79" y="1"/>
                </a:cubicBezTo>
                <a:cubicBezTo>
                  <a:pt x="79" y="0"/>
                  <a:pt x="79" y="0"/>
                  <a:pt x="79" y="0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1" name="Freeform 1478">
            <a:extLst>
              <a:ext uri="{FF2B5EF4-FFF2-40B4-BE49-F238E27FC236}">
                <a16:creationId xmlns:a16="http://schemas.microsoft.com/office/drawing/2014/main" id="{7DBFE93F-B97D-F54D-AFAC-760C525DDE9F}"/>
              </a:ext>
            </a:extLst>
          </p:cNvPr>
          <p:cNvSpPr>
            <a:spLocks/>
          </p:cNvSpPr>
          <p:nvPr userDrawn="1"/>
        </p:nvSpPr>
        <p:spPr bwMode="auto">
          <a:xfrm>
            <a:off x="3376613" y="1503363"/>
            <a:ext cx="319087" cy="593725"/>
          </a:xfrm>
          <a:custGeom>
            <a:avLst/>
            <a:gdLst>
              <a:gd name="T0" fmla="*/ 0 w 79"/>
              <a:gd name="T1" fmla="*/ 20209 h 147"/>
              <a:gd name="T2" fmla="*/ 0 w 79"/>
              <a:gd name="T3" fmla="*/ 20209 h 147"/>
              <a:gd name="T4" fmla="*/ 0 w 79"/>
              <a:gd name="T5" fmla="*/ 20209 h 147"/>
              <a:gd name="T6" fmla="*/ 0 w 79"/>
              <a:gd name="T7" fmla="*/ 24251 h 147"/>
              <a:gd name="T8" fmla="*/ 0 w 79"/>
              <a:gd name="T9" fmla="*/ 24251 h 147"/>
              <a:gd name="T10" fmla="*/ 0 w 79"/>
              <a:gd name="T11" fmla="*/ 24251 h 147"/>
              <a:gd name="T12" fmla="*/ 0 w 79"/>
              <a:gd name="T13" fmla="*/ 24251 h 147"/>
              <a:gd name="T14" fmla="*/ 0 w 79"/>
              <a:gd name="T15" fmla="*/ 24251 h 147"/>
              <a:gd name="T16" fmla="*/ 0 w 79"/>
              <a:gd name="T17" fmla="*/ 28292 h 147"/>
              <a:gd name="T18" fmla="*/ 0 w 79"/>
              <a:gd name="T19" fmla="*/ 28292 h 147"/>
              <a:gd name="T20" fmla="*/ 0 w 79"/>
              <a:gd name="T21" fmla="*/ 28292 h 147"/>
              <a:gd name="T22" fmla="*/ 0 w 79"/>
              <a:gd name="T23" fmla="*/ 28292 h 147"/>
              <a:gd name="T24" fmla="*/ 0 w 79"/>
              <a:gd name="T25" fmla="*/ 32334 h 147"/>
              <a:gd name="T26" fmla="*/ 0 w 79"/>
              <a:gd name="T27" fmla="*/ 32334 h 147"/>
              <a:gd name="T28" fmla="*/ 0 w 79"/>
              <a:gd name="T29" fmla="*/ 32334 h 147"/>
              <a:gd name="T30" fmla="*/ 0 w 79"/>
              <a:gd name="T31" fmla="*/ 32334 h 147"/>
              <a:gd name="T32" fmla="*/ 0 w 79"/>
              <a:gd name="T33" fmla="*/ 32334 h 147"/>
              <a:gd name="T34" fmla="*/ 0 w 79"/>
              <a:gd name="T35" fmla="*/ 36376 h 147"/>
              <a:gd name="T36" fmla="*/ 0 w 79"/>
              <a:gd name="T37" fmla="*/ 36376 h 147"/>
              <a:gd name="T38" fmla="*/ 0 w 79"/>
              <a:gd name="T39" fmla="*/ 36376 h 147"/>
              <a:gd name="T40" fmla="*/ 0 w 79"/>
              <a:gd name="T41" fmla="*/ 36376 h 147"/>
              <a:gd name="T42" fmla="*/ 0 w 79"/>
              <a:gd name="T43" fmla="*/ 36376 h 147"/>
              <a:gd name="T44" fmla="*/ 0 w 79"/>
              <a:gd name="T45" fmla="*/ 40418 h 147"/>
              <a:gd name="T46" fmla="*/ 0 w 79"/>
              <a:gd name="T47" fmla="*/ 40418 h 147"/>
              <a:gd name="T48" fmla="*/ 0 w 79"/>
              <a:gd name="T49" fmla="*/ 40418 h 147"/>
              <a:gd name="T50" fmla="*/ 0 w 79"/>
              <a:gd name="T51" fmla="*/ 44459 h 147"/>
              <a:gd name="T52" fmla="*/ 0 w 79"/>
              <a:gd name="T53" fmla="*/ 44459 h 147"/>
              <a:gd name="T54" fmla="*/ 0 w 79"/>
              <a:gd name="T55" fmla="*/ 44459 h 147"/>
              <a:gd name="T56" fmla="*/ 0 w 79"/>
              <a:gd name="T57" fmla="*/ 44459 h 147"/>
              <a:gd name="T58" fmla="*/ 0 w 79"/>
              <a:gd name="T59" fmla="*/ 44459 h 147"/>
              <a:gd name="T60" fmla="*/ 0 w 79"/>
              <a:gd name="T61" fmla="*/ 48501 h 147"/>
              <a:gd name="T62" fmla="*/ 145487 w 79"/>
              <a:gd name="T63" fmla="*/ 315257 h 147"/>
              <a:gd name="T64" fmla="*/ 206107 w 79"/>
              <a:gd name="T65" fmla="*/ 379926 h 147"/>
              <a:gd name="T66" fmla="*/ 242479 w 79"/>
              <a:gd name="T67" fmla="*/ 392051 h 147"/>
              <a:gd name="T68" fmla="*/ 222272 w 79"/>
              <a:gd name="T69" fmla="*/ 400134 h 147"/>
              <a:gd name="T70" fmla="*/ 270768 w 79"/>
              <a:gd name="T71" fmla="*/ 456719 h 147"/>
              <a:gd name="T72" fmla="*/ 270768 w 79"/>
              <a:gd name="T73" fmla="*/ 476928 h 147"/>
              <a:gd name="T74" fmla="*/ 274810 w 79"/>
              <a:gd name="T75" fmla="*/ 529471 h 147"/>
              <a:gd name="T76" fmla="*/ 295016 w 79"/>
              <a:gd name="T77" fmla="*/ 541596 h 147"/>
              <a:gd name="T78" fmla="*/ 274810 w 79"/>
              <a:gd name="T79" fmla="*/ 549680 h 147"/>
              <a:gd name="T80" fmla="*/ 299057 w 79"/>
              <a:gd name="T81" fmla="*/ 594139 h 147"/>
              <a:gd name="T82" fmla="*/ 185901 w 79"/>
              <a:gd name="T83" fmla="*/ 299090 h 147"/>
              <a:gd name="T84" fmla="*/ 185901 w 79"/>
              <a:gd name="T85" fmla="*/ 299090 h 147"/>
              <a:gd name="T86" fmla="*/ 145487 w 79"/>
              <a:gd name="T87" fmla="*/ 278882 h 147"/>
              <a:gd name="T88" fmla="*/ 109116 w 79"/>
              <a:gd name="T89" fmla="*/ 214213 h 147"/>
              <a:gd name="T90" fmla="*/ 76785 w 79"/>
              <a:gd name="T91" fmla="*/ 206130 h 147"/>
              <a:gd name="T92" fmla="*/ 92950 w 79"/>
              <a:gd name="T93" fmla="*/ 194005 h 147"/>
              <a:gd name="T94" fmla="*/ 48496 w 79"/>
              <a:gd name="T95" fmla="*/ 141462 h 147"/>
              <a:gd name="T96" fmla="*/ 48496 w 79"/>
              <a:gd name="T97" fmla="*/ 121253 h 147"/>
              <a:gd name="T98" fmla="*/ 44454 w 79"/>
              <a:gd name="T99" fmla="*/ 64668 h 147"/>
              <a:gd name="T100" fmla="*/ 20207 w 79"/>
              <a:gd name="T101" fmla="*/ 56585 h 147"/>
              <a:gd name="T102" fmla="*/ 40413 w 79"/>
              <a:gd name="T103" fmla="*/ 44459 h 147"/>
              <a:gd name="T104" fmla="*/ 20207 w 79"/>
              <a:gd name="T105" fmla="*/ 0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79" h="147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41"/>
                  <a:pt x="17" y="58"/>
                  <a:pt x="32" y="74"/>
                </a:cubicBezTo>
                <a:cubicBezTo>
                  <a:pt x="33" y="75"/>
                  <a:pt x="35" y="77"/>
                  <a:pt x="36" y="78"/>
                </a:cubicBezTo>
                <a:cubicBezTo>
                  <a:pt x="37" y="79"/>
                  <a:pt x="38" y="80"/>
                  <a:pt x="39" y="81"/>
                </a:cubicBezTo>
                <a:cubicBezTo>
                  <a:pt x="43" y="85"/>
                  <a:pt x="47" y="89"/>
                  <a:pt x="51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9" y="94"/>
                  <a:pt x="60" y="95"/>
                  <a:pt x="60" y="97"/>
                </a:cubicBezTo>
                <a:cubicBezTo>
                  <a:pt x="60" y="98"/>
                  <a:pt x="59" y="99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8" y="103"/>
                  <a:pt x="61" y="108"/>
                  <a:pt x="63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8" y="113"/>
                  <a:pt x="69" y="114"/>
                  <a:pt x="69" y="115"/>
                </a:cubicBezTo>
                <a:cubicBezTo>
                  <a:pt x="69" y="116"/>
                  <a:pt x="68" y="118"/>
                  <a:pt x="67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22"/>
                  <a:pt x="67" y="126"/>
                  <a:pt x="68" y="13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2" y="131"/>
                  <a:pt x="73" y="132"/>
                  <a:pt x="73" y="134"/>
                </a:cubicBezTo>
                <a:cubicBezTo>
                  <a:pt x="73" y="135"/>
                  <a:pt x="72" y="136"/>
                  <a:pt x="71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8"/>
                  <a:pt x="69" y="140"/>
                  <a:pt x="69" y="142"/>
                </a:cubicBezTo>
                <a:cubicBezTo>
                  <a:pt x="69" y="145"/>
                  <a:pt x="71" y="147"/>
                  <a:pt x="74" y="147"/>
                </a:cubicBezTo>
                <a:cubicBezTo>
                  <a:pt x="77" y="147"/>
                  <a:pt x="79" y="145"/>
                  <a:pt x="79" y="142"/>
                </a:cubicBezTo>
                <a:cubicBezTo>
                  <a:pt x="79" y="108"/>
                  <a:pt x="63" y="90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2"/>
                  <a:pt x="35" y="71"/>
                  <a:pt x="36" y="69"/>
                </a:cubicBezTo>
                <a:cubicBezTo>
                  <a:pt x="37" y="68"/>
                  <a:pt x="38" y="67"/>
                  <a:pt x="39" y="66"/>
                </a:cubicBezTo>
                <a:cubicBezTo>
                  <a:pt x="35" y="62"/>
                  <a:pt x="31" y="58"/>
                  <a:pt x="27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0" y="53"/>
                  <a:pt x="19" y="52"/>
                  <a:pt x="19" y="51"/>
                </a:cubicBezTo>
                <a:cubicBezTo>
                  <a:pt x="19" y="49"/>
                  <a:pt x="20" y="48"/>
                  <a:pt x="21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0" y="44"/>
                  <a:pt x="18" y="40"/>
                  <a:pt x="16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0" y="35"/>
                  <a:pt x="9" y="34"/>
                  <a:pt x="9" y="32"/>
                </a:cubicBezTo>
                <a:cubicBezTo>
                  <a:pt x="9" y="31"/>
                  <a:pt x="10" y="30"/>
                  <a:pt x="12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2" y="26"/>
                  <a:pt x="11" y="21"/>
                  <a:pt x="11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5"/>
                  <a:pt x="5" y="14"/>
                </a:cubicBezTo>
                <a:cubicBezTo>
                  <a:pt x="5" y="12"/>
                  <a:pt x="7" y="11"/>
                  <a:pt x="8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2" name="Freeform 1479">
            <a:extLst>
              <a:ext uri="{FF2B5EF4-FFF2-40B4-BE49-F238E27FC236}">
                <a16:creationId xmlns:a16="http://schemas.microsoft.com/office/drawing/2014/main" id="{527F2700-E9D7-6A45-8A0F-D722FB67CC60}"/>
              </a:ext>
            </a:extLst>
          </p:cNvPr>
          <p:cNvSpPr>
            <a:spLocks/>
          </p:cNvSpPr>
          <p:nvPr userDrawn="1"/>
        </p:nvSpPr>
        <p:spPr bwMode="auto">
          <a:xfrm>
            <a:off x="3454400" y="1697038"/>
            <a:ext cx="144463" cy="20637"/>
          </a:xfrm>
          <a:custGeom>
            <a:avLst/>
            <a:gdLst>
              <a:gd name="T0" fmla="*/ 145120 w 36"/>
              <a:gd name="T1" fmla="*/ 0 h 5"/>
              <a:gd name="T2" fmla="*/ 16124 w 36"/>
              <a:gd name="T3" fmla="*/ 0 h 5"/>
              <a:gd name="T4" fmla="*/ 8062 w 36"/>
              <a:gd name="T5" fmla="*/ 0 h 5"/>
              <a:gd name="T6" fmla="*/ 0 w 36"/>
              <a:gd name="T7" fmla="*/ 12293 h 5"/>
              <a:gd name="T8" fmla="*/ 8062 w 36"/>
              <a:gd name="T9" fmla="*/ 20488 h 5"/>
              <a:gd name="T10" fmla="*/ 32249 w 36"/>
              <a:gd name="T11" fmla="*/ 20488 h 5"/>
              <a:gd name="T12" fmla="*/ 128996 w 36"/>
              <a:gd name="T13" fmla="*/ 20488 h 5"/>
              <a:gd name="T14" fmla="*/ 145120 w 36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" h="5">
                <a:moveTo>
                  <a:pt x="3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3" y="4"/>
                  <a:pt x="35" y="2"/>
                  <a:pt x="3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3" name="Freeform 1480">
            <a:extLst>
              <a:ext uri="{FF2B5EF4-FFF2-40B4-BE49-F238E27FC236}">
                <a16:creationId xmlns:a16="http://schemas.microsoft.com/office/drawing/2014/main" id="{483A2DBE-438F-8143-A9CD-EBA912A426BA}"/>
              </a:ext>
            </a:extLst>
          </p:cNvPr>
          <p:cNvSpPr>
            <a:spLocks/>
          </p:cNvSpPr>
          <p:nvPr userDrawn="1"/>
        </p:nvSpPr>
        <p:spPr bwMode="auto">
          <a:xfrm>
            <a:off x="3413125" y="1624013"/>
            <a:ext cx="227013" cy="20637"/>
          </a:xfrm>
          <a:custGeom>
            <a:avLst/>
            <a:gdLst>
              <a:gd name="T0" fmla="*/ 227069 w 56"/>
              <a:gd name="T1" fmla="*/ 0 h 5"/>
              <a:gd name="T2" fmla="*/ 20274 w 56"/>
              <a:gd name="T3" fmla="*/ 0 h 5"/>
              <a:gd name="T4" fmla="*/ 12164 w 56"/>
              <a:gd name="T5" fmla="*/ 0 h 5"/>
              <a:gd name="T6" fmla="*/ 0 w 56"/>
              <a:gd name="T7" fmla="*/ 8195 h 5"/>
              <a:gd name="T8" fmla="*/ 12164 w 56"/>
              <a:gd name="T9" fmla="*/ 20488 h 5"/>
              <a:gd name="T10" fmla="*/ 28384 w 56"/>
              <a:gd name="T11" fmla="*/ 20488 h 5"/>
              <a:gd name="T12" fmla="*/ 218959 w 56"/>
              <a:gd name="T13" fmla="*/ 20488 h 5"/>
              <a:gd name="T14" fmla="*/ 227069 w 56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5"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7" y="5"/>
                  <a:pt x="7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3"/>
                  <a:pt x="55" y="2"/>
                  <a:pt x="5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4" name="Freeform 1481">
            <a:extLst>
              <a:ext uri="{FF2B5EF4-FFF2-40B4-BE49-F238E27FC236}">
                <a16:creationId xmlns:a16="http://schemas.microsoft.com/office/drawing/2014/main" id="{19467E57-209A-F548-9E89-C594379B1CAF}"/>
              </a:ext>
            </a:extLst>
          </p:cNvPr>
          <p:cNvSpPr>
            <a:spLocks/>
          </p:cNvSpPr>
          <p:nvPr userDrawn="1"/>
        </p:nvSpPr>
        <p:spPr bwMode="auto">
          <a:xfrm>
            <a:off x="3397250" y="1547813"/>
            <a:ext cx="254000" cy="20637"/>
          </a:xfrm>
          <a:custGeom>
            <a:avLst/>
            <a:gdLst>
              <a:gd name="T0" fmla="*/ 254387 w 63"/>
              <a:gd name="T1" fmla="*/ 0 h 5"/>
              <a:gd name="T2" fmla="*/ 20189 w 63"/>
              <a:gd name="T3" fmla="*/ 0 h 5"/>
              <a:gd name="T4" fmla="*/ 12114 w 63"/>
              <a:gd name="T5" fmla="*/ 0 h 5"/>
              <a:gd name="T6" fmla="*/ 0 w 63"/>
              <a:gd name="T7" fmla="*/ 12293 h 5"/>
              <a:gd name="T8" fmla="*/ 12114 w 63"/>
              <a:gd name="T9" fmla="*/ 20488 h 5"/>
              <a:gd name="T10" fmla="*/ 24227 w 63"/>
              <a:gd name="T11" fmla="*/ 20488 h 5"/>
              <a:gd name="T12" fmla="*/ 254387 w 63"/>
              <a:gd name="T13" fmla="*/ 20488 h 5"/>
              <a:gd name="T14" fmla="*/ 254387 w 63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3" h="5">
                <a:moveTo>
                  <a:pt x="63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6" y="5"/>
                  <a:pt x="6" y="5"/>
                  <a:pt x="6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4"/>
                  <a:pt x="63" y="2"/>
                  <a:pt x="6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5" name="Freeform 1482">
            <a:extLst>
              <a:ext uri="{FF2B5EF4-FFF2-40B4-BE49-F238E27FC236}">
                <a16:creationId xmlns:a16="http://schemas.microsoft.com/office/drawing/2014/main" id="{820A55A3-6AB6-4446-A184-EEEF8E8AFC2D}"/>
              </a:ext>
            </a:extLst>
          </p:cNvPr>
          <p:cNvSpPr>
            <a:spLocks/>
          </p:cNvSpPr>
          <p:nvPr userDrawn="1"/>
        </p:nvSpPr>
        <p:spPr bwMode="auto">
          <a:xfrm>
            <a:off x="3444875" y="1884363"/>
            <a:ext cx="174625" cy="20637"/>
          </a:xfrm>
          <a:custGeom>
            <a:avLst/>
            <a:gdLst>
              <a:gd name="T0" fmla="*/ 161994 w 43"/>
              <a:gd name="T1" fmla="*/ 0 h 5"/>
              <a:gd name="T2" fmla="*/ 137695 w 43"/>
              <a:gd name="T3" fmla="*/ 0 h 5"/>
              <a:gd name="T4" fmla="*/ 40499 w 43"/>
              <a:gd name="T5" fmla="*/ 0 h 5"/>
              <a:gd name="T6" fmla="*/ 8100 w 43"/>
              <a:gd name="T7" fmla="*/ 0 h 5"/>
              <a:gd name="T8" fmla="*/ 0 w 43"/>
              <a:gd name="T9" fmla="*/ 12293 h 5"/>
              <a:gd name="T10" fmla="*/ 8100 w 43"/>
              <a:gd name="T11" fmla="*/ 20488 h 5"/>
              <a:gd name="T12" fmla="*/ 24299 w 43"/>
              <a:gd name="T13" fmla="*/ 20488 h 5"/>
              <a:gd name="T14" fmla="*/ 153895 w 43"/>
              <a:gd name="T15" fmla="*/ 20488 h 5"/>
              <a:gd name="T16" fmla="*/ 161994 w 43"/>
              <a:gd name="T17" fmla="*/ 20488 h 5"/>
              <a:gd name="T18" fmla="*/ 174144 w 43"/>
              <a:gd name="T19" fmla="*/ 12293 h 5"/>
              <a:gd name="T20" fmla="*/ 161994 w 43"/>
              <a:gd name="T21" fmla="*/ 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3" h="5">
                <a:moveTo>
                  <a:pt x="40" y="0"/>
                </a:moveTo>
                <a:cubicBezTo>
                  <a:pt x="34" y="0"/>
                  <a:pt x="34" y="0"/>
                  <a:pt x="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6" y="5"/>
                  <a:pt x="6" y="5"/>
                  <a:pt x="6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2" y="5"/>
                  <a:pt x="43" y="4"/>
                  <a:pt x="43" y="3"/>
                </a:cubicBezTo>
                <a:cubicBezTo>
                  <a:pt x="43" y="1"/>
                  <a:pt x="42" y="0"/>
                  <a:pt x="4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6" name="Freeform 1483">
            <a:extLst>
              <a:ext uri="{FF2B5EF4-FFF2-40B4-BE49-F238E27FC236}">
                <a16:creationId xmlns:a16="http://schemas.microsoft.com/office/drawing/2014/main" id="{E09C8C23-1437-E249-8B63-5EB4886237EC}"/>
              </a:ext>
            </a:extLst>
          </p:cNvPr>
          <p:cNvSpPr>
            <a:spLocks/>
          </p:cNvSpPr>
          <p:nvPr userDrawn="1"/>
        </p:nvSpPr>
        <p:spPr bwMode="auto">
          <a:xfrm>
            <a:off x="3405188" y="1960563"/>
            <a:ext cx="249237" cy="20637"/>
          </a:xfrm>
          <a:custGeom>
            <a:avLst/>
            <a:gdLst>
              <a:gd name="T0" fmla="*/ 241224 w 62"/>
              <a:gd name="T1" fmla="*/ 0 h 5"/>
              <a:gd name="T2" fmla="*/ 225143 w 62"/>
              <a:gd name="T3" fmla="*/ 0 h 5"/>
              <a:gd name="T4" fmla="*/ 36184 w 62"/>
              <a:gd name="T5" fmla="*/ 0 h 5"/>
              <a:gd name="T6" fmla="*/ 8041 w 62"/>
              <a:gd name="T7" fmla="*/ 0 h 5"/>
              <a:gd name="T8" fmla="*/ 0 w 62"/>
              <a:gd name="T9" fmla="*/ 8195 h 5"/>
              <a:gd name="T10" fmla="*/ 8041 w 62"/>
              <a:gd name="T11" fmla="*/ 20488 h 5"/>
              <a:gd name="T12" fmla="*/ 28143 w 62"/>
              <a:gd name="T13" fmla="*/ 20488 h 5"/>
              <a:gd name="T14" fmla="*/ 233183 w 62"/>
              <a:gd name="T15" fmla="*/ 20488 h 5"/>
              <a:gd name="T16" fmla="*/ 241224 w 62"/>
              <a:gd name="T17" fmla="*/ 20488 h 5"/>
              <a:gd name="T18" fmla="*/ 249265 w 62"/>
              <a:gd name="T19" fmla="*/ 8195 h 5"/>
              <a:gd name="T20" fmla="*/ 241224 w 62"/>
              <a:gd name="T21" fmla="*/ 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2" h="5">
                <a:moveTo>
                  <a:pt x="60" y="0"/>
                </a:moveTo>
                <a:cubicBezTo>
                  <a:pt x="56" y="0"/>
                  <a:pt x="56" y="0"/>
                  <a:pt x="56" y="0"/>
                </a:cubicBezTo>
                <a:cubicBezTo>
                  <a:pt x="9" y="0"/>
                  <a:pt x="9" y="0"/>
                  <a:pt x="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1" y="5"/>
                  <a:pt x="62" y="3"/>
                  <a:pt x="62" y="2"/>
                </a:cubicBezTo>
                <a:cubicBezTo>
                  <a:pt x="62" y="1"/>
                  <a:pt x="61" y="0"/>
                  <a:pt x="6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7" name="Freeform 1484">
            <a:extLst>
              <a:ext uri="{FF2B5EF4-FFF2-40B4-BE49-F238E27FC236}">
                <a16:creationId xmlns:a16="http://schemas.microsoft.com/office/drawing/2014/main" id="{FF9D9A15-AD2D-8E40-9061-053FC64BEC4E}"/>
              </a:ext>
            </a:extLst>
          </p:cNvPr>
          <p:cNvSpPr>
            <a:spLocks/>
          </p:cNvSpPr>
          <p:nvPr userDrawn="1"/>
        </p:nvSpPr>
        <p:spPr bwMode="auto">
          <a:xfrm>
            <a:off x="3389313" y="2032000"/>
            <a:ext cx="282575" cy="20638"/>
          </a:xfrm>
          <a:custGeom>
            <a:avLst/>
            <a:gdLst>
              <a:gd name="T0" fmla="*/ 275315 w 70"/>
              <a:gd name="T1" fmla="*/ 0 h 5"/>
              <a:gd name="T2" fmla="*/ 263168 w 70"/>
              <a:gd name="T3" fmla="*/ 0 h 5"/>
              <a:gd name="T4" fmla="*/ 32390 w 70"/>
              <a:gd name="T5" fmla="*/ 0 h 5"/>
              <a:gd name="T6" fmla="*/ 8097 w 70"/>
              <a:gd name="T7" fmla="*/ 0 h 5"/>
              <a:gd name="T8" fmla="*/ 0 w 70"/>
              <a:gd name="T9" fmla="*/ 12293 h 5"/>
              <a:gd name="T10" fmla="*/ 8097 w 70"/>
              <a:gd name="T11" fmla="*/ 20488 h 5"/>
              <a:gd name="T12" fmla="*/ 28341 w 70"/>
              <a:gd name="T13" fmla="*/ 20488 h 5"/>
              <a:gd name="T14" fmla="*/ 263168 w 70"/>
              <a:gd name="T15" fmla="*/ 20488 h 5"/>
              <a:gd name="T16" fmla="*/ 275315 w 70"/>
              <a:gd name="T17" fmla="*/ 20488 h 5"/>
              <a:gd name="T18" fmla="*/ 283412 w 70"/>
              <a:gd name="T19" fmla="*/ 12293 h 5"/>
              <a:gd name="T20" fmla="*/ 275315 w 70"/>
              <a:gd name="T21" fmla="*/ 0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5"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4"/>
                  <a:pt x="70" y="3"/>
                </a:cubicBezTo>
                <a:cubicBezTo>
                  <a:pt x="70" y="1"/>
                  <a:pt x="69" y="0"/>
                  <a:pt x="6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8" name="Freeform 1485">
            <a:extLst>
              <a:ext uri="{FF2B5EF4-FFF2-40B4-BE49-F238E27FC236}">
                <a16:creationId xmlns:a16="http://schemas.microsoft.com/office/drawing/2014/main" id="{7AB194C2-69BA-164C-A7D4-C042A657F49C}"/>
              </a:ext>
            </a:extLst>
          </p:cNvPr>
          <p:cNvSpPr>
            <a:spLocks/>
          </p:cNvSpPr>
          <p:nvPr userDrawn="1"/>
        </p:nvSpPr>
        <p:spPr bwMode="auto">
          <a:xfrm>
            <a:off x="3506788" y="1503363"/>
            <a:ext cx="188912" cy="298450"/>
          </a:xfrm>
          <a:custGeom>
            <a:avLst/>
            <a:gdLst>
              <a:gd name="T0" fmla="*/ 145156 w 47"/>
              <a:gd name="T1" fmla="*/ 44413 h 74"/>
              <a:gd name="T2" fmla="*/ 124995 w 47"/>
              <a:gd name="T3" fmla="*/ 141313 h 74"/>
              <a:gd name="T4" fmla="*/ 28225 w 47"/>
              <a:gd name="T5" fmla="*/ 266477 h 74"/>
              <a:gd name="T6" fmla="*/ 56449 w 47"/>
              <a:gd name="T7" fmla="*/ 298777 h 74"/>
              <a:gd name="T8" fmla="*/ 185477 w 47"/>
              <a:gd name="T9" fmla="*/ 84788 h 74"/>
              <a:gd name="T10" fmla="*/ 185477 w 47"/>
              <a:gd name="T11" fmla="*/ 80751 h 74"/>
              <a:gd name="T12" fmla="*/ 185477 w 47"/>
              <a:gd name="T13" fmla="*/ 80751 h 74"/>
              <a:gd name="T14" fmla="*/ 185477 w 47"/>
              <a:gd name="T15" fmla="*/ 80751 h 74"/>
              <a:gd name="T16" fmla="*/ 185477 w 47"/>
              <a:gd name="T17" fmla="*/ 76713 h 74"/>
              <a:gd name="T18" fmla="*/ 185477 w 47"/>
              <a:gd name="T19" fmla="*/ 72675 h 74"/>
              <a:gd name="T20" fmla="*/ 185477 w 47"/>
              <a:gd name="T21" fmla="*/ 72675 h 74"/>
              <a:gd name="T22" fmla="*/ 185477 w 47"/>
              <a:gd name="T23" fmla="*/ 68638 h 74"/>
              <a:gd name="T24" fmla="*/ 185477 w 47"/>
              <a:gd name="T25" fmla="*/ 68638 h 74"/>
              <a:gd name="T26" fmla="*/ 185477 w 47"/>
              <a:gd name="T27" fmla="*/ 68638 h 74"/>
              <a:gd name="T28" fmla="*/ 185477 w 47"/>
              <a:gd name="T29" fmla="*/ 64600 h 74"/>
              <a:gd name="T30" fmla="*/ 185477 w 47"/>
              <a:gd name="T31" fmla="*/ 64600 h 74"/>
              <a:gd name="T32" fmla="*/ 185477 w 47"/>
              <a:gd name="T33" fmla="*/ 64600 h 74"/>
              <a:gd name="T34" fmla="*/ 185477 w 47"/>
              <a:gd name="T35" fmla="*/ 60563 h 74"/>
              <a:gd name="T36" fmla="*/ 185477 w 47"/>
              <a:gd name="T37" fmla="*/ 60563 h 74"/>
              <a:gd name="T38" fmla="*/ 185477 w 47"/>
              <a:gd name="T39" fmla="*/ 56525 h 74"/>
              <a:gd name="T40" fmla="*/ 185477 w 47"/>
              <a:gd name="T41" fmla="*/ 56525 h 74"/>
              <a:gd name="T42" fmla="*/ 185477 w 47"/>
              <a:gd name="T43" fmla="*/ 56525 h 74"/>
              <a:gd name="T44" fmla="*/ 185477 w 47"/>
              <a:gd name="T45" fmla="*/ 56525 h 74"/>
              <a:gd name="T46" fmla="*/ 185477 w 47"/>
              <a:gd name="T47" fmla="*/ 52488 h 74"/>
              <a:gd name="T48" fmla="*/ 185477 w 47"/>
              <a:gd name="T49" fmla="*/ 52488 h 74"/>
              <a:gd name="T50" fmla="*/ 189509 w 47"/>
              <a:gd name="T51" fmla="*/ 52488 h 74"/>
              <a:gd name="T52" fmla="*/ 189509 w 47"/>
              <a:gd name="T53" fmla="*/ 48450 h 74"/>
              <a:gd name="T54" fmla="*/ 189509 w 47"/>
              <a:gd name="T55" fmla="*/ 48450 h 74"/>
              <a:gd name="T56" fmla="*/ 189509 w 47"/>
              <a:gd name="T57" fmla="*/ 48450 h 74"/>
              <a:gd name="T58" fmla="*/ 189509 w 47"/>
              <a:gd name="T59" fmla="*/ 44413 h 74"/>
              <a:gd name="T60" fmla="*/ 189509 w 47"/>
              <a:gd name="T61" fmla="*/ 44413 h 74"/>
              <a:gd name="T62" fmla="*/ 189509 w 47"/>
              <a:gd name="T63" fmla="*/ 44413 h 74"/>
              <a:gd name="T64" fmla="*/ 189509 w 47"/>
              <a:gd name="T65" fmla="*/ 40375 h 74"/>
              <a:gd name="T66" fmla="*/ 189509 w 47"/>
              <a:gd name="T67" fmla="*/ 40375 h 74"/>
              <a:gd name="T68" fmla="*/ 189509 w 47"/>
              <a:gd name="T69" fmla="*/ 40375 h 74"/>
              <a:gd name="T70" fmla="*/ 189509 w 47"/>
              <a:gd name="T71" fmla="*/ 40375 h 74"/>
              <a:gd name="T72" fmla="*/ 189509 w 47"/>
              <a:gd name="T73" fmla="*/ 36338 h 74"/>
              <a:gd name="T74" fmla="*/ 189509 w 47"/>
              <a:gd name="T75" fmla="*/ 36338 h 74"/>
              <a:gd name="T76" fmla="*/ 189509 w 47"/>
              <a:gd name="T77" fmla="*/ 36338 h 74"/>
              <a:gd name="T78" fmla="*/ 189509 w 47"/>
              <a:gd name="T79" fmla="*/ 32300 h 74"/>
              <a:gd name="T80" fmla="*/ 189509 w 47"/>
              <a:gd name="T81" fmla="*/ 32300 h 74"/>
              <a:gd name="T82" fmla="*/ 189509 w 47"/>
              <a:gd name="T83" fmla="*/ 32300 h 74"/>
              <a:gd name="T84" fmla="*/ 189509 w 47"/>
              <a:gd name="T85" fmla="*/ 28263 h 74"/>
              <a:gd name="T86" fmla="*/ 189509 w 47"/>
              <a:gd name="T87" fmla="*/ 28263 h 74"/>
              <a:gd name="T88" fmla="*/ 189509 w 47"/>
              <a:gd name="T89" fmla="*/ 28263 h 74"/>
              <a:gd name="T90" fmla="*/ 189509 w 47"/>
              <a:gd name="T91" fmla="*/ 24225 h 74"/>
              <a:gd name="T92" fmla="*/ 189509 w 47"/>
              <a:gd name="T93" fmla="*/ 24225 h 74"/>
              <a:gd name="T94" fmla="*/ 189509 w 47"/>
              <a:gd name="T95" fmla="*/ 24225 h 74"/>
              <a:gd name="T96" fmla="*/ 189509 w 47"/>
              <a:gd name="T97" fmla="*/ 24225 h 74"/>
              <a:gd name="T98" fmla="*/ 189509 w 47"/>
              <a:gd name="T99" fmla="*/ 20188 h 74"/>
              <a:gd name="T100" fmla="*/ 189509 w 47"/>
              <a:gd name="T101" fmla="*/ 20188 h 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7" h="74">
                <a:moveTo>
                  <a:pt x="42" y="0"/>
                </a:move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9"/>
                  <a:pt x="36" y="11"/>
                </a:cubicBezTo>
                <a:cubicBezTo>
                  <a:pt x="36" y="13"/>
                  <a:pt x="36" y="15"/>
                  <a:pt x="36" y="16"/>
                </a:cubicBezTo>
                <a:cubicBezTo>
                  <a:pt x="35" y="21"/>
                  <a:pt x="34" y="26"/>
                  <a:pt x="33" y="30"/>
                </a:cubicBezTo>
                <a:cubicBezTo>
                  <a:pt x="32" y="32"/>
                  <a:pt x="31" y="33"/>
                  <a:pt x="31" y="35"/>
                </a:cubicBezTo>
                <a:cubicBezTo>
                  <a:pt x="29" y="40"/>
                  <a:pt x="26" y="44"/>
                  <a:pt x="23" y="48"/>
                </a:cubicBezTo>
                <a:cubicBezTo>
                  <a:pt x="22" y="50"/>
                  <a:pt x="20" y="52"/>
                  <a:pt x="19" y="53"/>
                </a:cubicBezTo>
                <a:cubicBezTo>
                  <a:pt x="15" y="58"/>
                  <a:pt x="11" y="62"/>
                  <a:pt x="7" y="66"/>
                </a:cubicBezTo>
                <a:cubicBezTo>
                  <a:pt x="6" y="67"/>
                  <a:pt x="5" y="68"/>
                  <a:pt x="4" y="69"/>
                </a:cubicBezTo>
                <a:cubicBezTo>
                  <a:pt x="3" y="71"/>
                  <a:pt x="1" y="72"/>
                  <a:pt x="0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28" y="60"/>
                  <a:pt x="41" y="45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2"/>
                  <a:pt x="45" y="0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39" name="Freeform 1486">
            <a:extLst>
              <a:ext uri="{FF2B5EF4-FFF2-40B4-BE49-F238E27FC236}">
                <a16:creationId xmlns:a16="http://schemas.microsoft.com/office/drawing/2014/main" id="{97BE37D4-8391-564C-97FE-F78B4AFCD736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679825" y="412750"/>
            <a:ext cx="1554163" cy="1555750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lIns="121920" tIns="60960" rIns="121920" bIns="60960"/>
          <a:lstStyle/>
          <a:p>
            <a:pPr>
              <a:defRPr/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  <a:cs typeface="+mn-cs"/>
            </a:endParaRPr>
          </a:p>
        </p:txBody>
      </p:sp>
      <p:sp>
        <p:nvSpPr>
          <p:cNvPr id="40" name="Freeform 1488">
            <a:extLst>
              <a:ext uri="{FF2B5EF4-FFF2-40B4-BE49-F238E27FC236}">
                <a16:creationId xmlns:a16="http://schemas.microsoft.com/office/drawing/2014/main" id="{E318397E-1C18-9D4C-A692-B34E61BB5874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18013" y="1204913"/>
            <a:ext cx="85725" cy="31750"/>
          </a:xfrm>
          <a:custGeom>
            <a:avLst/>
            <a:gdLst>
              <a:gd name="T0" fmla="*/ 85365 w 50"/>
              <a:gd name="T1" fmla="*/ 29024 h 19"/>
              <a:gd name="T2" fmla="*/ 0 w 50"/>
              <a:gd name="T3" fmla="*/ 29024 h 19"/>
              <a:gd name="T4" fmla="*/ 0 w 50"/>
              <a:gd name="T5" fmla="*/ 32439 h 19"/>
              <a:gd name="T6" fmla="*/ 85365 w 50"/>
              <a:gd name="T7" fmla="*/ 32439 h 19"/>
              <a:gd name="T8" fmla="*/ 85365 w 50"/>
              <a:gd name="T9" fmla="*/ 29024 h 19"/>
              <a:gd name="T10" fmla="*/ 85365 w 50"/>
              <a:gd name="T11" fmla="*/ 0 h 19"/>
              <a:gd name="T12" fmla="*/ 0 w 50"/>
              <a:gd name="T13" fmla="*/ 0 h 19"/>
              <a:gd name="T14" fmla="*/ 0 w 50"/>
              <a:gd name="T15" fmla="*/ 3415 h 19"/>
              <a:gd name="T16" fmla="*/ 85365 w 50"/>
              <a:gd name="T17" fmla="*/ 3415 h 19"/>
              <a:gd name="T18" fmla="*/ 85365 w 50"/>
              <a:gd name="T19" fmla="*/ 0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close/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  <a:close/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1" name="Freeform 1489">
            <a:extLst>
              <a:ext uri="{FF2B5EF4-FFF2-40B4-BE49-F238E27FC236}">
                <a16:creationId xmlns:a16="http://schemas.microsoft.com/office/drawing/2014/main" id="{636C2686-1250-C142-9ABA-17619B3EACBB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18013" y="1204913"/>
            <a:ext cx="85725" cy="31750"/>
          </a:xfrm>
          <a:custGeom>
            <a:avLst/>
            <a:gdLst>
              <a:gd name="T0" fmla="*/ 85365 w 50"/>
              <a:gd name="T1" fmla="*/ 29024 h 19"/>
              <a:gd name="T2" fmla="*/ 0 w 50"/>
              <a:gd name="T3" fmla="*/ 29024 h 19"/>
              <a:gd name="T4" fmla="*/ 0 w 50"/>
              <a:gd name="T5" fmla="*/ 32439 h 19"/>
              <a:gd name="T6" fmla="*/ 85365 w 50"/>
              <a:gd name="T7" fmla="*/ 32439 h 19"/>
              <a:gd name="T8" fmla="*/ 85365 w 50"/>
              <a:gd name="T9" fmla="*/ 29024 h 19"/>
              <a:gd name="T10" fmla="*/ 85365 w 50"/>
              <a:gd name="T11" fmla="*/ 0 h 19"/>
              <a:gd name="T12" fmla="*/ 0 w 50"/>
              <a:gd name="T13" fmla="*/ 0 h 19"/>
              <a:gd name="T14" fmla="*/ 0 w 50"/>
              <a:gd name="T15" fmla="*/ 3415 h 19"/>
              <a:gd name="T16" fmla="*/ 85365 w 50"/>
              <a:gd name="T17" fmla="*/ 3415 h 19"/>
              <a:gd name="T18" fmla="*/ 85365 w 50"/>
              <a:gd name="T19" fmla="*/ 0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2" name="Freeform 1490">
            <a:extLst>
              <a:ext uri="{FF2B5EF4-FFF2-40B4-BE49-F238E27FC236}">
                <a16:creationId xmlns:a16="http://schemas.microsoft.com/office/drawing/2014/main" id="{26578C74-1D12-1443-BF88-9D223F989FF0}"/>
              </a:ext>
            </a:extLst>
          </p:cNvPr>
          <p:cNvSpPr>
            <a:spLocks/>
          </p:cNvSpPr>
          <p:nvPr userDrawn="1"/>
        </p:nvSpPr>
        <p:spPr bwMode="auto">
          <a:xfrm>
            <a:off x="4362450" y="1289050"/>
            <a:ext cx="84138" cy="263525"/>
          </a:xfrm>
          <a:custGeom>
            <a:avLst/>
            <a:gdLst>
              <a:gd name="T0" fmla="*/ 44715 w 21"/>
              <a:gd name="T1" fmla="*/ 0 h 65"/>
              <a:gd name="T2" fmla="*/ 40650 w 21"/>
              <a:gd name="T3" fmla="*/ 0 h 65"/>
              <a:gd name="T4" fmla="*/ 0 w 21"/>
              <a:gd name="T5" fmla="*/ 44495 h 65"/>
              <a:gd name="T6" fmla="*/ 0 w 21"/>
              <a:gd name="T7" fmla="*/ 222474 h 65"/>
              <a:gd name="T8" fmla="*/ 44715 w 21"/>
              <a:gd name="T9" fmla="*/ 262924 h 65"/>
              <a:gd name="T10" fmla="*/ 44715 w 21"/>
              <a:gd name="T11" fmla="*/ 262924 h 65"/>
              <a:gd name="T12" fmla="*/ 44715 w 21"/>
              <a:gd name="T13" fmla="*/ 262924 h 65"/>
              <a:gd name="T14" fmla="*/ 85365 w 21"/>
              <a:gd name="T15" fmla="*/ 222474 h 65"/>
              <a:gd name="T16" fmla="*/ 85365 w 21"/>
              <a:gd name="T17" fmla="*/ 44495 h 65"/>
              <a:gd name="T18" fmla="*/ 44715 w 21"/>
              <a:gd name="T19" fmla="*/ 0 h 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6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3" name="Freeform 1491">
            <a:extLst>
              <a:ext uri="{FF2B5EF4-FFF2-40B4-BE49-F238E27FC236}">
                <a16:creationId xmlns:a16="http://schemas.microsoft.com/office/drawing/2014/main" id="{492CFC55-A15A-3D41-8FFA-68E3BFBC312D}"/>
              </a:ext>
            </a:extLst>
          </p:cNvPr>
          <p:cNvSpPr>
            <a:spLocks/>
          </p:cNvSpPr>
          <p:nvPr userDrawn="1"/>
        </p:nvSpPr>
        <p:spPr bwMode="auto">
          <a:xfrm>
            <a:off x="4362450" y="1552575"/>
            <a:ext cx="84138" cy="266700"/>
          </a:xfrm>
          <a:custGeom>
            <a:avLst/>
            <a:gdLst>
              <a:gd name="T0" fmla="*/ 44715 w 21"/>
              <a:gd name="T1" fmla="*/ 0 h 66"/>
              <a:gd name="T2" fmla="*/ 44715 w 21"/>
              <a:gd name="T3" fmla="*/ 0 h 66"/>
              <a:gd name="T4" fmla="*/ 0 w 21"/>
              <a:gd name="T5" fmla="*/ 44390 h 66"/>
              <a:gd name="T6" fmla="*/ 0 w 21"/>
              <a:gd name="T7" fmla="*/ 221949 h 66"/>
              <a:gd name="T8" fmla="*/ 44715 w 21"/>
              <a:gd name="T9" fmla="*/ 266339 h 66"/>
              <a:gd name="T10" fmla="*/ 85365 w 21"/>
              <a:gd name="T11" fmla="*/ 221949 h 66"/>
              <a:gd name="T12" fmla="*/ 85365 w 21"/>
              <a:gd name="T13" fmla="*/ 44390 h 66"/>
              <a:gd name="T14" fmla="*/ 44715 w 21"/>
              <a:gd name="T15" fmla="*/ 0 h 66"/>
              <a:gd name="T16" fmla="*/ 44715 w 21"/>
              <a:gd name="T17" fmla="*/ 0 h 6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1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4" name="Freeform 1492">
            <a:extLst>
              <a:ext uri="{FF2B5EF4-FFF2-40B4-BE49-F238E27FC236}">
                <a16:creationId xmlns:a16="http://schemas.microsoft.com/office/drawing/2014/main" id="{651B8B49-2A13-8A4B-828A-1D8A32ED9E3C}"/>
              </a:ext>
            </a:extLst>
          </p:cNvPr>
          <p:cNvSpPr>
            <a:spLocks/>
          </p:cNvSpPr>
          <p:nvPr userDrawn="1"/>
        </p:nvSpPr>
        <p:spPr bwMode="auto">
          <a:xfrm>
            <a:off x="4465638" y="1289050"/>
            <a:ext cx="88900" cy="263525"/>
          </a:xfrm>
          <a:custGeom>
            <a:avLst/>
            <a:gdLst>
              <a:gd name="T0" fmla="*/ 44390 w 22"/>
              <a:gd name="T1" fmla="*/ 0 h 65"/>
              <a:gd name="T2" fmla="*/ 44390 w 22"/>
              <a:gd name="T3" fmla="*/ 0 h 65"/>
              <a:gd name="T4" fmla="*/ 0 w 22"/>
              <a:gd name="T5" fmla="*/ 44495 h 65"/>
              <a:gd name="T6" fmla="*/ 0 w 22"/>
              <a:gd name="T7" fmla="*/ 222474 h 65"/>
              <a:gd name="T8" fmla="*/ 44390 w 22"/>
              <a:gd name="T9" fmla="*/ 262924 h 65"/>
              <a:gd name="T10" fmla="*/ 44390 w 22"/>
              <a:gd name="T11" fmla="*/ 262924 h 65"/>
              <a:gd name="T12" fmla="*/ 44390 w 22"/>
              <a:gd name="T13" fmla="*/ 262924 h 65"/>
              <a:gd name="T14" fmla="*/ 88780 w 22"/>
              <a:gd name="T15" fmla="*/ 222474 h 65"/>
              <a:gd name="T16" fmla="*/ 88780 w 22"/>
              <a:gd name="T17" fmla="*/ 44495 h 65"/>
              <a:gd name="T18" fmla="*/ 44390 w 22"/>
              <a:gd name="T19" fmla="*/ 0 h 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65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5" name="Freeform 1493">
            <a:extLst>
              <a:ext uri="{FF2B5EF4-FFF2-40B4-BE49-F238E27FC236}">
                <a16:creationId xmlns:a16="http://schemas.microsoft.com/office/drawing/2014/main" id="{E9A19A5C-B3E1-C246-9F52-B1EF324C738F}"/>
              </a:ext>
            </a:extLst>
          </p:cNvPr>
          <p:cNvSpPr>
            <a:spLocks/>
          </p:cNvSpPr>
          <p:nvPr userDrawn="1"/>
        </p:nvSpPr>
        <p:spPr bwMode="auto">
          <a:xfrm>
            <a:off x="4465638" y="1552575"/>
            <a:ext cx="88900" cy="266700"/>
          </a:xfrm>
          <a:custGeom>
            <a:avLst/>
            <a:gdLst>
              <a:gd name="T0" fmla="*/ 44390 w 22"/>
              <a:gd name="T1" fmla="*/ 0 h 66"/>
              <a:gd name="T2" fmla="*/ 44390 w 22"/>
              <a:gd name="T3" fmla="*/ 0 h 66"/>
              <a:gd name="T4" fmla="*/ 0 w 22"/>
              <a:gd name="T5" fmla="*/ 44390 h 66"/>
              <a:gd name="T6" fmla="*/ 0 w 22"/>
              <a:gd name="T7" fmla="*/ 221949 h 66"/>
              <a:gd name="T8" fmla="*/ 44390 w 22"/>
              <a:gd name="T9" fmla="*/ 266339 h 66"/>
              <a:gd name="T10" fmla="*/ 88780 w 22"/>
              <a:gd name="T11" fmla="*/ 221949 h 66"/>
              <a:gd name="T12" fmla="*/ 88780 w 22"/>
              <a:gd name="T13" fmla="*/ 44390 h 66"/>
              <a:gd name="T14" fmla="*/ 44390 w 22"/>
              <a:gd name="T15" fmla="*/ 0 h 66"/>
              <a:gd name="T16" fmla="*/ 44390 w 22"/>
              <a:gd name="T17" fmla="*/ 0 h 6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6" name="Freeform 1494">
            <a:extLst>
              <a:ext uri="{FF2B5EF4-FFF2-40B4-BE49-F238E27FC236}">
                <a16:creationId xmlns:a16="http://schemas.microsoft.com/office/drawing/2014/main" id="{5F6DDEBD-7717-A141-A067-102B06665BB4}"/>
              </a:ext>
            </a:extLst>
          </p:cNvPr>
          <p:cNvSpPr>
            <a:spLocks/>
          </p:cNvSpPr>
          <p:nvPr userDrawn="1"/>
        </p:nvSpPr>
        <p:spPr bwMode="auto">
          <a:xfrm>
            <a:off x="4503738" y="881063"/>
            <a:ext cx="153987" cy="255587"/>
          </a:xfrm>
          <a:custGeom>
            <a:avLst/>
            <a:gdLst>
              <a:gd name="T0" fmla="*/ 101090 w 38"/>
              <a:gd name="T1" fmla="*/ 0 h 63"/>
              <a:gd name="T2" fmla="*/ 60654 w 38"/>
              <a:gd name="T3" fmla="*/ 32303 h 63"/>
              <a:gd name="T4" fmla="*/ 8087 w 38"/>
              <a:gd name="T5" fmla="*/ 197857 h 63"/>
              <a:gd name="T6" fmla="*/ 28305 w 38"/>
              <a:gd name="T7" fmla="*/ 250349 h 63"/>
              <a:gd name="T8" fmla="*/ 36392 w 38"/>
              <a:gd name="T9" fmla="*/ 254387 h 63"/>
              <a:gd name="T10" fmla="*/ 48523 w 38"/>
              <a:gd name="T11" fmla="*/ 254387 h 63"/>
              <a:gd name="T12" fmla="*/ 93003 w 38"/>
              <a:gd name="T13" fmla="*/ 226122 h 63"/>
              <a:gd name="T14" fmla="*/ 145570 w 38"/>
              <a:gd name="T15" fmla="*/ 56530 h 63"/>
              <a:gd name="T16" fmla="*/ 117265 w 38"/>
              <a:gd name="T17" fmla="*/ 4038 h 63"/>
              <a:gd name="T18" fmla="*/ 101090 w 38"/>
              <a:gd name="T19" fmla="*/ 0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8" h="63">
                <a:moveTo>
                  <a:pt x="25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4"/>
                  <a:pt x="2" y="59"/>
                  <a:pt x="7" y="62"/>
                </a:cubicBezTo>
                <a:cubicBezTo>
                  <a:pt x="9" y="63"/>
                  <a:pt x="9" y="63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4" y="2"/>
                  <a:pt x="29" y="1"/>
                </a:cubicBezTo>
                <a:cubicBezTo>
                  <a:pt x="28" y="0"/>
                  <a:pt x="26" y="0"/>
                  <a:pt x="2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7" name="Freeform 1495">
            <a:extLst>
              <a:ext uri="{FF2B5EF4-FFF2-40B4-BE49-F238E27FC236}">
                <a16:creationId xmlns:a16="http://schemas.microsoft.com/office/drawing/2014/main" id="{869F99B0-6D22-E646-950B-DECBB8E02C0E}"/>
              </a:ext>
            </a:extLst>
          </p:cNvPr>
          <p:cNvSpPr>
            <a:spLocks/>
          </p:cNvSpPr>
          <p:nvPr userDrawn="1"/>
        </p:nvSpPr>
        <p:spPr bwMode="auto">
          <a:xfrm>
            <a:off x="4603750" y="914400"/>
            <a:ext cx="153988" cy="254000"/>
          </a:xfrm>
          <a:custGeom>
            <a:avLst/>
            <a:gdLst>
              <a:gd name="T0" fmla="*/ 105134 w 38"/>
              <a:gd name="T1" fmla="*/ 0 h 63"/>
              <a:gd name="T2" fmla="*/ 60654 w 38"/>
              <a:gd name="T3" fmla="*/ 32303 h 63"/>
              <a:gd name="T4" fmla="*/ 8087 w 38"/>
              <a:gd name="T5" fmla="*/ 197857 h 63"/>
              <a:gd name="T6" fmla="*/ 36392 w 38"/>
              <a:gd name="T7" fmla="*/ 254387 h 63"/>
              <a:gd name="T8" fmla="*/ 52567 w 38"/>
              <a:gd name="T9" fmla="*/ 254387 h 63"/>
              <a:gd name="T10" fmla="*/ 93003 w 38"/>
              <a:gd name="T11" fmla="*/ 226122 h 63"/>
              <a:gd name="T12" fmla="*/ 145570 w 38"/>
              <a:gd name="T13" fmla="*/ 56530 h 63"/>
              <a:gd name="T14" fmla="*/ 117265 w 38"/>
              <a:gd name="T15" fmla="*/ 4038 h 63"/>
              <a:gd name="T16" fmla="*/ 105134 w 38"/>
              <a:gd name="T17" fmla="*/ 0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8" h="63">
                <a:moveTo>
                  <a:pt x="26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4" y="61"/>
                  <a:pt x="9" y="63"/>
                </a:cubicBezTo>
                <a:cubicBezTo>
                  <a:pt x="10" y="63"/>
                  <a:pt x="11" y="63"/>
                  <a:pt x="13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5" y="2"/>
                  <a:pt x="29" y="1"/>
                </a:cubicBezTo>
                <a:cubicBezTo>
                  <a:pt x="28" y="0"/>
                  <a:pt x="27" y="0"/>
                  <a:pt x="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8" name="Freeform 1496">
            <a:extLst>
              <a:ext uri="{FF2B5EF4-FFF2-40B4-BE49-F238E27FC236}">
                <a16:creationId xmlns:a16="http://schemas.microsoft.com/office/drawing/2014/main" id="{4EC5D437-4431-C34F-9889-DDC75F37D902}"/>
              </a:ext>
            </a:extLst>
          </p:cNvPr>
          <p:cNvSpPr>
            <a:spLocks/>
          </p:cNvSpPr>
          <p:nvPr userDrawn="1"/>
        </p:nvSpPr>
        <p:spPr bwMode="auto">
          <a:xfrm>
            <a:off x="4584700" y="630238"/>
            <a:ext cx="144463" cy="254000"/>
          </a:xfrm>
          <a:custGeom>
            <a:avLst/>
            <a:gdLst>
              <a:gd name="T0" fmla="*/ 108840 w 36"/>
              <a:gd name="T1" fmla="*/ 0 h 63"/>
              <a:gd name="T2" fmla="*/ 108840 w 36"/>
              <a:gd name="T3" fmla="*/ 0 h 63"/>
              <a:gd name="T4" fmla="*/ 84653 w 36"/>
              <a:gd name="T5" fmla="*/ 20189 h 63"/>
              <a:gd name="T6" fmla="*/ 72560 w 36"/>
              <a:gd name="T7" fmla="*/ 20189 h 63"/>
              <a:gd name="T8" fmla="*/ 68529 w 36"/>
              <a:gd name="T9" fmla="*/ 16152 h 63"/>
              <a:gd name="T10" fmla="*/ 60467 w 36"/>
              <a:gd name="T11" fmla="*/ 32303 h 63"/>
              <a:gd name="T12" fmla="*/ 8062 w 36"/>
              <a:gd name="T13" fmla="*/ 197857 h 63"/>
              <a:gd name="T14" fmla="*/ 36280 w 36"/>
              <a:gd name="T15" fmla="*/ 254387 h 63"/>
              <a:gd name="T16" fmla="*/ 48373 w 36"/>
              <a:gd name="T17" fmla="*/ 254387 h 63"/>
              <a:gd name="T18" fmla="*/ 88684 w 36"/>
              <a:gd name="T19" fmla="*/ 222084 h 63"/>
              <a:gd name="T20" fmla="*/ 141089 w 36"/>
              <a:gd name="T21" fmla="*/ 56530 h 63"/>
              <a:gd name="T22" fmla="*/ 145120 w 36"/>
              <a:gd name="T23" fmla="*/ 36341 h 63"/>
              <a:gd name="T24" fmla="*/ 141089 w 36"/>
              <a:gd name="T25" fmla="*/ 40379 h 63"/>
              <a:gd name="T26" fmla="*/ 128996 w 36"/>
              <a:gd name="T27" fmla="*/ 36341 h 63"/>
              <a:gd name="T28" fmla="*/ 108840 w 36"/>
              <a:gd name="T29" fmla="*/ 0 h 6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63">
                <a:moveTo>
                  <a:pt x="27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1"/>
                  <a:pt x="25" y="5"/>
                  <a:pt x="21" y="5"/>
                </a:cubicBezTo>
                <a:cubicBezTo>
                  <a:pt x="20" y="5"/>
                  <a:pt x="19" y="5"/>
                  <a:pt x="18" y="5"/>
                </a:cubicBezTo>
                <a:cubicBezTo>
                  <a:pt x="18" y="5"/>
                  <a:pt x="17" y="4"/>
                  <a:pt x="17" y="4"/>
                </a:cubicBezTo>
                <a:cubicBezTo>
                  <a:pt x="16" y="5"/>
                  <a:pt x="15" y="6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3" y="61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2" y="55"/>
                </a:cubicBezTo>
                <a:cubicBezTo>
                  <a:pt x="35" y="14"/>
                  <a:pt x="35" y="14"/>
                  <a:pt x="35" y="14"/>
                </a:cubicBezTo>
                <a:cubicBezTo>
                  <a:pt x="36" y="13"/>
                  <a:pt x="36" y="11"/>
                  <a:pt x="36" y="9"/>
                </a:cubicBezTo>
                <a:cubicBezTo>
                  <a:pt x="35" y="10"/>
                  <a:pt x="35" y="10"/>
                  <a:pt x="35" y="10"/>
                </a:cubicBezTo>
                <a:cubicBezTo>
                  <a:pt x="34" y="10"/>
                  <a:pt x="33" y="9"/>
                  <a:pt x="32" y="9"/>
                </a:cubicBezTo>
                <a:cubicBezTo>
                  <a:pt x="26" y="7"/>
                  <a:pt x="27" y="1"/>
                  <a:pt x="2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49" name="Freeform 1497">
            <a:extLst>
              <a:ext uri="{FF2B5EF4-FFF2-40B4-BE49-F238E27FC236}">
                <a16:creationId xmlns:a16="http://schemas.microsoft.com/office/drawing/2014/main" id="{6C9B9CFD-DD80-C24D-865B-AEF94E323568}"/>
              </a:ext>
            </a:extLst>
          </p:cNvPr>
          <p:cNvSpPr>
            <a:spLocks/>
          </p:cNvSpPr>
          <p:nvPr userDrawn="1"/>
        </p:nvSpPr>
        <p:spPr bwMode="auto">
          <a:xfrm>
            <a:off x="4684713" y="666750"/>
            <a:ext cx="144462" cy="250825"/>
          </a:xfrm>
          <a:custGeom>
            <a:avLst/>
            <a:gdLst>
              <a:gd name="T0" fmla="*/ 120933 w 36"/>
              <a:gd name="T1" fmla="*/ 0 h 62"/>
              <a:gd name="T2" fmla="*/ 92716 w 36"/>
              <a:gd name="T3" fmla="*/ 20240 h 62"/>
              <a:gd name="T4" fmla="*/ 84653 w 36"/>
              <a:gd name="T5" fmla="*/ 20240 h 62"/>
              <a:gd name="T6" fmla="*/ 68529 w 36"/>
              <a:gd name="T7" fmla="*/ 12144 h 62"/>
              <a:gd name="T8" fmla="*/ 60467 w 36"/>
              <a:gd name="T9" fmla="*/ 28336 h 62"/>
              <a:gd name="T10" fmla="*/ 8062 w 36"/>
              <a:gd name="T11" fmla="*/ 194301 h 62"/>
              <a:gd name="T12" fmla="*/ 36280 w 36"/>
              <a:gd name="T13" fmla="*/ 250972 h 62"/>
              <a:gd name="T14" fmla="*/ 48373 w 36"/>
              <a:gd name="T15" fmla="*/ 250972 h 62"/>
              <a:gd name="T16" fmla="*/ 92716 w 36"/>
              <a:gd name="T17" fmla="*/ 218589 h 62"/>
              <a:gd name="T18" fmla="*/ 145120 w 36"/>
              <a:gd name="T19" fmla="*/ 52623 h 62"/>
              <a:gd name="T20" fmla="*/ 145120 w 36"/>
              <a:gd name="T21" fmla="*/ 36431 h 62"/>
              <a:gd name="T22" fmla="*/ 141089 w 36"/>
              <a:gd name="T23" fmla="*/ 36431 h 62"/>
              <a:gd name="T24" fmla="*/ 120933 w 36"/>
              <a:gd name="T25" fmla="*/ 0 h 62"/>
              <a:gd name="T26" fmla="*/ 120933 w 36"/>
              <a:gd name="T27" fmla="*/ 0 h 6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6" h="62">
                <a:moveTo>
                  <a:pt x="30" y="0"/>
                </a:moveTo>
                <a:cubicBezTo>
                  <a:pt x="30" y="1"/>
                  <a:pt x="28" y="5"/>
                  <a:pt x="23" y="5"/>
                </a:cubicBezTo>
                <a:cubicBezTo>
                  <a:pt x="23" y="5"/>
                  <a:pt x="22" y="5"/>
                  <a:pt x="21" y="5"/>
                </a:cubicBezTo>
                <a:cubicBezTo>
                  <a:pt x="19" y="4"/>
                  <a:pt x="18" y="3"/>
                  <a:pt x="17" y="3"/>
                </a:cubicBezTo>
                <a:cubicBezTo>
                  <a:pt x="16" y="4"/>
                  <a:pt x="16" y="5"/>
                  <a:pt x="15" y="7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54"/>
                  <a:pt x="3" y="60"/>
                  <a:pt x="9" y="62"/>
                </a:cubicBezTo>
                <a:cubicBezTo>
                  <a:pt x="10" y="62"/>
                  <a:pt x="11" y="62"/>
                  <a:pt x="12" y="62"/>
                </a:cubicBezTo>
                <a:cubicBezTo>
                  <a:pt x="17" y="62"/>
                  <a:pt x="21" y="59"/>
                  <a:pt x="23" y="5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1"/>
                  <a:pt x="36" y="9"/>
                </a:cubicBezTo>
                <a:cubicBezTo>
                  <a:pt x="36" y="9"/>
                  <a:pt x="35" y="9"/>
                  <a:pt x="35" y="9"/>
                </a:cubicBezTo>
                <a:cubicBezTo>
                  <a:pt x="28" y="7"/>
                  <a:pt x="30" y="1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0" name="Freeform 1498">
            <a:extLst>
              <a:ext uri="{FF2B5EF4-FFF2-40B4-BE49-F238E27FC236}">
                <a16:creationId xmlns:a16="http://schemas.microsoft.com/office/drawing/2014/main" id="{A253290B-914F-824D-B69F-C55A33D98D7F}"/>
              </a:ext>
            </a:extLst>
          </p:cNvPr>
          <p:cNvSpPr>
            <a:spLocks/>
          </p:cNvSpPr>
          <p:nvPr userDrawn="1"/>
        </p:nvSpPr>
        <p:spPr bwMode="auto">
          <a:xfrm>
            <a:off x="4260850" y="881063"/>
            <a:ext cx="149225" cy="255587"/>
          </a:xfrm>
          <a:custGeom>
            <a:avLst/>
            <a:gdLst>
              <a:gd name="T0" fmla="*/ 48173 w 37"/>
              <a:gd name="T1" fmla="*/ 0 h 63"/>
              <a:gd name="T2" fmla="*/ 36130 w 37"/>
              <a:gd name="T3" fmla="*/ 4038 h 63"/>
              <a:gd name="T4" fmla="*/ 8029 w 37"/>
              <a:gd name="T5" fmla="*/ 56530 h 63"/>
              <a:gd name="T6" fmla="*/ 60216 w 37"/>
              <a:gd name="T7" fmla="*/ 226122 h 63"/>
              <a:gd name="T8" fmla="*/ 104375 w 37"/>
              <a:gd name="T9" fmla="*/ 254387 h 63"/>
              <a:gd name="T10" fmla="*/ 116418 w 37"/>
              <a:gd name="T11" fmla="*/ 254387 h 63"/>
              <a:gd name="T12" fmla="*/ 116418 w 37"/>
              <a:gd name="T13" fmla="*/ 254387 h 63"/>
              <a:gd name="T14" fmla="*/ 128461 w 37"/>
              <a:gd name="T15" fmla="*/ 246311 h 63"/>
              <a:gd name="T16" fmla="*/ 128461 w 37"/>
              <a:gd name="T17" fmla="*/ 246311 h 63"/>
              <a:gd name="T18" fmla="*/ 144519 w 37"/>
              <a:gd name="T19" fmla="*/ 197857 h 63"/>
              <a:gd name="T20" fmla="*/ 92331 w 37"/>
              <a:gd name="T21" fmla="*/ 32303 h 63"/>
              <a:gd name="T22" fmla="*/ 48173 w 37"/>
              <a:gd name="T23" fmla="*/ 0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7" y="60"/>
                  <a:pt x="21" y="63"/>
                  <a:pt x="26" y="63"/>
                </a:cubicBezTo>
                <a:cubicBezTo>
                  <a:pt x="27" y="63"/>
                  <a:pt x="28" y="63"/>
                  <a:pt x="29" y="63"/>
                </a:cubicBezTo>
                <a:cubicBezTo>
                  <a:pt x="29" y="63"/>
                  <a:pt x="29" y="63"/>
                  <a:pt x="29" y="63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5" y="59"/>
                  <a:pt x="37" y="54"/>
                  <a:pt x="36" y="49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1" name="Freeform 1499">
            <a:extLst>
              <a:ext uri="{FF2B5EF4-FFF2-40B4-BE49-F238E27FC236}">
                <a16:creationId xmlns:a16="http://schemas.microsoft.com/office/drawing/2014/main" id="{8EA422CE-9AE1-CB49-A5D5-E93455AD8F78}"/>
              </a:ext>
            </a:extLst>
          </p:cNvPr>
          <p:cNvSpPr>
            <a:spLocks/>
          </p:cNvSpPr>
          <p:nvPr userDrawn="1"/>
        </p:nvSpPr>
        <p:spPr bwMode="auto">
          <a:xfrm>
            <a:off x="4160838" y="914400"/>
            <a:ext cx="147637" cy="254000"/>
          </a:xfrm>
          <a:custGeom>
            <a:avLst/>
            <a:gdLst>
              <a:gd name="T0" fmla="*/ 48173 w 37"/>
              <a:gd name="T1" fmla="*/ 0 h 63"/>
              <a:gd name="T2" fmla="*/ 36130 w 37"/>
              <a:gd name="T3" fmla="*/ 4038 h 63"/>
              <a:gd name="T4" fmla="*/ 8029 w 37"/>
              <a:gd name="T5" fmla="*/ 56530 h 63"/>
              <a:gd name="T6" fmla="*/ 60216 w 37"/>
              <a:gd name="T7" fmla="*/ 226122 h 63"/>
              <a:gd name="T8" fmla="*/ 100360 w 37"/>
              <a:gd name="T9" fmla="*/ 254387 h 63"/>
              <a:gd name="T10" fmla="*/ 116418 w 37"/>
              <a:gd name="T11" fmla="*/ 254387 h 63"/>
              <a:gd name="T12" fmla="*/ 144519 w 37"/>
              <a:gd name="T13" fmla="*/ 197857 h 63"/>
              <a:gd name="T14" fmla="*/ 88317 w 37"/>
              <a:gd name="T15" fmla="*/ 32303 h 63"/>
              <a:gd name="T16" fmla="*/ 48173 w 37"/>
              <a:gd name="T17" fmla="*/ 0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6" y="60"/>
                  <a:pt x="21" y="63"/>
                  <a:pt x="25" y="63"/>
                </a:cubicBezTo>
                <a:cubicBezTo>
                  <a:pt x="26" y="63"/>
                  <a:pt x="27" y="63"/>
                  <a:pt x="29" y="63"/>
                </a:cubicBezTo>
                <a:cubicBezTo>
                  <a:pt x="34" y="61"/>
                  <a:pt x="37" y="55"/>
                  <a:pt x="36" y="49"/>
                </a:cubicBezTo>
                <a:cubicBezTo>
                  <a:pt x="22" y="8"/>
                  <a:pt x="22" y="8"/>
                  <a:pt x="22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2" name="Freeform 1500">
            <a:extLst>
              <a:ext uri="{FF2B5EF4-FFF2-40B4-BE49-F238E27FC236}">
                <a16:creationId xmlns:a16="http://schemas.microsoft.com/office/drawing/2014/main" id="{5B6F2BCD-A31A-1146-BF26-F7551F4C1290}"/>
              </a:ext>
            </a:extLst>
          </p:cNvPr>
          <p:cNvSpPr>
            <a:spLocks/>
          </p:cNvSpPr>
          <p:nvPr userDrawn="1"/>
        </p:nvSpPr>
        <p:spPr bwMode="auto">
          <a:xfrm>
            <a:off x="4187825" y="630238"/>
            <a:ext cx="144463" cy="254000"/>
          </a:xfrm>
          <a:custGeom>
            <a:avLst/>
            <a:gdLst>
              <a:gd name="T0" fmla="*/ 36280 w 36"/>
              <a:gd name="T1" fmla="*/ 0 h 63"/>
              <a:gd name="T2" fmla="*/ 16124 w 36"/>
              <a:gd name="T3" fmla="*/ 36341 h 63"/>
              <a:gd name="T4" fmla="*/ 4031 w 36"/>
              <a:gd name="T5" fmla="*/ 40379 h 63"/>
              <a:gd name="T6" fmla="*/ 0 w 36"/>
              <a:gd name="T7" fmla="*/ 36341 h 63"/>
              <a:gd name="T8" fmla="*/ 0 w 36"/>
              <a:gd name="T9" fmla="*/ 56530 h 63"/>
              <a:gd name="T10" fmla="*/ 52404 w 36"/>
              <a:gd name="T11" fmla="*/ 222084 h 63"/>
              <a:gd name="T12" fmla="*/ 96747 w 36"/>
              <a:gd name="T13" fmla="*/ 254387 h 63"/>
              <a:gd name="T14" fmla="*/ 108840 w 36"/>
              <a:gd name="T15" fmla="*/ 254387 h 63"/>
              <a:gd name="T16" fmla="*/ 137058 w 36"/>
              <a:gd name="T17" fmla="*/ 197857 h 63"/>
              <a:gd name="T18" fmla="*/ 84653 w 36"/>
              <a:gd name="T19" fmla="*/ 32303 h 63"/>
              <a:gd name="T20" fmla="*/ 76591 w 36"/>
              <a:gd name="T21" fmla="*/ 16152 h 63"/>
              <a:gd name="T22" fmla="*/ 72560 w 36"/>
              <a:gd name="T23" fmla="*/ 20189 h 63"/>
              <a:gd name="T24" fmla="*/ 60467 w 36"/>
              <a:gd name="T25" fmla="*/ 20189 h 63"/>
              <a:gd name="T26" fmla="*/ 36280 w 36"/>
              <a:gd name="T27" fmla="*/ 0 h 63"/>
              <a:gd name="T28" fmla="*/ 36280 w 36"/>
              <a:gd name="T29" fmla="*/ 0 h 6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6" h="63">
                <a:moveTo>
                  <a:pt x="9" y="0"/>
                </a:moveTo>
                <a:cubicBezTo>
                  <a:pt x="9" y="1"/>
                  <a:pt x="10" y="7"/>
                  <a:pt x="4" y="9"/>
                </a:cubicBezTo>
                <a:cubicBezTo>
                  <a:pt x="3" y="9"/>
                  <a:pt x="2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cubicBezTo>
                  <a:pt x="0" y="11"/>
                  <a:pt x="0" y="13"/>
                  <a:pt x="0" y="14"/>
                </a:cubicBezTo>
                <a:cubicBezTo>
                  <a:pt x="13" y="55"/>
                  <a:pt x="13" y="55"/>
                  <a:pt x="13" y="55"/>
                </a:cubicBezTo>
                <a:cubicBezTo>
                  <a:pt x="15" y="60"/>
                  <a:pt x="19" y="63"/>
                  <a:pt x="24" y="63"/>
                </a:cubicBezTo>
                <a:cubicBezTo>
                  <a:pt x="25" y="63"/>
                  <a:pt x="26" y="63"/>
                  <a:pt x="27" y="63"/>
                </a:cubicBezTo>
                <a:cubicBezTo>
                  <a:pt x="33" y="61"/>
                  <a:pt x="36" y="55"/>
                  <a:pt x="34" y="49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6"/>
                  <a:pt x="20" y="5"/>
                  <a:pt x="19" y="4"/>
                </a:cubicBezTo>
                <a:cubicBezTo>
                  <a:pt x="19" y="4"/>
                  <a:pt x="18" y="5"/>
                  <a:pt x="18" y="5"/>
                </a:cubicBezTo>
                <a:cubicBezTo>
                  <a:pt x="17" y="5"/>
                  <a:pt x="16" y="5"/>
                  <a:pt x="15" y="5"/>
                </a:cubicBezTo>
                <a:cubicBezTo>
                  <a:pt x="11" y="5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3" name="Freeform 1501">
            <a:extLst>
              <a:ext uri="{FF2B5EF4-FFF2-40B4-BE49-F238E27FC236}">
                <a16:creationId xmlns:a16="http://schemas.microsoft.com/office/drawing/2014/main" id="{984C0236-5325-864B-8A55-EE58BBDDCAD9}"/>
              </a:ext>
            </a:extLst>
          </p:cNvPr>
          <p:cNvSpPr>
            <a:spLocks/>
          </p:cNvSpPr>
          <p:nvPr userDrawn="1"/>
        </p:nvSpPr>
        <p:spPr bwMode="auto">
          <a:xfrm>
            <a:off x="4083050" y="666750"/>
            <a:ext cx="149225" cy="250825"/>
          </a:xfrm>
          <a:custGeom>
            <a:avLst/>
            <a:gdLst>
              <a:gd name="T0" fmla="*/ 28101 w 37"/>
              <a:gd name="T1" fmla="*/ 0 h 62"/>
              <a:gd name="T2" fmla="*/ 28101 w 37"/>
              <a:gd name="T3" fmla="*/ 0 h 62"/>
              <a:gd name="T4" fmla="*/ 8029 w 37"/>
              <a:gd name="T5" fmla="*/ 36431 h 62"/>
              <a:gd name="T6" fmla="*/ 4014 w 37"/>
              <a:gd name="T7" fmla="*/ 36431 h 62"/>
              <a:gd name="T8" fmla="*/ 4014 w 37"/>
              <a:gd name="T9" fmla="*/ 52623 h 62"/>
              <a:gd name="T10" fmla="*/ 56202 w 37"/>
              <a:gd name="T11" fmla="*/ 218589 h 62"/>
              <a:gd name="T12" fmla="*/ 100360 w 37"/>
              <a:gd name="T13" fmla="*/ 250972 h 62"/>
              <a:gd name="T14" fmla="*/ 112403 w 37"/>
              <a:gd name="T15" fmla="*/ 250972 h 62"/>
              <a:gd name="T16" fmla="*/ 140504 w 37"/>
              <a:gd name="T17" fmla="*/ 194301 h 62"/>
              <a:gd name="T18" fmla="*/ 88317 w 37"/>
              <a:gd name="T19" fmla="*/ 28336 h 62"/>
              <a:gd name="T20" fmla="*/ 76274 w 37"/>
              <a:gd name="T21" fmla="*/ 12144 h 62"/>
              <a:gd name="T22" fmla="*/ 64230 w 37"/>
              <a:gd name="T23" fmla="*/ 20240 h 62"/>
              <a:gd name="T24" fmla="*/ 52187 w 37"/>
              <a:gd name="T25" fmla="*/ 20240 h 62"/>
              <a:gd name="T26" fmla="*/ 28101 w 37"/>
              <a:gd name="T27" fmla="*/ 0 h 6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62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1"/>
                  <a:pt x="9" y="7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0" y="11"/>
                  <a:pt x="1" y="12"/>
                  <a:pt x="1" y="13"/>
                </a:cubicBezTo>
                <a:cubicBezTo>
                  <a:pt x="14" y="54"/>
                  <a:pt x="14" y="54"/>
                  <a:pt x="14" y="54"/>
                </a:cubicBezTo>
                <a:cubicBezTo>
                  <a:pt x="16" y="59"/>
                  <a:pt x="20" y="62"/>
                  <a:pt x="25" y="62"/>
                </a:cubicBezTo>
                <a:cubicBezTo>
                  <a:pt x="26" y="62"/>
                  <a:pt x="27" y="62"/>
                  <a:pt x="28" y="62"/>
                </a:cubicBezTo>
                <a:cubicBezTo>
                  <a:pt x="34" y="60"/>
                  <a:pt x="37" y="54"/>
                  <a:pt x="35" y="48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5"/>
                  <a:pt x="20" y="4"/>
                  <a:pt x="19" y="3"/>
                </a:cubicBezTo>
                <a:cubicBezTo>
                  <a:pt x="19" y="3"/>
                  <a:pt x="18" y="4"/>
                  <a:pt x="16" y="5"/>
                </a:cubicBezTo>
                <a:cubicBezTo>
                  <a:pt x="15" y="5"/>
                  <a:pt x="14" y="5"/>
                  <a:pt x="13" y="5"/>
                </a:cubicBezTo>
                <a:cubicBezTo>
                  <a:pt x="9" y="5"/>
                  <a:pt x="7" y="1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4" name="Freeform 1502">
            <a:extLst>
              <a:ext uri="{FF2B5EF4-FFF2-40B4-BE49-F238E27FC236}">
                <a16:creationId xmlns:a16="http://schemas.microsoft.com/office/drawing/2014/main" id="{EE58E576-1869-1A46-8DE8-1351C976A3D4}"/>
              </a:ext>
            </a:extLst>
          </p:cNvPr>
          <p:cNvSpPr>
            <a:spLocks/>
          </p:cNvSpPr>
          <p:nvPr userDrawn="1"/>
        </p:nvSpPr>
        <p:spPr bwMode="auto">
          <a:xfrm>
            <a:off x="4394200" y="1195388"/>
            <a:ext cx="133350" cy="93662"/>
          </a:xfrm>
          <a:custGeom>
            <a:avLst/>
            <a:gdLst>
              <a:gd name="T0" fmla="*/ 133169 w 78"/>
              <a:gd name="T1" fmla="*/ 0 h 55"/>
              <a:gd name="T2" fmla="*/ 124633 w 78"/>
              <a:gd name="T3" fmla="*/ 8536 h 55"/>
              <a:gd name="T4" fmla="*/ 3415 w 78"/>
              <a:gd name="T5" fmla="*/ 8536 h 55"/>
              <a:gd name="T6" fmla="*/ 0 w 78"/>
              <a:gd name="T7" fmla="*/ 0 h 55"/>
              <a:gd name="T8" fmla="*/ 0 w 78"/>
              <a:gd name="T9" fmla="*/ 93900 h 55"/>
              <a:gd name="T10" fmla="*/ 8536 w 78"/>
              <a:gd name="T11" fmla="*/ 93900 h 55"/>
              <a:gd name="T12" fmla="*/ 11951 w 78"/>
              <a:gd name="T13" fmla="*/ 93900 h 55"/>
              <a:gd name="T14" fmla="*/ 23902 w 78"/>
              <a:gd name="T15" fmla="*/ 93900 h 55"/>
              <a:gd name="T16" fmla="*/ 23902 w 78"/>
              <a:gd name="T17" fmla="*/ 64876 h 55"/>
              <a:gd name="T18" fmla="*/ 11951 w 78"/>
              <a:gd name="T19" fmla="*/ 64876 h 55"/>
              <a:gd name="T20" fmla="*/ 11951 w 78"/>
              <a:gd name="T21" fmla="*/ 40975 h 55"/>
              <a:gd name="T22" fmla="*/ 23902 w 78"/>
              <a:gd name="T23" fmla="*/ 40975 h 55"/>
              <a:gd name="T24" fmla="*/ 23902 w 78"/>
              <a:gd name="T25" fmla="*/ 37560 h 55"/>
              <a:gd name="T26" fmla="*/ 11951 w 78"/>
              <a:gd name="T27" fmla="*/ 37560 h 55"/>
              <a:gd name="T28" fmla="*/ 11951 w 78"/>
              <a:gd name="T29" fmla="*/ 11951 h 55"/>
              <a:gd name="T30" fmla="*/ 23902 w 78"/>
              <a:gd name="T31" fmla="*/ 11951 h 55"/>
              <a:gd name="T32" fmla="*/ 23902 w 78"/>
              <a:gd name="T33" fmla="*/ 8536 h 55"/>
              <a:gd name="T34" fmla="*/ 109267 w 78"/>
              <a:gd name="T35" fmla="*/ 8536 h 55"/>
              <a:gd name="T36" fmla="*/ 109267 w 78"/>
              <a:gd name="T37" fmla="*/ 11951 h 55"/>
              <a:gd name="T38" fmla="*/ 121218 w 78"/>
              <a:gd name="T39" fmla="*/ 11951 h 55"/>
              <a:gd name="T40" fmla="*/ 121218 w 78"/>
              <a:gd name="T41" fmla="*/ 37560 h 55"/>
              <a:gd name="T42" fmla="*/ 109267 w 78"/>
              <a:gd name="T43" fmla="*/ 37560 h 55"/>
              <a:gd name="T44" fmla="*/ 109267 w 78"/>
              <a:gd name="T45" fmla="*/ 40975 h 55"/>
              <a:gd name="T46" fmla="*/ 121218 w 78"/>
              <a:gd name="T47" fmla="*/ 40975 h 55"/>
              <a:gd name="T48" fmla="*/ 121218 w 78"/>
              <a:gd name="T49" fmla="*/ 64876 h 55"/>
              <a:gd name="T50" fmla="*/ 109267 w 78"/>
              <a:gd name="T51" fmla="*/ 64876 h 55"/>
              <a:gd name="T52" fmla="*/ 109267 w 78"/>
              <a:gd name="T53" fmla="*/ 93900 h 55"/>
              <a:gd name="T54" fmla="*/ 116096 w 78"/>
              <a:gd name="T55" fmla="*/ 93900 h 55"/>
              <a:gd name="T56" fmla="*/ 116096 w 78"/>
              <a:gd name="T57" fmla="*/ 93900 h 55"/>
              <a:gd name="T58" fmla="*/ 133169 w 78"/>
              <a:gd name="T59" fmla="*/ 93900 h 55"/>
              <a:gd name="T60" fmla="*/ 133169 w 78"/>
              <a:gd name="T61" fmla="*/ 0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5" name="Freeform 1503">
            <a:extLst>
              <a:ext uri="{FF2B5EF4-FFF2-40B4-BE49-F238E27FC236}">
                <a16:creationId xmlns:a16="http://schemas.microsoft.com/office/drawing/2014/main" id="{241405DB-C44C-024C-A5FB-D96854EC6BF2}"/>
              </a:ext>
            </a:extLst>
          </p:cNvPr>
          <p:cNvSpPr>
            <a:spLocks/>
          </p:cNvSpPr>
          <p:nvPr userDrawn="1"/>
        </p:nvSpPr>
        <p:spPr bwMode="auto">
          <a:xfrm>
            <a:off x="4394200" y="1195388"/>
            <a:ext cx="133350" cy="93662"/>
          </a:xfrm>
          <a:custGeom>
            <a:avLst/>
            <a:gdLst>
              <a:gd name="T0" fmla="*/ 133169 w 78"/>
              <a:gd name="T1" fmla="*/ 0 h 55"/>
              <a:gd name="T2" fmla="*/ 124633 w 78"/>
              <a:gd name="T3" fmla="*/ 8536 h 55"/>
              <a:gd name="T4" fmla="*/ 3415 w 78"/>
              <a:gd name="T5" fmla="*/ 8536 h 55"/>
              <a:gd name="T6" fmla="*/ 0 w 78"/>
              <a:gd name="T7" fmla="*/ 0 h 55"/>
              <a:gd name="T8" fmla="*/ 0 w 78"/>
              <a:gd name="T9" fmla="*/ 93900 h 55"/>
              <a:gd name="T10" fmla="*/ 8536 w 78"/>
              <a:gd name="T11" fmla="*/ 93900 h 55"/>
              <a:gd name="T12" fmla="*/ 11951 w 78"/>
              <a:gd name="T13" fmla="*/ 93900 h 55"/>
              <a:gd name="T14" fmla="*/ 23902 w 78"/>
              <a:gd name="T15" fmla="*/ 93900 h 55"/>
              <a:gd name="T16" fmla="*/ 23902 w 78"/>
              <a:gd name="T17" fmla="*/ 64876 h 55"/>
              <a:gd name="T18" fmla="*/ 11951 w 78"/>
              <a:gd name="T19" fmla="*/ 64876 h 55"/>
              <a:gd name="T20" fmla="*/ 11951 w 78"/>
              <a:gd name="T21" fmla="*/ 40975 h 55"/>
              <a:gd name="T22" fmla="*/ 23902 w 78"/>
              <a:gd name="T23" fmla="*/ 40975 h 55"/>
              <a:gd name="T24" fmla="*/ 23902 w 78"/>
              <a:gd name="T25" fmla="*/ 37560 h 55"/>
              <a:gd name="T26" fmla="*/ 11951 w 78"/>
              <a:gd name="T27" fmla="*/ 37560 h 55"/>
              <a:gd name="T28" fmla="*/ 11951 w 78"/>
              <a:gd name="T29" fmla="*/ 11951 h 55"/>
              <a:gd name="T30" fmla="*/ 23902 w 78"/>
              <a:gd name="T31" fmla="*/ 11951 h 55"/>
              <a:gd name="T32" fmla="*/ 23902 w 78"/>
              <a:gd name="T33" fmla="*/ 8536 h 55"/>
              <a:gd name="T34" fmla="*/ 109267 w 78"/>
              <a:gd name="T35" fmla="*/ 8536 h 55"/>
              <a:gd name="T36" fmla="*/ 109267 w 78"/>
              <a:gd name="T37" fmla="*/ 11951 h 55"/>
              <a:gd name="T38" fmla="*/ 121218 w 78"/>
              <a:gd name="T39" fmla="*/ 11951 h 55"/>
              <a:gd name="T40" fmla="*/ 121218 w 78"/>
              <a:gd name="T41" fmla="*/ 37560 h 55"/>
              <a:gd name="T42" fmla="*/ 109267 w 78"/>
              <a:gd name="T43" fmla="*/ 37560 h 55"/>
              <a:gd name="T44" fmla="*/ 109267 w 78"/>
              <a:gd name="T45" fmla="*/ 40975 h 55"/>
              <a:gd name="T46" fmla="*/ 121218 w 78"/>
              <a:gd name="T47" fmla="*/ 40975 h 55"/>
              <a:gd name="T48" fmla="*/ 121218 w 78"/>
              <a:gd name="T49" fmla="*/ 64876 h 55"/>
              <a:gd name="T50" fmla="*/ 109267 w 78"/>
              <a:gd name="T51" fmla="*/ 64876 h 55"/>
              <a:gd name="T52" fmla="*/ 109267 w 78"/>
              <a:gd name="T53" fmla="*/ 93900 h 55"/>
              <a:gd name="T54" fmla="*/ 116096 w 78"/>
              <a:gd name="T55" fmla="*/ 93900 h 55"/>
              <a:gd name="T56" fmla="*/ 116096 w 78"/>
              <a:gd name="T57" fmla="*/ 93900 h 55"/>
              <a:gd name="T58" fmla="*/ 133169 w 78"/>
              <a:gd name="T59" fmla="*/ 93900 h 55"/>
              <a:gd name="T60" fmla="*/ 133169 w 78"/>
              <a:gd name="T61" fmla="*/ 0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6" name="Freeform 1504">
            <a:extLst>
              <a:ext uri="{FF2B5EF4-FFF2-40B4-BE49-F238E27FC236}">
                <a16:creationId xmlns:a16="http://schemas.microsoft.com/office/drawing/2014/main" id="{85BE799C-D58C-494A-9BE4-6EB7A8C34F79}"/>
              </a:ext>
            </a:extLst>
          </p:cNvPr>
          <p:cNvSpPr>
            <a:spLocks/>
          </p:cNvSpPr>
          <p:nvPr userDrawn="1"/>
        </p:nvSpPr>
        <p:spPr bwMode="auto">
          <a:xfrm>
            <a:off x="4365625" y="1127125"/>
            <a:ext cx="185738" cy="77788"/>
          </a:xfrm>
          <a:custGeom>
            <a:avLst/>
            <a:gdLst>
              <a:gd name="T0" fmla="*/ 23902 w 109"/>
              <a:gd name="T1" fmla="*/ 0 h 45"/>
              <a:gd name="T2" fmla="*/ 11951 w 109"/>
              <a:gd name="T3" fmla="*/ 8536 h 45"/>
              <a:gd name="T4" fmla="*/ 0 w 109"/>
              <a:gd name="T5" fmla="*/ 11951 h 45"/>
              <a:gd name="T6" fmla="*/ 29024 w 109"/>
              <a:gd name="T7" fmla="*/ 68292 h 45"/>
              <a:gd name="T8" fmla="*/ 32439 w 109"/>
              <a:gd name="T9" fmla="*/ 76828 h 45"/>
              <a:gd name="T10" fmla="*/ 153656 w 109"/>
              <a:gd name="T11" fmla="*/ 76828 h 45"/>
              <a:gd name="T12" fmla="*/ 162193 w 109"/>
              <a:gd name="T13" fmla="*/ 68292 h 45"/>
              <a:gd name="T14" fmla="*/ 186095 w 109"/>
              <a:gd name="T15" fmla="*/ 11951 h 45"/>
              <a:gd name="T16" fmla="*/ 174144 w 109"/>
              <a:gd name="T17" fmla="*/ 8536 h 45"/>
              <a:gd name="T18" fmla="*/ 165607 w 109"/>
              <a:gd name="T19" fmla="*/ 3415 h 45"/>
              <a:gd name="T20" fmla="*/ 162193 w 109"/>
              <a:gd name="T21" fmla="*/ 0 h 45"/>
              <a:gd name="T22" fmla="*/ 141705 w 109"/>
              <a:gd name="T23" fmla="*/ 52926 h 45"/>
              <a:gd name="T24" fmla="*/ 49512 w 109"/>
              <a:gd name="T25" fmla="*/ 52926 h 45"/>
              <a:gd name="T26" fmla="*/ 23902 w 109"/>
              <a:gd name="T27" fmla="*/ 0 h 45"/>
              <a:gd name="T28" fmla="*/ 23902 w 109"/>
              <a:gd name="T29" fmla="*/ 0 h 4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7" name="Freeform 1505">
            <a:extLst>
              <a:ext uri="{FF2B5EF4-FFF2-40B4-BE49-F238E27FC236}">
                <a16:creationId xmlns:a16="http://schemas.microsoft.com/office/drawing/2014/main" id="{E9100CCE-4D91-894E-AD03-50EDC1DDB7F9}"/>
              </a:ext>
            </a:extLst>
          </p:cNvPr>
          <p:cNvSpPr>
            <a:spLocks/>
          </p:cNvSpPr>
          <p:nvPr userDrawn="1"/>
        </p:nvSpPr>
        <p:spPr bwMode="auto">
          <a:xfrm>
            <a:off x="4365625" y="1127125"/>
            <a:ext cx="185738" cy="77788"/>
          </a:xfrm>
          <a:custGeom>
            <a:avLst/>
            <a:gdLst>
              <a:gd name="T0" fmla="*/ 23902 w 109"/>
              <a:gd name="T1" fmla="*/ 0 h 45"/>
              <a:gd name="T2" fmla="*/ 11951 w 109"/>
              <a:gd name="T3" fmla="*/ 8536 h 45"/>
              <a:gd name="T4" fmla="*/ 0 w 109"/>
              <a:gd name="T5" fmla="*/ 11951 h 45"/>
              <a:gd name="T6" fmla="*/ 29024 w 109"/>
              <a:gd name="T7" fmla="*/ 68292 h 45"/>
              <a:gd name="T8" fmla="*/ 32439 w 109"/>
              <a:gd name="T9" fmla="*/ 76828 h 45"/>
              <a:gd name="T10" fmla="*/ 153656 w 109"/>
              <a:gd name="T11" fmla="*/ 76828 h 45"/>
              <a:gd name="T12" fmla="*/ 162193 w 109"/>
              <a:gd name="T13" fmla="*/ 68292 h 45"/>
              <a:gd name="T14" fmla="*/ 186095 w 109"/>
              <a:gd name="T15" fmla="*/ 11951 h 45"/>
              <a:gd name="T16" fmla="*/ 174144 w 109"/>
              <a:gd name="T17" fmla="*/ 8536 h 45"/>
              <a:gd name="T18" fmla="*/ 165607 w 109"/>
              <a:gd name="T19" fmla="*/ 3415 h 45"/>
              <a:gd name="T20" fmla="*/ 162193 w 109"/>
              <a:gd name="T21" fmla="*/ 0 h 45"/>
              <a:gd name="T22" fmla="*/ 141705 w 109"/>
              <a:gd name="T23" fmla="*/ 52926 h 45"/>
              <a:gd name="T24" fmla="*/ 49512 w 109"/>
              <a:gd name="T25" fmla="*/ 52926 h 45"/>
              <a:gd name="T26" fmla="*/ 23902 w 109"/>
              <a:gd name="T27" fmla="*/ 0 h 45"/>
              <a:gd name="T28" fmla="*/ 23902 w 109"/>
              <a:gd name="T29" fmla="*/ 0 h 4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8" name="Freeform 1506">
            <a:extLst>
              <a:ext uri="{FF2B5EF4-FFF2-40B4-BE49-F238E27FC236}">
                <a16:creationId xmlns:a16="http://schemas.microsoft.com/office/drawing/2014/main" id="{20D8C3F6-4047-3744-B01E-94A62CEC8D0F}"/>
              </a:ext>
            </a:extLst>
          </p:cNvPr>
          <p:cNvSpPr>
            <a:spLocks/>
          </p:cNvSpPr>
          <p:nvPr userDrawn="1"/>
        </p:nvSpPr>
        <p:spPr bwMode="auto">
          <a:xfrm>
            <a:off x="4406900" y="1208088"/>
            <a:ext cx="109538" cy="25400"/>
          </a:xfrm>
          <a:custGeom>
            <a:avLst/>
            <a:gdLst>
              <a:gd name="T0" fmla="*/ 109267 w 64"/>
              <a:gd name="T1" fmla="*/ 0 h 15"/>
              <a:gd name="T2" fmla="*/ 97316 w 64"/>
              <a:gd name="T3" fmla="*/ 0 h 15"/>
              <a:gd name="T4" fmla="*/ 11951 w 64"/>
              <a:gd name="T5" fmla="*/ 0 h 15"/>
              <a:gd name="T6" fmla="*/ 0 w 64"/>
              <a:gd name="T7" fmla="*/ 0 h 15"/>
              <a:gd name="T8" fmla="*/ 0 w 64"/>
              <a:gd name="T9" fmla="*/ 25611 h 15"/>
              <a:gd name="T10" fmla="*/ 11951 w 64"/>
              <a:gd name="T11" fmla="*/ 25611 h 15"/>
              <a:gd name="T12" fmla="*/ 97316 w 64"/>
              <a:gd name="T13" fmla="*/ 25611 h 15"/>
              <a:gd name="T14" fmla="*/ 109267 w 64"/>
              <a:gd name="T15" fmla="*/ 25611 h 15"/>
              <a:gd name="T16" fmla="*/ 109267 w 64"/>
              <a:gd name="T17" fmla="*/ 0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59" name="Freeform 1507">
            <a:extLst>
              <a:ext uri="{FF2B5EF4-FFF2-40B4-BE49-F238E27FC236}">
                <a16:creationId xmlns:a16="http://schemas.microsoft.com/office/drawing/2014/main" id="{AB7B14E6-8C88-344B-9A14-E9DCF142FE9F}"/>
              </a:ext>
            </a:extLst>
          </p:cNvPr>
          <p:cNvSpPr>
            <a:spLocks/>
          </p:cNvSpPr>
          <p:nvPr userDrawn="1"/>
        </p:nvSpPr>
        <p:spPr bwMode="auto">
          <a:xfrm>
            <a:off x="4406900" y="1208088"/>
            <a:ext cx="109538" cy="25400"/>
          </a:xfrm>
          <a:custGeom>
            <a:avLst/>
            <a:gdLst>
              <a:gd name="T0" fmla="*/ 109267 w 64"/>
              <a:gd name="T1" fmla="*/ 0 h 15"/>
              <a:gd name="T2" fmla="*/ 97316 w 64"/>
              <a:gd name="T3" fmla="*/ 0 h 15"/>
              <a:gd name="T4" fmla="*/ 11951 w 64"/>
              <a:gd name="T5" fmla="*/ 0 h 15"/>
              <a:gd name="T6" fmla="*/ 0 w 64"/>
              <a:gd name="T7" fmla="*/ 0 h 15"/>
              <a:gd name="T8" fmla="*/ 0 w 64"/>
              <a:gd name="T9" fmla="*/ 25611 h 15"/>
              <a:gd name="T10" fmla="*/ 11951 w 64"/>
              <a:gd name="T11" fmla="*/ 25611 h 15"/>
              <a:gd name="T12" fmla="*/ 97316 w 64"/>
              <a:gd name="T13" fmla="*/ 25611 h 15"/>
              <a:gd name="T14" fmla="*/ 109267 w 64"/>
              <a:gd name="T15" fmla="*/ 25611 h 15"/>
              <a:gd name="T16" fmla="*/ 109267 w 64"/>
              <a:gd name="T17" fmla="*/ 0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0" name="Freeform 1508">
            <a:extLst>
              <a:ext uri="{FF2B5EF4-FFF2-40B4-BE49-F238E27FC236}">
                <a16:creationId xmlns:a16="http://schemas.microsoft.com/office/drawing/2014/main" id="{D6ED1AAC-29EC-E04B-BB9D-DA91C1F92A4A}"/>
              </a:ext>
            </a:extLst>
          </p:cNvPr>
          <p:cNvSpPr>
            <a:spLocks/>
          </p:cNvSpPr>
          <p:nvPr userDrawn="1"/>
        </p:nvSpPr>
        <p:spPr bwMode="auto">
          <a:xfrm>
            <a:off x="4406900" y="1236663"/>
            <a:ext cx="109538" cy="23812"/>
          </a:xfrm>
          <a:custGeom>
            <a:avLst/>
            <a:gdLst>
              <a:gd name="T0" fmla="*/ 109267 w 64"/>
              <a:gd name="T1" fmla="*/ 0 h 14"/>
              <a:gd name="T2" fmla="*/ 97316 w 64"/>
              <a:gd name="T3" fmla="*/ 0 h 14"/>
              <a:gd name="T4" fmla="*/ 11951 w 64"/>
              <a:gd name="T5" fmla="*/ 0 h 14"/>
              <a:gd name="T6" fmla="*/ 0 w 64"/>
              <a:gd name="T7" fmla="*/ 0 h 14"/>
              <a:gd name="T8" fmla="*/ 0 w 64"/>
              <a:gd name="T9" fmla="*/ 23903 h 14"/>
              <a:gd name="T10" fmla="*/ 11951 w 64"/>
              <a:gd name="T11" fmla="*/ 23903 h 14"/>
              <a:gd name="T12" fmla="*/ 97316 w 64"/>
              <a:gd name="T13" fmla="*/ 23903 h 14"/>
              <a:gd name="T14" fmla="*/ 109267 w 64"/>
              <a:gd name="T15" fmla="*/ 23903 h 14"/>
              <a:gd name="T16" fmla="*/ 109267 w 64"/>
              <a:gd name="T17" fmla="*/ 0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1" name="Freeform 1509">
            <a:extLst>
              <a:ext uri="{FF2B5EF4-FFF2-40B4-BE49-F238E27FC236}">
                <a16:creationId xmlns:a16="http://schemas.microsoft.com/office/drawing/2014/main" id="{E45855A7-2E1E-8843-89AC-EF7D7EF73BDE}"/>
              </a:ext>
            </a:extLst>
          </p:cNvPr>
          <p:cNvSpPr>
            <a:spLocks/>
          </p:cNvSpPr>
          <p:nvPr userDrawn="1"/>
        </p:nvSpPr>
        <p:spPr bwMode="auto">
          <a:xfrm>
            <a:off x="4406900" y="1236663"/>
            <a:ext cx="109538" cy="23812"/>
          </a:xfrm>
          <a:custGeom>
            <a:avLst/>
            <a:gdLst>
              <a:gd name="T0" fmla="*/ 109267 w 64"/>
              <a:gd name="T1" fmla="*/ 0 h 14"/>
              <a:gd name="T2" fmla="*/ 97316 w 64"/>
              <a:gd name="T3" fmla="*/ 0 h 14"/>
              <a:gd name="T4" fmla="*/ 11951 w 64"/>
              <a:gd name="T5" fmla="*/ 0 h 14"/>
              <a:gd name="T6" fmla="*/ 0 w 64"/>
              <a:gd name="T7" fmla="*/ 0 h 14"/>
              <a:gd name="T8" fmla="*/ 0 w 64"/>
              <a:gd name="T9" fmla="*/ 23903 h 14"/>
              <a:gd name="T10" fmla="*/ 11951 w 64"/>
              <a:gd name="T11" fmla="*/ 23903 h 14"/>
              <a:gd name="T12" fmla="*/ 97316 w 64"/>
              <a:gd name="T13" fmla="*/ 23903 h 14"/>
              <a:gd name="T14" fmla="*/ 109267 w 64"/>
              <a:gd name="T15" fmla="*/ 23903 h 14"/>
              <a:gd name="T16" fmla="*/ 109267 w 64"/>
              <a:gd name="T17" fmla="*/ 0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920" tIns="60960" rIns="121920" bIns="60960"/>
          <a:lstStyle/>
          <a:p>
            <a:endParaRPr lang="en-US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0D4FFFF2-3D95-5645-A502-888733B7B89C}"/>
              </a:ext>
            </a:extLst>
          </p:cNvPr>
          <p:cNvSpPr/>
          <p:nvPr userDrawn="1"/>
        </p:nvSpPr>
        <p:spPr>
          <a:xfrm>
            <a:off x="473075" y="3667125"/>
            <a:ext cx="5622925" cy="228758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GB" sz="3733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  <a:cs typeface="+mn-cs"/>
              </a:rPr>
              <a:t>Front-line ovarian cancer</a:t>
            </a:r>
          </a:p>
          <a:p>
            <a:pPr>
              <a:spcAft>
                <a:spcPts val="2400"/>
              </a:spcAft>
              <a:defRPr/>
            </a:pPr>
            <a:r>
              <a:rPr lang="en-GB" sz="3733" b="1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  <a:cs typeface="+mn-cs"/>
              </a:rPr>
              <a:t>Can we do better?</a:t>
            </a:r>
          </a:p>
          <a:p>
            <a:pPr>
              <a:defRPr/>
            </a:pPr>
            <a:r>
              <a:rPr lang="en-GB" sz="2400" i="1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  <a:cs typeface="+mn-cs"/>
              </a:rPr>
              <a:t>Today</a:t>
            </a:r>
          </a:p>
          <a:p>
            <a:pPr>
              <a:defRPr/>
            </a:pPr>
            <a:r>
              <a:rPr lang="en-GB" sz="2400" i="1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  <a:cs typeface="+mn-cs"/>
              </a:rPr>
              <a:t>Tomorrow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68641174-51F1-1B45-902C-F7A352CE4345}"/>
              </a:ext>
            </a:extLst>
          </p:cNvPr>
          <p:cNvSpPr/>
          <p:nvPr userDrawn="1"/>
        </p:nvSpPr>
        <p:spPr>
          <a:xfrm>
            <a:off x="7567613" y="6400800"/>
            <a:ext cx="4160837" cy="292100"/>
          </a:xfrm>
          <a:prstGeom prst="rect">
            <a:avLst/>
          </a:prstGeom>
        </p:spPr>
        <p:txBody>
          <a:bodyPr lIns="0" anchor="b"/>
          <a:lstStyle/>
          <a:p>
            <a:pPr algn="r">
              <a:defRPr/>
            </a:pPr>
            <a:r>
              <a:rPr lang="en-GB" sz="1067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  <a:cs typeface="+mn-cs"/>
              </a:rPr>
              <a:t>This symposium is not intended for physicians practising in the USA</a:t>
            </a:r>
            <a:endParaRPr lang="en-GB" sz="1067" i="1" dirty="0">
              <a:solidFill>
                <a:srgbClr val="FFFFFF"/>
              </a:solidFill>
              <a:latin typeface="Imago" pitchFamily="2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3567889"/>
      </p:ext>
    </p:extLst>
  </p:cSld>
  <p:clrMapOvr>
    <a:masterClrMapping/>
  </p:clrMapOvr>
  <p:transition advClick="0"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9988659" y="6487716"/>
            <a:ext cx="1739792" cy="205184"/>
          </a:xfrm>
        </p:spPr>
        <p:txBody>
          <a:bodyPr wrap="none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463549" y="6487716"/>
            <a:ext cx="1521784" cy="205184"/>
          </a:xfrm>
        </p:spPr>
        <p:txBody>
          <a:bodyPr wrap="none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6144648"/>
      </p:ext>
    </p:extLst>
  </p:cSld>
  <p:clrMapOvr>
    <a:masterClrMapping/>
  </p:clrMapOvr>
  <p:transition advClick="0"/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9988659" y="6487716"/>
            <a:ext cx="1739792" cy="205184"/>
          </a:xfrm>
        </p:spPr>
        <p:txBody>
          <a:bodyPr wrap="none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463549" y="6487716"/>
            <a:ext cx="1521784" cy="205184"/>
          </a:xfrm>
        </p:spPr>
        <p:txBody>
          <a:bodyPr wrap="none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01545215"/>
      </p:ext>
    </p:extLst>
  </p:cSld>
  <p:clrMapOvr>
    <a:masterClrMapping/>
  </p:clrMapOvr>
  <p:transition advClick="0"/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4F8A0DB-28D2-E641-B478-7B87DFFCDE5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0"/>
            <a:ext cx="0" cy="0"/>
          </a:xfr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cs typeface="+mn-cs"/>
              </a:defRPr>
            </a:lvl1pPr>
          </a:lstStyle>
          <a:p>
            <a:pPr>
              <a:defRPr/>
            </a:pPr>
            <a:r>
              <a:rPr lang="en-US" altLang="en-US"/>
              <a:t>Date of download:  mm/dd/yyyy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A2103FB-D07D-1748-ADD3-87EC165525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0"/>
            <a:ext cx="0" cy="0"/>
          </a:xfr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cs typeface="+mn-cs"/>
              </a:defRPr>
            </a:lvl1pPr>
          </a:lstStyle>
          <a:p>
            <a:pPr>
              <a:defRPr/>
            </a:pPr>
            <a:r>
              <a:rPr lang="en-US" altLang="en-US"/>
              <a:t>Copyright © 2012 American Medical Association.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99C6ED-F30F-FC44-91EB-09D9F92339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0"/>
            <a:ext cx="0" cy="0"/>
          </a:xfr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fld id="{DBE0F5D8-4E6F-0A4D-90E0-576CF7FF138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24685389"/>
      </p:ext>
    </p:extLst>
  </p:cSld>
  <p:clrMapOvr>
    <a:masterClrMapping/>
  </p:clrMapOvr>
  <p:transition advClick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- Cancer Immu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3" y="4406901"/>
            <a:ext cx="11228916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85" indent="0">
              <a:buNone/>
              <a:defRPr sz="2400"/>
            </a:lvl2pPr>
            <a:lvl3pPr marL="1219170" indent="0">
              <a:buNone/>
              <a:defRPr sz="2133"/>
            </a:lvl3pPr>
            <a:lvl4pPr marL="1828754" indent="0">
              <a:buNone/>
              <a:defRPr sz="1867"/>
            </a:lvl4pPr>
            <a:lvl5pPr marL="2438339" indent="0">
              <a:buNone/>
              <a:defRPr sz="1867"/>
            </a:lvl5pPr>
            <a:lvl6pPr marL="3047924" indent="0">
              <a:buNone/>
              <a:defRPr sz="1867"/>
            </a:lvl6pPr>
            <a:lvl7pPr marL="3657509" indent="0">
              <a:buNone/>
              <a:defRPr sz="1867"/>
            </a:lvl7pPr>
            <a:lvl8pPr marL="4267093" indent="0">
              <a:buNone/>
              <a:defRPr sz="1867"/>
            </a:lvl8pPr>
            <a:lvl9pPr marL="4876678" indent="0">
              <a:buNone/>
              <a:defRPr sz="1867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72487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7072" y="500424"/>
            <a:ext cx="11421373" cy="91440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7072" y="1583480"/>
            <a:ext cx="11421373" cy="4480560"/>
          </a:xfrm>
        </p:spPr>
        <p:txBody>
          <a:bodyPr/>
          <a:lstStyle>
            <a:lvl2pPr marL="627063" indent="-285750">
              <a:defRPr lang="en-US" sz="18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031875" indent="-285750">
              <a:defRPr lang="en-US" sz="16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68425" indent="-285750">
              <a:defRPr lang="en-US" sz="1400" kern="1200" dirty="0" smtClean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712913" indent="-285750">
              <a:defRPr lang="en-US" sz="14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3">
            <a:extLst/>
          </p:cNvPr>
          <p:cNvSpPr>
            <a:spLocks noGrp="1"/>
          </p:cNvSpPr>
          <p:nvPr>
            <p:ph type="body" sz="quarter" idx="10"/>
          </p:nvPr>
        </p:nvSpPr>
        <p:spPr>
          <a:xfrm>
            <a:off x="437072" y="6526355"/>
            <a:ext cx="9144000" cy="153888"/>
          </a:xfrm>
        </p:spPr>
        <p:txBody>
          <a:bodyPr anchor="b">
            <a:spAutoFit/>
          </a:bodyPr>
          <a:lstStyle>
            <a:lvl1pPr marL="0" indent="0">
              <a:spcBef>
                <a:spcPts val="400"/>
              </a:spcBef>
              <a:buNone/>
              <a:defRPr sz="10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5170927"/>
      </p:ext>
    </p:extLst>
  </p:cSld>
  <p:clrMapOvr>
    <a:masterClrMapping/>
  </p:clrMapOvr>
  <p:transition advClick="0"/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7DF35D-55F2-FF4D-9822-F2241BC3209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24E996D-0832-114D-A357-33043361855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C5F2FE-04CD-1D49-97C4-257076614D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CBE969E-23B2-764A-BEE1-01086A738E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05DC935-0EC6-F54A-BFD4-9E2EC62EBE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198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4D69C7-D16F-CC4B-ADD0-552B6D9679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61E03A-CC6A-8145-A5CD-140DCBB9B16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79D33B-728C-EC47-AE8B-92F2204F47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595E577-711F-0F40-AB63-64D48377EE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8E1DAD-74AA-CE40-B058-C7834B329D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5535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0EE53A-E1FE-AF4B-A519-DD434BCE5C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625D22-4E48-314F-AACF-A94DCC5B5F7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EE3ACE-3885-214E-B83A-0366AA9B05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E596A4-0875-D848-89CD-CCACF3516B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CBCA228-991A-CD40-ACAD-A208E2A3F1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5059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75D488-3B78-434A-A30A-51877543B2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FCE21D-1135-1542-BD44-08BBD02B07B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181CAB5-4026-F242-AB3D-E7EB2153F0F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4329040-6B54-2340-86BE-E8000F239E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F9DD443-4EFC-6443-B6B6-69E96CB5C2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858971F-6168-3B42-8DE0-B0AF6F1C11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087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27B3A6-8E8F-544A-9CA9-56ABAA9230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088912-C0C5-7C41-812A-88F2BC858F9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6110C1B-8AC7-BA47-8755-AB7B67AE91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784E148-7FB4-1042-A371-674D8732288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49A4367-0CEE-FC45-9539-59A0686AE5B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3331BE9-7944-4D43-8E20-E831A6DC0B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796237E-4D80-C243-931F-3B2D8EC25D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CDEEF0D-92B6-8F4C-B002-F61507A17F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2614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7D97A7-0EC0-E145-AE8A-5E0543FCA3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11C33C4-9FFC-4D4C-8449-F4DFDE3709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C29E2F-C666-ED4F-9E63-0BF3FFFBC9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34819B5-B324-CB45-A12F-E2FD04694D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0333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57322B8-9A6E-D34A-A911-6C2BB7747D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9D72AA4-8943-B845-8921-6F48F4C529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27F9F7-8535-E649-ABBF-04EDB1882F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3589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9840F7-8E40-0C44-8635-5EBF9833BA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E857B2-7CC7-3548-B359-BD593C6BBB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D806D92-C42B-2B44-9507-59B0DB7537E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DCB12ED-8A30-C244-B4D0-A46AC731B7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77CE680-22D9-8A4E-A978-35A9CE6223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D186611-2C32-DF43-8ECF-562A98008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826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16D9B2-6805-9644-8B16-28BADA3917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9D5687F-A97B-7B4D-8924-573BEF6708F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FF7A5F3-91E7-BE41-9181-B73C184B42F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ACB6320-EE96-5C48-8B7E-F6E34EBE99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98CEB4C-47CE-7240-B068-5939653739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9544AF9-9B22-284D-98F7-1AABAB0FD7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3321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450807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0FC495-7219-0840-99DA-E7F6C03599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4227E30-E1B0-A046-A262-61C5DF691E6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210D43-AAD4-1D42-81CA-69C4473845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F6EB88F-0021-0042-8E2B-66C96C738C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B416DC0-35A1-9E48-9541-38C599C280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0315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90F05F7-A1A3-6741-AA74-4B3B7D0CF5B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5B5E858-2DAE-CF43-8C09-A5CB2486325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46B256-5CB7-9942-BFA0-BC1A540734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AA5477-C990-C441-B1C6-07F7CADF84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31C5FF-3C8E-4E44-B058-0740687261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6165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MDAnderson Master Logo_Texas_V_Tagline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4479" y="4879879"/>
            <a:ext cx="4342480" cy="15775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1922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MDAnderson Master Logo_Texas_V_Tagline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767" y="233558"/>
            <a:ext cx="1801284" cy="654390"/>
          </a:xfrm>
          <a:prstGeom prst="rect">
            <a:avLst/>
          </a:prstGeom>
        </p:spPr>
      </p:pic>
      <p:cxnSp>
        <p:nvCxnSpPr>
          <p:cNvPr id="3" name="Straight Connector 2"/>
          <p:cNvCxnSpPr>
            <a:cxnSpLocks noChangeShapeType="1"/>
          </p:cNvCxnSpPr>
          <p:nvPr/>
        </p:nvCxnSpPr>
        <p:spPr bwMode="auto">
          <a:xfrm>
            <a:off x="376767" y="1014414"/>
            <a:ext cx="11370733" cy="7937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635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937485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>
            <a:cxnSpLocks noChangeShapeType="1"/>
          </p:cNvCxnSpPr>
          <p:nvPr/>
        </p:nvCxnSpPr>
        <p:spPr bwMode="auto">
          <a:xfrm>
            <a:off x="376767" y="5838825"/>
            <a:ext cx="11370733" cy="793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635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6687" y="714352"/>
            <a:ext cx="10363200" cy="352766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6" name="Picture 5" descr="MDAnderson Master Logo_Texas_V_Tagline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6217" y="6052467"/>
            <a:ext cx="1801284" cy="654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1599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pic>
        <p:nvPicPr>
          <p:cNvPr id="6" name="Picture 5" descr="MDAnderson Master Logo_Texas_V_Tagline_RG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767" y="233558"/>
            <a:ext cx="1801284" cy="654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1244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0" y="0"/>
            <a:ext cx="2692400" cy="6858000"/>
          </a:xfrm>
          <a:prstGeom prst="rect">
            <a:avLst/>
          </a:prstGeom>
          <a:solidFill>
            <a:srgbClr val="595959"/>
          </a:solidFill>
          <a:ln>
            <a:noFill/>
          </a:ln>
          <a:effectLst>
            <a:outerShdw blurRad="63500" dist="23000" dir="5400000" rotWithShape="0">
              <a:srgbClr val="000000">
                <a:alpha val="34999"/>
              </a:srgbClr>
            </a:outerShdw>
          </a:effectLst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pic>
        <p:nvPicPr>
          <p:cNvPr id="5" name="Picture 4" descr="MDAnderson Master Logo_Texas_V_Tagline_RGB REV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767" y="233558"/>
            <a:ext cx="1801284" cy="654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4443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A95E866C-5C23-9E4F-8CBF-E3BF5B941C8D}" type="datetime1">
              <a:rPr lang="en-US"/>
              <a:pPr/>
              <a:t>3/19/19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9F195D8C-DDEA-F24C-A9D3-717CD42325D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3749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74910442-2A30-464B-86FD-A401DD7C03CA}" type="datetime1">
              <a:rPr lang="en-US"/>
              <a:pPr/>
              <a:t>3/19/19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FA98298D-40B3-5A44-8C75-6030D0E7252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2052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914400" y="1981200"/>
            <a:ext cx="10363200" cy="4114800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914400" y="6248400"/>
            <a:ext cx="25400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8400"/>
            <a:ext cx="38608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8400"/>
            <a:ext cx="25400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38C668-075B-7546-9B01-CE75791CC4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615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0"/>
          </p:nvPr>
        </p:nvSpPr>
        <p:spPr>
          <a:xfrm>
            <a:off x="484718" y="1447800"/>
            <a:ext cx="5452533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/>
          </p:nvPr>
        </p:nvSpPr>
        <p:spPr>
          <a:xfrm>
            <a:off x="6153151" y="1447800"/>
            <a:ext cx="5452533" cy="45291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3813701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914400" y="6248400"/>
            <a:ext cx="25400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8400"/>
            <a:ext cx="38608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Slide Number Placeholder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8400"/>
            <a:ext cx="25400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B983FE-0288-3248-9F64-7CFC39C4C3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4008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>
  <p:cSld name="Title and Tex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10363200" cy="19812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4400" y="4114800"/>
            <a:ext cx="10363200" cy="19812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914400" y="6248400"/>
            <a:ext cx="25400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8400"/>
            <a:ext cx="38608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Slide Number Placeholder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8400"/>
            <a:ext cx="25400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F443D9-B452-B845-81D1-70B9E93378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284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10972800" cy="17526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0" y="3505200"/>
            <a:ext cx="10972800" cy="17526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71381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301043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04233" y="6487779"/>
            <a:ext cx="1824218" cy="205121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79"/>
            <a:ext cx="1606209" cy="205121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853722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5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76152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 bwMode="auto">
          <a:xfrm>
            <a:off x="0" y="621233"/>
            <a:ext cx="12192000" cy="6243747"/>
          </a:xfrm>
          <a:custGeom>
            <a:avLst/>
            <a:gdLst>
              <a:gd name="connsiteX0" fmla="*/ 0 w 12192000"/>
              <a:gd name="connsiteY0" fmla="*/ 0 h 5887759"/>
              <a:gd name="connsiteX1" fmla="*/ 12192000 w 12192000"/>
              <a:gd name="connsiteY1" fmla="*/ 0 h 5887759"/>
              <a:gd name="connsiteX2" fmla="*/ 12192000 w 12192000"/>
              <a:gd name="connsiteY2" fmla="*/ 5887759 h 5887759"/>
              <a:gd name="connsiteX3" fmla="*/ 0 w 12192000"/>
              <a:gd name="connsiteY3" fmla="*/ 5887759 h 5887759"/>
              <a:gd name="connsiteX4" fmla="*/ 0 w 12192000"/>
              <a:gd name="connsiteY4" fmla="*/ 0 h 5887759"/>
              <a:gd name="connsiteX0" fmla="*/ 0 w 12192000"/>
              <a:gd name="connsiteY0" fmla="*/ 6979 h 5894738"/>
              <a:gd name="connsiteX1" fmla="*/ 342027 w 12192000"/>
              <a:gd name="connsiteY1" fmla="*/ 0 h 5894738"/>
              <a:gd name="connsiteX2" fmla="*/ 12192000 w 12192000"/>
              <a:gd name="connsiteY2" fmla="*/ 6979 h 5894738"/>
              <a:gd name="connsiteX3" fmla="*/ 12192000 w 12192000"/>
              <a:gd name="connsiteY3" fmla="*/ 5894738 h 5894738"/>
              <a:gd name="connsiteX4" fmla="*/ 0 w 12192000"/>
              <a:gd name="connsiteY4" fmla="*/ 5894738 h 5894738"/>
              <a:gd name="connsiteX5" fmla="*/ 0 w 12192000"/>
              <a:gd name="connsiteY5" fmla="*/ 6979 h 5894738"/>
              <a:gd name="connsiteX0" fmla="*/ 0 w 12192000"/>
              <a:gd name="connsiteY0" fmla="*/ 6979 h 5894738"/>
              <a:gd name="connsiteX1" fmla="*/ 10644733 w 12192000"/>
              <a:gd name="connsiteY1" fmla="*/ 0 h 5894738"/>
              <a:gd name="connsiteX2" fmla="*/ 12192000 w 12192000"/>
              <a:gd name="connsiteY2" fmla="*/ 6979 h 5894738"/>
              <a:gd name="connsiteX3" fmla="*/ 12192000 w 12192000"/>
              <a:gd name="connsiteY3" fmla="*/ 5894738 h 5894738"/>
              <a:gd name="connsiteX4" fmla="*/ 0 w 12192000"/>
              <a:gd name="connsiteY4" fmla="*/ 5894738 h 5894738"/>
              <a:gd name="connsiteX5" fmla="*/ 0 w 12192000"/>
              <a:gd name="connsiteY5" fmla="*/ 6979 h 5894738"/>
              <a:gd name="connsiteX0" fmla="*/ 0 w 12192000"/>
              <a:gd name="connsiteY0" fmla="*/ 13959 h 5901718"/>
              <a:gd name="connsiteX1" fmla="*/ 9953698 w 12192000"/>
              <a:gd name="connsiteY1" fmla="*/ 0 h 5901718"/>
              <a:gd name="connsiteX2" fmla="*/ 10644733 w 12192000"/>
              <a:gd name="connsiteY2" fmla="*/ 6980 h 5901718"/>
              <a:gd name="connsiteX3" fmla="*/ 12192000 w 12192000"/>
              <a:gd name="connsiteY3" fmla="*/ 13959 h 5901718"/>
              <a:gd name="connsiteX4" fmla="*/ 12192000 w 12192000"/>
              <a:gd name="connsiteY4" fmla="*/ 5901718 h 5901718"/>
              <a:gd name="connsiteX5" fmla="*/ 0 w 12192000"/>
              <a:gd name="connsiteY5" fmla="*/ 5901718 h 5901718"/>
              <a:gd name="connsiteX6" fmla="*/ 0 w 12192000"/>
              <a:gd name="connsiteY6" fmla="*/ 13959 h 5901718"/>
              <a:gd name="connsiteX0" fmla="*/ 0 w 12192000"/>
              <a:gd name="connsiteY0" fmla="*/ 355987 h 6243746"/>
              <a:gd name="connsiteX1" fmla="*/ 9995579 w 12192000"/>
              <a:gd name="connsiteY1" fmla="*/ 0 h 6243746"/>
              <a:gd name="connsiteX2" fmla="*/ 10644733 w 12192000"/>
              <a:gd name="connsiteY2" fmla="*/ 349008 h 6243746"/>
              <a:gd name="connsiteX3" fmla="*/ 12192000 w 12192000"/>
              <a:gd name="connsiteY3" fmla="*/ 355987 h 6243746"/>
              <a:gd name="connsiteX4" fmla="*/ 12192000 w 12192000"/>
              <a:gd name="connsiteY4" fmla="*/ 6243746 h 6243746"/>
              <a:gd name="connsiteX5" fmla="*/ 0 w 12192000"/>
              <a:gd name="connsiteY5" fmla="*/ 6243746 h 6243746"/>
              <a:gd name="connsiteX6" fmla="*/ 0 w 12192000"/>
              <a:gd name="connsiteY6" fmla="*/ 355987 h 6243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243746">
                <a:moveTo>
                  <a:pt x="0" y="355987"/>
                </a:moveTo>
                <a:lnTo>
                  <a:pt x="9995579" y="0"/>
                </a:lnTo>
                <a:lnTo>
                  <a:pt x="10644733" y="349008"/>
                </a:lnTo>
                <a:lnTo>
                  <a:pt x="12192000" y="355987"/>
                </a:lnTo>
                <a:lnTo>
                  <a:pt x="12192000" y="6243746"/>
                </a:lnTo>
                <a:lnTo>
                  <a:pt x="0" y="6243746"/>
                </a:lnTo>
                <a:lnTo>
                  <a:pt x="0" y="355987"/>
                </a:lnTo>
                <a:close/>
              </a:path>
            </a:pathLst>
          </a:custGeom>
          <a:solidFill>
            <a:schemeClr val="bg1">
              <a:alpha val="90000"/>
            </a:schemeClr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square" rtlCol="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z="1800" b="1" i="1" dirty="0">
              <a:solidFill>
                <a:srgbClr val="FFFFFF"/>
              </a:solidFill>
              <a:latin typeface="Imago-Medium" pitchFamily="2" charset="0"/>
              <a:ea typeface="MS PGothic" pitchFamily="34" charset="-128"/>
              <a:cs typeface="ヒラギノ角ゴ Pro W3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5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37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0" y="1371603"/>
            <a:ext cx="5384800" cy="4525963"/>
          </a:xfrm>
        </p:spPr>
        <p:txBody>
          <a:bodyPr/>
          <a:lstStyle>
            <a:lvl1pPr marL="114297" indent="-114297">
              <a:defRPr lang="en-US" sz="1600" b="1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341305" indent="-166684">
              <a:defRPr lang="en-US" sz="14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573074" indent="-174621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798493" indent="-166684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030262" indent="-174621">
              <a:defRPr lang="en-US" sz="1200" b="0" kern="120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0" y="1371603"/>
            <a:ext cx="5384800" cy="4525963"/>
          </a:xfrm>
        </p:spPr>
        <p:txBody>
          <a:bodyPr/>
          <a:lstStyle>
            <a:lvl1pPr marL="114297" indent="-114297">
              <a:defRPr lang="en-US" sz="1600" b="1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341305" indent="-166684">
              <a:defRPr lang="en-US" sz="14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573074" indent="-174621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798493" indent="-166684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030262" indent="-174621">
              <a:defRPr lang="en-US" sz="1200" b="0" kern="120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5997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Master-Untertitelformat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F2846ADA-AA57-2240-9D02-5333B5CE41EF}" type="datetimeFigureOut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19.03.19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CFDBCEAB-F6A7-B046-944C-E0E3842C9A18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837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- Cancer Immu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3" y="4406901"/>
            <a:ext cx="11228916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85" indent="0">
              <a:buNone/>
              <a:defRPr sz="2400"/>
            </a:lvl2pPr>
            <a:lvl3pPr marL="1219170" indent="0">
              <a:buNone/>
              <a:defRPr sz="2133"/>
            </a:lvl3pPr>
            <a:lvl4pPr marL="1828754" indent="0">
              <a:buNone/>
              <a:defRPr sz="1867"/>
            </a:lvl4pPr>
            <a:lvl5pPr marL="2438339" indent="0">
              <a:buNone/>
              <a:defRPr sz="1867"/>
            </a:lvl5pPr>
            <a:lvl6pPr marL="3047924" indent="0">
              <a:buNone/>
              <a:defRPr sz="1867"/>
            </a:lvl6pPr>
            <a:lvl7pPr marL="3657509" indent="0">
              <a:buNone/>
              <a:defRPr sz="1867"/>
            </a:lvl7pPr>
            <a:lvl8pPr marL="4267093" indent="0">
              <a:buNone/>
              <a:defRPr sz="1867"/>
            </a:lvl8pPr>
            <a:lvl9pPr marL="4876678" indent="0">
              <a:buNone/>
              <a:defRPr sz="1867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86931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3558222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0"/>
          </p:nvPr>
        </p:nvSpPr>
        <p:spPr>
          <a:xfrm>
            <a:off x="484718" y="1447800"/>
            <a:ext cx="5452533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/>
          </p:nvPr>
        </p:nvSpPr>
        <p:spPr>
          <a:xfrm>
            <a:off x="6153151" y="1447800"/>
            <a:ext cx="5452533" cy="45291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4263531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717232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5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90984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0" y="1371603"/>
            <a:ext cx="5384800" cy="4525963"/>
          </a:xfrm>
        </p:spPr>
        <p:txBody>
          <a:bodyPr/>
          <a:lstStyle>
            <a:lvl1pPr marL="114297" indent="-114297">
              <a:defRPr lang="en-US" sz="1600" b="1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341305" indent="-166684">
              <a:defRPr lang="en-US" sz="14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573074" indent="-174621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798493" indent="-166684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030262" indent="-174621">
              <a:defRPr lang="en-US" sz="1200" b="0" kern="120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0" y="1371603"/>
            <a:ext cx="5384800" cy="4525963"/>
          </a:xfrm>
        </p:spPr>
        <p:txBody>
          <a:bodyPr/>
          <a:lstStyle>
            <a:lvl1pPr marL="114297" indent="-114297">
              <a:defRPr lang="en-US" sz="1600" b="1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341305" indent="-166684">
              <a:defRPr lang="en-US" sz="14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573074" indent="-174621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798493" indent="-166684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030262" indent="-174621">
              <a:defRPr lang="en-US" sz="1200" b="0" kern="120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92194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0"/>
          </p:nvPr>
        </p:nvSpPr>
        <p:spPr>
          <a:xfrm>
            <a:off x="484718" y="1447800"/>
            <a:ext cx="5452533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/>
          </p:nvPr>
        </p:nvSpPr>
        <p:spPr>
          <a:xfrm>
            <a:off x="6153151" y="1447800"/>
            <a:ext cx="5452533" cy="45291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9904233" y="6487779"/>
            <a:ext cx="1824218" cy="205121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463549" y="6487779"/>
            <a:ext cx="1606209" cy="205121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862333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>
  <p:cSld name="Title Only (LFTF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0" y="6639102"/>
            <a:ext cx="334963" cy="216000"/>
          </a:xfrm>
          <a:prstGeom prst="rect">
            <a:avLst/>
          </a:prstGeom>
        </p:spPr>
        <p:txBody>
          <a:bodyPr/>
          <a:lstStyle/>
          <a:p>
            <a:fld id="{7801AED5-D092-40F4-9AA1-8BEA5C5F06DE}" type="slidenum">
              <a:rPr lang="en-GB" smtClean="0"/>
              <a:t>‹#›</a:t>
            </a:fld>
            <a:endParaRPr lang="en-GB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70056" y="188720"/>
            <a:ext cx="1114576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337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- Cancer Immu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3" y="4406901"/>
            <a:ext cx="11228916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85" indent="0">
              <a:buNone/>
              <a:defRPr sz="2400"/>
            </a:lvl2pPr>
            <a:lvl3pPr marL="1219170" indent="0">
              <a:buNone/>
              <a:defRPr sz="2133"/>
            </a:lvl3pPr>
            <a:lvl4pPr marL="1828754" indent="0">
              <a:buNone/>
              <a:defRPr sz="1867"/>
            </a:lvl4pPr>
            <a:lvl5pPr marL="2438339" indent="0">
              <a:buNone/>
              <a:defRPr sz="1867"/>
            </a:lvl5pPr>
            <a:lvl6pPr marL="3047924" indent="0">
              <a:buNone/>
              <a:defRPr sz="1867"/>
            </a:lvl6pPr>
            <a:lvl7pPr marL="3657509" indent="0">
              <a:buNone/>
              <a:defRPr sz="1867"/>
            </a:lvl7pPr>
            <a:lvl8pPr marL="4267093" indent="0">
              <a:buNone/>
              <a:defRPr sz="1867"/>
            </a:lvl8pPr>
            <a:lvl9pPr marL="4876678" indent="0">
              <a:buNone/>
              <a:defRPr sz="1867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36176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334181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0"/>
          </p:nvPr>
        </p:nvSpPr>
        <p:spPr>
          <a:xfrm>
            <a:off x="484718" y="1447800"/>
            <a:ext cx="5452533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/>
          </p:nvPr>
        </p:nvSpPr>
        <p:spPr>
          <a:xfrm>
            <a:off x="6153151" y="1447800"/>
            <a:ext cx="5452533" cy="45291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2077740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536661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5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90264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 bwMode="auto">
          <a:xfrm>
            <a:off x="0" y="621233"/>
            <a:ext cx="12192000" cy="6243747"/>
          </a:xfrm>
          <a:custGeom>
            <a:avLst/>
            <a:gdLst>
              <a:gd name="connsiteX0" fmla="*/ 0 w 12192000"/>
              <a:gd name="connsiteY0" fmla="*/ 0 h 5887759"/>
              <a:gd name="connsiteX1" fmla="*/ 12192000 w 12192000"/>
              <a:gd name="connsiteY1" fmla="*/ 0 h 5887759"/>
              <a:gd name="connsiteX2" fmla="*/ 12192000 w 12192000"/>
              <a:gd name="connsiteY2" fmla="*/ 5887759 h 5887759"/>
              <a:gd name="connsiteX3" fmla="*/ 0 w 12192000"/>
              <a:gd name="connsiteY3" fmla="*/ 5887759 h 5887759"/>
              <a:gd name="connsiteX4" fmla="*/ 0 w 12192000"/>
              <a:gd name="connsiteY4" fmla="*/ 0 h 5887759"/>
              <a:gd name="connsiteX0" fmla="*/ 0 w 12192000"/>
              <a:gd name="connsiteY0" fmla="*/ 6979 h 5894738"/>
              <a:gd name="connsiteX1" fmla="*/ 342027 w 12192000"/>
              <a:gd name="connsiteY1" fmla="*/ 0 h 5894738"/>
              <a:gd name="connsiteX2" fmla="*/ 12192000 w 12192000"/>
              <a:gd name="connsiteY2" fmla="*/ 6979 h 5894738"/>
              <a:gd name="connsiteX3" fmla="*/ 12192000 w 12192000"/>
              <a:gd name="connsiteY3" fmla="*/ 5894738 h 5894738"/>
              <a:gd name="connsiteX4" fmla="*/ 0 w 12192000"/>
              <a:gd name="connsiteY4" fmla="*/ 5894738 h 5894738"/>
              <a:gd name="connsiteX5" fmla="*/ 0 w 12192000"/>
              <a:gd name="connsiteY5" fmla="*/ 6979 h 5894738"/>
              <a:gd name="connsiteX0" fmla="*/ 0 w 12192000"/>
              <a:gd name="connsiteY0" fmla="*/ 6979 h 5894738"/>
              <a:gd name="connsiteX1" fmla="*/ 10644733 w 12192000"/>
              <a:gd name="connsiteY1" fmla="*/ 0 h 5894738"/>
              <a:gd name="connsiteX2" fmla="*/ 12192000 w 12192000"/>
              <a:gd name="connsiteY2" fmla="*/ 6979 h 5894738"/>
              <a:gd name="connsiteX3" fmla="*/ 12192000 w 12192000"/>
              <a:gd name="connsiteY3" fmla="*/ 5894738 h 5894738"/>
              <a:gd name="connsiteX4" fmla="*/ 0 w 12192000"/>
              <a:gd name="connsiteY4" fmla="*/ 5894738 h 5894738"/>
              <a:gd name="connsiteX5" fmla="*/ 0 w 12192000"/>
              <a:gd name="connsiteY5" fmla="*/ 6979 h 5894738"/>
              <a:gd name="connsiteX0" fmla="*/ 0 w 12192000"/>
              <a:gd name="connsiteY0" fmla="*/ 13959 h 5901718"/>
              <a:gd name="connsiteX1" fmla="*/ 9953698 w 12192000"/>
              <a:gd name="connsiteY1" fmla="*/ 0 h 5901718"/>
              <a:gd name="connsiteX2" fmla="*/ 10644733 w 12192000"/>
              <a:gd name="connsiteY2" fmla="*/ 6980 h 5901718"/>
              <a:gd name="connsiteX3" fmla="*/ 12192000 w 12192000"/>
              <a:gd name="connsiteY3" fmla="*/ 13959 h 5901718"/>
              <a:gd name="connsiteX4" fmla="*/ 12192000 w 12192000"/>
              <a:gd name="connsiteY4" fmla="*/ 5901718 h 5901718"/>
              <a:gd name="connsiteX5" fmla="*/ 0 w 12192000"/>
              <a:gd name="connsiteY5" fmla="*/ 5901718 h 5901718"/>
              <a:gd name="connsiteX6" fmla="*/ 0 w 12192000"/>
              <a:gd name="connsiteY6" fmla="*/ 13959 h 5901718"/>
              <a:gd name="connsiteX0" fmla="*/ 0 w 12192000"/>
              <a:gd name="connsiteY0" fmla="*/ 355987 h 6243746"/>
              <a:gd name="connsiteX1" fmla="*/ 9995579 w 12192000"/>
              <a:gd name="connsiteY1" fmla="*/ 0 h 6243746"/>
              <a:gd name="connsiteX2" fmla="*/ 10644733 w 12192000"/>
              <a:gd name="connsiteY2" fmla="*/ 349008 h 6243746"/>
              <a:gd name="connsiteX3" fmla="*/ 12192000 w 12192000"/>
              <a:gd name="connsiteY3" fmla="*/ 355987 h 6243746"/>
              <a:gd name="connsiteX4" fmla="*/ 12192000 w 12192000"/>
              <a:gd name="connsiteY4" fmla="*/ 6243746 h 6243746"/>
              <a:gd name="connsiteX5" fmla="*/ 0 w 12192000"/>
              <a:gd name="connsiteY5" fmla="*/ 6243746 h 6243746"/>
              <a:gd name="connsiteX6" fmla="*/ 0 w 12192000"/>
              <a:gd name="connsiteY6" fmla="*/ 355987 h 6243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243746">
                <a:moveTo>
                  <a:pt x="0" y="355987"/>
                </a:moveTo>
                <a:lnTo>
                  <a:pt x="9995579" y="0"/>
                </a:lnTo>
                <a:lnTo>
                  <a:pt x="10644733" y="349008"/>
                </a:lnTo>
                <a:lnTo>
                  <a:pt x="12192000" y="355987"/>
                </a:lnTo>
                <a:lnTo>
                  <a:pt x="12192000" y="6243746"/>
                </a:lnTo>
                <a:lnTo>
                  <a:pt x="0" y="6243746"/>
                </a:lnTo>
                <a:lnTo>
                  <a:pt x="0" y="355987"/>
                </a:lnTo>
                <a:close/>
              </a:path>
            </a:pathLst>
          </a:custGeom>
          <a:solidFill>
            <a:schemeClr val="bg1">
              <a:alpha val="90000"/>
            </a:schemeClr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square" rtlCol="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z="1800" b="1" i="1" dirty="0">
              <a:solidFill>
                <a:srgbClr val="FFFFFF"/>
              </a:solidFill>
              <a:latin typeface="Imago-Medium" pitchFamily="2" charset="0"/>
              <a:ea typeface="MS PGothic" pitchFamily="34" charset="-128"/>
              <a:cs typeface="ヒラギノ角ゴ Pro W3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5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4508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0" y="1371603"/>
            <a:ext cx="5384800" cy="4525963"/>
          </a:xfrm>
        </p:spPr>
        <p:txBody>
          <a:bodyPr/>
          <a:lstStyle>
            <a:lvl1pPr marL="114297" indent="-114297">
              <a:defRPr lang="en-US" sz="1600" b="1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341305" indent="-166684">
              <a:defRPr lang="en-US" sz="14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573074" indent="-174621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798493" indent="-166684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030262" indent="-174621">
              <a:defRPr lang="en-US" sz="1200" b="0" kern="120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0" y="1371603"/>
            <a:ext cx="5384800" cy="4525963"/>
          </a:xfrm>
        </p:spPr>
        <p:txBody>
          <a:bodyPr/>
          <a:lstStyle>
            <a:lvl1pPr marL="114297" indent="-114297">
              <a:defRPr lang="en-US" sz="1600" b="1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341305" indent="-166684">
              <a:defRPr lang="en-US" sz="14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573074" indent="-174621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798493" indent="-166684">
              <a:defRPr lang="en-US" sz="1200" b="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030262" indent="-174621">
              <a:defRPr lang="en-US" sz="1200" b="0" kern="120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9904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GB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GB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2EF6B24-FE7E-4152-9978-735038326281}" type="slidenum">
              <a:rPr lang="en-GB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GB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98223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de-DE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de-DE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AEDFDA7-A8A3-441D-BEF6-DB7B3AB219D5}" type="slidenum">
              <a:rPr lang="de-DE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de-DE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33317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04233" y="6487779"/>
            <a:ext cx="1824218" cy="205121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79"/>
            <a:ext cx="1606209" cy="205121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68162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68155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326386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609600" y="3945872"/>
            <a:ext cx="10972800" cy="17526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2800"/>
            </a:lvl1pPr>
          </a:lstStyle>
          <a:p>
            <a:r>
              <a:rPr lang="en-GB" dirty="0"/>
              <a:t>Click to edit Master subtitle style</a:t>
            </a:r>
          </a:p>
        </p:txBody>
      </p:sp>
      <p:sp>
        <p:nvSpPr>
          <p:cNvPr id="183299" name="Rectangle 3"/>
          <p:cNvSpPr>
            <a:spLocks noGrp="1" noChangeArrowheads="1"/>
          </p:cNvSpPr>
          <p:nvPr>
            <p:ph type="ctrTitle" sz="quarter"/>
          </p:nvPr>
        </p:nvSpPr>
        <p:spPr>
          <a:xfrm>
            <a:off x="609600" y="2338388"/>
            <a:ext cx="10972800" cy="1143000"/>
          </a:xfrm>
          <a:ln w="12700">
            <a:headEnd type="none" w="sm" len="sm"/>
            <a:tailEnd type="none" w="sm" len="sm"/>
          </a:ln>
        </p:spPr>
        <p:txBody>
          <a:bodyPr/>
          <a:lstStyle>
            <a:lvl1pPr>
              <a:defRPr sz="3600"/>
            </a:lvl1pPr>
          </a:lstStyle>
          <a:p>
            <a:r>
              <a:rPr lang="en-GB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57872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482725"/>
            <a:ext cx="10972800" cy="51911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609600" y="6210774"/>
            <a:ext cx="5488517" cy="447993"/>
          </a:xfrm>
        </p:spPr>
        <p:txBody>
          <a:bodyPr anchor="b"/>
          <a:lstStyle>
            <a:lvl1pPr marL="0" indent="0">
              <a:spcAft>
                <a:spcPts val="0"/>
              </a:spcAft>
              <a:buNone/>
              <a:defRPr sz="1200"/>
            </a:lvl1pPr>
            <a:lvl2pPr marL="376229" indent="0">
              <a:buNone/>
              <a:defRPr/>
            </a:lvl2pPr>
            <a:lvl3pPr marL="722294" indent="0">
              <a:buNone/>
              <a:defRPr/>
            </a:lvl3pPr>
            <a:lvl4pPr marL="995338" indent="0">
              <a:buNone/>
              <a:defRPr/>
            </a:lvl4pPr>
            <a:lvl5pPr marL="1395377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  <a:endParaRPr lang="en-GB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6098118" y="6210774"/>
            <a:ext cx="5488517" cy="447993"/>
          </a:xfrm>
        </p:spPr>
        <p:txBody>
          <a:bodyPr anchor="b"/>
          <a:lstStyle>
            <a:lvl1pPr marL="0" indent="0" algn="r">
              <a:spcAft>
                <a:spcPts val="0"/>
              </a:spcAft>
              <a:buNone/>
              <a:defRPr sz="1200"/>
            </a:lvl1pPr>
            <a:lvl2pPr marL="376229" indent="0">
              <a:buNone/>
              <a:defRPr/>
            </a:lvl2pPr>
            <a:lvl3pPr marL="722294" indent="0">
              <a:buNone/>
              <a:defRPr/>
            </a:lvl3pPr>
            <a:lvl4pPr marL="995338" indent="0">
              <a:buNone/>
              <a:defRPr/>
            </a:lvl4pPr>
            <a:lvl5pPr marL="1395377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67953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609600" y="6210774"/>
            <a:ext cx="5488517" cy="447993"/>
          </a:xfrm>
        </p:spPr>
        <p:txBody>
          <a:bodyPr anchor="b"/>
          <a:lstStyle>
            <a:lvl1pPr marL="0" indent="0">
              <a:spcAft>
                <a:spcPts val="0"/>
              </a:spcAft>
              <a:buNone/>
              <a:defRPr sz="1200"/>
            </a:lvl1pPr>
            <a:lvl2pPr marL="376229" indent="0">
              <a:buNone/>
              <a:defRPr/>
            </a:lvl2pPr>
            <a:lvl3pPr marL="722294" indent="0">
              <a:buNone/>
              <a:defRPr/>
            </a:lvl3pPr>
            <a:lvl4pPr marL="995338" indent="0">
              <a:buNone/>
              <a:defRPr/>
            </a:lvl4pPr>
            <a:lvl5pPr marL="1395377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  <a:endParaRPr lang="en-GB" dirty="0"/>
          </a:p>
        </p:txBody>
      </p:sp>
      <p:sp>
        <p:nvSpPr>
          <p:cNvPr id="4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6098118" y="6210774"/>
            <a:ext cx="5488517" cy="447993"/>
          </a:xfrm>
        </p:spPr>
        <p:txBody>
          <a:bodyPr anchor="b"/>
          <a:lstStyle>
            <a:lvl1pPr marL="0" indent="0" algn="r">
              <a:spcAft>
                <a:spcPts val="0"/>
              </a:spcAft>
              <a:buNone/>
              <a:defRPr sz="1200"/>
            </a:lvl1pPr>
            <a:lvl2pPr marL="376229" indent="0">
              <a:buNone/>
              <a:defRPr/>
            </a:lvl2pPr>
            <a:lvl3pPr marL="722294" indent="0">
              <a:buNone/>
              <a:defRPr/>
            </a:lvl3pPr>
            <a:lvl4pPr marL="995338" indent="0">
              <a:buNone/>
              <a:defRPr/>
            </a:lvl4pPr>
            <a:lvl5pPr marL="1395377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40759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hpPlaceholderTitle"/>
          <p:cNvSpPr>
            <a:spLocks noGrp="1" noChangeArrowheads="1"/>
          </p:cNvSpPr>
          <p:nvPr>
            <p:ph type="title"/>
          </p:nvPr>
        </p:nvSpPr>
        <p:spPr bwMode="auto">
          <a:xfrm>
            <a:off x="517774" y="448084"/>
            <a:ext cx="9821333" cy="92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0993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Fare clic per modificare stile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Fare </a:t>
            </a:r>
            <a:r>
              <a:rPr lang="en-US" dirty="0" err="1"/>
              <a:t>clic</a:t>
            </a:r>
            <a:r>
              <a:rPr lang="en-US" dirty="0"/>
              <a:t> per </a:t>
            </a:r>
            <a:r>
              <a:rPr lang="en-US" dirty="0" err="1"/>
              <a:t>modificare</a:t>
            </a:r>
            <a:r>
              <a:rPr lang="en-US" dirty="0"/>
              <a:t> </a:t>
            </a:r>
            <a:r>
              <a:rPr lang="en-US" dirty="0" err="1"/>
              <a:t>gli</a:t>
            </a:r>
            <a:r>
              <a:rPr lang="en-US" dirty="0"/>
              <a:t> </a:t>
            </a:r>
            <a:r>
              <a:rPr lang="en-US" dirty="0" err="1"/>
              <a:t>stili</a:t>
            </a:r>
            <a:r>
              <a:rPr lang="en-US" dirty="0"/>
              <a:t> del </a:t>
            </a:r>
            <a:r>
              <a:rPr lang="en-US" dirty="0" err="1"/>
              <a:t>testo</a:t>
            </a:r>
            <a:r>
              <a:rPr lang="en-US" dirty="0"/>
              <a:t> </a:t>
            </a:r>
            <a:r>
              <a:rPr lang="en-US" dirty="0" err="1"/>
              <a:t>dello</a:t>
            </a:r>
            <a:r>
              <a:rPr lang="en-US" dirty="0"/>
              <a:t> schema</a:t>
            </a:r>
          </a:p>
          <a:p>
            <a:pPr lvl="1"/>
            <a:r>
              <a:rPr lang="en-US" dirty="0" err="1"/>
              <a:t>Secondo</a:t>
            </a:r>
            <a:r>
              <a:rPr lang="en-US" dirty="0"/>
              <a:t> </a:t>
            </a:r>
            <a:r>
              <a:rPr lang="en-US" dirty="0" err="1"/>
              <a:t>livello</a:t>
            </a:r>
            <a:endParaRPr lang="en-US" dirty="0"/>
          </a:p>
          <a:p>
            <a:pPr lvl="2"/>
            <a:r>
              <a:rPr lang="en-US" dirty="0" err="1"/>
              <a:t>Terzo</a:t>
            </a:r>
            <a:r>
              <a:rPr lang="en-US" dirty="0"/>
              <a:t> </a:t>
            </a:r>
            <a:r>
              <a:rPr lang="en-US" dirty="0" err="1"/>
              <a:t>livello</a:t>
            </a:r>
            <a:endParaRPr lang="en-US" dirty="0"/>
          </a:p>
          <a:p>
            <a:pPr lvl="3"/>
            <a:r>
              <a:rPr lang="en-US" dirty="0"/>
              <a:t>Quarto </a:t>
            </a:r>
            <a:r>
              <a:rPr lang="en-US" dirty="0" err="1"/>
              <a:t>livello</a:t>
            </a:r>
            <a:endParaRPr lang="en-US" dirty="0"/>
          </a:p>
          <a:p>
            <a:pPr lvl="4"/>
            <a:r>
              <a:rPr lang="en-US" dirty="0" err="1"/>
              <a:t>Quinto</a:t>
            </a:r>
            <a:r>
              <a:rPr lang="en-US" dirty="0"/>
              <a:t> </a:t>
            </a:r>
            <a:r>
              <a:rPr lang="en-US" dirty="0" err="1"/>
              <a:t>livello</a:t>
            </a:r>
            <a:endParaRPr lang="it-IT" dirty="0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2086F947-4537-4010-9FDA-DE6CE0E0A95B}" type="datetimeFigureOut">
              <a:rPr lang="en-US" i="1" smtClean="0">
                <a:solidFill>
                  <a:prstClr val="black">
                    <a:tint val="75000"/>
                  </a:prstClr>
                </a:solidFill>
                <a:latin typeface="Imago-Medium" pitchFamily="2" charset="0"/>
                <a:ea typeface="MS PGothic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3/19/19</a:t>
            </a:fld>
            <a:endParaRPr lang="en-US" i="1">
              <a:solidFill>
                <a:prstClr val="black">
                  <a:tint val="75000"/>
                </a:prstClr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it-IT" i="1">
              <a:solidFill>
                <a:prstClr val="black">
                  <a:tint val="75000"/>
                </a:prstClr>
              </a:solidFill>
              <a:latin typeface="Imago-Medium" pitchFamily="2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51748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615949" y="6237313"/>
            <a:ext cx="5096008" cy="43177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200"/>
            </a:lvl1pPr>
            <a:lvl2pPr marL="344478" indent="0">
              <a:buNone/>
              <a:defRPr sz="1200"/>
            </a:lvl2pPr>
            <a:lvl3pPr marL="687371" indent="0">
              <a:buNone/>
              <a:defRPr sz="1200"/>
            </a:lvl3pPr>
            <a:lvl4pPr marL="1038199" indent="0">
              <a:buNone/>
              <a:defRPr sz="1200"/>
            </a:lvl4pPr>
            <a:lvl5pPr marL="1395377" indent="0">
              <a:buNone/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6471576" y="6237313"/>
            <a:ext cx="5096008" cy="431777"/>
          </a:xfrm>
          <a:prstGeom prst="rect">
            <a:avLst/>
          </a:prstGeom>
        </p:spPr>
        <p:txBody>
          <a:bodyPr anchor="b"/>
          <a:lstStyle>
            <a:lvl1pPr marL="0" indent="0" algn="r">
              <a:buNone/>
              <a:defRPr sz="1200"/>
            </a:lvl1pPr>
            <a:lvl2pPr marL="344478" indent="0">
              <a:buNone/>
              <a:defRPr sz="1200"/>
            </a:lvl2pPr>
            <a:lvl3pPr marL="687371" indent="0">
              <a:buNone/>
              <a:defRPr sz="1200"/>
            </a:lvl3pPr>
            <a:lvl4pPr marL="1038199" indent="0">
              <a:buNone/>
              <a:defRPr sz="1200"/>
            </a:lvl4pPr>
            <a:lvl5pPr marL="1395377" indent="0">
              <a:buNone/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91131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27014"/>
            <a:ext cx="10970684" cy="11906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609600" y="6210774"/>
            <a:ext cx="5488517" cy="447993"/>
          </a:xfrm>
          <a:prstGeom prst="rect">
            <a:avLst/>
          </a:prstGeom>
        </p:spPr>
        <p:txBody>
          <a:bodyPr anchor="b"/>
          <a:lstStyle>
            <a:lvl1pPr marL="0" indent="0">
              <a:spcAft>
                <a:spcPts val="0"/>
              </a:spcAft>
              <a:buNone/>
              <a:defRPr sz="1200"/>
            </a:lvl1pPr>
            <a:lvl2pPr marL="376229" indent="0">
              <a:buNone/>
              <a:defRPr/>
            </a:lvl2pPr>
            <a:lvl3pPr marL="722294" indent="0">
              <a:buNone/>
              <a:defRPr/>
            </a:lvl3pPr>
            <a:lvl4pPr marL="995338" indent="0">
              <a:buNone/>
              <a:defRPr/>
            </a:lvl4pPr>
            <a:lvl5pPr marL="1395377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  <a:endParaRPr lang="en-GB" dirty="0"/>
          </a:p>
        </p:txBody>
      </p:sp>
      <p:sp>
        <p:nvSpPr>
          <p:cNvPr id="4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6098118" y="6210774"/>
            <a:ext cx="5488517" cy="447993"/>
          </a:xfrm>
          <a:prstGeom prst="rect">
            <a:avLst/>
          </a:prstGeom>
        </p:spPr>
        <p:txBody>
          <a:bodyPr anchor="b"/>
          <a:lstStyle>
            <a:lvl1pPr marL="0" indent="0" algn="r">
              <a:spcAft>
                <a:spcPts val="0"/>
              </a:spcAft>
              <a:buNone/>
              <a:defRPr sz="1200"/>
            </a:lvl1pPr>
            <a:lvl2pPr marL="376229" indent="0">
              <a:buNone/>
              <a:defRPr/>
            </a:lvl2pPr>
            <a:lvl3pPr marL="722294" indent="0">
              <a:buNone/>
              <a:defRPr/>
            </a:lvl3pPr>
            <a:lvl4pPr marL="995338" indent="0">
              <a:buNone/>
              <a:defRPr/>
            </a:lvl4pPr>
            <a:lvl5pPr marL="1395377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3646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- Cancer Immu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3" y="4406901"/>
            <a:ext cx="11228916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85" indent="0">
              <a:buNone/>
              <a:defRPr sz="2400"/>
            </a:lvl2pPr>
            <a:lvl3pPr marL="1219170" indent="0">
              <a:buNone/>
              <a:defRPr sz="2133"/>
            </a:lvl3pPr>
            <a:lvl4pPr marL="1828754" indent="0">
              <a:buNone/>
              <a:defRPr sz="1867"/>
            </a:lvl4pPr>
            <a:lvl5pPr marL="2438339" indent="0">
              <a:buNone/>
              <a:defRPr sz="1867"/>
            </a:lvl5pPr>
            <a:lvl6pPr marL="3047924" indent="0">
              <a:buNone/>
              <a:defRPr sz="1867"/>
            </a:lvl6pPr>
            <a:lvl7pPr marL="3657509" indent="0">
              <a:buNone/>
              <a:defRPr sz="1867"/>
            </a:lvl7pPr>
            <a:lvl8pPr marL="4267093" indent="0">
              <a:buNone/>
              <a:defRPr sz="1867"/>
            </a:lvl8pPr>
            <a:lvl9pPr marL="4876678" indent="0">
              <a:buNone/>
              <a:defRPr sz="1867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53939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5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75285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04233" y="6487779"/>
            <a:ext cx="1824218" cy="205121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79"/>
            <a:ext cx="1606209" cy="205121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865074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0"/>
          </p:nvPr>
        </p:nvSpPr>
        <p:spPr>
          <a:xfrm>
            <a:off x="484718" y="1447800"/>
            <a:ext cx="5452533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/>
          </p:nvPr>
        </p:nvSpPr>
        <p:spPr>
          <a:xfrm>
            <a:off x="6153151" y="1447800"/>
            <a:ext cx="5452533" cy="45291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9904233" y="6487779"/>
            <a:ext cx="1824218" cy="205121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463549" y="6487779"/>
            <a:ext cx="1606209" cy="205121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3317202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04233" y="6487779"/>
            <a:ext cx="1824218" cy="205121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79"/>
            <a:ext cx="1606209" cy="205121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25841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5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02302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 bwMode="auto">
          <a:xfrm>
            <a:off x="0" y="621233"/>
            <a:ext cx="12192000" cy="6243747"/>
          </a:xfrm>
          <a:custGeom>
            <a:avLst/>
            <a:gdLst>
              <a:gd name="connsiteX0" fmla="*/ 0 w 12192000"/>
              <a:gd name="connsiteY0" fmla="*/ 0 h 5887759"/>
              <a:gd name="connsiteX1" fmla="*/ 12192000 w 12192000"/>
              <a:gd name="connsiteY1" fmla="*/ 0 h 5887759"/>
              <a:gd name="connsiteX2" fmla="*/ 12192000 w 12192000"/>
              <a:gd name="connsiteY2" fmla="*/ 5887759 h 5887759"/>
              <a:gd name="connsiteX3" fmla="*/ 0 w 12192000"/>
              <a:gd name="connsiteY3" fmla="*/ 5887759 h 5887759"/>
              <a:gd name="connsiteX4" fmla="*/ 0 w 12192000"/>
              <a:gd name="connsiteY4" fmla="*/ 0 h 5887759"/>
              <a:gd name="connsiteX0" fmla="*/ 0 w 12192000"/>
              <a:gd name="connsiteY0" fmla="*/ 6979 h 5894738"/>
              <a:gd name="connsiteX1" fmla="*/ 342027 w 12192000"/>
              <a:gd name="connsiteY1" fmla="*/ 0 h 5894738"/>
              <a:gd name="connsiteX2" fmla="*/ 12192000 w 12192000"/>
              <a:gd name="connsiteY2" fmla="*/ 6979 h 5894738"/>
              <a:gd name="connsiteX3" fmla="*/ 12192000 w 12192000"/>
              <a:gd name="connsiteY3" fmla="*/ 5894738 h 5894738"/>
              <a:gd name="connsiteX4" fmla="*/ 0 w 12192000"/>
              <a:gd name="connsiteY4" fmla="*/ 5894738 h 5894738"/>
              <a:gd name="connsiteX5" fmla="*/ 0 w 12192000"/>
              <a:gd name="connsiteY5" fmla="*/ 6979 h 5894738"/>
              <a:gd name="connsiteX0" fmla="*/ 0 w 12192000"/>
              <a:gd name="connsiteY0" fmla="*/ 6979 h 5894738"/>
              <a:gd name="connsiteX1" fmla="*/ 10644733 w 12192000"/>
              <a:gd name="connsiteY1" fmla="*/ 0 h 5894738"/>
              <a:gd name="connsiteX2" fmla="*/ 12192000 w 12192000"/>
              <a:gd name="connsiteY2" fmla="*/ 6979 h 5894738"/>
              <a:gd name="connsiteX3" fmla="*/ 12192000 w 12192000"/>
              <a:gd name="connsiteY3" fmla="*/ 5894738 h 5894738"/>
              <a:gd name="connsiteX4" fmla="*/ 0 w 12192000"/>
              <a:gd name="connsiteY4" fmla="*/ 5894738 h 5894738"/>
              <a:gd name="connsiteX5" fmla="*/ 0 w 12192000"/>
              <a:gd name="connsiteY5" fmla="*/ 6979 h 5894738"/>
              <a:gd name="connsiteX0" fmla="*/ 0 w 12192000"/>
              <a:gd name="connsiteY0" fmla="*/ 13959 h 5901718"/>
              <a:gd name="connsiteX1" fmla="*/ 9953698 w 12192000"/>
              <a:gd name="connsiteY1" fmla="*/ 0 h 5901718"/>
              <a:gd name="connsiteX2" fmla="*/ 10644733 w 12192000"/>
              <a:gd name="connsiteY2" fmla="*/ 6980 h 5901718"/>
              <a:gd name="connsiteX3" fmla="*/ 12192000 w 12192000"/>
              <a:gd name="connsiteY3" fmla="*/ 13959 h 5901718"/>
              <a:gd name="connsiteX4" fmla="*/ 12192000 w 12192000"/>
              <a:gd name="connsiteY4" fmla="*/ 5901718 h 5901718"/>
              <a:gd name="connsiteX5" fmla="*/ 0 w 12192000"/>
              <a:gd name="connsiteY5" fmla="*/ 5901718 h 5901718"/>
              <a:gd name="connsiteX6" fmla="*/ 0 w 12192000"/>
              <a:gd name="connsiteY6" fmla="*/ 13959 h 5901718"/>
              <a:gd name="connsiteX0" fmla="*/ 0 w 12192000"/>
              <a:gd name="connsiteY0" fmla="*/ 355987 h 6243746"/>
              <a:gd name="connsiteX1" fmla="*/ 9995579 w 12192000"/>
              <a:gd name="connsiteY1" fmla="*/ 0 h 6243746"/>
              <a:gd name="connsiteX2" fmla="*/ 10644733 w 12192000"/>
              <a:gd name="connsiteY2" fmla="*/ 349008 h 6243746"/>
              <a:gd name="connsiteX3" fmla="*/ 12192000 w 12192000"/>
              <a:gd name="connsiteY3" fmla="*/ 355987 h 6243746"/>
              <a:gd name="connsiteX4" fmla="*/ 12192000 w 12192000"/>
              <a:gd name="connsiteY4" fmla="*/ 6243746 h 6243746"/>
              <a:gd name="connsiteX5" fmla="*/ 0 w 12192000"/>
              <a:gd name="connsiteY5" fmla="*/ 6243746 h 6243746"/>
              <a:gd name="connsiteX6" fmla="*/ 0 w 12192000"/>
              <a:gd name="connsiteY6" fmla="*/ 355987 h 6243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243746">
                <a:moveTo>
                  <a:pt x="0" y="355987"/>
                </a:moveTo>
                <a:lnTo>
                  <a:pt x="9995579" y="0"/>
                </a:lnTo>
                <a:lnTo>
                  <a:pt x="10644733" y="349008"/>
                </a:lnTo>
                <a:lnTo>
                  <a:pt x="12192000" y="355987"/>
                </a:lnTo>
                <a:lnTo>
                  <a:pt x="12192000" y="6243746"/>
                </a:lnTo>
                <a:lnTo>
                  <a:pt x="0" y="6243746"/>
                </a:lnTo>
                <a:lnTo>
                  <a:pt x="0" y="355987"/>
                </a:lnTo>
                <a:close/>
              </a:path>
            </a:pathLst>
          </a:custGeom>
          <a:solidFill>
            <a:schemeClr val="bg1">
              <a:alpha val="90000"/>
            </a:schemeClr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square" rtlCol="0" anchor="ctr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endParaRPr lang="en-GB" b="1" dirty="0">
              <a:solidFill>
                <a:srgbClr val="FFFFFF"/>
              </a:solidFill>
              <a:ea typeface="MS PGothic" pitchFamily="34" charset="-128"/>
              <a:cs typeface="ヒラギノ角ゴ Pro W3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5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14926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EF6B24-FE7E-4152-9978-735038326281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163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Fare clic per modificare stile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Fare </a:t>
            </a:r>
            <a:r>
              <a:rPr lang="en-US" dirty="0" err="1"/>
              <a:t>clic</a:t>
            </a:r>
            <a:r>
              <a:rPr lang="en-US" dirty="0"/>
              <a:t> per </a:t>
            </a:r>
            <a:r>
              <a:rPr lang="en-US" dirty="0" err="1"/>
              <a:t>modificare</a:t>
            </a:r>
            <a:r>
              <a:rPr lang="en-US" dirty="0"/>
              <a:t> </a:t>
            </a:r>
            <a:r>
              <a:rPr lang="en-US" dirty="0" err="1"/>
              <a:t>gli</a:t>
            </a:r>
            <a:r>
              <a:rPr lang="en-US" dirty="0"/>
              <a:t> </a:t>
            </a:r>
            <a:r>
              <a:rPr lang="en-US" dirty="0" err="1"/>
              <a:t>stili</a:t>
            </a:r>
            <a:r>
              <a:rPr lang="en-US" dirty="0"/>
              <a:t> del </a:t>
            </a:r>
            <a:r>
              <a:rPr lang="en-US" dirty="0" err="1"/>
              <a:t>testo</a:t>
            </a:r>
            <a:r>
              <a:rPr lang="en-US" dirty="0"/>
              <a:t> </a:t>
            </a:r>
            <a:r>
              <a:rPr lang="en-US" dirty="0" err="1"/>
              <a:t>dello</a:t>
            </a:r>
            <a:r>
              <a:rPr lang="en-US" dirty="0"/>
              <a:t> schema</a:t>
            </a:r>
          </a:p>
          <a:p>
            <a:pPr lvl="1"/>
            <a:r>
              <a:rPr lang="en-US" dirty="0" err="1"/>
              <a:t>Secondo</a:t>
            </a:r>
            <a:r>
              <a:rPr lang="en-US" dirty="0"/>
              <a:t> </a:t>
            </a:r>
            <a:r>
              <a:rPr lang="en-US" dirty="0" err="1"/>
              <a:t>livello</a:t>
            </a:r>
            <a:endParaRPr lang="en-US" dirty="0"/>
          </a:p>
          <a:p>
            <a:pPr lvl="2"/>
            <a:r>
              <a:rPr lang="en-US" dirty="0" err="1"/>
              <a:t>Terzo</a:t>
            </a:r>
            <a:r>
              <a:rPr lang="en-US" dirty="0"/>
              <a:t> </a:t>
            </a:r>
            <a:r>
              <a:rPr lang="en-US" dirty="0" err="1"/>
              <a:t>livello</a:t>
            </a:r>
            <a:endParaRPr lang="en-US" dirty="0"/>
          </a:p>
          <a:p>
            <a:pPr lvl="3"/>
            <a:r>
              <a:rPr lang="en-US" dirty="0"/>
              <a:t>Quarto </a:t>
            </a:r>
            <a:r>
              <a:rPr lang="en-US" dirty="0" err="1"/>
              <a:t>livello</a:t>
            </a:r>
            <a:endParaRPr lang="en-US" dirty="0"/>
          </a:p>
          <a:p>
            <a:pPr lvl="4"/>
            <a:r>
              <a:rPr lang="en-US" dirty="0" err="1"/>
              <a:t>Quinto</a:t>
            </a:r>
            <a:r>
              <a:rPr lang="en-US" dirty="0"/>
              <a:t> </a:t>
            </a:r>
            <a:r>
              <a:rPr lang="en-US" dirty="0" err="1"/>
              <a:t>livello</a:t>
            </a:r>
            <a:endParaRPr lang="it-IT" dirty="0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2086F947-4537-4010-9FDA-DE6CE0E0A95B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3/19/19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7703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33493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 baseline="0"/>
            </a:lvl6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23570" y="5605273"/>
            <a:ext cx="11300647" cy="510489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srgbClr val="808285"/>
              </a:solidFill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425451" y="1188493"/>
            <a:ext cx="11301984" cy="232272"/>
          </a:xfrm>
        </p:spPr>
        <p:txBody>
          <a:bodyPr bIns="0" anchor="ctr"/>
          <a:lstStyle>
            <a:lvl1pPr>
              <a:defRPr sz="1600" b="0" i="1">
                <a:solidFill>
                  <a:srgbClr val="FF0000"/>
                </a:solidFill>
              </a:defRPr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 dirty="0"/>
              <a:t>Click to edit Eyebrow text styles</a:t>
            </a:r>
          </a:p>
        </p:txBody>
      </p:sp>
    </p:spTree>
    <p:extLst>
      <p:ext uri="{BB962C8B-B14F-4D97-AF65-F5344CB8AC3E}">
        <p14:creationId xmlns:p14="http://schemas.microsoft.com/office/powerpoint/2010/main" val="2219317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8934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 bwMode="auto">
          <a:xfrm>
            <a:off x="0" y="621233"/>
            <a:ext cx="12192000" cy="6243747"/>
          </a:xfrm>
          <a:custGeom>
            <a:avLst/>
            <a:gdLst>
              <a:gd name="connsiteX0" fmla="*/ 0 w 12192000"/>
              <a:gd name="connsiteY0" fmla="*/ 0 h 5887759"/>
              <a:gd name="connsiteX1" fmla="*/ 12192000 w 12192000"/>
              <a:gd name="connsiteY1" fmla="*/ 0 h 5887759"/>
              <a:gd name="connsiteX2" fmla="*/ 12192000 w 12192000"/>
              <a:gd name="connsiteY2" fmla="*/ 5887759 h 5887759"/>
              <a:gd name="connsiteX3" fmla="*/ 0 w 12192000"/>
              <a:gd name="connsiteY3" fmla="*/ 5887759 h 5887759"/>
              <a:gd name="connsiteX4" fmla="*/ 0 w 12192000"/>
              <a:gd name="connsiteY4" fmla="*/ 0 h 5887759"/>
              <a:gd name="connsiteX0" fmla="*/ 0 w 12192000"/>
              <a:gd name="connsiteY0" fmla="*/ 6979 h 5894738"/>
              <a:gd name="connsiteX1" fmla="*/ 342027 w 12192000"/>
              <a:gd name="connsiteY1" fmla="*/ 0 h 5894738"/>
              <a:gd name="connsiteX2" fmla="*/ 12192000 w 12192000"/>
              <a:gd name="connsiteY2" fmla="*/ 6979 h 5894738"/>
              <a:gd name="connsiteX3" fmla="*/ 12192000 w 12192000"/>
              <a:gd name="connsiteY3" fmla="*/ 5894738 h 5894738"/>
              <a:gd name="connsiteX4" fmla="*/ 0 w 12192000"/>
              <a:gd name="connsiteY4" fmla="*/ 5894738 h 5894738"/>
              <a:gd name="connsiteX5" fmla="*/ 0 w 12192000"/>
              <a:gd name="connsiteY5" fmla="*/ 6979 h 5894738"/>
              <a:gd name="connsiteX0" fmla="*/ 0 w 12192000"/>
              <a:gd name="connsiteY0" fmla="*/ 6979 h 5894738"/>
              <a:gd name="connsiteX1" fmla="*/ 10644733 w 12192000"/>
              <a:gd name="connsiteY1" fmla="*/ 0 h 5894738"/>
              <a:gd name="connsiteX2" fmla="*/ 12192000 w 12192000"/>
              <a:gd name="connsiteY2" fmla="*/ 6979 h 5894738"/>
              <a:gd name="connsiteX3" fmla="*/ 12192000 w 12192000"/>
              <a:gd name="connsiteY3" fmla="*/ 5894738 h 5894738"/>
              <a:gd name="connsiteX4" fmla="*/ 0 w 12192000"/>
              <a:gd name="connsiteY4" fmla="*/ 5894738 h 5894738"/>
              <a:gd name="connsiteX5" fmla="*/ 0 w 12192000"/>
              <a:gd name="connsiteY5" fmla="*/ 6979 h 5894738"/>
              <a:gd name="connsiteX0" fmla="*/ 0 w 12192000"/>
              <a:gd name="connsiteY0" fmla="*/ 13959 h 5901718"/>
              <a:gd name="connsiteX1" fmla="*/ 9953698 w 12192000"/>
              <a:gd name="connsiteY1" fmla="*/ 0 h 5901718"/>
              <a:gd name="connsiteX2" fmla="*/ 10644733 w 12192000"/>
              <a:gd name="connsiteY2" fmla="*/ 6980 h 5901718"/>
              <a:gd name="connsiteX3" fmla="*/ 12192000 w 12192000"/>
              <a:gd name="connsiteY3" fmla="*/ 13959 h 5901718"/>
              <a:gd name="connsiteX4" fmla="*/ 12192000 w 12192000"/>
              <a:gd name="connsiteY4" fmla="*/ 5901718 h 5901718"/>
              <a:gd name="connsiteX5" fmla="*/ 0 w 12192000"/>
              <a:gd name="connsiteY5" fmla="*/ 5901718 h 5901718"/>
              <a:gd name="connsiteX6" fmla="*/ 0 w 12192000"/>
              <a:gd name="connsiteY6" fmla="*/ 13959 h 5901718"/>
              <a:gd name="connsiteX0" fmla="*/ 0 w 12192000"/>
              <a:gd name="connsiteY0" fmla="*/ 355987 h 6243746"/>
              <a:gd name="connsiteX1" fmla="*/ 9995579 w 12192000"/>
              <a:gd name="connsiteY1" fmla="*/ 0 h 6243746"/>
              <a:gd name="connsiteX2" fmla="*/ 10644733 w 12192000"/>
              <a:gd name="connsiteY2" fmla="*/ 349008 h 6243746"/>
              <a:gd name="connsiteX3" fmla="*/ 12192000 w 12192000"/>
              <a:gd name="connsiteY3" fmla="*/ 355987 h 6243746"/>
              <a:gd name="connsiteX4" fmla="*/ 12192000 w 12192000"/>
              <a:gd name="connsiteY4" fmla="*/ 6243746 h 6243746"/>
              <a:gd name="connsiteX5" fmla="*/ 0 w 12192000"/>
              <a:gd name="connsiteY5" fmla="*/ 6243746 h 6243746"/>
              <a:gd name="connsiteX6" fmla="*/ 0 w 12192000"/>
              <a:gd name="connsiteY6" fmla="*/ 355987 h 6243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243746">
                <a:moveTo>
                  <a:pt x="0" y="355987"/>
                </a:moveTo>
                <a:lnTo>
                  <a:pt x="9995579" y="0"/>
                </a:lnTo>
                <a:lnTo>
                  <a:pt x="10644733" y="349008"/>
                </a:lnTo>
                <a:lnTo>
                  <a:pt x="12192000" y="355987"/>
                </a:lnTo>
                <a:lnTo>
                  <a:pt x="12192000" y="6243746"/>
                </a:lnTo>
                <a:lnTo>
                  <a:pt x="0" y="6243746"/>
                </a:lnTo>
                <a:lnTo>
                  <a:pt x="0" y="355987"/>
                </a:lnTo>
                <a:close/>
              </a:path>
            </a:pathLst>
          </a:custGeom>
          <a:solidFill>
            <a:schemeClr val="bg1">
              <a:alpha val="90000"/>
            </a:schemeClr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square" rtlCol="0" anchor="ctr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endParaRPr lang="en-GB" b="1" dirty="0">
              <a:solidFill>
                <a:srgbClr val="FFFFFF"/>
              </a:solidFill>
              <a:ea typeface="MS PGothic" pitchFamily="34" charset="-128"/>
              <a:cs typeface="ヒラギノ角ゴ Pro W3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13"/>
          <p:cNvSpPr>
            <a:spLocks noGrp="1"/>
          </p:cNvSpPr>
          <p:nvPr>
            <p:ph type="body" sz="quarter" idx="13" hasCustomPrompt="1"/>
          </p:nvPr>
        </p:nvSpPr>
        <p:spPr>
          <a:xfrm>
            <a:off x="529168" y="6324605"/>
            <a:ext cx="5566832" cy="377825"/>
          </a:xfrm>
        </p:spPr>
        <p:txBody>
          <a:bodyPr lIns="0" tIns="0" rIns="0" bIns="0" anchor="b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Footnotes</a:t>
            </a:r>
            <a:endParaRPr lang="en-GB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3" y="6324600"/>
            <a:ext cx="5575300" cy="381000"/>
          </a:xfrm>
        </p:spPr>
        <p:txBody>
          <a:bodyPr bIns="0"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200"/>
            </a:lvl1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46284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Holding Slide Ovarian Canc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553" y="275791"/>
            <a:ext cx="7562361" cy="5118692"/>
          </a:xfrm>
          <a:prstGeom prst="rect">
            <a:avLst/>
          </a:prstGeom>
        </p:spPr>
      </p:pic>
      <p:sp>
        <p:nvSpPr>
          <p:cNvPr id="4" name="Rectangle 3"/>
          <p:cNvSpPr/>
          <p:nvPr userDrawn="1"/>
        </p:nvSpPr>
        <p:spPr bwMode="auto">
          <a:xfrm>
            <a:off x="6010443" y="1860886"/>
            <a:ext cx="5718008" cy="1818105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endParaRPr lang="en-GB" sz="2400" dirty="0">
              <a:solidFill>
                <a:srgbClr val="000000"/>
              </a:solidFill>
              <a:latin typeface="Imago" panose="020B0500060000020004" pitchFamily="34" charset="0"/>
            </a:endParaRPr>
          </a:p>
        </p:txBody>
      </p:sp>
      <p:sp>
        <p:nvSpPr>
          <p:cNvPr id="1264" name="Text Placeholder 1263"/>
          <p:cNvSpPr>
            <a:spLocks noGrp="1"/>
          </p:cNvSpPr>
          <p:nvPr>
            <p:ph type="body" sz="quarter" idx="10"/>
          </p:nvPr>
        </p:nvSpPr>
        <p:spPr>
          <a:xfrm>
            <a:off x="6096859" y="2162053"/>
            <a:ext cx="5567448" cy="518939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266" name="Text Placeholder 1263"/>
          <p:cNvSpPr>
            <a:spLocks noGrp="1"/>
          </p:cNvSpPr>
          <p:nvPr>
            <p:ph type="body" sz="quarter" idx="11"/>
          </p:nvPr>
        </p:nvSpPr>
        <p:spPr>
          <a:xfrm>
            <a:off x="6096859" y="2712236"/>
            <a:ext cx="5567448" cy="518939"/>
          </a:xfrm>
        </p:spPr>
        <p:txBody>
          <a:bodyPr anchor="t"/>
          <a:lstStyle>
            <a:lvl1pPr marL="0" indent="0">
              <a:buNone/>
              <a:defRPr sz="2000" b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65127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olding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4"/>
          <a:stretch/>
        </p:blipFill>
        <p:spPr>
          <a:xfrm>
            <a:off x="-15434" y="0"/>
            <a:ext cx="12207435" cy="6858000"/>
          </a:xfrm>
          <a:prstGeom prst="rect">
            <a:avLst/>
          </a:prstGeom>
        </p:spPr>
      </p:pic>
      <p:sp>
        <p:nvSpPr>
          <p:cNvPr id="5" name="Rectangle 4"/>
          <p:cNvSpPr/>
          <p:nvPr userDrawn="1"/>
        </p:nvSpPr>
        <p:spPr bwMode="auto">
          <a:xfrm>
            <a:off x="-17097" y="0"/>
            <a:ext cx="12207433" cy="6858000"/>
          </a:xfrm>
          <a:prstGeom prst="rect">
            <a:avLst/>
          </a:prstGeom>
          <a:solidFill>
            <a:srgbClr val="FFFFFF">
              <a:alpha val="89804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7" name="Rectangle 2506"/>
          <p:cNvSpPr/>
          <p:nvPr userDrawn="1"/>
        </p:nvSpPr>
        <p:spPr>
          <a:xfrm>
            <a:off x="473712" y="113533"/>
            <a:ext cx="3628389" cy="424947"/>
          </a:xfrm>
          <a:prstGeom prst="rect">
            <a:avLst/>
          </a:prstGeom>
        </p:spPr>
        <p:txBody>
          <a:bodyPr wrap="square" lIns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1333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</a:rPr>
              <a:t> IGCS 2016 Industry Satellite Symposium </a:t>
            </a:r>
            <a:endParaRPr lang="en-GB" sz="1333" i="1" dirty="0">
              <a:solidFill>
                <a:srgbClr val="000000"/>
              </a:solidFill>
              <a:latin typeface="Imago" pitchFamily="2" charset="0"/>
              <a:ea typeface="MS PGothic" pitchFamily="34" charset="-128"/>
            </a:endParaRPr>
          </a:p>
        </p:txBody>
      </p:sp>
      <p:sp>
        <p:nvSpPr>
          <p:cNvPr id="2307" name="Line 665"/>
          <p:cNvSpPr>
            <a:spLocks noChangeShapeType="1"/>
          </p:cNvSpPr>
          <p:nvPr userDrawn="1"/>
        </p:nvSpPr>
        <p:spPr bwMode="auto">
          <a:xfrm>
            <a:off x="58850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8" name="Line 666"/>
          <p:cNvSpPr>
            <a:spLocks noChangeShapeType="1"/>
          </p:cNvSpPr>
          <p:nvPr userDrawn="1"/>
        </p:nvSpPr>
        <p:spPr bwMode="auto">
          <a:xfrm>
            <a:off x="58850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9" name="Freeform 667"/>
          <p:cNvSpPr>
            <a:spLocks/>
          </p:cNvSpPr>
          <p:nvPr userDrawn="1"/>
        </p:nvSpPr>
        <p:spPr bwMode="auto">
          <a:xfrm>
            <a:off x="5881680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0" name="Freeform 668"/>
          <p:cNvSpPr>
            <a:spLocks/>
          </p:cNvSpPr>
          <p:nvPr userDrawn="1"/>
        </p:nvSpPr>
        <p:spPr bwMode="auto">
          <a:xfrm>
            <a:off x="5881680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1" name="Line 669"/>
          <p:cNvSpPr>
            <a:spLocks noChangeShapeType="1"/>
          </p:cNvSpPr>
          <p:nvPr userDrawn="1"/>
        </p:nvSpPr>
        <p:spPr bwMode="auto">
          <a:xfrm>
            <a:off x="59398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2" name="Line 670"/>
          <p:cNvSpPr>
            <a:spLocks noChangeShapeType="1"/>
          </p:cNvSpPr>
          <p:nvPr userDrawn="1"/>
        </p:nvSpPr>
        <p:spPr bwMode="auto">
          <a:xfrm>
            <a:off x="59398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3" name="Freeform 671"/>
          <p:cNvSpPr>
            <a:spLocks/>
          </p:cNvSpPr>
          <p:nvPr userDrawn="1"/>
        </p:nvSpPr>
        <p:spPr bwMode="auto">
          <a:xfrm>
            <a:off x="59365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4" name="Freeform 672"/>
          <p:cNvSpPr>
            <a:spLocks/>
          </p:cNvSpPr>
          <p:nvPr userDrawn="1"/>
        </p:nvSpPr>
        <p:spPr bwMode="auto">
          <a:xfrm>
            <a:off x="59365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5" name="Line 673"/>
          <p:cNvSpPr>
            <a:spLocks noChangeShapeType="1"/>
          </p:cNvSpPr>
          <p:nvPr userDrawn="1"/>
        </p:nvSpPr>
        <p:spPr bwMode="auto">
          <a:xfrm>
            <a:off x="59963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6" name="Line 674"/>
          <p:cNvSpPr>
            <a:spLocks noChangeShapeType="1"/>
          </p:cNvSpPr>
          <p:nvPr userDrawn="1"/>
        </p:nvSpPr>
        <p:spPr bwMode="auto">
          <a:xfrm>
            <a:off x="59963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7" name="Freeform 675"/>
          <p:cNvSpPr>
            <a:spLocks/>
          </p:cNvSpPr>
          <p:nvPr userDrawn="1"/>
        </p:nvSpPr>
        <p:spPr bwMode="auto">
          <a:xfrm>
            <a:off x="599140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8" name="Freeform 676"/>
          <p:cNvSpPr>
            <a:spLocks/>
          </p:cNvSpPr>
          <p:nvPr userDrawn="1"/>
        </p:nvSpPr>
        <p:spPr bwMode="auto">
          <a:xfrm>
            <a:off x="599140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9" name="Line 677"/>
          <p:cNvSpPr>
            <a:spLocks noChangeShapeType="1"/>
          </p:cNvSpPr>
          <p:nvPr userDrawn="1"/>
        </p:nvSpPr>
        <p:spPr bwMode="auto">
          <a:xfrm>
            <a:off x="605457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0" name="Line 678"/>
          <p:cNvSpPr>
            <a:spLocks noChangeShapeType="1"/>
          </p:cNvSpPr>
          <p:nvPr userDrawn="1"/>
        </p:nvSpPr>
        <p:spPr bwMode="auto">
          <a:xfrm>
            <a:off x="605457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1" name="Freeform 679"/>
          <p:cNvSpPr>
            <a:spLocks/>
          </p:cNvSpPr>
          <p:nvPr userDrawn="1"/>
        </p:nvSpPr>
        <p:spPr bwMode="auto">
          <a:xfrm>
            <a:off x="605124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2" name="Freeform 680"/>
          <p:cNvSpPr>
            <a:spLocks/>
          </p:cNvSpPr>
          <p:nvPr userDrawn="1"/>
        </p:nvSpPr>
        <p:spPr bwMode="auto">
          <a:xfrm>
            <a:off x="605124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3" name="Line 681"/>
          <p:cNvSpPr>
            <a:spLocks noChangeShapeType="1"/>
          </p:cNvSpPr>
          <p:nvPr userDrawn="1"/>
        </p:nvSpPr>
        <p:spPr bwMode="auto">
          <a:xfrm>
            <a:off x="610943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4" name="Line 682"/>
          <p:cNvSpPr>
            <a:spLocks noChangeShapeType="1"/>
          </p:cNvSpPr>
          <p:nvPr userDrawn="1"/>
        </p:nvSpPr>
        <p:spPr bwMode="auto">
          <a:xfrm>
            <a:off x="610943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5" name="Freeform 683"/>
          <p:cNvSpPr>
            <a:spLocks/>
          </p:cNvSpPr>
          <p:nvPr userDrawn="1"/>
        </p:nvSpPr>
        <p:spPr bwMode="auto">
          <a:xfrm>
            <a:off x="610611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6" name="Freeform 684"/>
          <p:cNvSpPr>
            <a:spLocks/>
          </p:cNvSpPr>
          <p:nvPr userDrawn="1"/>
        </p:nvSpPr>
        <p:spPr bwMode="auto">
          <a:xfrm>
            <a:off x="610611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7" name="Line 685"/>
          <p:cNvSpPr>
            <a:spLocks noChangeShapeType="1"/>
          </p:cNvSpPr>
          <p:nvPr userDrawn="1"/>
        </p:nvSpPr>
        <p:spPr bwMode="auto">
          <a:xfrm>
            <a:off x="616429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8" name="Line 686"/>
          <p:cNvSpPr>
            <a:spLocks noChangeShapeType="1"/>
          </p:cNvSpPr>
          <p:nvPr userDrawn="1"/>
        </p:nvSpPr>
        <p:spPr bwMode="auto">
          <a:xfrm>
            <a:off x="616429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9" name="Freeform 687"/>
          <p:cNvSpPr>
            <a:spLocks/>
          </p:cNvSpPr>
          <p:nvPr userDrawn="1"/>
        </p:nvSpPr>
        <p:spPr bwMode="auto">
          <a:xfrm>
            <a:off x="616097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0" name="Freeform 688"/>
          <p:cNvSpPr>
            <a:spLocks/>
          </p:cNvSpPr>
          <p:nvPr userDrawn="1"/>
        </p:nvSpPr>
        <p:spPr bwMode="auto">
          <a:xfrm>
            <a:off x="616097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1" name="Line 689"/>
          <p:cNvSpPr>
            <a:spLocks noChangeShapeType="1"/>
          </p:cNvSpPr>
          <p:nvPr userDrawn="1"/>
        </p:nvSpPr>
        <p:spPr bwMode="auto">
          <a:xfrm>
            <a:off x="62241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2" name="Line 690"/>
          <p:cNvSpPr>
            <a:spLocks noChangeShapeType="1"/>
          </p:cNvSpPr>
          <p:nvPr userDrawn="1"/>
        </p:nvSpPr>
        <p:spPr bwMode="auto">
          <a:xfrm>
            <a:off x="62241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3" name="Freeform 691"/>
          <p:cNvSpPr>
            <a:spLocks/>
          </p:cNvSpPr>
          <p:nvPr userDrawn="1"/>
        </p:nvSpPr>
        <p:spPr bwMode="auto">
          <a:xfrm>
            <a:off x="621915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4" name="Freeform 692"/>
          <p:cNvSpPr>
            <a:spLocks/>
          </p:cNvSpPr>
          <p:nvPr userDrawn="1"/>
        </p:nvSpPr>
        <p:spPr bwMode="auto">
          <a:xfrm>
            <a:off x="621915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5" name="Line 693"/>
          <p:cNvSpPr>
            <a:spLocks noChangeShapeType="1"/>
          </p:cNvSpPr>
          <p:nvPr userDrawn="1"/>
        </p:nvSpPr>
        <p:spPr bwMode="auto">
          <a:xfrm>
            <a:off x="627900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6" name="Line 694"/>
          <p:cNvSpPr>
            <a:spLocks noChangeShapeType="1"/>
          </p:cNvSpPr>
          <p:nvPr userDrawn="1"/>
        </p:nvSpPr>
        <p:spPr bwMode="auto">
          <a:xfrm>
            <a:off x="627900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7" name="Freeform 695"/>
          <p:cNvSpPr>
            <a:spLocks/>
          </p:cNvSpPr>
          <p:nvPr userDrawn="1"/>
        </p:nvSpPr>
        <p:spPr bwMode="auto">
          <a:xfrm>
            <a:off x="627402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8" name="Freeform 696"/>
          <p:cNvSpPr>
            <a:spLocks/>
          </p:cNvSpPr>
          <p:nvPr userDrawn="1"/>
        </p:nvSpPr>
        <p:spPr bwMode="auto">
          <a:xfrm>
            <a:off x="627402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9" name="Line 697"/>
          <p:cNvSpPr>
            <a:spLocks noChangeShapeType="1"/>
          </p:cNvSpPr>
          <p:nvPr userDrawn="1"/>
        </p:nvSpPr>
        <p:spPr bwMode="auto">
          <a:xfrm>
            <a:off x="63338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0" name="Line 698"/>
          <p:cNvSpPr>
            <a:spLocks noChangeShapeType="1"/>
          </p:cNvSpPr>
          <p:nvPr userDrawn="1"/>
        </p:nvSpPr>
        <p:spPr bwMode="auto">
          <a:xfrm>
            <a:off x="63338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1" name="Freeform 699"/>
          <p:cNvSpPr>
            <a:spLocks/>
          </p:cNvSpPr>
          <p:nvPr userDrawn="1"/>
        </p:nvSpPr>
        <p:spPr bwMode="auto">
          <a:xfrm>
            <a:off x="63305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2" name="Freeform 700"/>
          <p:cNvSpPr>
            <a:spLocks/>
          </p:cNvSpPr>
          <p:nvPr userDrawn="1"/>
        </p:nvSpPr>
        <p:spPr bwMode="auto">
          <a:xfrm>
            <a:off x="63305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3" name="Line 701"/>
          <p:cNvSpPr>
            <a:spLocks noChangeShapeType="1"/>
          </p:cNvSpPr>
          <p:nvPr userDrawn="1"/>
        </p:nvSpPr>
        <p:spPr bwMode="auto">
          <a:xfrm>
            <a:off x="63920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4" name="Line 702"/>
          <p:cNvSpPr>
            <a:spLocks noChangeShapeType="1"/>
          </p:cNvSpPr>
          <p:nvPr userDrawn="1"/>
        </p:nvSpPr>
        <p:spPr bwMode="auto">
          <a:xfrm>
            <a:off x="63920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5" name="Freeform 703"/>
          <p:cNvSpPr>
            <a:spLocks/>
          </p:cNvSpPr>
          <p:nvPr userDrawn="1"/>
        </p:nvSpPr>
        <p:spPr bwMode="auto">
          <a:xfrm>
            <a:off x="638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6" name="Freeform 704"/>
          <p:cNvSpPr>
            <a:spLocks/>
          </p:cNvSpPr>
          <p:nvPr userDrawn="1"/>
        </p:nvSpPr>
        <p:spPr bwMode="auto">
          <a:xfrm>
            <a:off x="638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7" name="Line 705"/>
          <p:cNvSpPr>
            <a:spLocks noChangeShapeType="1"/>
          </p:cNvSpPr>
          <p:nvPr userDrawn="1"/>
        </p:nvSpPr>
        <p:spPr bwMode="auto">
          <a:xfrm>
            <a:off x="64469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8" name="Line 706"/>
          <p:cNvSpPr>
            <a:spLocks noChangeShapeType="1"/>
          </p:cNvSpPr>
          <p:nvPr userDrawn="1"/>
        </p:nvSpPr>
        <p:spPr bwMode="auto">
          <a:xfrm>
            <a:off x="64469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9" name="Freeform 707"/>
          <p:cNvSpPr>
            <a:spLocks/>
          </p:cNvSpPr>
          <p:nvPr userDrawn="1"/>
        </p:nvSpPr>
        <p:spPr bwMode="auto">
          <a:xfrm>
            <a:off x="644359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0" name="Freeform 708"/>
          <p:cNvSpPr>
            <a:spLocks/>
          </p:cNvSpPr>
          <p:nvPr userDrawn="1"/>
        </p:nvSpPr>
        <p:spPr bwMode="auto">
          <a:xfrm>
            <a:off x="644359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1" name="Line 709"/>
          <p:cNvSpPr>
            <a:spLocks noChangeShapeType="1"/>
          </p:cNvSpPr>
          <p:nvPr userDrawn="1"/>
        </p:nvSpPr>
        <p:spPr bwMode="auto">
          <a:xfrm>
            <a:off x="65034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2" name="Line 710"/>
          <p:cNvSpPr>
            <a:spLocks noChangeShapeType="1"/>
          </p:cNvSpPr>
          <p:nvPr userDrawn="1"/>
        </p:nvSpPr>
        <p:spPr bwMode="auto">
          <a:xfrm>
            <a:off x="65034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3" name="Freeform 711"/>
          <p:cNvSpPr>
            <a:spLocks/>
          </p:cNvSpPr>
          <p:nvPr userDrawn="1"/>
        </p:nvSpPr>
        <p:spPr bwMode="auto">
          <a:xfrm>
            <a:off x="64984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4" name="Freeform 712"/>
          <p:cNvSpPr>
            <a:spLocks/>
          </p:cNvSpPr>
          <p:nvPr userDrawn="1"/>
        </p:nvSpPr>
        <p:spPr bwMode="auto">
          <a:xfrm>
            <a:off x="64984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5" name="Line 713"/>
          <p:cNvSpPr>
            <a:spLocks noChangeShapeType="1"/>
          </p:cNvSpPr>
          <p:nvPr userDrawn="1"/>
        </p:nvSpPr>
        <p:spPr bwMode="auto">
          <a:xfrm>
            <a:off x="65583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6" name="Line 714"/>
          <p:cNvSpPr>
            <a:spLocks noChangeShapeType="1"/>
          </p:cNvSpPr>
          <p:nvPr userDrawn="1"/>
        </p:nvSpPr>
        <p:spPr bwMode="auto">
          <a:xfrm>
            <a:off x="65583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7" name="Freeform 715"/>
          <p:cNvSpPr>
            <a:spLocks/>
          </p:cNvSpPr>
          <p:nvPr userDrawn="1"/>
        </p:nvSpPr>
        <p:spPr bwMode="auto">
          <a:xfrm>
            <a:off x="655331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8" name="Freeform 716"/>
          <p:cNvSpPr>
            <a:spLocks/>
          </p:cNvSpPr>
          <p:nvPr userDrawn="1"/>
        </p:nvSpPr>
        <p:spPr bwMode="auto">
          <a:xfrm>
            <a:off x="655331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9" name="Line 717"/>
          <p:cNvSpPr>
            <a:spLocks noChangeShapeType="1"/>
          </p:cNvSpPr>
          <p:nvPr userDrawn="1"/>
        </p:nvSpPr>
        <p:spPr bwMode="auto">
          <a:xfrm>
            <a:off x="661648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0" name="Line 718"/>
          <p:cNvSpPr>
            <a:spLocks noChangeShapeType="1"/>
          </p:cNvSpPr>
          <p:nvPr userDrawn="1"/>
        </p:nvSpPr>
        <p:spPr bwMode="auto">
          <a:xfrm>
            <a:off x="661648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1" name="Freeform 719"/>
          <p:cNvSpPr>
            <a:spLocks/>
          </p:cNvSpPr>
          <p:nvPr userDrawn="1"/>
        </p:nvSpPr>
        <p:spPr bwMode="auto">
          <a:xfrm>
            <a:off x="661316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2" name="Freeform 720"/>
          <p:cNvSpPr>
            <a:spLocks/>
          </p:cNvSpPr>
          <p:nvPr userDrawn="1"/>
        </p:nvSpPr>
        <p:spPr bwMode="auto">
          <a:xfrm>
            <a:off x="661316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3" name="Line 721"/>
          <p:cNvSpPr>
            <a:spLocks noChangeShapeType="1"/>
          </p:cNvSpPr>
          <p:nvPr userDrawn="1"/>
        </p:nvSpPr>
        <p:spPr bwMode="auto">
          <a:xfrm>
            <a:off x="66713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4" name="Line 722"/>
          <p:cNvSpPr>
            <a:spLocks noChangeShapeType="1"/>
          </p:cNvSpPr>
          <p:nvPr userDrawn="1"/>
        </p:nvSpPr>
        <p:spPr bwMode="auto">
          <a:xfrm>
            <a:off x="66713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5" name="Freeform 723"/>
          <p:cNvSpPr>
            <a:spLocks/>
          </p:cNvSpPr>
          <p:nvPr userDrawn="1"/>
        </p:nvSpPr>
        <p:spPr bwMode="auto">
          <a:xfrm>
            <a:off x="666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6" name="Freeform 724"/>
          <p:cNvSpPr>
            <a:spLocks/>
          </p:cNvSpPr>
          <p:nvPr userDrawn="1"/>
        </p:nvSpPr>
        <p:spPr bwMode="auto">
          <a:xfrm>
            <a:off x="666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7" name="Line 725"/>
          <p:cNvSpPr>
            <a:spLocks noChangeShapeType="1"/>
          </p:cNvSpPr>
          <p:nvPr userDrawn="1"/>
        </p:nvSpPr>
        <p:spPr bwMode="auto">
          <a:xfrm>
            <a:off x="67262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8" name="Line 726"/>
          <p:cNvSpPr>
            <a:spLocks noChangeShapeType="1"/>
          </p:cNvSpPr>
          <p:nvPr userDrawn="1"/>
        </p:nvSpPr>
        <p:spPr bwMode="auto">
          <a:xfrm>
            <a:off x="67262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9" name="Freeform 727"/>
          <p:cNvSpPr>
            <a:spLocks/>
          </p:cNvSpPr>
          <p:nvPr userDrawn="1"/>
        </p:nvSpPr>
        <p:spPr bwMode="auto">
          <a:xfrm>
            <a:off x="672288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0" name="Freeform 728"/>
          <p:cNvSpPr>
            <a:spLocks/>
          </p:cNvSpPr>
          <p:nvPr userDrawn="1"/>
        </p:nvSpPr>
        <p:spPr bwMode="auto">
          <a:xfrm>
            <a:off x="672288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1" name="Line 729"/>
          <p:cNvSpPr>
            <a:spLocks noChangeShapeType="1"/>
          </p:cNvSpPr>
          <p:nvPr userDrawn="1"/>
        </p:nvSpPr>
        <p:spPr bwMode="auto">
          <a:xfrm>
            <a:off x="67860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2" name="Line 730"/>
          <p:cNvSpPr>
            <a:spLocks noChangeShapeType="1"/>
          </p:cNvSpPr>
          <p:nvPr userDrawn="1"/>
        </p:nvSpPr>
        <p:spPr bwMode="auto">
          <a:xfrm>
            <a:off x="67860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3" name="Freeform 731"/>
          <p:cNvSpPr>
            <a:spLocks/>
          </p:cNvSpPr>
          <p:nvPr userDrawn="1"/>
        </p:nvSpPr>
        <p:spPr bwMode="auto">
          <a:xfrm>
            <a:off x="678107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4" name="Freeform 732"/>
          <p:cNvSpPr>
            <a:spLocks/>
          </p:cNvSpPr>
          <p:nvPr userDrawn="1"/>
        </p:nvSpPr>
        <p:spPr bwMode="auto">
          <a:xfrm>
            <a:off x="678107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5" name="Line 733"/>
          <p:cNvSpPr>
            <a:spLocks noChangeShapeType="1"/>
          </p:cNvSpPr>
          <p:nvPr userDrawn="1"/>
        </p:nvSpPr>
        <p:spPr bwMode="auto">
          <a:xfrm>
            <a:off x="684091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6" name="Line 734"/>
          <p:cNvSpPr>
            <a:spLocks noChangeShapeType="1"/>
          </p:cNvSpPr>
          <p:nvPr userDrawn="1"/>
        </p:nvSpPr>
        <p:spPr bwMode="auto">
          <a:xfrm>
            <a:off x="684091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7" name="Freeform 735"/>
          <p:cNvSpPr>
            <a:spLocks/>
          </p:cNvSpPr>
          <p:nvPr userDrawn="1"/>
        </p:nvSpPr>
        <p:spPr bwMode="auto">
          <a:xfrm>
            <a:off x="683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8" name="Freeform 736"/>
          <p:cNvSpPr>
            <a:spLocks/>
          </p:cNvSpPr>
          <p:nvPr userDrawn="1"/>
        </p:nvSpPr>
        <p:spPr bwMode="auto">
          <a:xfrm>
            <a:off x="683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9" name="Line 737"/>
          <p:cNvSpPr>
            <a:spLocks noChangeShapeType="1"/>
          </p:cNvSpPr>
          <p:nvPr userDrawn="1"/>
        </p:nvSpPr>
        <p:spPr bwMode="auto">
          <a:xfrm>
            <a:off x="68957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0" name="Line 738"/>
          <p:cNvSpPr>
            <a:spLocks noChangeShapeType="1"/>
          </p:cNvSpPr>
          <p:nvPr userDrawn="1"/>
        </p:nvSpPr>
        <p:spPr bwMode="auto">
          <a:xfrm>
            <a:off x="68957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1" name="Freeform 739"/>
          <p:cNvSpPr>
            <a:spLocks/>
          </p:cNvSpPr>
          <p:nvPr userDrawn="1"/>
        </p:nvSpPr>
        <p:spPr bwMode="auto">
          <a:xfrm>
            <a:off x="68924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2" name="Freeform 740"/>
          <p:cNvSpPr>
            <a:spLocks/>
          </p:cNvSpPr>
          <p:nvPr userDrawn="1"/>
        </p:nvSpPr>
        <p:spPr bwMode="auto">
          <a:xfrm>
            <a:off x="68924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3" name="Line 741"/>
          <p:cNvSpPr>
            <a:spLocks noChangeShapeType="1"/>
          </p:cNvSpPr>
          <p:nvPr userDrawn="1"/>
        </p:nvSpPr>
        <p:spPr bwMode="auto">
          <a:xfrm>
            <a:off x="695396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4" name="Line 742"/>
          <p:cNvSpPr>
            <a:spLocks noChangeShapeType="1"/>
          </p:cNvSpPr>
          <p:nvPr userDrawn="1"/>
        </p:nvSpPr>
        <p:spPr bwMode="auto">
          <a:xfrm>
            <a:off x="695396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5" name="Freeform 743"/>
          <p:cNvSpPr>
            <a:spLocks/>
          </p:cNvSpPr>
          <p:nvPr userDrawn="1"/>
        </p:nvSpPr>
        <p:spPr bwMode="auto">
          <a:xfrm>
            <a:off x="69506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6" name="Freeform 744"/>
          <p:cNvSpPr>
            <a:spLocks/>
          </p:cNvSpPr>
          <p:nvPr userDrawn="1"/>
        </p:nvSpPr>
        <p:spPr bwMode="auto">
          <a:xfrm>
            <a:off x="69506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7" name="Line 745"/>
          <p:cNvSpPr>
            <a:spLocks noChangeShapeType="1"/>
          </p:cNvSpPr>
          <p:nvPr userDrawn="1"/>
        </p:nvSpPr>
        <p:spPr bwMode="auto">
          <a:xfrm>
            <a:off x="70104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8" name="Line 746"/>
          <p:cNvSpPr>
            <a:spLocks noChangeShapeType="1"/>
          </p:cNvSpPr>
          <p:nvPr userDrawn="1"/>
        </p:nvSpPr>
        <p:spPr bwMode="auto">
          <a:xfrm>
            <a:off x="70104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9" name="Freeform 747"/>
          <p:cNvSpPr>
            <a:spLocks/>
          </p:cNvSpPr>
          <p:nvPr userDrawn="1"/>
        </p:nvSpPr>
        <p:spPr bwMode="auto">
          <a:xfrm>
            <a:off x="700550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0" name="Freeform 748"/>
          <p:cNvSpPr>
            <a:spLocks/>
          </p:cNvSpPr>
          <p:nvPr userDrawn="1"/>
        </p:nvSpPr>
        <p:spPr bwMode="auto">
          <a:xfrm>
            <a:off x="700550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1" name="Line 749"/>
          <p:cNvSpPr>
            <a:spLocks noChangeShapeType="1"/>
          </p:cNvSpPr>
          <p:nvPr userDrawn="1"/>
        </p:nvSpPr>
        <p:spPr bwMode="auto">
          <a:xfrm>
            <a:off x="70653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2" name="Line 750"/>
          <p:cNvSpPr>
            <a:spLocks noChangeShapeType="1"/>
          </p:cNvSpPr>
          <p:nvPr userDrawn="1"/>
        </p:nvSpPr>
        <p:spPr bwMode="auto">
          <a:xfrm>
            <a:off x="70653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3" name="Freeform 751"/>
          <p:cNvSpPr>
            <a:spLocks/>
          </p:cNvSpPr>
          <p:nvPr userDrawn="1"/>
        </p:nvSpPr>
        <p:spPr bwMode="auto">
          <a:xfrm>
            <a:off x="70603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4" name="Freeform 752"/>
          <p:cNvSpPr>
            <a:spLocks/>
          </p:cNvSpPr>
          <p:nvPr userDrawn="1"/>
        </p:nvSpPr>
        <p:spPr bwMode="auto">
          <a:xfrm>
            <a:off x="70603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5" name="Line 753"/>
          <p:cNvSpPr>
            <a:spLocks noChangeShapeType="1"/>
          </p:cNvSpPr>
          <p:nvPr userDrawn="1"/>
        </p:nvSpPr>
        <p:spPr bwMode="auto">
          <a:xfrm>
            <a:off x="71202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6" name="Line 754"/>
          <p:cNvSpPr>
            <a:spLocks noChangeShapeType="1"/>
          </p:cNvSpPr>
          <p:nvPr userDrawn="1"/>
        </p:nvSpPr>
        <p:spPr bwMode="auto">
          <a:xfrm>
            <a:off x="71202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7" name="Freeform 755"/>
          <p:cNvSpPr>
            <a:spLocks/>
          </p:cNvSpPr>
          <p:nvPr userDrawn="1"/>
        </p:nvSpPr>
        <p:spPr bwMode="auto">
          <a:xfrm>
            <a:off x="71152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8" name="Freeform 756"/>
          <p:cNvSpPr>
            <a:spLocks/>
          </p:cNvSpPr>
          <p:nvPr userDrawn="1"/>
        </p:nvSpPr>
        <p:spPr bwMode="auto">
          <a:xfrm>
            <a:off x="71152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9" name="Line 757"/>
          <p:cNvSpPr>
            <a:spLocks noChangeShapeType="1"/>
          </p:cNvSpPr>
          <p:nvPr userDrawn="1"/>
        </p:nvSpPr>
        <p:spPr bwMode="auto">
          <a:xfrm>
            <a:off x="71783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0" name="Line 758"/>
          <p:cNvSpPr>
            <a:spLocks noChangeShapeType="1"/>
          </p:cNvSpPr>
          <p:nvPr userDrawn="1"/>
        </p:nvSpPr>
        <p:spPr bwMode="auto">
          <a:xfrm>
            <a:off x="71783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1" name="Freeform 759"/>
          <p:cNvSpPr>
            <a:spLocks/>
          </p:cNvSpPr>
          <p:nvPr userDrawn="1"/>
        </p:nvSpPr>
        <p:spPr bwMode="auto">
          <a:xfrm>
            <a:off x="717507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2" name="Freeform 760"/>
          <p:cNvSpPr>
            <a:spLocks/>
          </p:cNvSpPr>
          <p:nvPr userDrawn="1"/>
        </p:nvSpPr>
        <p:spPr bwMode="auto">
          <a:xfrm>
            <a:off x="717507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3" name="Line 761"/>
          <p:cNvSpPr>
            <a:spLocks noChangeShapeType="1"/>
          </p:cNvSpPr>
          <p:nvPr userDrawn="1"/>
        </p:nvSpPr>
        <p:spPr bwMode="auto">
          <a:xfrm>
            <a:off x="72332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4" name="Line 762"/>
          <p:cNvSpPr>
            <a:spLocks noChangeShapeType="1"/>
          </p:cNvSpPr>
          <p:nvPr userDrawn="1"/>
        </p:nvSpPr>
        <p:spPr bwMode="auto">
          <a:xfrm>
            <a:off x="72332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5" name="Freeform 763"/>
          <p:cNvSpPr>
            <a:spLocks/>
          </p:cNvSpPr>
          <p:nvPr userDrawn="1"/>
        </p:nvSpPr>
        <p:spPr bwMode="auto">
          <a:xfrm>
            <a:off x="72299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6" name="Freeform 764"/>
          <p:cNvSpPr>
            <a:spLocks/>
          </p:cNvSpPr>
          <p:nvPr userDrawn="1"/>
        </p:nvSpPr>
        <p:spPr bwMode="auto">
          <a:xfrm>
            <a:off x="72299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7" name="Line 765"/>
          <p:cNvSpPr>
            <a:spLocks noChangeShapeType="1"/>
          </p:cNvSpPr>
          <p:nvPr userDrawn="1"/>
        </p:nvSpPr>
        <p:spPr bwMode="auto">
          <a:xfrm>
            <a:off x="72881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8" name="Line 766"/>
          <p:cNvSpPr>
            <a:spLocks noChangeShapeType="1"/>
          </p:cNvSpPr>
          <p:nvPr userDrawn="1"/>
        </p:nvSpPr>
        <p:spPr bwMode="auto">
          <a:xfrm>
            <a:off x="72881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9" name="Freeform 767"/>
          <p:cNvSpPr>
            <a:spLocks/>
          </p:cNvSpPr>
          <p:nvPr userDrawn="1"/>
        </p:nvSpPr>
        <p:spPr bwMode="auto">
          <a:xfrm>
            <a:off x="728479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0" name="Freeform 768"/>
          <p:cNvSpPr>
            <a:spLocks/>
          </p:cNvSpPr>
          <p:nvPr userDrawn="1"/>
        </p:nvSpPr>
        <p:spPr bwMode="auto">
          <a:xfrm>
            <a:off x="728479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1" name="Line 769"/>
          <p:cNvSpPr>
            <a:spLocks noChangeShapeType="1"/>
          </p:cNvSpPr>
          <p:nvPr userDrawn="1"/>
        </p:nvSpPr>
        <p:spPr bwMode="auto">
          <a:xfrm>
            <a:off x="73479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2" name="Line 770"/>
          <p:cNvSpPr>
            <a:spLocks noChangeShapeType="1"/>
          </p:cNvSpPr>
          <p:nvPr userDrawn="1"/>
        </p:nvSpPr>
        <p:spPr bwMode="auto">
          <a:xfrm>
            <a:off x="73479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3" name="Freeform 771"/>
          <p:cNvSpPr>
            <a:spLocks/>
          </p:cNvSpPr>
          <p:nvPr userDrawn="1"/>
        </p:nvSpPr>
        <p:spPr bwMode="auto">
          <a:xfrm>
            <a:off x="73446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4" name="Freeform 772"/>
          <p:cNvSpPr>
            <a:spLocks/>
          </p:cNvSpPr>
          <p:nvPr userDrawn="1"/>
        </p:nvSpPr>
        <p:spPr bwMode="auto">
          <a:xfrm>
            <a:off x="73446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5" name="Line 773"/>
          <p:cNvSpPr>
            <a:spLocks noChangeShapeType="1"/>
          </p:cNvSpPr>
          <p:nvPr userDrawn="1"/>
        </p:nvSpPr>
        <p:spPr bwMode="auto">
          <a:xfrm>
            <a:off x="74028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6" name="Line 774"/>
          <p:cNvSpPr>
            <a:spLocks noChangeShapeType="1"/>
          </p:cNvSpPr>
          <p:nvPr userDrawn="1"/>
        </p:nvSpPr>
        <p:spPr bwMode="auto">
          <a:xfrm>
            <a:off x="74028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7" name="Freeform 775"/>
          <p:cNvSpPr>
            <a:spLocks/>
          </p:cNvSpPr>
          <p:nvPr userDrawn="1"/>
        </p:nvSpPr>
        <p:spPr bwMode="auto">
          <a:xfrm>
            <a:off x="7399504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8" name="Freeform 776"/>
          <p:cNvSpPr>
            <a:spLocks/>
          </p:cNvSpPr>
          <p:nvPr userDrawn="1"/>
        </p:nvSpPr>
        <p:spPr bwMode="auto">
          <a:xfrm>
            <a:off x="7399504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9" name="Line 777"/>
          <p:cNvSpPr>
            <a:spLocks noChangeShapeType="1"/>
          </p:cNvSpPr>
          <p:nvPr userDrawn="1"/>
        </p:nvSpPr>
        <p:spPr bwMode="auto">
          <a:xfrm>
            <a:off x="74576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0" name="Line 778"/>
          <p:cNvSpPr>
            <a:spLocks noChangeShapeType="1"/>
          </p:cNvSpPr>
          <p:nvPr userDrawn="1"/>
        </p:nvSpPr>
        <p:spPr bwMode="auto">
          <a:xfrm>
            <a:off x="74576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1" name="Freeform 779"/>
          <p:cNvSpPr>
            <a:spLocks/>
          </p:cNvSpPr>
          <p:nvPr userDrawn="1"/>
        </p:nvSpPr>
        <p:spPr bwMode="auto">
          <a:xfrm>
            <a:off x="74543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2" name="Freeform 780"/>
          <p:cNvSpPr>
            <a:spLocks/>
          </p:cNvSpPr>
          <p:nvPr userDrawn="1"/>
        </p:nvSpPr>
        <p:spPr bwMode="auto">
          <a:xfrm>
            <a:off x="74543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3" name="Line 781"/>
          <p:cNvSpPr>
            <a:spLocks noChangeShapeType="1"/>
          </p:cNvSpPr>
          <p:nvPr userDrawn="1"/>
        </p:nvSpPr>
        <p:spPr bwMode="auto">
          <a:xfrm>
            <a:off x="75175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4" name="Line 782"/>
          <p:cNvSpPr>
            <a:spLocks noChangeShapeType="1"/>
          </p:cNvSpPr>
          <p:nvPr userDrawn="1"/>
        </p:nvSpPr>
        <p:spPr bwMode="auto">
          <a:xfrm>
            <a:off x="75175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5" name="Freeform 783"/>
          <p:cNvSpPr>
            <a:spLocks/>
          </p:cNvSpPr>
          <p:nvPr userDrawn="1"/>
        </p:nvSpPr>
        <p:spPr bwMode="auto">
          <a:xfrm>
            <a:off x="75125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6" name="Freeform 784"/>
          <p:cNvSpPr>
            <a:spLocks/>
          </p:cNvSpPr>
          <p:nvPr userDrawn="1"/>
        </p:nvSpPr>
        <p:spPr bwMode="auto">
          <a:xfrm>
            <a:off x="75125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7" name="Line 785"/>
          <p:cNvSpPr>
            <a:spLocks noChangeShapeType="1"/>
          </p:cNvSpPr>
          <p:nvPr userDrawn="1"/>
        </p:nvSpPr>
        <p:spPr bwMode="auto">
          <a:xfrm>
            <a:off x="75724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8" name="Line 786"/>
          <p:cNvSpPr>
            <a:spLocks noChangeShapeType="1"/>
          </p:cNvSpPr>
          <p:nvPr userDrawn="1"/>
        </p:nvSpPr>
        <p:spPr bwMode="auto">
          <a:xfrm>
            <a:off x="75724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9" name="Freeform 787"/>
          <p:cNvSpPr>
            <a:spLocks/>
          </p:cNvSpPr>
          <p:nvPr userDrawn="1"/>
        </p:nvSpPr>
        <p:spPr bwMode="auto">
          <a:xfrm>
            <a:off x="756741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0" name="Freeform 788"/>
          <p:cNvSpPr>
            <a:spLocks/>
          </p:cNvSpPr>
          <p:nvPr userDrawn="1"/>
        </p:nvSpPr>
        <p:spPr bwMode="auto">
          <a:xfrm>
            <a:off x="756741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1" name="Line 789"/>
          <p:cNvSpPr>
            <a:spLocks noChangeShapeType="1"/>
          </p:cNvSpPr>
          <p:nvPr userDrawn="1"/>
        </p:nvSpPr>
        <p:spPr bwMode="auto">
          <a:xfrm>
            <a:off x="76272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2" name="Line 790"/>
          <p:cNvSpPr>
            <a:spLocks noChangeShapeType="1"/>
          </p:cNvSpPr>
          <p:nvPr userDrawn="1"/>
        </p:nvSpPr>
        <p:spPr bwMode="auto">
          <a:xfrm>
            <a:off x="76272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3" name="Freeform 791"/>
          <p:cNvSpPr>
            <a:spLocks/>
          </p:cNvSpPr>
          <p:nvPr userDrawn="1"/>
        </p:nvSpPr>
        <p:spPr bwMode="auto">
          <a:xfrm>
            <a:off x="76222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4" name="Freeform 792"/>
          <p:cNvSpPr>
            <a:spLocks/>
          </p:cNvSpPr>
          <p:nvPr userDrawn="1"/>
        </p:nvSpPr>
        <p:spPr bwMode="auto">
          <a:xfrm>
            <a:off x="76222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5" name="Line 793"/>
          <p:cNvSpPr>
            <a:spLocks noChangeShapeType="1"/>
          </p:cNvSpPr>
          <p:nvPr userDrawn="1"/>
        </p:nvSpPr>
        <p:spPr bwMode="auto">
          <a:xfrm>
            <a:off x="76854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6" name="Line 794"/>
          <p:cNvSpPr>
            <a:spLocks noChangeShapeType="1"/>
          </p:cNvSpPr>
          <p:nvPr userDrawn="1"/>
        </p:nvSpPr>
        <p:spPr bwMode="auto">
          <a:xfrm>
            <a:off x="76854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7" name="Freeform 795"/>
          <p:cNvSpPr>
            <a:spLocks/>
          </p:cNvSpPr>
          <p:nvPr userDrawn="1"/>
        </p:nvSpPr>
        <p:spPr bwMode="auto">
          <a:xfrm>
            <a:off x="76821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8" name="Freeform 796"/>
          <p:cNvSpPr>
            <a:spLocks/>
          </p:cNvSpPr>
          <p:nvPr userDrawn="1"/>
        </p:nvSpPr>
        <p:spPr bwMode="auto">
          <a:xfrm>
            <a:off x="76821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9" name="Line 797"/>
          <p:cNvSpPr>
            <a:spLocks noChangeShapeType="1"/>
          </p:cNvSpPr>
          <p:nvPr userDrawn="1"/>
        </p:nvSpPr>
        <p:spPr bwMode="auto">
          <a:xfrm>
            <a:off x="77403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0" name="Line 798"/>
          <p:cNvSpPr>
            <a:spLocks noChangeShapeType="1"/>
          </p:cNvSpPr>
          <p:nvPr userDrawn="1"/>
        </p:nvSpPr>
        <p:spPr bwMode="auto">
          <a:xfrm>
            <a:off x="77403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1" name="Freeform 799"/>
          <p:cNvSpPr>
            <a:spLocks/>
          </p:cNvSpPr>
          <p:nvPr userDrawn="1"/>
        </p:nvSpPr>
        <p:spPr bwMode="auto">
          <a:xfrm>
            <a:off x="773698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2" name="Freeform 800"/>
          <p:cNvSpPr>
            <a:spLocks/>
          </p:cNvSpPr>
          <p:nvPr userDrawn="1"/>
        </p:nvSpPr>
        <p:spPr bwMode="auto">
          <a:xfrm>
            <a:off x="773698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3" name="Line 801"/>
          <p:cNvSpPr>
            <a:spLocks noChangeShapeType="1"/>
          </p:cNvSpPr>
          <p:nvPr userDrawn="1"/>
        </p:nvSpPr>
        <p:spPr bwMode="auto">
          <a:xfrm>
            <a:off x="77951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4" name="Line 802"/>
          <p:cNvSpPr>
            <a:spLocks noChangeShapeType="1"/>
          </p:cNvSpPr>
          <p:nvPr userDrawn="1"/>
        </p:nvSpPr>
        <p:spPr bwMode="auto">
          <a:xfrm>
            <a:off x="77951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5" name="Freeform 803"/>
          <p:cNvSpPr>
            <a:spLocks/>
          </p:cNvSpPr>
          <p:nvPr userDrawn="1"/>
        </p:nvSpPr>
        <p:spPr bwMode="auto">
          <a:xfrm>
            <a:off x="77918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6" name="Freeform 804"/>
          <p:cNvSpPr>
            <a:spLocks/>
          </p:cNvSpPr>
          <p:nvPr userDrawn="1"/>
        </p:nvSpPr>
        <p:spPr bwMode="auto">
          <a:xfrm>
            <a:off x="77918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7" name="Line 805"/>
          <p:cNvSpPr>
            <a:spLocks noChangeShapeType="1"/>
          </p:cNvSpPr>
          <p:nvPr userDrawn="1"/>
        </p:nvSpPr>
        <p:spPr bwMode="auto">
          <a:xfrm>
            <a:off x="785003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8" name="Line 806"/>
          <p:cNvSpPr>
            <a:spLocks noChangeShapeType="1"/>
          </p:cNvSpPr>
          <p:nvPr userDrawn="1"/>
        </p:nvSpPr>
        <p:spPr bwMode="auto">
          <a:xfrm>
            <a:off x="785003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9" name="Freeform 807"/>
          <p:cNvSpPr>
            <a:spLocks/>
          </p:cNvSpPr>
          <p:nvPr userDrawn="1"/>
        </p:nvSpPr>
        <p:spPr bwMode="auto">
          <a:xfrm>
            <a:off x="7846707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0" name="Freeform 808"/>
          <p:cNvSpPr>
            <a:spLocks/>
          </p:cNvSpPr>
          <p:nvPr userDrawn="1"/>
        </p:nvSpPr>
        <p:spPr bwMode="auto">
          <a:xfrm>
            <a:off x="7846707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1" name="Line 809"/>
          <p:cNvSpPr>
            <a:spLocks noChangeShapeType="1"/>
          </p:cNvSpPr>
          <p:nvPr userDrawn="1"/>
        </p:nvSpPr>
        <p:spPr bwMode="auto">
          <a:xfrm>
            <a:off x="79098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2" name="Line 810"/>
          <p:cNvSpPr>
            <a:spLocks noChangeShapeType="1"/>
          </p:cNvSpPr>
          <p:nvPr userDrawn="1"/>
        </p:nvSpPr>
        <p:spPr bwMode="auto">
          <a:xfrm>
            <a:off x="79098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3" name="Freeform 811"/>
          <p:cNvSpPr>
            <a:spLocks/>
          </p:cNvSpPr>
          <p:nvPr userDrawn="1"/>
        </p:nvSpPr>
        <p:spPr bwMode="auto">
          <a:xfrm>
            <a:off x="79065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4" name="Freeform 812"/>
          <p:cNvSpPr>
            <a:spLocks/>
          </p:cNvSpPr>
          <p:nvPr userDrawn="1"/>
        </p:nvSpPr>
        <p:spPr bwMode="auto">
          <a:xfrm>
            <a:off x="79065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5" name="Line 813"/>
          <p:cNvSpPr>
            <a:spLocks noChangeShapeType="1"/>
          </p:cNvSpPr>
          <p:nvPr userDrawn="1"/>
        </p:nvSpPr>
        <p:spPr bwMode="auto">
          <a:xfrm>
            <a:off x="79647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6" name="Line 814"/>
          <p:cNvSpPr>
            <a:spLocks noChangeShapeType="1"/>
          </p:cNvSpPr>
          <p:nvPr userDrawn="1"/>
        </p:nvSpPr>
        <p:spPr bwMode="auto">
          <a:xfrm>
            <a:off x="79647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7" name="Freeform 815"/>
          <p:cNvSpPr>
            <a:spLocks/>
          </p:cNvSpPr>
          <p:nvPr userDrawn="1"/>
        </p:nvSpPr>
        <p:spPr bwMode="auto">
          <a:xfrm>
            <a:off x="796141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8" name="Freeform 816"/>
          <p:cNvSpPr>
            <a:spLocks/>
          </p:cNvSpPr>
          <p:nvPr userDrawn="1"/>
        </p:nvSpPr>
        <p:spPr bwMode="auto">
          <a:xfrm>
            <a:off x="796141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9" name="Line 817"/>
          <p:cNvSpPr>
            <a:spLocks noChangeShapeType="1"/>
          </p:cNvSpPr>
          <p:nvPr userDrawn="1"/>
        </p:nvSpPr>
        <p:spPr bwMode="auto">
          <a:xfrm>
            <a:off x="80196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0" name="Line 818"/>
          <p:cNvSpPr>
            <a:spLocks noChangeShapeType="1"/>
          </p:cNvSpPr>
          <p:nvPr userDrawn="1"/>
        </p:nvSpPr>
        <p:spPr bwMode="auto">
          <a:xfrm>
            <a:off x="80196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1" name="Freeform 819"/>
          <p:cNvSpPr>
            <a:spLocks/>
          </p:cNvSpPr>
          <p:nvPr userDrawn="1"/>
        </p:nvSpPr>
        <p:spPr bwMode="auto">
          <a:xfrm>
            <a:off x="801627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2" name="Freeform 820"/>
          <p:cNvSpPr>
            <a:spLocks/>
          </p:cNvSpPr>
          <p:nvPr userDrawn="1"/>
        </p:nvSpPr>
        <p:spPr bwMode="auto">
          <a:xfrm>
            <a:off x="801627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3" name="Line 821"/>
          <p:cNvSpPr>
            <a:spLocks noChangeShapeType="1"/>
          </p:cNvSpPr>
          <p:nvPr userDrawn="1"/>
        </p:nvSpPr>
        <p:spPr bwMode="auto">
          <a:xfrm>
            <a:off x="80794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4" name="Line 822"/>
          <p:cNvSpPr>
            <a:spLocks noChangeShapeType="1"/>
          </p:cNvSpPr>
          <p:nvPr userDrawn="1"/>
        </p:nvSpPr>
        <p:spPr bwMode="auto">
          <a:xfrm>
            <a:off x="80794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5" name="Freeform 823"/>
          <p:cNvSpPr>
            <a:spLocks/>
          </p:cNvSpPr>
          <p:nvPr userDrawn="1"/>
        </p:nvSpPr>
        <p:spPr bwMode="auto">
          <a:xfrm>
            <a:off x="807446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6" name="Freeform 824"/>
          <p:cNvSpPr>
            <a:spLocks/>
          </p:cNvSpPr>
          <p:nvPr userDrawn="1"/>
        </p:nvSpPr>
        <p:spPr bwMode="auto">
          <a:xfrm>
            <a:off x="807446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7" name="Line 825"/>
          <p:cNvSpPr>
            <a:spLocks noChangeShapeType="1"/>
          </p:cNvSpPr>
          <p:nvPr userDrawn="1"/>
        </p:nvSpPr>
        <p:spPr bwMode="auto">
          <a:xfrm>
            <a:off x="81343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8" name="Line 826"/>
          <p:cNvSpPr>
            <a:spLocks noChangeShapeType="1"/>
          </p:cNvSpPr>
          <p:nvPr userDrawn="1"/>
        </p:nvSpPr>
        <p:spPr bwMode="auto">
          <a:xfrm>
            <a:off x="81343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9" name="Freeform 827"/>
          <p:cNvSpPr>
            <a:spLocks/>
          </p:cNvSpPr>
          <p:nvPr userDrawn="1"/>
        </p:nvSpPr>
        <p:spPr bwMode="auto">
          <a:xfrm>
            <a:off x="812932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0" name="Freeform 828"/>
          <p:cNvSpPr>
            <a:spLocks/>
          </p:cNvSpPr>
          <p:nvPr userDrawn="1"/>
        </p:nvSpPr>
        <p:spPr bwMode="auto">
          <a:xfrm>
            <a:off x="812932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1" name="Line 829"/>
          <p:cNvSpPr>
            <a:spLocks noChangeShapeType="1"/>
          </p:cNvSpPr>
          <p:nvPr userDrawn="1"/>
        </p:nvSpPr>
        <p:spPr bwMode="auto">
          <a:xfrm>
            <a:off x="81891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2" name="Line 830"/>
          <p:cNvSpPr>
            <a:spLocks noChangeShapeType="1"/>
          </p:cNvSpPr>
          <p:nvPr userDrawn="1"/>
        </p:nvSpPr>
        <p:spPr bwMode="auto">
          <a:xfrm>
            <a:off x="81891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3" name="Freeform 831"/>
          <p:cNvSpPr>
            <a:spLocks/>
          </p:cNvSpPr>
          <p:nvPr userDrawn="1"/>
        </p:nvSpPr>
        <p:spPr bwMode="auto">
          <a:xfrm>
            <a:off x="81841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4" name="Freeform 832"/>
          <p:cNvSpPr>
            <a:spLocks/>
          </p:cNvSpPr>
          <p:nvPr userDrawn="1"/>
        </p:nvSpPr>
        <p:spPr bwMode="auto">
          <a:xfrm>
            <a:off x="81841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5" name="Line 833"/>
          <p:cNvSpPr>
            <a:spLocks noChangeShapeType="1"/>
          </p:cNvSpPr>
          <p:nvPr userDrawn="1"/>
        </p:nvSpPr>
        <p:spPr bwMode="auto">
          <a:xfrm>
            <a:off x="82473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6" name="Line 834"/>
          <p:cNvSpPr>
            <a:spLocks noChangeShapeType="1"/>
          </p:cNvSpPr>
          <p:nvPr userDrawn="1"/>
        </p:nvSpPr>
        <p:spPr bwMode="auto">
          <a:xfrm>
            <a:off x="82473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7" name="Freeform 835"/>
          <p:cNvSpPr>
            <a:spLocks/>
          </p:cNvSpPr>
          <p:nvPr userDrawn="1"/>
        </p:nvSpPr>
        <p:spPr bwMode="auto">
          <a:xfrm>
            <a:off x="82440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8" name="Freeform 836"/>
          <p:cNvSpPr>
            <a:spLocks/>
          </p:cNvSpPr>
          <p:nvPr userDrawn="1"/>
        </p:nvSpPr>
        <p:spPr bwMode="auto">
          <a:xfrm>
            <a:off x="82440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9" name="Line 837"/>
          <p:cNvSpPr>
            <a:spLocks noChangeShapeType="1"/>
          </p:cNvSpPr>
          <p:nvPr userDrawn="1"/>
        </p:nvSpPr>
        <p:spPr bwMode="auto">
          <a:xfrm>
            <a:off x="83022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0" name="Line 838"/>
          <p:cNvSpPr>
            <a:spLocks noChangeShapeType="1"/>
          </p:cNvSpPr>
          <p:nvPr userDrawn="1"/>
        </p:nvSpPr>
        <p:spPr bwMode="auto">
          <a:xfrm>
            <a:off x="83022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1" name="Freeform 839"/>
          <p:cNvSpPr>
            <a:spLocks/>
          </p:cNvSpPr>
          <p:nvPr userDrawn="1"/>
        </p:nvSpPr>
        <p:spPr bwMode="auto">
          <a:xfrm>
            <a:off x="82988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2" name="Freeform 840"/>
          <p:cNvSpPr>
            <a:spLocks/>
          </p:cNvSpPr>
          <p:nvPr userDrawn="1"/>
        </p:nvSpPr>
        <p:spPr bwMode="auto">
          <a:xfrm>
            <a:off x="82988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3" name="Line 841"/>
          <p:cNvSpPr>
            <a:spLocks noChangeShapeType="1"/>
          </p:cNvSpPr>
          <p:nvPr userDrawn="1"/>
        </p:nvSpPr>
        <p:spPr bwMode="auto">
          <a:xfrm>
            <a:off x="83570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4" name="Line 842"/>
          <p:cNvSpPr>
            <a:spLocks noChangeShapeType="1"/>
          </p:cNvSpPr>
          <p:nvPr userDrawn="1"/>
        </p:nvSpPr>
        <p:spPr bwMode="auto">
          <a:xfrm>
            <a:off x="83570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5" name="Freeform 843"/>
          <p:cNvSpPr>
            <a:spLocks/>
          </p:cNvSpPr>
          <p:nvPr userDrawn="1"/>
        </p:nvSpPr>
        <p:spPr bwMode="auto">
          <a:xfrm>
            <a:off x="835375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6" name="Freeform 844"/>
          <p:cNvSpPr>
            <a:spLocks/>
          </p:cNvSpPr>
          <p:nvPr userDrawn="1"/>
        </p:nvSpPr>
        <p:spPr bwMode="auto">
          <a:xfrm>
            <a:off x="835375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7" name="Line 845"/>
          <p:cNvSpPr>
            <a:spLocks noChangeShapeType="1"/>
          </p:cNvSpPr>
          <p:nvPr userDrawn="1"/>
        </p:nvSpPr>
        <p:spPr bwMode="auto">
          <a:xfrm>
            <a:off x="84169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8" name="Line 846"/>
          <p:cNvSpPr>
            <a:spLocks noChangeShapeType="1"/>
          </p:cNvSpPr>
          <p:nvPr userDrawn="1"/>
        </p:nvSpPr>
        <p:spPr bwMode="auto">
          <a:xfrm>
            <a:off x="84169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9" name="Freeform 847"/>
          <p:cNvSpPr>
            <a:spLocks/>
          </p:cNvSpPr>
          <p:nvPr userDrawn="1"/>
        </p:nvSpPr>
        <p:spPr bwMode="auto">
          <a:xfrm>
            <a:off x="841360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0" name="Freeform 848"/>
          <p:cNvSpPr>
            <a:spLocks/>
          </p:cNvSpPr>
          <p:nvPr userDrawn="1"/>
        </p:nvSpPr>
        <p:spPr bwMode="auto">
          <a:xfrm>
            <a:off x="841360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1" name="Line 849"/>
          <p:cNvSpPr>
            <a:spLocks noChangeShapeType="1"/>
          </p:cNvSpPr>
          <p:nvPr userDrawn="1"/>
        </p:nvSpPr>
        <p:spPr bwMode="auto">
          <a:xfrm>
            <a:off x="84717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2" name="Line 850"/>
          <p:cNvSpPr>
            <a:spLocks noChangeShapeType="1"/>
          </p:cNvSpPr>
          <p:nvPr userDrawn="1"/>
        </p:nvSpPr>
        <p:spPr bwMode="auto">
          <a:xfrm>
            <a:off x="84717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3" name="Freeform 851"/>
          <p:cNvSpPr>
            <a:spLocks/>
          </p:cNvSpPr>
          <p:nvPr userDrawn="1"/>
        </p:nvSpPr>
        <p:spPr bwMode="auto">
          <a:xfrm>
            <a:off x="84684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4" name="Freeform 852"/>
          <p:cNvSpPr>
            <a:spLocks/>
          </p:cNvSpPr>
          <p:nvPr userDrawn="1"/>
        </p:nvSpPr>
        <p:spPr bwMode="auto">
          <a:xfrm>
            <a:off x="84684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5" name="Line 853"/>
          <p:cNvSpPr>
            <a:spLocks noChangeShapeType="1"/>
          </p:cNvSpPr>
          <p:nvPr userDrawn="1"/>
        </p:nvSpPr>
        <p:spPr bwMode="auto">
          <a:xfrm>
            <a:off x="85266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6" name="Line 854"/>
          <p:cNvSpPr>
            <a:spLocks noChangeShapeType="1"/>
          </p:cNvSpPr>
          <p:nvPr userDrawn="1"/>
        </p:nvSpPr>
        <p:spPr bwMode="auto">
          <a:xfrm>
            <a:off x="85266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7" name="Freeform 855"/>
          <p:cNvSpPr>
            <a:spLocks/>
          </p:cNvSpPr>
          <p:nvPr userDrawn="1"/>
        </p:nvSpPr>
        <p:spPr bwMode="auto">
          <a:xfrm>
            <a:off x="852332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8" name="Freeform 856"/>
          <p:cNvSpPr>
            <a:spLocks/>
          </p:cNvSpPr>
          <p:nvPr userDrawn="1"/>
        </p:nvSpPr>
        <p:spPr bwMode="auto">
          <a:xfrm>
            <a:off x="852332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9" name="Line 857"/>
          <p:cNvSpPr>
            <a:spLocks noChangeShapeType="1"/>
          </p:cNvSpPr>
          <p:nvPr userDrawn="1"/>
        </p:nvSpPr>
        <p:spPr bwMode="auto">
          <a:xfrm>
            <a:off x="85815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0" name="Line 858"/>
          <p:cNvSpPr>
            <a:spLocks noChangeShapeType="1"/>
          </p:cNvSpPr>
          <p:nvPr userDrawn="1"/>
        </p:nvSpPr>
        <p:spPr bwMode="auto">
          <a:xfrm>
            <a:off x="85815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1" name="Freeform 859"/>
          <p:cNvSpPr>
            <a:spLocks/>
          </p:cNvSpPr>
          <p:nvPr userDrawn="1"/>
        </p:nvSpPr>
        <p:spPr bwMode="auto">
          <a:xfrm>
            <a:off x="857818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2" name="Freeform 860"/>
          <p:cNvSpPr>
            <a:spLocks/>
          </p:cNvSpPr>
          <p:nvPr userDrawn="1"/>
        </p:nvSpPr>
        <p:spPr bwMode="auto">
          <a:xfrm>
            <a:off x="857818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3" name="Line 861"/>
          <p:cNvSpPr>
            <a:spLocks noChangeShapeType="1"/>
          </p:cNvSpPr>
          <p:nvPr userDrawn="1"/>
        </p:nvSpPr>
        <p:spPr bwMode="auto">
          <a:xfrm>
            <a:off x="86413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4" name="Line 862"/>
          <p:cNvSpPr>
            <a:spLocks noChangeShapeType="1"/>
          </p:cNvSpPr>
          <p:nvPr userDrawn="1"/>
        </p:nvSpPr>
        <p:spPr bwMode="auto">
          <a:xfrm>
            <a:off x="86413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5" name="Freeform 863"/>
          <p:cNvSpPr>
            <a:spLocks/>
          </p:cNvSpPr>
          <p:nvPr userDrawn="1"/>
        </p:nvSpPr>
        <p:spPr bwMode="auto">
          <a:xfrm>
            <a:off x="86363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6" name="Freeform 864"/>
          <p:cNvSpPr>
            <a:spLocks/>
          </p:cNvSpPr>
          <p:nvPr userDrawn="1"/>
        </p:nvSpPr>
        <p:spPr bwMode="auto">
          <a:xfrm>
            <a:off x="86363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7" name="Line 866"/>
          <p:cNvSpPr>
            <a:spLocks noChangeShapeType="1"/>
          </p:cNvSpPr>
          <p:nvPr userDrawn="1"/>
        </p:nvSpPr>
        <p:spPr bwMode="auto">
          <a:xfrm>
            <a:off x="86962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8" name="Line 867"/>
          <p:cNvSpPr>
            <a:spLocks noChangeShapeType="1"/>
          </p:cNvSpPr>
          <p:nvPr userDrawn="1"/>
        </p:nvSpPr>
        <p:spPr bwMode="auto">
          <a:xfrm>
            <a:off x="86962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9" name="Freeform 868"/>
          <p:cNvSpPr>
            <a:spLocks/>
          </p:cNvSpPr>
          <p:nvPr userDrawn="1"/>
        </p:nvSpPr>
        <p:spPr bwMode="auto">
          <a:xfrm>
            <a:off x="869123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0" name="Freeform 869"/>
          <p:cNvSpPr>
            <a:spLocks/>
          </p:cNvSpPr>
          <p:nvPr userDrawn="1"/>
        </p:nvSpPr>
        <p:spPr bwMode="auto">
          <a:xfrm>
            <a:off x="869123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1" name="Line 870"/>
          <p:cNvSpPr>
            <a:spLocks noChangeShapeType="1"/>
          </p:cNvSpPr>
          <p:nvPr userDrawn="1"/>
        </p:nvSpPr>
        <p:spPr bwMode="auto">
          <a:xfrm>
            <a:off x="87510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2" name="Line 871"/>
          <p:cNvSpPr>
            <a:spLocks noChangeShapeType="1"/>
          </p:cNvSpPr>
          <p:nvPr userDrawn="1"/>
        </p:nvSpPr>
        <p:spPr bwMode="auto">
          <a:xfrm>
            <a:off x="87510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3" name="Freeform 872"/>
          <p:cNvSpPr>
            <a:spLocks/>
          </p:cNvSpPr>
          <p:nvPr userDrawn="1"/>
        </p:nvSpPr>
        <p:spPr bwMode="auto">
          <a:xfrm>
            <a:off x="87477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4" name="Freeform 873"/>
          <p:cNvSpPr>
            <a:spLocks/>
          </p:cNvSpPr>
          <p:nvPr userDrawn="1"/>
        </p:nvSpPr>
        <p:spPr bwMode="auto">
          <a:xfrm>
            <a:off x="87477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5" name="Line 874"/>
          <p:cNvSpPr>
            <a:spLocks noChangeShapeType="1"/>
          </p:cNvSpPr>
          <p:nvPr userDrawn="1"/>
        </p:nvSpPr>
        <p:spPr bwMode="auto">
          <a:xfrm>
            <a:off x="88092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6" name="Line 875"/>
          <p:cNvSpPr>
            <a:spLocks noChangeShapeType="1"/>
          </p:cNvSpPr>
          <p:nvPr userDrawn="1"/>
        </p:nvSpPr>
        <p:spPr bwMode="auto">
          <a:xfrm>
            <a:off x="88092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7" name="Freeform 876"/>
          <p:cNvSpPr>
            <a:spLocks/>
          </p:cNvSpPr>
          <p:nvPr userDrawn="1"/>
        </p:nvSpPr>
        <p:spPr bwMode="auto">
          <a:xfrm>
            <a:off x="88059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8" name="Freeform 877"/>
          <p:cNvSpPr>
            <a:spLocks/>
          </p:cNvSpPr>
          <p:nvPr userDrawn="1"/>
        </p:nvSpPr>
        <p:spPr bwMode="auto">
          <a:xfrm>
            <a:off x="88059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9" name="Line 878"/>
          <p:cNvSpPr>
            <a:spLocks noChangeShapeType="1"/>
          </p:cNvSpPr>
          <p:nvPr userDrawn="1"/>
        </p:nvSpPr>
        <p:spPr bwMode="auto">
          <a:xfrm>
            <a:off x="886413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0" name="Line 879"/>
          <p:cNvSpPr>
            <a:spLocks noChangeShapeType="1"/>
          </p:cNvSpPr>
          <p:nvPr userDrawn="1"/>
        </p:nvSpPr>
        <p:spPr bwMode="auto">
          <a:xfrm>
            <a:off x="886413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1" name="Freeform 880"/>
          <p:cNvSpPr>
            <a:spLocks/>
          </p:cNvSpPr>
          <p:nvPr userDrawn="1"/>
        </p:nvSpPr>
        <p:spPr bwMode="auto">
          <a:xfrm>
            <a:off x="886080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2" name="Freeform 881"/>
          <p:cNvSpPr>
            <a:spLocks/>
          </p:cNvSpPr>
          <p:nvPr userDrawn="1"/>
        </p:nvSpPr>
        <p:spPr bwMode="auto">
          <a:xfrm>
            <a:off x="886080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3" name="Line 882"/>
          <p:cNvSpPr>
            <a:spLocks noChangeShapeType="1"/>
          </p:cNvSpPr>
          <p:nvPr userDrawn="1"/>
        </p:nvSpPr>
        <p:spPr bwMode="auto">
          <a:xfrm>
            <a:off x="89206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4" name="Line 883"/>
          <p:cNvSpPr>
            <a:spLocks noChangeShapeType="1"/>
          </p:cNvSpPr>
          <p:nvPr userDrawn="1"/>
        </p:nvSpPr>
        <p:spPr bwMode="auto">
          <a:xfrm>
            <a:off x="89206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5" name="Freeform 884"/>
          <p:cNvSpPr>
            <a:spLocks/>
          </p:cNvSpPr>
          <p:nvPr userDrawn="1"/>
        </p:nvSpPr>
        <p:spPr bwMode="auto">
          <a:xfrm>
            <a:off x="89156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6" name="Freeform 885"/>
          <p:cNvSpPr>
            <a:spLocks/>
          </p:cNvSpPr>
          <p:nvPr userDrawn="1"/>
        </p:nvSpPr>
        <p:spPr bwMode="auto">
          <a:xfrm>
            <a:off x="89156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7" name="Line 886"/>
          <p:cNvSpPr>
            <a:spLocks noChangeShapeType="1"/>
          </p:cNvSpPr>
          <p:nvPr userDrawn="1"/>
        </p:nvSpPr>
        <p:spPr bwMode="auto">
          <a:xfrm>
            <a:off x="89788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8" name="Line 887"/>
          <p:cNvSpPr>
            <a:spLocks noChangeShapeType="1"/>
          </p:cNvSpPr>
          <p:nvPr userDrawn="1"/>
        </p:nvSpPr>
        <p:spPr bwMode="auto">
          <a:xfrm>
            <a:off x="89788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9" name="Freeform 888"/>
          <p:cNvSpPr>
            <a:spLocks/>
          </p:cNvSpPr>
          <p:nvPr userDrawn="1"/>
        </p:nvSpPr>
        <p:spPr bwMode="auto">
          <a:xfrm>
            <a:off x="8975515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0" name="Freeform 889"/>
          <p:cNvSpPr>
            <a:spLocks/>
          </p:cNvSpPr>
          <p:nvPr userDrawn="1"/>
        </p:nvSpPr>
        <p:spPr bwMode="auto">
          <a:xfrm>
            <a:off x="8975515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1" name="Line 890"/>
          <p:cNvSpPr>
            <a:spLocks noChangeShapeType="1"/>
          </p:cNvSpPr>
          <p:nvPr userDrawn="1"/>
        </p:nvSpPr>
        <p:spPr bwMode="auto">
          <a:xfrm>
            <a:off x="90337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2" name="Line 891"/>
          <p:cNvSpPr>
            <a:spLocks noChangeShapeType="1"/>
          </p:cNvSpPr>
          <p:nvPr userDrawn="1"/>
        </p:nvSpPr>
        <p:spPr bwMode="auto">
          <a:xfrm>
            <a:off x="90337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3" name="Freeform 892"/>
          <p:cNvSpPr>
            <a:spLocks/>
          </p:cNvSpPr>
          <p:nvPr userDrawn="1"/>
        </p:nvSpPr>
        <p:spPr bwMode="auto">
          <a:xfrm>
            <a:off x="903037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4" name="Freeform 893"/>
          <p:cNvSpPr>
            <a:spLocks/>
          </p:cNvSpPr>
          <p:nvPr userDrawn="1"/>
        </p:nvSpPr>
        <p:spPr bwMode="auto">
          <a:xfrm>
            <a:off x="903037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5" name="Line 894"/>
          <p:cNvSpPr>
            <a:spLocks noChangeShapeType="1"/>
          </p:cNvSpPr>
          <p:nvPr userDrawn="1"/>
        </p:nvSpPr>
        <p:spPr bwMode="auto">
          <a:xfrm>
            <a:off x="90885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6" name="Line 895"/>
          <p:cNvSpPr>
            <a:spLocks noChangeShapeType="1"/>
          </p:cNvSpPr>
          <p:nvPr userDrawn="1"/>
        </p:nvSpPr>
        <p:spPr bwMode="auto">
          <a:xfrm>
            <a:off x="90885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7" name="Freeform 896"/>
          <p:cNvSpPr>
            <a:spLocks/>
          </p:cNvSpPr>
          <p:nvPr userDrawn="1"/>
        </p:nvSpPr>
        <p:spPr bwMode="auto">
          <a:xfrm>
            <a:off x="908523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8" name="Freeform 897"/>
          <p:cNvSpPr>
            <a:spLocks/>
          </p:cNvSpPr>
          <p:nvPr userDrawn="1"/>
        </p:nvSpPr>
        <p:spPr bwMode="auto">
          <a:xfrm>
            <a:off x="908523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9" name="Line 898"/>
          <p:cNvSpPr>
            <a:spLocks noChangeShapeType="1"/>
          </p:cNvSpPr>
          <p:nvPr userDrawn="1"/>
        </p:nvSpPr>
        <p:spPr bwMode="auto">
          <a:xfrm>
            <a:off x="91484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0" name="Line 899"/>
          <p:cNvSpPr>
            <a:spLocks noChangeShapeType="1"/>
          </p:cNvSpPr>
          <p:nvPr userDrawn="1"/>
        </p:nvSpPr>
        <p:spPr bwMode="auto">
          <a:xfrm>
            <a:off x="91484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1" name="Freeform 900"/>
          <p:cNvSpPr>
            <a:spLocks/>
          </p:cNvSpPr>
          <p:nvPr userDrawn="1"/>
        </p:nvSpPr>
        <p:spPr bwMode="auto">
          <a:xfrm>
            <a:off x="91434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2" name="Freeform 901"/>
          <p:cNvSpPr>
            <a:spLocks/>
          </p:cNvSpPr>
          <p:nvPr userDrawn="1"/>
        </p:nvSpPr>
        <p:spPr bwMode="auto">
          <a:xfrm>
            <a:off x="91434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3" name="Line 902"/>
          <p:cNvSpPr>
            <a:spLocks noChangeShapeType="1"/>
          </p:cNvSpPr>
          <p:nvPr userDrawn="1"/>
        </p:nvSpPr>
        <p:spPr bwMode="auto">
          <a:xfrm>
            <a:off x="92032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4" name="Line 903"/>
          <p:cNvSpPr>
            <a:spLocks noChangeShapeType="1"/>
          </p:cNvSpPr>
          <p:nvPr userDrawn="1"/>
        </p:nvSpPr>
        <p:spPr bwMode="auto">
          <a:xfrm>
            <a:off x="92032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5" name="Freeform 904"/>
          <p:cNvSpPr>
            <a:spLocks/>
          </p:cNvSpPr>
          <p:nvPr userDrawn="1"/>
        </p:nvSpPr>
        <p:spPr bwMode="auto">
          <a:xfrm>
            <a:off x="9198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6" name="Freeform 905"/>
          <p:cNvSpPr>
            <a:spLocks/>
          </p:cNvSpPr>
          <p:nvPr userDrawn="1"/>
        </p:nvSpPr>
        <p:spPr bwMode="auto">
          <a:xfrm>
            <a:off x="9198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7" name="Line 906"/>
          <p:cNvSpPr>
            <a:spLocks noChangeShapeType="1"/>
          </p:cNvSpPr>
          <p:nvPr userDrawn="1"/>
        </p:nvSpPr>
        <p:spPr bwMode="auto">
          <a:xfrm>
            <a:off x="92581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8" name="Line 907"/>
          <p:cNvSpPr>
            <a:spLocks noChangeShapeType="1"/>
          </p:cNvSpPr>
          <p:nvPr userDrawn="1"/>
        </p:nvSpPr>
        <p:spPr bwMode="auto">
          <a:xfrm>
            <a:off x="92581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9" name="Freeform 908"/>
          <p:cNvSpPr>
            <a:spLocks/>
          </p:cNvSpPr>
          <p:nvPr userDrawn="1"/>
        </p:nvSpPr>
        <p:spPr bwMode="auto">
          <a:xfrm>
            <a:off x="9254808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0" name="Freeform 909"/>
          <p:cNvSpPr>
            <a:spLocks/>
          </p:cNvSpPr>
          <p:nvPr userDrawn="1"/>
        </p:nvSpPr>
        <p:spPr bwMode="auto">
          <a:xfrm>
            <a:off x="9254808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1" name="Line 910"/>
          <p:cNvSpPr>
            <a:spLocks noChangeShapeType="1"/>
          </p:cNvSpPr>
          <p:nvPr userDrawn="1"/>
        </p:nvSpPr>
        <p:spPr bwMode="auto">
          <a:xfrm>
            <a:off x="93129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2" name="Line 911"/>
          <p:cNvSpPr>
            <a:spLocks noChangeShapeType="1"/>
          </p:cNvSpPr>
          <p:nvPr userDrawn="1"/>
        </p:nvSpPr>
        <p:spPr bwMode="auto">
          <a:xfrm>
            <a:off x="93129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3" name="Freeform 912"/>
          <p:cNvSpPr>
            <a:spLocks/>
          </p:cNvSpPr>
          <p:nvPr userDrawn="1"/>
        </p:nvSpPr>
        <p:spPr bwMode="auto">
          <a:xfrm>
            <a:off x="93096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4" name="Freeform 913"/>
          <p:cNvSpPr>
            <a:spLocks/>
          </p:cNvSpPr>
          <p:nvPr userDrawn="1"/>
        </p:nvSpPr>
        <p:spPr bwMode="auto">
          <a:xfrm>
            <a:off x="93096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5" name="Line 914"/>
          <p:cNvSpPr>
            <a:spLocks noChangeShapeType="1"/>
          </p:cNvSpPr>
          <p:nvPr userDrawn="1"/>
        </p:nvSpPr>
        <p:spPr bwMode="auto">
          <a:xfrm>
            <a:off x="93711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6" name="Line 915"/>
          <p:cNvSpPr>
            <a:spLocks noChangeShapeType="1"/>
          </p:cNvSpPr>
          <p:nvPr userDrawn="1"/>
        </p:nvSpPr>
        <p:spPr bwMode="auto">
          <a:xfrm>
            <a:off x="93711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7" name="Freeform 916"/>
          <p:cNvSpPr>
            <a:spLocks/>
          </p:cNvSpPr>
          <p:nvPr userDrawn="1"/>
        </p:nvSpPr>
        <p:spPr bwMode="auto">
          <a:xfrm>
            <a:off x="93678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8" name="Freeform 917"/>
          <p:cNvSpPr>
            <a:spLocks/>
          </p:cNvSpPr>
          <p:nvPr userDrawn="1"/>
        </p:nvSpPr>
        <p:spPr bwMode="auto">
          <a:xfrm>
            <a:off x="93678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9" name="Line 918"/>
          <p:cNvSpPr>
            <a:spLocks noChangeShapeType="1"/>
          </p:cNvSpPr>
          <p:nvPr userDrawn="1"/>
        </p:nvSpPr>
        <p:spPr bwMode="auto">
          <a:xfrm>
            <a:off x="94277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0" name="Line 919"/>
          <p:cNvSpPr>
            <a:spLocks noChangeShapeType="1"/>
          </p:cNvSpPr>
          <p:nvPr userDrawn="1"/>
        </p:nvSpPr>
        <p:spPr bwMode="auto">
          <a:xfrm>
            <a:off x="94277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1" name="Freeform 920"/>
          <p:cNvSpPr>
            <a:spLocks/>
          </p:cNvSpPr>
          <p:nvPr userDrawn="1"/>
        </p:nvSpPr>
        <p:spPr bwMode="auto">
          <a:xfrm>
            <a:off x="94227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2" name="Freeform 921"/>
          <p:cNvSpPr>
            <a:spLocks/>
          </p:cNvSpPr>
          <p:nvPr userDrawn="1"/>
        </p:nvSpPr>
        <p:spPr bwMode="auto">
          <a:xfrm>
            <a:off x="94227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3" name="Line 922"/>
          <p:cNvSpPr>
            <a:spLocks noChangeShapeType="1"/>
          </p:cNvSpPr>
          <p:nvPr userDrawn="1"/>
        </p:nvSpPr>
        <p:spPr bwMode="auto">
          <a:xfrm>
            <a:off x="94825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4" name="Line 923"/>
          <p:cNvSpPr>
            <a:spLocks noChangeShapeType="1"/>
          </p:cNvSpPr>
          <p:nvPr userDrawn="1"/>
        </p:nvSpPr>
        <p:spPr bwMode="auto">
          <a:xfrm>
            <a:off x="94825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5" name="Freeform 924"/>
          <p:cNvSpPr>
            <a:spLocks/>
          </p:cNvSpPr>
          <p:nvPr userDrawn="1"/>
        </p:nvSpPr>
        <p:spPr bwMode="auto">
          <a:xfrm>
            <a:off x="9477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6" name="Freeform 925"/>
          <p:cNvSpPr>
            <a:spLocks/>
          </p:cNvSpPr>
          <p:nvPr userDrawn="1"/>
        </p:nvSpPr>
        <p:spPr bwMode="auto">
          <a:xfrm>
            <a:off x="9477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7" name="Line 926"/>
          <p:cNvSpPr>
            <a:spLocks noChangeShapeType="1"/>
          </p:cNvSpPr>
          <p:nvPr userDrawn="1"/>
        </p:nvSpPr>
        <p:spPr bwMode="auto">
          <a:xfrm>
            <a:off x="95407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8" name="Line 927"/>
          <p:cNvSpPr>
            <a:spLocks noChangeShapeType="1"/>
          </p:cNvSpPr>
          <p:nvPr userDrawn="1"/>
        </p:nvSpPr>
        <p:spPr bwMode="auto">
          <a:xfrm>
            <a:off x="95407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9" name="Freeform 928"/>
          <p:cNvSpPr>
            <a:spLocks/>
          </p:cNvSpPr>
          <p:nvPr userDrawn="1"/>
        </p:nvSpPr>
        <p:spPr bwMode="auto">
          <a:xfrm>
            <a:off x="953742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0" name="Freeform 929"/>
          <p:cNvSpPr>
            <a:spLocks/>
          </p:cNvSpPr>
          <p:nvPr userDrawn="1"/>
        </p:nvSpPr>
        <p:spPr bwMode="auto">
          <a:xfrm>
            <a:off x="953742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1" name="Line 930"/>
          <p:cNvSpPr>
            <a:spLocks noChangeShapeType="1"/>
          </p:cNvSpPr>
          <p:nvPr userDrawn="1"/>
        </p:nvSpPr>
        <p:spPr bwMode="auto">
          <a:xfrm>
            <a:off x="95956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2" name="Line 931"/>
          <p:cNvSpPr>
            <a:spLocks noChangeShapeType="1"/>
          </p:cNvSpPr>
          <p:nvPr userDrawn="1"/>
        </p:nvSpPr>
        <p:spPr bwMode="auto">
          <a:xfrm>
            <a:off x="95956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3" name="Freeform 932"/>
          <p:cNvSpPr>
            <a:spLocks/>
          </p:cNvSpPr>
          <p:nvPr userDrawn="1"/>
        </p:nvSpPr>
        <p:spPr bwMode="auto">
          <a:xfrm>
            <a:off x="95922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4" name="Freeform 933"/>
          <p:cNvSpPr>
            <a:spLocks/>
          </p:cNvSpPr>
          <p:nvPr userDrawn="1"/>
        </p:nvSpPr>
        <p:spPr bwMode="auto">
          <a:xfrm>
            <a:off x="95922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5" name="Line 934"/>
          <p:cNvSpPr>
            <a:spLocks noChangeShapeType="1"/>
          </p:cNvSpPr>
          <p:nvPr userDrawn="1"/>
        </p:nvSpPr>
        <p:spPr bwMode="auto">
          <a:xfrm>
            <a:off x="96504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6" name="Line 935"/>
          <p:cNvSpPr>
            <a:spLocks noChangeShapeType="1"/>
          </p:cNvSpPr>
          <p:nvPr userDrawn="1"/>
        </p:nvSpPr>
        <p:spPr bwMode="auto">
          <a:xfrm>
            <a:off x="96504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7" name="Freeform 936"/>
          <p:cNvSpPr>
            <a:spLocks/>
          </p:cNvSpPr>
          <p:nvPr userDrawn="1"/>
        </p:nvSpPr>
        <p:spPr bwMode="auto">
          <a:xfrm>
            <a:off x="964714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8" name="Freeform 937"/>
          <p:cNvSpPr>
            <a:spLocks/>
          </p:cNvSpPr>
          <p:nvPr userDrawn="1"/>
        </p:nvSpPr>
        <p:spPr bwMode="auto">
          <a:xfrm>
            <a:off x="964714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9" name="Line 938"/>
          <p:cNvSpPr>
            <a:spLocks noChangeShapeType="1"/>
          </p:cNvSpPr>
          <p:nvPr userDrawn="1"/>
        </p:nvSpPr>
        <p:spPr bwMode="auto">
          <a:xfrm>
            <a:off x="971032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0" name="Line 939"/>
          <p:cNvSpPr>
            <a:spLocks noChangeShapeType="1"/>
          </p:cNvSpPr>
          <p:nvPr userDrawn="1"/>
        </p:nvSpPr>
        <p:spPr bwMode="auto">
          <a:xfrm>
            <a:off x="971032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1" name="Freeform 940"/>
          <p:cNvSpPr>
            <a:spLocks/>
          </p:cNvSpPr>
          <p:nvPr userDrawn="1"/>
        </p:nvSpPr>
        <p:spPr bwMode="auto">
          <a:xfrm>
            <a:off x="97053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2" name="Freeform 941"/>
          <p:cNvSpPr>
            <a:spLocks/>
          </p:cNvSpPr>
          <p:nvPr userDrawn="1"/>
        </p:nvSpPr>
        <p:spPr bwMode="auto">
          <a:xfrm>
            <a:off x="97053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3" name="Line 942"/>
          <p:cNvSpPr>
            <a:spLocks noChangeShapeType="1"/>
          </p:cNvSpPr>
          <p:nvPr userDrawn="1"/>
        </p:nvSpPr>
        <p:spPr bwMode="auto">
          <a:xfrm>
            <a:off x="97651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4" name="Line 943"/>
          <p:cNvSpPr>
            <a:spLocks noChangeShapeType="1"/>
          </p:cNvSpPr>
          <p:nvPr userDrawn="1"/>
        </p:nvSpPr>
        <p:spPr bwMode="auto">
          <a:xfrm>
            <a:off x="97651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5" name="Freeform 944"/>
          <p:cNvSpPr>
            <a:spLocks/>
          </p:cNvSpPr>
          <p:nvPr userDrawn="1"/>
        </p:nvSpPr>
        <p:spPr bwMode="auto">
          <a:xfrm>
            <a:off x="97618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6" name="Freeform 945"/>
          <p:cNvSpPr>
            <a:spLocks/>
          </p:cNvSpPr>
          <p:nvPr userDrawn="1"/>
        </p:nvSpPr>
        <p:spPr bwMode="auto">
          <a:xfrm>
            <a:off x="97618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7" name="Line 946"/>
          <p:cNvSpPr>
            <a:spLocks noChangeShapeType="1"/>
          </p:cNvSpPr>
          <p:nvPr userDrawn="1"/>
        </p:nvSpPr>
        <p:spPr bwMode="auto">
          <a:xfrm>
            <a:off x="98200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8" name="Line 947"/>
          <p:cNvSpPr>
            <a:spLocks noChangeShapeType="1"/>
          </p:cNvSpPr>
          <p:nvPr userDrawn="1"/>
        </p:nvSpPr>
        <p:spPr bwMode="auto">
          <a:xfrm>
            <a:off x="98200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9" name="Freeform 948"/>
          <p:cNvSpPr>
            <a:spLocks/>
          </p:cNvSpPr>
          <p:nvPr userDrawn="1"/>
        </p:nvSpPr>
        <p:spPr bwMode="auto">
          <a:xfrm>
            <a:off x="981671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0" name="Freeform 949"/>
          <p:cNvSpPr>
            <a:spLocks/>
          </p:cNvSpPr>
          <p:nvPr userDrawn="1"/>
        </p:nvSpPr>
        <p:spPr bwMode="auto">
          <a:xfrm>
            <a:off x="981671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1" name="Line 950"/>
          <p:cNvSpPr>
            <a:spLocks noChangeShapeType="1"/>
          </p:cNvSpPr>
          <p:nvPr userDrawn="1"/>
        </p:nvSpPr>
        <p:spPr bwMode="auto">
          <a:xfrm>
            <a:off x="98749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2" name="Line 951"/>
          <p:cNvSpPr>
            <a:spLocks noChangeShapeType="1"/>
          </p:cNvSpPr>
          <p:nvPr userDrawn="1"/>
        </p:nvSpPr>
        <p:spPr bwMode="auto">
          <a:xfrm>
            <a:off x="98749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3" name="Freeform 952"/>
          <p:cNvSpPr>
            <a:spLocks/>
          </p:cNvSpPr>
          <p:nvPr userDrawn="1"/>
        </p:nvSpPr>
        <p:spPr bwMode="auto">
          <a:xfrm>
            <a:off x="98715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4" name="Freeform 953"/>
          <p:cNvSpPr>
            <a:spLocks/>
          </p:cNvSpPr>
          <p:nvPr userDrawn="1"/>
        </p:nvSpPr>
        <p:spPr bwMode="auto">
          <a:xfrm>
            <a:off x="98715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5" name="Line 954"/>
          <p:cNvSpPr>
            <a:spLocks noChangeShapeType="1"/>
          </p:cNvSpPr>
          <p:nvPr userDrawn="1"/>
        </p:nvSpPr>
        <p:spPr bwMode="auto">
          <a:xfrm>
            <a:off x="99347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6" name="Line 955"/>
          <p:cNvSpPr>
            <a:spLocks noChangeShapeType="1"/>
          </p:cNvSpPr>
          <p:nvPr userDrawn="1"/>
        </p:nvSpPr>
        <p:spPr bwMode="auto">
          <a:xfrm>
            <a:off x="99347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7" name="Freeform 956"/>
          <p:cNvSpPr>
            <a:spLocks/>
          </p:cNvSpPr>
          <p:nvPr userDrawn="1"/>
        </p:nvSpPr>
        <p:spPr bwMode="auto">
          <a:xfrm>
            <a:off x="99297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8" name="Freeform 957"/>
          <p:cNvSpPr>
            <a:spLocks/>
          </p:cNvSpPr>
          <p:nvPr userDrawn="1"/>
        </p:nvSpPr>
        <p:spPr bwMode="auto">
          <a:xfrm>
            <a:off x="99297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9" name="Line 958"/>
          <p:cNvSpPr>
            <a:spLocks noChangeShapeType="1"/>
          </p:cNvSpPr>
          <p:nvPr userDrawn="1"/>
        </p:nvSpPr>
        <p:spPr bwMode="auto">
          <a:xfrm>
            <a:off x="99896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0" name="Line 959"/>
          <p:cNvSpPr>
            <a:spLocks noChangeShapeType="1"/>
          </p:cNvSpPr>
          <p:nvPr userDrawn="1"/>
        </p:nvSpPr>
        <p:spPr bwMode="auto">
          <a:xfrm>
            <a:off x="99896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1" name="Freeform 960"/>
          <p:cNvSpPr>
            <a:spLocks/>
          </p:cNvSpPr>
          <p:nvPr userDrawn="1"/>
        </p:nvSpPr>
        <p:spPr bwMode="auto">
          <a:xfrm>
            <a:off x="99846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2" name="Freeform 961"/>
          <p:cNvSpPr>
            <a:spLocks/>
          </p:cNvSpPr>
          <p:nvPr userDrawn="1"/>
        </p:nvSpPr>
        <p:spPr bwMode="auto">
          <a:xfrm>
            <a:off x="99846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3" name="Line 962"/>
          <p:cNvSpPr>
            <a:spLocks noChangeShapeType="1"/>
          </p:cNvSpPr>
          <p:nvPr userDrawn="1"/>
        </p:nvSpPr>
        <p:spPr bwMode="auto">
          <a:xfrm>
            <a:off x="100444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4" name="Line 963"/>
          <p:cNvSpPr>
            <a:spLocks noChangeShapeType="1"/>
          </p:cNvSpPr>
          <p:nvPr userDrawn="1"/>
        </p:nvSpPr>
        <p:spPr bwMode="auto">
          <a:xfrm>
            <a:off x="100444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5" name="Freeform 964"/>
          <p:cNvSpPr>
            <a:spLocks/>
          </p:cNvSpPr>
          <p:nvPr userDrawn="1"/>
        </p:nvSpPr>
        <p:spPr bwMode="auto">
          <a:xfrm>
            <a:off x="100394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6" name="Freeform 965"/>
          <p:cNvSpPr>
            <a:spLocks/>
          </p:cNvSpPr>
          <p:nvPr userDrawn="1"/>
        </p:nvSpPr>
        <p:spPr bwMode="auto">
          <a:xfrm>
            <a:off x="100394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7" name="Line 966"/>
          <p:cNvSpPr>
            <a:spLocks noChangeShapeType="1"/>
          </p:cNvSpPr>
          <p:nvPr userDrawn="1"/>
        </p:nvSpPr>
        <p:spPr bwMode="auto">
          <a:xfrm>
            <a:off x="101026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8" name="Line 967"/>
          <p:cNvSpPr>
            <a:spLocks noChangeShapeType="1"/>
          </p:cNvSpPr>
          <p:nvPr userDrawn="1"/>
        </p:nvSpPr>
        <p:spPr bwMode="auto">
          <a:xfrm>
            <a:off x="101026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9" name="Freeform 968"/>
          <p:cNvSpPr>
            <a:spLocks/>
          </p:cNvSpPr>
          <p:nvPr userDrawn="1"/>
        </p:nvSpPr>
        <p:spPr bwMode="auto">
          <a:xfrm>
            <a:off x="1009933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0" name="Freeform 969"/>
          <p:cNvSpPr>
            <a:spLocks/>
          </p:cNvSpPr>
          <p:nvPr userDrawn="1"/>
        </p:nvSpPr>
        <p:spPr bwMode="auto">
          <a:xfrm>
            <a:off x="1009933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1" name="Line 970"/>
          <p:cNvSpPr>
            <a:spLocks noChangeShapeType="1"/>
          </p:cNvSpPr>
          <p:nvPr userDrawn="1"/>
        </p:nvSpPr>
        <p:spPr bwMode="auto">
          <a:xfrm>
            <a:off x="1015752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2" name="Line 971"/>
          <p:cNvSpPr>
            <a:spLocks noChangeShapeType="1"/>
          </p:cNvSpPr>
          <p:nvPr userDrawn="1"/>
        </p:nvSpPr>
        <p:spPr bwMode="auto">
          <a:xfrm>
            <a:off x="1015752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3" name="Freeform 972"/>
          <p:cNvSpPr>
            <a:spLocks/>
          </p:cNvSpPr>
          <p:nvPr userDrawn="1"/>
        </p:nvSpPr>
        <p:spPr bwMode="auto">
          <a:xfrm>
            <a:off x="101542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4" name="Freeform 973"/>
          <p:cNvSpPr>
            <a:spLocks/>
          </p:cNvSpPr>
          <p:nvPr userDrawn="1"/>
        </p:nvSpPr>
        <p:spPr bwMode="auto">
          <a:xfrm>
            <a:off x="101542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5" name="Line 974"/>
          <p:cNvSpPr>
            <a:spLocks noChangeShapeType="1"/>
          </p:cNvSpPr>
          <p:nvPr userDrawn="1"/>
        </p:nvSpPr>
        <p:spPr bwMode="auto">
          <a:xfrm>
            <a:off x="102123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6" name="Line 975"/>
          <p:cNvSpPr>
            <a:spLocks noChangeShapeType="1"/>
          </p:cNvSpPr>
          <p:nvPr userDrawn="1"/>
        </p:nvSpPr>
        <p:spPr bwMode="auto">
          <a:xfrm>
            <a:off x="102123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7" name="Freeform 976"/>
          <p:cNvSpPr>
            <a:spLocks/>
          </p:cNvSpPr>
          <p:nvPr userDrawn="1"/>
        </p:nvSpPr>
        <p:spPr bwMode="auto">
          <a:xfrm>
            <a:off x="1020906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8" name="Freeform 977"/>
          <p:cNvSpPr>
            <a:spLocks/>
          </p:cNvSpPr>
          <p:nvPr userDrawn="1"/>
        </p:nvSpPr>
        <p:spPr bwMode="auto">
          <a:xfrm>
            <a:off x="1020906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9" name="Line 978"/>
          <p:cNvSpPr>
            <a:spLocks noChangeShapeType="1"/>
          </p:cNvSpPr>
          <p:nvPr userDrawn="1"/>
        </p:nvSpPr>
        <p:spPr bwMode="auto">
          <a:xfrm>
            <a:off x="102722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0" name="Line 979"/>
          <p:cNvSpPr>
            <a:spLocks noChangeShapeType="1"/>
          </p:cNvSpPr>
          <p:nvPr userDrawn="1"/>
        </p:nvSpPr>
        <p:spPr bwMode="auto">
          <a:xfrm>
            <a:off x="102722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1" name="Freeform 980"/>
          <p:cNvSpPr>
            <a:spLocks/>
          </p:cNvSpPr>
          <p:nvPr userDrawn="1"/>
        </p:nvSpPr>
        <p:spPr bwMode="auto">
          <a:xfrm>
            <a:off x="1026890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2" name="Freeform 981"/>
          <p:cNvSpPr>
            <a:spLocks/>
          </p:cNvSpPr>
          <p:nvPr userDrawn="1"/>
        </p:nvSpPr>
        <p:spPr bwMode="auto">
          <a:xfrm>
            <a:off x="1026890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3" name="Line 982"/>
          <p:cNvSpPr>
            <a:spLocks noChangeShapeType="1"/>
          </p:cNvSpPr>
          <p:nvPr userDrawn="1"/>
        </p:nvSpPr>
        <p:spPr bwMode="auto">
          <a:xfrm>
            <a:off x="103270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4" name="Line 983"/>
          <p:cNvSpPr>
            <a:spLocks noChangeShapeType="1"/>
          </p:cNvSpPr>
          <p:nvPr userDrawn="1"/>
        </p:nvSpPr>
        <p:spPr bwMode="auto">
          <a:xfrm>
            <a:off x="103270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5" name="Freeform 984"/>
          <p:cNvSpPr>
            <a:spLocks/>
          </p:cNvSpPr>
          <p:nvPr userDrawn="1"/>
        </p:nvSpPr>
        <p:spPr bwMode="auto">
          <a:xfrm>
            <a:off x="103237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6" name="Freeform 985"/>
          <p:cNvSpPr>
            <a:spLocks/>
          </p:cNvSpPr>
          <p:nvPr userDrawn="1"/>
        </p:nvSpPr>
        <p:spPr bwMode="auto">
          <a:xfrm>
            <a:off x="103237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7" name="Line 986"/>
          <p:cNvSpPr>
            <a:spLocks noChangeShapeType="1"/>
          </p:cNvSpPr>
          <p:nvPr userDrawn="1"/>
        </p:nvSpPr>
        <p:spPr bwMode="auto">
          <a:xfrm>
            <a:off x="103819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8" name="Line 987"/>
          <p:cNvSpPr>
            <a:spLocks noChangeShapeType="1"/>
          </p:cNvSpPr>
          <p:nvPr userDrawn="1"/>
        </p:nvSpPr>
        <p:spPr bwMode="auto">
          <a:xfrm>
            <a:off x="103819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9" name="Freeform 988"/>
          <p:cNvSpPr>
            <a:spLocks/>
          </p:cNvSpPr>
          <p:nvPr userDrawn="1"/>
        </p:nvSpPr>
        <p:spPr bwMode="auto">
          <a:xfrm>
            <a:off x="103786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0" name="Freeform 989"/>
          <p:cNvSpPr>
            <a:spLocks/>
          </p:cNvSpPr>
          <p:nvPr userDrawn="1"/>
        </p:nvSpPr>
        <p:spPr bwMode="auto">
          <a:xfrm>
            <a:off x="103786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1" name="Line 990"/>
          <p:cNvSpPr>
            <a:spLocks noChangeShapeType="1"/>
          </p:cNvSpPr>
          <p:nvPr userDrawn="1"/>
        </p:nvSpPr>
        <p:spPr bwMode="auto">
          <a:xfrm>
            <a:off x="104418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2" name="Line 991"/>
          <p:cNvSpPr>
            <a:spLocks noChangeShapeType="1"/>
          </p:cNvSpPr>
          <p:nvPr userDrawn="1"/>
        </p:nvSpPr>
        <p:spPr bwMode="auto">
          <a:xfrm>
            <a:off x="104418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3" name="Freeform 992"/>
          <p:cNvSpPr>
            <a:spLocks/>
          </p:cNvSpPr>
          <p:nvPr userDrawn="1"/>
        </p:nvSpPr>
        <p:spPr bwMode="auto">
          <a:xfrm>
            <a:off x="104368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4" name="Freeform 993"/>
          <p:cNvSpPr>
            <a:spLocks/>
          </p:cNvSpPr>
          <p:nvPr userDrawn="1"/>
        </p:nvSpPr>
        <p:spPr bwMode="auto">
          <a:xfrm>
            <a:off x="104368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5" name="Line 994"/>
          <p:cNvSpPr>
            <a:spLocks noChangeShapeType="1"/>
          </p:cNvSpPr>
          <p:nvPr userDrawn="1"/>
        </p:nvSpPr>
        <p:spPr bwMode="auto">
          <a:xfrm>
            <a:off x="104966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6" name="Line 995"/>
          <p:cNvSpPr>
            <a:spLocks noChangeShapeType="1"/>
          </p:cNvSpPr>
          <p:nvPr userDrawn="1"/>
        </p:nvSpPr>
        <p:spPr bwMode="auto">
          <a:xfrm>
            <a:off x="104966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7" name="Freeform 996"/>
          <p:cNvSpPr>
            <a:spLocks/>
          </p:cNvSpPr>
          <p:nvPr userDrawn="1"/>
        </p:nvSpPr>
        <p:spPr bwMode="auto">
          <a:xfrm>
            <a:off x="104916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8" name="Freeform 997"/>
          <p:cNvSpPr>
            <a:spLocks/>
          </p:cNvSpPr>
          <p:nvPr userDrawn="1"/>
        </p:nvSpPr>
        <p:spPr bwMode="auto">
          <a:xfrm>
            <a:off x="104916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9" name="Line 998"/>
          <p:cNvSpPr>
            <a:spLocks noChangeShapeType="1"/>
          </p:cNvSpPr>
          <p:nvPr userDrawn="1"/>
        </p:nvSpPr>
        <p:spPr bwMode="auto">
          <a:xfrm>
            <a:off x="1055152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0" name="Line 999"/>
          <p:cNvSpPr>
            <a:spLocks noChangeShapeType="1"/>
          </p:cNvSpPr>
          <p:nvPr userDrawn="1"/>
        </p:nvSpPr>
        <p:spPr bwMode="auto">
          <a:xfrm>
            <a:off x="1055152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1" name="Freeform 1000"/>
          <p:cNvSpPr>
            <a:spLocks/>
          </p:cNvSpPr>
          <p:nvPr userDrawn="1"/>
        </p:nvSpPr>
        <p:spPr bwMode="auto">
          <a:xfrm>
            <a:off x="105465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2" name="Freeform 1001"/>
          <p:cNvSpPr>
            <a:spLocks/>
          </p:cNvSpPr>
          <p:nvPr userDrawn="1"/>
        </p:nvSpPr>
        <p:spPr bwMode="auto">
          <a:xfrm>
            <a:off x="105465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3" name="Line 1002"/>
          <p:cNvSpPr>
            <a:spLocks noChangeShapeType="1"/>
          </p:cNvSpPr>
          <p:nvPr userDrawn="1"/>
        </p:nvSpPr>
        <p:spPr bwMode="auto">
          <a:xfrm>
            <a:off x="1060638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4" name="Line 1003"/>
          <p:cNvSpPr>
            <a:spLocks noChangeShapeType="1"/>
          </p:cNvSpPr>
          <p:nvPr userDrawn="1"/>
        </p:nvSpPr>
        <p:spPr bwMode="auto">
          <a:xfrm>
            <a:off x="1060638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5" name="Freeform 1004"/>
          <p:cNvSpPr>
            <a:spLocks/>
          </p:cNvSpPr>
          <p:nvPr userDrawn="1"/>
        </p:nvSpPr>
        <p:spPr bwMode="auto">
          <a:xfrm>
            <a:off x="1060140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6" name="Freeform 1005"/>
          <p:cNvSpPr>
            <a:spLocks/>
          </p:cNvSpPr>
          <p:nvPr userDrawn="1"/>
        </p:nvSpPr>
        <p:spPr bwMode="auto">
          <a:xfrm>
            <a:off x="1060140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7" name="Line 1006"/>
          <p:cNvSpPr>
            <a:spLocks noChangeShapeType="1"/>
          </p:cNvSpPr>
          <p:nvPr userDrawn="1"/>
        </p:nvSpPr>
        <p:spPr bwMode="auto">
          <a:xfrm>
            <a:off x="106645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8" name="Line 1007"/>
          <p:cNvSpPr>
            <a:spLocks noChangeShapeType="1"/>
          </p:cNvSpPr>
          <p:nvPr userDrawn="1"/>
        </p:nvSpPr>
        <p:spPr bwMode="auto">
          <a:xfrm>
            <a:off x="106645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9" name="Freeform 1008"/>
          <p:cNvSpPr>
            <a:spLocks/>
          </p:cNvSpPr>
          <p:nvPr userDrawn="1"/>
        </p:nvSpPr>
        <p:spPr bwMode="auto">
          <a:xfrm>
            <a:off x="1066124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0" name="Freeform 1009"/>
          <p:cNvSpPr>
            <a:spLocks/>
          </p:cNvSpPr>
          <p:nvPr userDrawn="1"/>
        </p:nvSpPr>
        <p:spPr bwMode="auto">
          <a:xfrm>
            <a:off x="1066124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1" name="Line 1010"/>
          <p:cNvSpPr>
            <a:spLocks noChangeShapeType="1"/>
          </p:cNvSpPr>
          <p:nvPr userDrawn="1"/>
        </p:nvSpPr>
        <p:spPr bwMode="auto">
          <a:xfrm>
            <a:off x="1071943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2" name="Line 1011"/>
          <p:cNvSpPr>
            <a:spLocks noChangeShapeType="1"/>
          </p:cNvSpPr>
          <p:nvPr userDrawn="1"/>
        </p:nvSpPr>
        <p:spPr bwMode="auto">
          <a:xfrm>
            <a:off x="1071943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3" name="Freeform 1012"/>
          <p:cNvSpPr>
            <a:spLocks/>
          </p:cNvSpPr>
          <p:nvPr userDrawn="1"/>
        </p:nvSpPr>
        <p:spPr bwMode="auto">
          <a:xfrm>
            <a:off x="1071611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4" name="Freeform 1013"/>
          <p:cNvSpPr>
            <a:spLocks/>
          </p:cNvSpPr>
          <p:nvPr userDrawn="1"/>
        </p:nvSpPr>
        <p:spPr bwMode="auto">
          <a:xfrm>
            <a:off x="1071611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5" name="Line 1014"/>
          <p:cNvSpPr>
            <a:spLocks noChangeShapeType="1"/>
          </p:cNvSpPr>
          <p:nvPr userDrawn="1"/>
        </p:nvSpPr>
        <p:spPr bwMode="auto">
          <a:xfrm>
            <a:off x="107742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6" name="Line 1015"/>
          <p:cNvSpPr>
            <a:spLocks noChangeShapeType="1"/>
          </p:cNvSpPr>
          <p:nvPr userDrawn="1"/>
        </p:nvSpPr>
        <p:spPr bwMode="auto">
          <a:xfrm>
            <a:off x="107742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7" name="Freeform 1016"/>
          <p:cNvSpPr>
            <a:spLocks/>
          </p:cNvSpPr>
          <p:nvPr userDrawn="1"/>
        </p:nvSpPr>
        <p:spPr bwMode="auto">
          <a:xfrm>
            <a:off x="1077097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8" name="Freeform 1017"/>
          <p:cNvSpPr>
            <a:spLocks/>
          </p:cNvSpPr>
          <p:nvPr userDrawn="1"/>
        </p:nvSpPr>
        <p:spPr bwMode="auto">
          <a:xfrm>
            <a:off x="1077097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9" name="Line 1018"/>
          <p:cNvSpPr>
            <a:spLocks noChangeShapeType="1"/>
          </p:cNvSpPr>
          <p:nvPr userDrawn="1"/>
        </p:nvSpPr>
        <p:spPr bwMode="auto">
          <a:xfrm>
            <a:off x="108341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0" name="Line 1019"/>
          <p:cNvSpPr>
            <a:spLocks noChangeShapeType="1"/>
          </p:cNvSpPr>
          <p:nvPr userDrawn="1"/>
        </p:nvSpPr>
        <p:spPr bwMode="auto">
          <a:xfrm>
            <a:off x="108341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1" name="Freeform 1020"/>
          <p:cNvSpPr>
            <a:spLocks/>
          </p:cNvSpPr>
          <p:nvPr userDrawn="1"/>
        </p:nvSpPr>
        <p:spPr bwMode="auto">
          <a:xfrm>
            <a:off x="1083081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2" name="Freeform 1021"/>
          <p:cNvSpPr>
            <a:spLocks/>
          </p:cNvSpPr>
          <p:nvPr userDrawn="1"/>
        </p:nvSpPr>
        <p:spPr bwMode="auto">
          <a:xfrm>
            <a:off x="1083081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3" name="Line 1022"/>
          <p:cNvSpPr>
            <a:spLocks noChangeShapeType="1"/>
          </p:cNvSpPr>
          <p:nvPr userDrawn="1"/>
        </p:nvSpPr>
        <p:spPr bwMode="auto">
          <a:xfrm>
            <a:off x="108890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4" name="Line 1023"/>
          <p:cNvSpPr>
            <a:spLocks noChangeShapeType="1"/>
          </p:cNvSpPr>
          <p:nvPr userDrawn="1"/>
        </p:nvSpPr>
        <p:spPr bwMode="auto">
          <a:xfrm>
            <a:off x="108890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5" name="Freeform 1024"/>
          <p:cNvSpPr>
            <a:spLocks/>
          </p:cNvSpPr>
          <p:nvPr userDrawn="1"/>
        </p:nvSpPr>
        <p:spPr bwMode="auto">
          <a:xfrm>
            <a:off x="108856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6" name="Freeform 1025"/>
          <p:cNvSpPr>
            <a:spLocks/>
          </p:cNvSpPr>
          <p:nvPr userDrawn="1"/>
        </p:nvSpPr>
        <p:spPr bwMode="auto">
          <a:xfrm>
            <a:off x="108856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7" name="Line 1026"/>
          <p:cNvSpPr>
            <a:spLocks noChangeShapeType="1"/>
          </p:cNvSpPr>
          <p:nvPr userDrawn="1"/>
        </p:nvSpPr>
        <p:spPr bwMode="auto">
          <a:xfrm>
            <a:off x="1094386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8" name="Line 1027"/>
          <p:cNvSpPr>
            <a:spLocks noChangeShapeType="1"/>
          </p:cNvSpPr>
          <p:nvPr userDrawn="1"/>
        </p:nvSpPr>
        <p:spPr bwMode="auto">
          <a:xfrm>
            <a:off x="1094386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9" name="Freeform 1028"/>
          <p:cNvSpPr>
            <a:spLocks/>
          </p:cNvSpPr>
          <p:nvPr userDrawn="1"/>
        </p:nvSpPr>
        <p:spPr bwMode="auto">
          <a:xfrm>
            <a:off x="109405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0" name="Freeform 1029"/>
          <p:cNvSpPr>
            <a:spLocks/>
          </p:cNvSpPr>
          <p:nvPr userDrawn="1"/>
        </p:nvSpPr>
        <p:spPr bwMode="auto">
          <a:xfrm>
            <a:off x="109405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1" name="Line 1030"/>
          <p:cNvSpPr>
            <a:spLocks noChangeShapeType="1"/>
          </p:cNvSpPr>
          <p:nvPr userDrawn="1"/>
        </p:nvSpPr>
        <p:spPr bwMode="auto">
          <a:xfrm>
            <a:off x="110037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2" name="Line 1031"/>
          <p:cNvSpPr>
            <a:spLocks noChangeShapeType="1"/>
          </p:cNvSpPr>
          <p:nvPr userDrawn="1"/>
        </p:nvSpPr>
        <p:spPr bwMode="auto">
          <a:xfrm>
            <a:off x="110037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3" name="Freeform 1032"/>
          <p:cNvSpPr>
            <a:spLocks/>
          </p:cNvSpPr>
          <p:nvPr userDrawn="1"/>
        </p:nvSpPr>
        <p:spPr bwMode="auto">
          <a:xfrm>
            <a:off x="1099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4" name="Freeform 1033"/>
          <p:cNvSpPr>
            <a:spLocks/>
          </p:cNvSpPr>
          <p:nvPr userDrawn="1"/>
        </p:nvSpPr>
        <p:spPr bwMode="auto">
          <a:xfrm>
            <a:off x="1099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5" name="Line 1034"/>
          <p:cNvSpPr>
            <a:spLocks noChangeShapeType="1"/>
          </p:cNvSpPr>
          <p:nvPr userDrawn="1"/>
        </p:nvSpPr>
        <p:spPr bwMode="auto">
          <a:xfrm>
            <a:off x="110585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6" name="Line 1035"/>
          <p:cNvSpPr>
            <a:spLocks noChangeShapeType="1"/>
          </p:cNvSpPr>
          <p:nvPr userDrawn="1"/>
        </p:nvSpPr>
        <p:spPr bwMode="auto">
          <a:xfrm>
            <a:off x="110585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7" name="Freeform 1036"/>
          <p:cNvSpPr>
            <a:spLocks/>
          </p:cNvSpPr>
          <p:nvPr userDrawn="1"/>
        </p:nvSpPr>
        <p:spPr bwMode="auto">
          <a:xfrm>
            <a:off x="110535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8" name="Freeform 1037"/>
          <p:cNvSpPr>
            <a:spLocks/>
          </p:cNvSpPr>
          <p:nvPr userDrawn="1"/>
        </p:nvSpPr>
        <p:spPr bwMode="auto">
          <a:xfrm>
            <a:off x="110535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9" name="Line 1038"/>
          <p:cNvSpPr>
            <a:spLocks noChangeShapeType="1"/>
          </p:cNvSpPr>
          <p:nvPr userDrawn="1"/>
        </p:nvSpPr>
        <p:spPr bwMode="auto">
          <a:xfrm>
            <a:off x="1111343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0" name="Line 1039"/>
          <p:cNvSpPr>
            <a:spLocks noChangeShapeType="1"/>
          </p:cNvSpPr>
          <p:nvPr userDrawn="1"/>
        </p:nvSpPr>
        <p:spPr bwMode="auto">
          <a:xfrm>
            <a:off x="1111343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1" name="Freeform 1040"/>
          <p:cNvSpPr>
            <a:spLocks/>
          </p:cNvSpPr>
          <p:nvPr userDrawn="1"/>
        </p:nvSpPr>
        <p:spPr bwMode="auto">
          <a:xfrm>
            <a:off x="111084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2" name="Freeform 1041"/>
          <p:cNvSpPr>
            <a:spLocks/>
          </p:cNvSpPr>
          <p:nvPr userDrawn="1"/>
        </p:nvSpPr>
        <p:spPr bwMode="auto">
          <a:xfrm>
            <a:off x="111084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3" name="Line 1042"/>
          <p:cNvSpPr>
            <a:spLocks noChangeShapeType="1"/>
          </p:cNvSpPr>
          <p:nvPr userDrawn="1"/>
        </p:nvSpPr>
        <p:spPr bwMode="auto">
          <a:xfrm>
            <a:off x="111716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4" name="Line 1043"/>
          <p:cNvSpPr>
            <a:spLocks noChangeShapeType="1"/>
          </p:cNvSpPr>
          <p:nvPr userDrawn="1"/>
        </p:nvSpPr>
        <p:spPr bwMode="auto">
          <a:xfrm>
            <a:off x="111716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5" name="Freeform 1044"/>
          <p:cNvSpPr>
            <a:spLocks/>
          </p:cNvSpPr>
          <p:nvPr userDrawn="1"/>
        </p:nvSpPr>
        <p:spPr bwMode="auto">
          <a:xfrm>
            <a:off x="111683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6" name="Freeform 1045"/>
          <p:cNvSpPr>
            <a:spLocks/>
          </p:cNvSpPr>
          <p:nvPr userDrawn="1"/>
        </p:nvSpPr>
        <p:spPr bwMode="auto">
          <a:xfrm>
            <a:off x="111683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7" name="Line 1046"/>
          <p:cNvSpPr>
            <a:spLocks noChangeShapeType="1"/>
          </p:cNvSpPr>
          <p:nvPr userDrawn="1"/>
        </p:nvSpPr>
        <p:spPr bwMode="auto">
          <a:xfrm>
            <a:off x="112264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8" name="Line 1047"/>
          <p:cNvSpPr>
            <a:spLocks noChangeShapeType="1"/>
          </p:cNvSpPr>
          <p:nvPr userDrawn="1"/>
        </p:nvSpPr>
        <p:spPr bwMode="auto">
          <a:xfrm>
            <a:off x="112264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9" name="Freeform 1048"/>
          <p:cNvSpPr>
            <a:spLocks/>
          </p:cNvSpPr>
          <p:nvPr userDrawn="1"/>
        </p:nvSpPr>
        <p:spPr bwMode="auto">
          <a:xfrm>
            <a:off x="1122316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0" name="Freeform 1049"/>
          <p:cNvSpPr>
            <a:spLocks/>
          </p:cNvSpPr>
          <p:nvPr userDrawn="1"/>
        </p:nvSpPr>
        <p:spPr bwMode="auto">
          <a:xfrm>
            <a:off x="1122316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1" name="Line 1050"/>
          <p:cNvSpPr>
            <a:spLocks noChangeShapeType="1"/>
          </p:cNvSpPr>
          <p:nvPr userDrawn="1"/>
        </p:nvSpPr>
        <p:spPr bwMode="auto">
          <a:xfrm>
            <a:off x="112813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2" name="Line 1051"/>
          <p:cNvSpPr>
            <a:spLocks noChangeShapeType="1"/>
          </p:cNvSpPr>
          <p:nvPr userDrawn="1"/>
        </p:nvSpPr>
        <p:spPr bwMode="auto">
          <a:xfrm>
            <a:off x="112813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3" name="Freeform 1052"/>
          <p:cNvSpPr>
            <a:spLocks/>
          </p:cNvSpPr>
          <p:nvPr userDrawn="1"/>
        </p:nvSpPr>
        <p:spPr bwMode="auto">
          <a:xfrm>
            <a:off x="1127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4" name="Freeform 1053"/>
          <p:cNvSpPr>
            <a:spLocks/>
          </p:cNvSpPr>
          <p:nvPr userDrawn="1"/>
        </p:nvSpPr>
        <p:spPr bwMode="auto">
          <a:xfrm>
            <a:off x="1127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5" name="Line 1054"/>
          <p:cNvSpPr>
            <a:spLocks noChangeShapeType="1"/>
          </p:cNvSpPr>
          <p:nvPr userDrawn="1"/>
        </p:nvSpPr>
        <p:spPr bwMode="auto">
          <a:xfrm>
            <a:off x="113378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6" name="Line 1055"/>
          <p:cNvSpPr>
            <a:spLocks noChangeShapeType="1"/>
          </p:cNvSpPr>
          <p:nvPr userDrawn="1"/>
        </p:nvSpPr>
        <p:spPr bwMode="auto">
          <a:xfrm>
            <a:off x="113378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7" name="Freeform 1056"/>
          <p:cNvSpPr>
            <a:spLocks/>
          </p:cNvSpPr>
          <p:nvPr userDrawn="1"/>
        </p:nvSpPr>
        <p:spPr bwMode="auto">
          <a:xfrm>
            <a:off x="1133288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8" name="Freeform 1057"/>
          <p:cNvSpPr>
            <a:spLocks/>
          </p:cNvSpPr>
          <p:nvPr userDrawn="1"/>
        </p:nvSpPr>
        <p:spPr bwMode="auto">
          <a:xfrm>
            <a:off x="1133288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9" name="Line 1058"/>
          <p:cNvSpPr>
            <a:spLocks noChangeShapeType="1"/>
          </p:cNvSpPr>
          <p:nvPr userDrawn="1"/>
        </p:nvSpPr>
        <p:spPr bwMode="auto">
          <a:xfrm>
            <a:off x="1139605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0" name="Line 1059"/>
          <p:cNvSpPr>
            <a:spLocks noChangeShapeType="1"/>
          </p:cNvSpPr>
          <p:nvPr userDrawn="1"/>
        </p:nvSpPr>
        <p:spPr bwMode="auto">
          <a:xfrm>
            <a:off x="1139605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1" name="Freeform 1060"/>
          <p:cNvSpPr>
            <a:spLocks/>
          </p:cNvSpPr>
          <p:nvPr userDrawn="1"/>
        </p:nvSpPr>
        <p:spPr bwMode="auto">
          <a:xfrm>
            <a:off x="11392731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2" name="Freeform 1061"/>
          <p:cNvSpPr>
            <a:spLocks/>
          </p:cNvSpPr>
          <p:nvPr userDrawn="1"/>
        </p:nvSpPr>
        <p:spPr bwMode="auto">
          <a:xfrm>
            <a:off x="11392731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3" name="Line 1062"/>
          <p:cNvSpPr>
            <a:spLocks noChangeShapeType="1"/>
          </p:cNvSpPr>
          <p:nvPr userDrawn="1"/>
        </p:nvSpPr>
        <p:spPr bwMode="auto">
          <a:xfrm>
            <a:off x="1145091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4" name="Line 1063"/>
          <p:cNvSpPr>
            <a:spLocks noChangeShapeType="1"/>
          </p:cNvSpPr>
          <p:nvPr userDrawn="1"/>
        </p:nvSpPr>
        <p:spPr bwMode="auto">
          <a:xfrm>
            <a:off x="1145091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5" name="Freeform 1064"/>
          <p:cNvSpPr>
            <a:spLocks/>
          </p:cNvSpPr>
          <p:nvPr userDrawn="1"/>
        </p:nvSpPr>
        <p:spPr bwMode="auto">
          <a:xfrm>
            <a:off x="1144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6" name="Freeform 1065"/>
          <p:cNvSpPr>
            <a:spLocks/>
          </p:cNvSpPr>
          <p:nvPr userDrawn="1"/>
        </p:nvSpPr>
        <p:spPr bwMode="auto">
          <a:xfrm>
            <a:off x="1144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7" name="Line 1067"/>
          <p:cNvSpPr>
            <a:spLocks noChangeShapeType="1"/>
          </p:cNvSpPr>
          <p:nvPr userDrawn="1"/>
        </p:nvSpPr>
        <p:spPr bwMode="auto">
          <a:xfrm>
            <a:off x="115057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8" name="Line 1068"/>
          <p:cNvSpPr>
            <a:spLocks noChangeShapeType="1"/>
          </p:cNvSpPr>
          <p:nvPr userDrawn="1"/>
        </p:nvSpPr>
        <p:spPr bwMode="auto">
          <a:xfrm>
            <a:off x="115057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9" name="Freeform 1069"/>
          <p:cNvSpPr>
            <a:spLocks/>
          </p:cNvSpPr>
          <p:nvPr userDrawn="1"/>
        </p:nvSpPr>
        <p:spPr bwMode="auto">
          <a:xfrm>
            <a:off x="1150245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0" name="Freeform 1070"/>
          <p:cNvSpPr>
            <a:spLocks/>
          </p:cNvSpPr>
          <p:nvPr userDrawn="1"/>
        </p:nvSpPr>
        <p:spPr bwMode="auto">
          <a:xfrm>
            <a:off x="1150245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1" name="Line 1071"/>
          <p:cNvSpPr>
            <a:spLocks noChangeShapeType="1"/>
          </p:cNvSpPr>
          <p:nvPr userDrawn="1"/>
        </p:nvSpPr>
        <p:spPr bwMode="auto">
          <a:xfrm>
            <a:off x="1156562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2" name="Line 1072"/>
          <p:cNvSpPr>
            <a:spLocks noChangeShapeType="1"/>
          </p:cNvSpPr>
          <p:nvPr userDrawn="1"/>
        </p:nvSpPr>
        <p:spPr bwMode="auto">
          <a:xfrm>
            <a:off x="1156562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3" name="Freeform 1073"/>
          <p:cNvSpPr>
            <a:spLocks/>
          </p:cNvSpPr>
          <p:nvPr userDrawn="1"/>
        </p:nvSpPr>
        <p:spPr bwMode="auto">
          <a:xfrm>
            <a:off x="115606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4" name="Freeform 1074"/>
          <p:cNvSpPr>
            <a:spLocks/>
          </p:cNvSpPr>
          <p:nvPr userDrawn="1"/>
        </p:nvSpPr>
        <p:spPr bwMode="auto">
          <a:xfrm>
            <a:off x="115606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5" name="Line 1075"/>
          <p:cNvSpPr>
            <a:spLocks noChangeShapeType="1"/>
          </p:cNvSpPr>
          <p:nvPr userDrawn="1"/>
        </p:nvSpPr>
        <p:spPr bwMode="auto">
          <a:xfrm>
            <a:off x="1162048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6" name="Line 1076"/>
          <p:cNvSpPr>
            <a:spLocks noChangeShapeType="1"/>
          </p:cNvSpPr>
          <p:nvPr userDrawn="1"/>
        </p:nvSpPr>
        <p:spPr bwMode="auto">
          <a:xfrm>
            <a:off x="1162048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7" name="Freeform 1077"/>
          <p:cNvSpPr>
            <a:spLocks/>
          </p:cNvSpPr>
          <p:nvPr userDrawn="1"/>
        </p:nvSpPr>
        <p:spPr bwMode="auto">
          <a:xfrm>
            <a:off x="116155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8" name="Freeform 1078"/>
          <p:cNvSpPr>
            <a:spLocks/>
          </p:cNvSpPr>
          <p:nvPr userDrawn="1"/>
        </p:nvSpPr>
        <p:spPr bwMode="auto">
          <a:xfrm>
            <a:off x="116155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9" name="Line 1079"/>
          <p:cNvSpPr>
            <a:spLocks noChangeShapeType="1"/>
          </p:cNvSpPr>
          <p:nvPr userDrawn="1"/>
        </p:nvSpPr>
        <p:spPr bwMode="auto">
          <a:xfrm>
            <a:off x="116753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0" name="Line 1080"/>
          <p:cNvSpPr>
            <a:spLocks noChangeShapeType="1"/>
          </p:cNvSpPr>
          <p:nvPr userDrawn="1"/>
        </p:nvSpPr>
        <p:spPr bwMode="auto">
          <a:xfrm>
            <a:off x="116753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1" name="Freeform 1081"/>
          <p:cNvSpPr>
            <a:spLocks/>
          </p:cNvSpPr>
          <p:nvPr userDrawn="1"/>
        </p:nvSpPr>
        <p:spPr bwMode="auto">
          <a:xfrm>
            <a:off x="1167202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2" name="Freeform 1082"/>
          <p:cNvSpPr>
            <a:spLocks/>
          </p:cNvSpPr>
          <p:nvPr userDrawn="1"/>
        </p:nvSpPr>
        <p:spPr bwMode="auto">
          <a:xfrm>
            <a:off x="1167202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3" name="Line 1083"/>
          <p:cNvSpPr>
            <a:spLocks noChangeShapeType="1"/>
          </p:cNvSpPr>
          <p:nvPr userDrawn="1"/>
        </p:nvSpPr>
        <p:spPr bwMode="auto">
          <a:xfrm>
            <a:off x="117335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4" name="Line 1084"/>
          <p:cNvSpPr>
            <a:spLocks noChangeShapeType="1"/>
          </p:cNvSpPr>
          <p:nvPr userDrawn="1"/>
        </p:nvSpPr>
        <p:spPr bwMode="auto">
          <a:xfrm>
            <a:off x="117335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5" name="Freeform 1085"/>
          <p:cNvSpPr>
            <a:spLocks/>
          </p:cNvSpPr>
          <p:nvPr userDrawn="1"/>
        </p:nvSpPr>
        <p:spPr bwMode="auto">
          <a:xfrm>
            <a:off x="117302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6" name="Freeform 1086"/>
          <p:cNvSpPr>
            <a:spLocks/>
          </p:cNvSpPr>
          <p:nvPr userDrawn="1"/>
        </p:nvSpPr>
        <p:spPr bwMode="auto">
          <a:xfrm>
            <a:off x="117302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7" name="Line 1087"/>
          <p:cNvSpPr>
            <a:spLocks noChangeShapeType="1"/>
          </p:cNvSpPr>
          <p:nvPr userDrawn="1"/>
        </p:nvSpPr>
        <p:spPr bwMode="auto">
          <a:xfrm>
            <a:off x="117883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8" name="Line 1088"/>
          <p:cNvSpPr>
            <a:spLocks noChangeShapeType="1"/>
          </p:cNvSpPr>
          <p:nvPr userDrawn="1"/>
        </p:nvSpPr>
        <p:spPr bwMode="auto">
          <a:xfrm>
            <a:off x="117883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9" name="Freeform 1089"/>
          <p:cNvSpPr>
            <a:spLocks/>
          </p:cNvSpPr>
          <p:nvPr userDrawn="1"/>
        </p:nvSpPr>
        <p:spPr bwMode="auto">
          <a:xfrm>
            <a:off x="1178507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0" name="Freeform 1090"/>
          <p:cNvSpPr>
            <a:spLocks/>
          </p:cNvSpPr>
          <p:nvPr userDrawn="1"/>
        </p:nvSpPr>
        <p:spPr bwMode="auto">
          <a:xfrm>
            <a:off x="1178507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1" name="Line 1091"/>
          <p:cNvSpPr>
            <a:spLocks noChangeShapeType="1"/>
          </p:cNvSpPr>
          <p:nvPr userDrawn="1"/>
        </p:nvSpPr>
        <p:spPr bwMode="auto">
          <a:xfrm>
            <a:off x="118449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2" name="Line 1092"/>
          <p:cNvSpPr>
            <a:spLocks noChangeShapeType="1"/>
          </p:cNvSpPr>
          <p:nvPr userDrawn="1"/>
        </p:nvSpPr>
        <p:spPr bwMode="auto">
          <a:xfrm>
            <a:off x="118449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3" name="Freeform 1093"/>
          <p:cNvSpPr>
            <a:spLocks/>
          </p:cNvSpPr>
          <p:nvPr userDrawn="1"/>
        </p:nvSpPr>
        <p:spPr bwMode="auto">
          <a:xfrm>
            <a:off x="1183993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4" name="Freeform 1094"/>
          <p:cNvSpPr>
            <a:spLocks/>
          </p:cNvSpPr>
          <p:nvPr userDrawn="1"/>
        </p:nvSpPr>
        <p:spPr bwMode="auto">
          <a:xfrm>
            <a:off x="1183993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5" name="Line 1095"/>
          <p:cNvSpPr>
            <a:spLocks noChangeShapeType="1"/>
          </p:cNvSpPr>
          <p:nvPr userDrawn="1"/>
        </p:nvSpPr>
        <p:spPr bwMode="auto">
          <a:xfrm>
            <a:off x="119031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6" name="Line 1096"/>
          <p:cNvSpPr>
            <a:spLocks noChangeShapeType="1"/>
          </p:cNvSpPr>
          <p:nvPr userDrawn="1"/>
        </p:nvSpPr>
        <p:spPr bwMode="auto">
          <a:xfrm>
            <a:off x="119031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7" name="Freeform 1097"/>
          <p:cNvSpPr>
            <a:spLocks/>
          </p:cNvSpPr>
          <p:nvPr userDrawn="1"/>
        </p:nvSpPr>
        <p:spPr bwMode="auto">
          <a:xfrm>
            <a:off x="1189978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8" name="Freeform 1098"/>
          <p:cNvSpPr>
            <a:spLocks/>
          </p:cNvSpPr>
          <p:nvPr userDrawn="1"/>
        </p:nvSpPr>
        <p:spPr bwMode="auto">
          <a:xfrm>
            <a:off x="1189978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9" name="Line 1099"/>
          <p:cNvSpPr>
            <a:spLocks noChangeShapeType="1"/>
          </p:cNvSpPr>
          <p:nvPr userDrawn="1"/>
        </p:nvSpPr>
        <p:spPr bwMode="auto">
          <a:xfrm>
            <a:off x="119579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0" name="Line 1100"/>
          <p:cNvSpPr>
            <a:spLocks noChangeShapeType="1"/>
          </p:cNvSpPr>
          <p:nvPr userDrawn="1"/>
        </p:nvSpPr>
        <p:spPr bwMode="auto">
          <a:xfrm>
            <a:off x="119579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1" name="Freeform 1101"/>
          <p:cNvSpPr>
            <a:spLocks/>
          </p:cNvSpPr>
          <p:nvPr userDrawn="1"/>
        </p:nvSpPr>
        <p:spPr bwMode="auto">
          <a:xfrm>
            <a:off x="1195464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2" name="Freeform 1102"/>
          <p:cNvSpPr>
            <a:spLocks/>
          </p:cNvSpPr>
          <p:nvPr userDrawn="1"/>
        </p:nvSpPr>
        <p:spPr bwMode="auto">
          <a:xfrm>
            <a:off x="1195464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3" name="Line 1103"/>
          <p:cNvSpPr>
            <a:spLocks noChangeShapeType="1"/>
          </p:cNvSpPr>
          <p:nvPr userDrawn="1"/>
        </p:nvSpPr>
        <p:spPr bwMode="auto">
          <a:xfrm>
            <a:off x="12012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4" name="Line 1104"/>
          <p:cNvSpPr>
            <a:spLocks noChangeShapeType="1"/>
          </p:cNvSpPr>
          <p:nvPr userDrawn="1"/>
        </p:nvSpPr>
        <p:spPr bwMode="auto">
          <a:xfrm>
            <a:off x="12012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5" name="Freeform 1105"/>
          <p:cNvSpPr>
            <a:spLocks/>
          </p:cNvSpPr>
          <p:nvPr userDrawn="1"/>
        </p:nvSpPr>
        <p:spPr bwMode="auto">
          <a:xfrm>
            <a:off x="1200950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6" name="Freeform 1106"/>
          <p:cNvSpPr>
            <a:spLocks/>
          </p:cNvSpPr>
          <p:nvPr userDrawn="1"/>
        </p:nvSpPr>
        <p:spPr bwMode="auto">
          <a:xfrm>
            <a:off x="1200950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7" name="Line 1107"/>
          <p:cNvSpPr>
            <a:spLocks noChangeShapeType="1"/>
          </p:cNvSpPr>
          <p:nvPr userDrawn="1"/>
        </p:nvSpPr>
        <p:spPr bwMode="auto">
          <a:xfrm>
            <a:off x="12067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8" name="Line 1108"/>
          <p:cNvSpPr>
            <a:spLocks noChangeShapeType="1"/>
          </p:cNvSpPr>
          <p:nvPr userDrawn="1"/>
        </p:nvSpPr>
        <p:spPr bwMode="auto">
          <a:xfrm>
            <a:off x="12067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9" name="Freeform 1109"/>
          <p:cNvSpPr>
            <a:spLocks/>
          </p:cNvSpPr>
          <p:nvPr userDrawn="1"/>
        </p:nvSpPr>
        <p:spPr bwMode="auto">
          <a:xfrm>
            <a:off x="1206436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0" name="Freeform 1110"/>
          <p:cNvSpPr>
            <a:spLocks/>
          </p:cNvSpPr>
          <p:nvPr userDrawn="1"/>
        </p:nvSpPr>
        <p:spPr bwMode="auto">
          <a:xfrm>
            <a:off x="1206436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1" name="Line 1111"/>
          <p:cNvSpPr>
            <a:spLocks noChangeShapeType="1"/>
          </p:cNvSpPr>
          <p:nvPr userDrawn="1"/>
        </p:nvSpPr>
        <p:spPr bwMode="auto">
          <a:xfrm>
            <a:off x="1212753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2" name="Line 1112"/>
          <p:cNvSpPr>
            <a:spLocks noChangeShapeType="1"/>
          </p:cNvSpPr>
          <p:nvPr userDrawn="1"/>
        </p:nvSpPr>
        <p:spPr bwMode="auto">
          <a:xfrm>
            <a:off x="1212753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3" name="Freeform 1113"/>
          <p:cNvSpPr>
            <a:spLocks/>
          </p:cNvSpPr>
          <p:nvPr userDrawn="1"/>
        </p:nvSpPr>
        <p:spPr bwMode="auto">
          <a:xfrm>
            <a:off x="121225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4" name="Freeform 1114"/>
          <p:cNvSpPr>
            <a:spLocks/>
          </p:cNvSpPr>
          <p:nvPr userDrawn="1"/>
        </p:nvSpPr>
        <p:spPr bwMode="auto">
          <a:xfrm>
            <a:off x="121225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5" name="Line 1115"/>
          <p:cNvSpPr>
            <a:spLocks noChangeShapeType="1"/>
          </p:cNvSpPr>
          <p:nvPr userDrawn="1"/>
        </p:nvSpPr>
        <p:spPr bwMode="auto">
          <a:xfrm>
            <a:off x="1218239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6" name="Line 1116"/>
          <p:cNvSpPr>
            <a:spLocks noChangeShapeType="1"/>
          </p:cNvSpPr>
          <p:nvPr userDrawn="1"/>
        </p:nvSpPr>
        <p:spPr bwMode="auto">
          <a:xfrm>
            <a:off x="1218239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7" name="Freeform 1117"/>
          <p:cNvSpPr>
            <a:spLocks/>
          </p:cNvSpPr>
          <p:nvPr userDrawn="1"/>
        </p:nvSpPr>
        <p:spPr bwMode="auto">
          <a:xfrm>
            <a:off x="1217907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8" name="Freeform 1118"/>
          <p:cNvSpPr>
            <a:spLocks/>
          </p:cNvSpPr>
          <p:nvPr userDrawn="1"/>
        </p:nvSpPr>
        <p:spPr bwMode="auto">
          <a:xfrm>
            <a:off x="1217907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9" name="Freeform 1119"/>
          <p:cNvSpPr>
            <a:spLocks/>
          </p:cNvSpPr>
          <p:nvPr userDrawn="1"/>
        </p:nvSpPr>
        <p:spPr bwMode="auto">
          <a:xfrm>
            <a:off x="4501841" y="1896899"/>
            <a:ext cx="1281756" cy="1283419"/>
          </a:xfrm>
          <a:custGeom>
            <a:avLst/>
            <a:gdLst>
              <a:gd name="T0" fmla="*/ 304 w 326"/>
              <a:gd name="T1" fmla="*/ 244 h 326"/>
              <a:gd name="T2" fmla="*/ 326 w 326"/>
              <a:gd name="T3" fmla="*/ 163 h 326"/>
              <a:gd name="T4" fmla="*/ 163 w 326"/>
              <a:gd name="T5" fmla="*/ 0 h 326"/>
              <a:gd name="T6" fmla="*/ 0 w 326"/>
              <a:gd name="T7" fmla="*/ 163 h 326"/>
              <a:gd name="T8" fmla="*/ 163 w 326"/>
              <a:gd name="T9" fmla="*/ 326 h 326"/>
              <a:gd name="T10" fmla="*/ 244 w 326"/>
              <a:gd name="T11" fmla="*/ 304 h 326"/>
              <a:gd name="T12" fmla="*/ 326 w 326"/>
              <a:gd name="T13" fmla="*/ 326 h 326"/>
              <a:gd name="T14" fmla="*/ 304 w 326"/>
              <a:gd name="T15" fmla="*/ 244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6" h="326">
                <a:moveTo>
                  <a:pt x="304" y="244"/>
                </a:moveTo>
                <a:cubicBezTo>
                  <a:pt x="318" y="220"/>
                  <a:pt x="326" y="193"/>
                  <a:pt x="326" y="163"/>
                </a:cubicBezTo>
                <a:cubicBezTo>
                  <a:pt x="326" y="73"/>
                  <a:pt x="253" y="0"/>
                  <a:pt x="163" y="0"/>
                </a:cubicBezTo>
                <a:cubicBezTo>
                  <a:pt x="73" y="0"/>
                  <a:pt x="0" y="73"/>
                  <a:pt x="0" y="163"/>
                </a:cubicBezTo>
                <a:cubicBezTo>
                  <a:pt x="0" y="253"/>
                  <a:pt x="73" y="326"/>
                  <a:pt x="163" y="326"/>
                </a:cubicBezTo>
                <a:cubicBezTo>
                  <a:pt x="193" y="326"/>
                  <a:pt x="220" y="318"/>
                  <a:pt x="244" y="304"/>
                </a:cubicBezTo>
                <a:cubicBezTo>
                  <a:pt x="326" y="326"/>
                  <a:pt x="326" y="326"/>
                  <a:pt x="326" y="326"/>
                </a:cubicBezTo>
                <a:lnTo>
                  <a:pt x="304" y="244"/>
                </a:lnTo>
                <a:close/>
              </a:path>
            </a:pathLst>
          </a:custGeom>
          <a:solidFill>
            <a:srgbClr val="D3DDF0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2" name="Freeform 1122"/>
          <p:cNvSpPr>
            <a:spLocks/>
          </p:cNvSpPr>
          <p:nvPr userDrawn="1"/>
        </p:nvSpPr>
        <p:spPr bwMode="auto">
          <a:xfrm>
            <a:off x="4187635" y="1451360"/>
            <a:ext cx="892740" cy="897728"/>
          </a:xfrm>
          <a:custGeom>
            <a:avLst/>
            <a:gdLst>
              <a:gd name="T0" fmla="*/ 212 w 227"/>
              <a:gd name="T1" fmla="*/ 171 h 228"/>
              <a:gd name="T2" fmla="*/ 227 w 227"/>
              <a:gd name="T3" fmla="*/ 114 h 228"/>
              <a:gd name="T4" fmla="*/ 114 w 227"/>
              <a:gd name="T5" fmla="*/ 0 h 228"/>
              <a:gd name="T6" fmla="*/ 0 w 227"/>
              <a:gd name="T7" fmla="*/ 114 h 228"/>
              <a:gd name="T8" fmla="*/ 114 w 227"/>
              <a:gd name="T9" fmla="*/ 228 h 228"/>
              <a:gd name="T10" fmla="*/ 170 w 227"/>
              <a:gd name="T11" fmla="*/ 213 h 228"/>
              <a:gd name="T12" fmla="*/ 227 w 227"/>
              <a:gd name="T13" fmla="*/ 228 h 228"/>
              <a:gd name="T14" fmla="*/ 212 w 227"/>
              <a:gd name="T15" fmla="*/ 171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228">
                <a:moveTo>
                  <a:pt x="212" y="171"/>
                </a:moveTo>
                <a:cubicBezTo>
                  <a:pt x="222" y="154"/>
                  <a:pt x="227" y="135"/>
                  <a:pt x="227" y="114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4" y="222"/>
                  <a:pt x="170" y="213"/>
                </a:cubicBezTo>
                <a:cubicBezTo>
                  <a:pt x="227" y="228"/>
                  <a:pt x="227" y="228"/>
                  <a:pt x="227" y="228"/>
                </a:cubicBezTo>
                <a:lnTo>
                  <a:pt x="212" y="171"/>
                </a:lnTo>
                <a:close/>
              </a:path>
            </a:pathLst>
          </a:custGeom>
          <a:gradFill flip="none" rotWithShape="1">
            <a:gsLst>
              <a:gs pos="0">
                <a:srgbClr val="F7AB1B"/>
              </a:gs>
              <a:gs pos="100000">
                <a:srgbClr val="E8394F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3" name="Freeform 1123"/>
          <p:cNvSpPr>
            <a:spLocks/>
          </p:cNvSpPr>
          <p:nvPr userDrawn="1"/>
        </p:nvSpPr>
        <p:spPr bwMode="auto">
          <a:xfrm>
            <a:off x="5437805" y="2282590"/>
            <a:ext cx="545287" cy="546949"/>
          </a:xfrm>
          <a:custGeom>
            <a:avLst/>
            <a:gdLst>
              <a:gd name="T0" fmla="*/ 9 w 139"/>
              <a:gd name="T1" fmla="*/ 104 h 139"/>
              <a:gd name="T2" fmla="*/ 0 w 139"/>
              <a:gd name="T3" fmla="*/ 69 h 139"/>
              <a:gd name="T4" fmla="*/ 69 w 139"/>
              <a:gd name="T5" fmla="*/ 0 h 139"/>
              <a:gd name="T6" fmla="*/ 139 w 139"/>
              <a:gd name="T7" fmla="*/ 69 h 139"/>
              <a:gd name="T8" fmla="*/ 69 w 139"/>
              <a:gd name="T9" fmla="*/ 139 h 139"/>
              <a:gd name="T10" fmla="*/ 35 w 139"/>
              <a:gd name="T11" fmla="*/ 129 h 139"/>
              <a:gd name="T12" fmla="*/ 0 w 139"/>
              <a:gd name="T13" fmla="*/ 139 h 139"/>
              <a:gd name="T14" fmla="*/ 9 w 139"/>
              <a:gd name="T15" fmla="*/ 10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9" h="139">
                <a:moveTo>
                  <a:pt x="9" y="104"/>
                </a:moveTo>
                <a:cubicBezTo>
                  <a:pt x="3" y="94"/>
                  <a:pt x="0" y="82"/>
                  <a:pt x="0" y="69"/>
                </a:cubicBezTo>
                <a:cubicBezTo>
                  <a:pt x="0" y="31"/>
                  <a:pt x="31" y="0"/>
                  <a:pt x="69" y="0"/>
                </a:cubicBezTo>
                <a:cubicBezTo>
                  <a:pt x="108" y="0"/>
                  <a:pt x="139" y="31"/>
                  <a:pt x="139" y="69"/>
                </a:cubicBezTo>
                <a:cubicBezTo>
                  <a:pt x="139" y="108"/>
                  <a:pt x="108" y="139"/>
                  <a:pt x="69" y="139"/>
                </a:cubicBezTo>
                <a:cubicBezTo>
                  <a:pt x="57" y="139"/>
                  <a:pt x="45" y="135"/>
                  <a:pt x="35" y="129"/>
                </a:cubicBezTo>
                <a:cubicBezTo>
                  <a:pt x="0" y="139"/>
                  <a:pt x="0" y="139"/>
                  <a:pt x="0" y="139"/>
                </a:cubicBezTo>
                <a:lnTo>
                  <a:pt x="9" y="104"/>
                </a:ln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100000">
                <a:srgbClr val="3C9FB4"/>
              </a:gs>
            </a:gsLst>
            <a:lin ang="189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4" name="Line 1124"/>
          <p:cNvSpPr>
            <a:spLocks noChangeShapeType="1"/>
          </p:cNvSpPr>
          <p:nvPr userDrawn="1"/>
        </p:nvSpPr>
        <p:spPr bwMode="auto">
          <a:xfrm>
            <a:off x="22342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5" name="Line 1125"/>
          <p:cNvSpPr>
            <a:spLocks noChangeShapeType="1"/>
          </p:cNvSpPr>
          <p:nvPr userDrawn="1"/>
        </p:nvSpPr>
        <p:spPr bwMode="auto">
          <a:xfrm>
            <a:off x="22342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6" name="Freeform 1126"/>
          <p:cNvSpPr>
            <a:spLocks/>
          </p:cNvSpPr>
          <p:nvPr userDrawn="1"/>
        </p:nvSpPr>
        <p:spPr bwMode="auto">
          <a:xfrm>
            <a:off x="223092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7" name="Freeform 1127"/>
          <p:cNvSpPr>
            <a:spLocks/>
          </p:cNvSpPr>
          <p:nvPr userDrawn="1"/>
        </p:nvSpPr>
        <p:spPr bwMode="auto">
          <a:xfrm>
            <a:off x="223092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8" name="Line 1128"/>
          <p:cNvSpPr>
            <a:spLocks noChangeShapeType="1"/>
          </p:cNvSpPr>
          <p:nvPr userDrawn="1"/>
        </p:nvSpPr>
        <p:spPr bwMode="auto">
          <a:xfrm>
            <a:off x="228910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9" name="Line 1129"/>
          <p:cNvSpPr>
            <a:spLocks noChangeShapeType="1"/>
          </p:cNvSpPr>
          <p:nvPr userDrawn="1"/>
        </p:nvSpPr>
        <p:spPr bwMode="auto">
          <a:xfrm>
            <a:off x="228910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0" name="Freeform 1130"/>
          <p:cNvSpPr>
            <a:spLocks/>
          </p:cNvSpPr>
          <p:nvPr userDrawn="1"/>
        </p:nvSpPr>
        <p:spPr bwMode="auto">
          <a:xfrm>
            <a:off x="228578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1" name="Freeform 1131"/>
          <p:cNvSpPr>
            <a:spLocks/>
          </p:cNvSpPr>
          <p:nvPr userDrawn="1"/>
        </p:nvSpPr>
        <p:spPr bwMode="auto">
          <a:xfrm>
            <a:off x="228578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2" name="Line 1132"/>
          <p:cNvSpPr>
            <a:spLocks noChangeShapeType="1"/>
          </p:cNvSpPr>
          <p:nvPr userDrawn="1"/>
        </p:nvSpPr>
        <p:spPr bwMode="auto">
          <a:xfrm>
            <a:off x="23489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3" name="Line 1133"/>
          <p:cNvSpPr>
            <a:spLocks noChangeShapeType="1"/>
          </p:cNvSpPr>
          <p:nvPr userDrawn="1"/>
        </p:nvSpPr>
        <p:spPr bwMode="auto">
          <a:xfrm>
            <a:off x="23489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4" name="Freeform 1134"/>
          <p:cNvSpPr>
            <a:spLocks/>
          </p:cNvSpPr>
          <p:nvPr userDrawn="1"/>
        </p:nvSpPr>
        <p:spPr bwMode="auto">
          <a:xfrm>
            <a:off x="2343968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5" name="Freeform 1135"/>
          <p:cNvSpPr>
            <a:spLocks/>
          </p:cNvSpPr>
          <p:nvPr userDrawn="1"/>
        </p:nvSpPr>
        <p:spPr bwMode="auto">
          <a:xfrm>
            <a:off x="2343968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6" name="Line 1136"/>
          <p:cNvSpPr>
            <a:spLocks noChangeShapeType="1"/>
          </p:cNvSpPr>
          <p:nvPr userDrawn="1"/>
        </p:nvSpPr>
        <p:spPr bwMode="auto">
          <a:xfrm>
            <a:off x="24038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7" name="Line 1137"/>
          <p:cNvSpPr>
            <a:spLocks noChangeShapeType="1"/>
          </p:cNvSpPr>
          <p:nvPr userDrawn="1"/>
        </p:nvSpPr>
        <p:spPr bwMode="auto">
          <a:xfrm>
            <a:off x="24038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8" name="Freeform 1138"/>
          <p:cNvSpPr>
            <a:spLocks/>
          </p:cNvSpPr>
          <p:nvPr userDrawn="1"/>
        </p:nvSpPr>
        <p:spPr bwMode="auto">
          <a:xfrm>
            <a:off x="239882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9" name="Freeform 1139"/>
          <p:cNvSpPr>
            <a:spLocks/>
          </p:cNvSpPr>
          <p:nvPr userDrawn="1"/>
        </p:nvSpPr>
        <p:spPr bwMode="auto">
          <a:xfrm>
            <a:off x="239882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0" name="Line 1140"/>
          <p:cNvSpPr>
            <a:spLocks noChangeShapeType="1"/>
          </p:cNvSpPr>
          <p:nvPr userDrawn="1"/>
        </p:nvSpPr>
        <p:spPr bwMode="auto">
          <a:xfrm>
            <a:off x="24586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1" name="Line 1141"/>
          <p:cNvSpPr>
            <a:spLocks noChangeShapeType="1"/>
          </p:cNvSpPr>
          <p:nvPr userDrawn="1"/>
        </p:nvSpPr>
        <p:spPr bwMode="auto">
          <a:xfrm>
            <a:off x="24586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2" name="Freeform 1142"/>
          <p:cNvSpPr>
            <a:spLocks/>
          </p:cNvSpPr>
          <p:nvPr userDrawn="1"/>
        </p:nvSpPr>
        <p:spPr bwMode="auto">
          <a:xfrm>
            <a:off x="24536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3" name="Freeform 1143"/>
          <p:cNvSpPr>
            <a:spLocks/>
          </p:cNvSpPr>
          <p:nvPr userDrawn="1"/>
        </p:nvSpPr>
        <p:spPr bwMode="auto">
          <a:xfrm>
            <a:off x="24536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4" name="Line 1144"/>
          <p:cNvSpPr>
            <a:spLocks noChangeShapeType="1"/>
          </p:cNvSpPr>
          <p:nvPr userDrawn="1"/>
        </p:nvSpPr>
        <p:spPr bwMode="auto">
          <a:xfrm>
            <a:off x="25168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5" name="Line 1145"/>
          <p:cNvSpPr>
            <a:spLocks noChangeShapeType="1"/>
          </p:cNvSpPr>
          <p:nvPr userDrawn="1"/>
        </p:nvSpPr>
        <p:spPr bwMode="auto">
          <a:xfrm>
            <a:off x="25168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6" name="Freeform 1146"/>
          <p:cNvSpPr>
            <a:spLocks/>
          </p:cNvSpPr>
          <p:nvPr userDrawn="1"/>
        </p:nvSpPr>
        <p:spPr bwMode="auto">
          <a:xfrm>
            <a:off x="251353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7" name="Freeform 1147"/>
          <p:cNvSpPr>
            <a:spLocks/>
          </p:cNvSpPr>
          <p:nvPr userDrawn="1"/>
        </p:nvSpPr>
        <p:spPr bwMode="auto">
          <a:xfrm>
            <a:off x="251353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8" name="Line 1148"/>
          <p:cNvSpPr>
            <a:spLocks noChangeShapeType="1"/>
          </p:cNvSpPr>
          <p:nvPr userDrawn="1"/>
        </p:nvSpPr>
        <p:spPr bwMode="auto">
          <a:xfrm>
            <a:off x="257172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9" name="Line 1149"/>
          <p:cNvSpPr>
            <a:spLocks noChangeShapeType="1"/>
          </p:cNvSpPr>
          <p:nvPr userDrawn="1"/>
        </p:nvSpPr>
        <p:spPr bwMode="auto">
          <a:xfrm>
            <a:off x="257172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0" name="Freeform 1150"/>
          <p:cNvSpPr>
            <a:spLocks/>
          </p:cNvSpPr>
          <p:nvPr userDrawn="1"/>
        </p:nvSpPr>
        <p:spPr bwMode="auto">
          <a:xfrm>
            <a:off x="256840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1" name="Freeform 1151"/>
          <p:cNvSpPr>
            <a:spLocks/>
          </p:cNvSpPr>
          <p:nvPr userDrawn="1"/>
        </p:nvSpPr>
        <p:spPr bwMode="auto">
          <a:xfrm>
            <a:off x="256840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2" name="Line 1152"/>
          <p:cNvSpPr>
            <a:spLocks noChangeShapeType="1"/>
          </p:cNvSpPr>
          <p:nvPr userDrawn="1"/>
        </p:nvSpPr>
        <p:spPr bwMode="auto">
          <a:xfrm>
            <a:off x="26265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3" name="Line 1153"/>
          <p:cNvSpPr>
            <a:spLocks noChangeShapeType="1"/>
          </p:cNvSpPr>
          <p:nvPr userDrawn="1"/>
        </p:nvSpPr>
        <p:spPr bwMode="auto">
          <a:xfrm>
            <a:off x="26265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4" name="Freeform 1154"/>
          <p:cNvSpPr>
            <a:spLocks/>
          </p:cNvSpPr>
          <p:nvPr userDrawn="1"/>
        </p:nvSpPr>
        <p:spPr bwMode="auto">
          <a:xfrm>
            <a:off x="26232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5" name="Freeform 1155"/>
          <p:cNvSpPr>
            <a:spLocks/>
          </p:cNvSpPr>
          <p:nvPr userDrawn="1"/>
        </p:nvSpPr>
        <p:spPr bwMode="auto">
          <a:xfrm>
            <a:off x="26232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6" name="Line 1156"/>
          <p:cNvSpPr>
            <a:spLocks noChangeShapeType="1"/>
          </p:cNvSpPr>
          <p:nvPr userDrawn="1"/>
        </p:nvSpPr>
        <p:spPr bwMode="auto">
          <a:xfrm>
            <a:off x="26864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7" name="Line 1157"/>
          <p:cNvSpPr>
            <a:spLocks noChangeShapeType="1"/>
          </p:cNvSpPr>
          <p:nvPr userDrawn="1"/>
        </p:nvSpPr>
        <p:spPr bwMode="auto">
          <a:xfrm>
            <a:off x="26864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8" name="Freeform 1158"/>
          <p:cNvSpPr>
            <a:spLocks/>
          </p:cNvSpPr>
          <p:nvPr userDrawn="1"/>
        </p:nvSpPr>
        <p:spPr bwMode="auto">
          <a:xfrm>
            <a:off x="268310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9" name="Freeform 1159"/>
          <p:cNvSpPr>
            <a:spLocks/>
          </p:cNvSpPr>
          <p:nvPr userDrawn="1"/>
        </p:nvSpPr>
        <p:spPr bwMode="auto">
          <a:xfrm>
            <a:off x="268310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0" name="Line 1160"/>
          <p:cNvSpPr>
            <a:spLocks noChangeShapeType="1"/>
          </p:cNvSpPr>
          <p:nvPr userDrawn="1"/>
        </p:nvSpPr>
        <p:spPr bwMode="auto">
          <a:xfrm>
            <a:off x="27412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1" name="Line 1161"/>
          <p:cNvSpPr>
            <a:spLocks noChangeShapeType="1"/>
          </p:cNvSpPr>
          <p:nvPr userDrawn="1"/>
        </p:nvSpPr>
        <p:spPr bwMode="auto">
          <a:xfrm>
            <a:off x="27412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2" name="Freeform 1162"/>
          <p:cNvSpPr>
            <a:spLocks/>
          </p:cNvSpPr>
          <p:nvPr userDrawn="1"/>
        </p:nvSpPr>
        <p:spPr bwMode="auto">
          <a:xfrm>
            <a:off x="2737969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3" name="Freeform 1163"/>
          <p:cNvSpPr>
            <a:spLocks/>
          </p:cNvSpPr>
          <p:nvPr userDrawn="1"/>
        </p:nvSpPr>
        <p:spPr bwMode="auto">
          <a:xfrm>
            <a:off x="2737969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4" name="Line 1164"/>
          <p:cNvSpPr>
            <a:spLocks noChangeShapeType="1"/>
          </p:cNvSpPr>
          <p:nvPr userDrawn="1"/>
        </p:nvSpPr>
        <p:spPr bwMode="auto">
          <a:xfrm>
            <a:off x="27961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5" name="Line 1165"/>
          <p:cNvSpPr>
            <a:spLocks noChangeShapeType="1"/>
          </p:cNvSpPr>
          <p:nvPr userDrawn="1"/>
        </p:nvSpPr>
        <p:spPr bwMode="auto">
          <a:xfrm>
            <a:off x="27961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6" name="Freeform 1166"/>
          <p:cNvSpPr>
            <a:spLocks/>
          </p:cNvSpPr>
          <p:nvPr userDrawn="1"/>
        </p:nvSpPr>
        <p:spPr bwMode="auto">
          <a:xfrm>
            <a:off x="279283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7" name="Freeform 1167"/>
          <p:cNvSpPr>
            <a:spLocks/>
          </p:cNvSpPr>
          <p:nvPr userDrawn="1"/>
        </p:nvSpPr>
        <p:spPr bwMode="auto">
          <a:xfrm>
            <a:off x="279283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8" name="Line 1168"/>
          <p:cNvSpPr>
            <a:spLocks noChangeShapeType="1"/>
          </p:cNvSpPr>
          <p:nvPr userDrawn="1"/>
        </p:nvSpPr>
        <p:spPr bwMode="auto">
          <a:xfrm>
            <a:off x="28510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9" name="Line 1169"/>
          <p:cNvSpPr>
            <a:spLocks noChangeShapeType="1"/>
          </p:cNvSpPr>
          <p:nvPr userDrawn="1"/>
        </p:nvSpPr>
        <p:spPr bwMode="auto">
          <a:xfrm>
            <a:off x="28510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0" name="Freeform 1170"/>
          <p:cNvSpPr>
            <a:spLocks/>
          </p:cNvSpPr>
          <p:nvPr userDrawn="1"/>
        </p:nvSpPr>
        <p:spPr bwMode="auto">
          <a:xfrm>
            <a:off x="28476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1" name="Freeform 1171"/>
          <p:cNvSpPr>
            <a:spLocks/>
          </p:cNvSpPr>
          <p:nvPr userDrawn="1"/>
        </p:nvSpPr>
        <p:spPr bwMode="auto">
          <a:xfrm>
            <a:off x="28476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2" name="Line 1172"/>
          <p:cNvSpPr>
            <a:spLocks noChangeShapeType="1"/>
          </p:cNvSpPr>
          <p:nvPr userDrawn="1"/>
        </p:nvSpPr>
        <p:spPr bwMode="auto">
          <a:xfrm>
            <a:off x="29108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3" name="Line 1173"/>
          <p:cNvSpPr>
            <a:spLocks noChangeShapeType="1"/>
          </p:cNvSpPr>
          <p:nvPr userDrawn="1"/>
        </p:nvSpPr>
        <p:spPr bwMode="auto">
          <a:xfrm>
            <a:off x="29108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4" name="Freeform 1174"/>
          <p:cNvSpPr>
            <a:spLocks/>
          </p:cNvSpPr>
          <p:nvPr userDrawn="1"/>
        </p:nvSpPr>
        <p:spPr bwMode="auto">
          <a:xfrm>
            <a:off x="290588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5" name="Freeform 1175"/>
          <p:cNvSpPr>
            <a:spLocks/>
          </p:cNvSpPr>
          <p:nvPr userDrawn="1"/>
        </p:nvSpPr>
        <p:spPr bwMode="auto">
          <a:xfrm>
            <a:off x="290588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6" name="Line 1176"/>
          <p:cNvSpPr>
            <a:spLocks noChangeShapeType="1"/>
          </p:cNvSpPr>
          <p:nvPr userDrawn="1"/>
        </p:nvSpPr>
        <p:spPr bwMode="auto">
          <a:xfrm>
            <a:off x="29657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7" name="Line 1177"/>
          <p:cNvSpPr>
            <a:spLocks noChangeShapeType="1"/>
          </p:cNvSpPr>
          <p:nvPr userDrawn="1"/>
        </p:nvSpPr>
        <p:spPr bwMode="auto">
          <a:xfrm>
            <a:off x="29657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8" name="Freeform 1178"/>
          <p:cNvSpPr>
            <a:spLocks/>
          </p:cNvSpPr>
          <p:nvPr userDrawn="1"/>
        </p:nvSpPr>
        <p:spPr bwMode="auto">
          <a:xfrm>
            <a:off x="296074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9" name="Freeform 1179"/>
          <p:cNvSpPr>
            <a:spLocks/>
          </p:cNvSpPr>
          <p:nvPr userDrawn="1"/>
        </p:nvSpPr>
        <p:spPr bwMode="auto">
          <a:xfrm>
            <a:off x="296074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0" name="Line 1180"/>
          <p:cNvSpPr>
            <a:spLocks noChangeShapeType="1"/>
          </p:cNvSpPr>
          <p:nvPr userDrawn="1"/>
        </p:nvSpPr>
        <p:spPr bwMode="auto">
          <a:xfrm>
            <a:off x="30205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1" name="Line 1181"/>
          <p:cNvSpPr>
            <a:spLocks noChangeShapeType="1"/>
          </p:cNvSpPr>
          <p:nvPr userDrawn="1"/>
        </p:nvSpPr>
        <p:spPr bwMode="auto">
          <a:xfrm>
            <a:off x="30205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2" name="Freeform 1182"/>
          <p:cNvSpPr>
            <a:spLocks/>
          </p:cNvSpPr>
          <p:nvPr userDrawn="1"/>
        </p:nvSpPr>
        <p:spPr bwMode="auto">
          <a:xfrm>
            <a:off x="30156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3" name="Freeform 1183"/>
          <p:cNvSpPr>
            <a:spLocks/>
          </p:cNvSpPr>
          <p:nvPr userDrawn="1"/>
        </p:nvSpPr>
        <p:spPr bwMode="auto">
          <a:xfrm>
            <a:off x="30156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4" name="Line 1184"/>
          <p:cNvSpPr>
            <a:spLocks noChangeShapeType="1"/>
          </p:cNvSpPr>
          <p:nvPr userDrawn="1"/>
        </p:nvSpPr>
        <p:spPr bwMode="auto">
          <a:xfrm>
            <a:off x="30787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5" name="Line 1185"/>
          <p:cNvSpPr>
            <a:spLocks noChangeShapeType="1"/>
          </p:cNvSpPr>
          <p:nvPr userDrawn="1"/>
        </p:nvSpPr>
        <p:spPr bwMode="auto">
          <a:xfrm>
            <a:off x="30787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6" name="Freeform 1186"/>
          <p:cNvSpPr>
            <a:spLocks/>
          </p:cNvSpPr>
          <p:nvPr userDrawn="1"/>
        </p:nvSpPr>
        <p:spPr bwMode="auto">
          <a:xfrm>
            <a:off x="30754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7" name="Freeform 1187"/>
          <p:cNvSpPr>
            <a:spLocks/>
          </p:cNvSpPr>
          <p:nvPr userDrawn="1"/>
        </p:nvSpPr>
        <p:spPr bwMode="auto">
          <a:xfrm>
            <a:off x="30754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8" name="Line 1188"/>
          <p:cNvSpPr>
            <a:spLocks noChangeShapeType="1"/>
          </p:cNvSpPr>
          <p:nvPr userDrawn="1"/>
        </p:nvSpPr>
        <p:spPr bwMode="auto">
          <a:xfrm>
            <a:off x="31336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9" name="Line 1189"/>
          <p:cNvSpPr>
            <a:spLocks noChangeShapeType="1"/>
          </p:cNvSpPr>
          <p:nvPr userDrawn="1"/>
        </p:nvSpPr>
        <p:spPr bwMode="auto">
          <a:xfrm>
            <a:off x="31336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0" name="Freeform 1190"/>
          <p:cNvSpPr>
            <a:spLocks/>
          </p:cNvSpPr>
          <p:nvPr userDrawn="1"/>
        </p:nvSpPr>
        <p:spPr bwMode="auto">
          <a:xfrm>
            <a:off x="313031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1" name="Freeform 1191"/>
          <p:cNvSpPr>
            <a:spLocks/>
          </p:cNvSpPr>
          <p:nvPr userDrawn="1"/>
        </p:nvSpPr>
        <p:spPr bwMode="auto">
          <a:xfrm>
            <a:off x="313031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2" name="Line 1192"/>
          <p:cNvSpPr>
            <a:spLocks noChangeShapeType="1"/>
          </p:cNvSpPr>
          <p:nvPr userDrawn="1"/>
        </p:nvSpPr>
        <p:spPr bwMode="auto">
          <a:xfrm>
            <a:off x="31901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3" name="Line 1193"/>
          <p:cNvSpPr>
            <a:spLocks noChangeShapeType="1"/>
          </p:cNvSpPr>
          <p:nvPr userDrawn="1"/>
        </p:nvSpPr>
        <p:spPr bwMode="auto">
          <a:xfrm>
            <a:off x="31901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4" name="Freeform 1194"/>
          <p:cNvSpPr>
            <a:spLocks/>
          </p:cNvSpPr>
          <p:nvPr userDrawn="1"/>
        </p:nvSpPr>
        <p:spPr bwMode="auto">
          <a:xfrm>
            <a:off x="318517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5" name="Freeform 1195"/>
          <p:cNvSpPr>
            <a:spLocks/>
          </p:cNvSpPr>
          <p:nvPr userDrawn="1"/>
        </p:nvSpPr>
        <p:spPr bwMode="auto">
          <a:xfrm>
            <a:off x="318517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6" name="Line 1196"/>
          <p:cNvSpPr>
            <a:spLocks noChangeShapeType="1"/>
          </p:cNvSpPr>
          <p:nvPr userDrawn="1"/>
        </p:nvSpPr>
        <p:spPr bwMode="auto">
          <a:xfrm>
            <a:off x="32483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7" name="Line 1197"/>
          <p:cNvSpPr>
            <a:spLocks noChangeShapeType="1"/>
          </p:cNvSpPr>
          <p:nvPr userDrawn="1"/>
        </p:nvSpPr>
        <p:spPr bwMode="auto">
          <a:xfrm>
            <a:off x="32483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8" name="Freeform 1198"/>
          <p:cNvSpPr>
            <a:spLocks/>
          </p:cNvSpPr>
          <p:nvPr userDrawn="1"/>
        </p:nvSpPr>
        <p:spPr bwMode="auto">
          <a:xfrm>
            <a:off x="3245020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9" name="Freeform 1199"/>
          <p:cNvSpPr>
            <a:spLocks/>
          </p:cNvSpPr>
          <p:nvPr userDrawn="1"/>
        </p:nvSpPr>
        <p:spPr bwMode="auto">
          <a:xfrm>
            <a:off x="3245020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0" name="Line 1200"/>
          <p:cNvSpPr>
            <a:spLocks noChangeShapeType="1"/>
          </p:cNvSpPr>
          <p:nvPr userDrawn="1"/>
        </p:nvSpPr>
        <p:spPr bwMode="auto">
          <a:xfrm>
            <a:off x="33032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1" name="Line 1201"/>
          <p:cNvSpPr>
            <a:spLocks noChangeShapeType="1"/>
          </p:cNvSpPr>
          <p:nvPr userDrawn="1"/>
        </p:nvSpPr>
        <p:spPr bwMode="auto">
          <a:xfrm>
            <a:off x="33032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2" name="Freeform 1202"/>
          <p:cNvSpPr>
            <a:spLocks/>
          </p:cNvSpPr>
          <p:nvPr userDrawn="1"/>
        </p:nvSpPr>
        <p:spPr bwMode="auto">
          <a:xfrm>
            <a:off x="329988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3" name="Freeform 1203"/>
          <p:cNvSpPr>
            <a:spLocks/>
          </p:cNvSpPr>
          <p:nvPr userDrawn="1"/>
        </p:nvSpPr>
        <p:spPr bwMode="auto">
          <a:xfrm>
            <a:off x="329988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4" name="Line 1204"/>
          <p:cNvSpPr>
            <a:spLocks noChangeShapeType="1"/>
          </p:cNvSpPr>
          <p:nvPr userDrawn="1"/>
        </p:nvSpPr>
        <p:spPr bwMode="auto">
          <a:xfrm>
            <a:off x="33580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5" name="Line 1205"/>
          <p:cNvSpPr>
            <a:spLocks noChangeShapeType="1"/>
          </p:cNvSpPr>
          <p:nvPr userDrawn="1"/>
        </p:nvSpPr>
        <p:spPr bwMode="auto">
          <a:xfrm>
            <a:off x="33580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6" name="Freeform 1206"/>
          <p:cNvSpPr>
            <a:spLocks/>
          </p:cNvSpPr>
          <p:nvPr userDrawn="1"/>
        </p:nvSpPr>
        <p:spPr bwMode="auto">
          <a:xfrm>
            <a:off x="335474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7" name="Freeform 1207"/>
          <p:cNvSpPr>
            <a:spLocks/>
          </p:cNvSpPr>
          <p:nvPr userDrawn="1"/>
        </p:nvSpPr>
        <p:spPr bwMode="auto">
          <a:xfrm>
            <a:off x="335474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8" name="Line 1208"/>
          <p:cNvSpPr>
            <a:spLocks noChangeShapeType="1"/>
          </p:cNvSpPr>
          <p:nvPr userDrawn="1"/>
        </p:nvSpPr>
        <p:spPr bwMode="auto">
          <a:xfrm>
            <a:off x="34179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9" name="Line 1209"/>
          <p:cNvSpPr>
            <a:spLocks noChangeShapeType="1"/>
          </p:cNvSpPr>
          <p:nvPr userDrawn="1"/>
        </p:nvSpPr>
        <p:spPr bwMode="auto">
          <a:xfrm>
            <a:off x="34179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0" name="Freeform 1210"/>
          <p:cNvSpPr>
            <a:spLocks/>
          </p:cNvSpPr>
          <p:nvPr userDrawn="1"/>
        </p:nvSpPr>
        <p:spPr bwMode="auto">
          <a:xfrm>
            <a:off x="341292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1" name="Freeform 1211"/>
          <p:cNvSpPr>
            <a:spLocks/>
          </p:cNvSpPr>
          <p:nvPr userDrawn="1"/>
        </p:nvSpPr>
        <p:spPr bwMode="auto">
          <a:xfrm>
            <a:off x="341292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2" name="Line 1212"/>
          <p:cNvSpPr>
            <a:spLocks noChangeShapeType="1"/>
          </p:cNvSpPr>
          <p:nvPr userDrawn="1"/>
        </p:nvSpPr>
        <p:spPr bwMode="auto">
          <a:xfrm>
            <a:off x="347277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3" name="Line 1213"/>
          <p:cNvSpPr>
            <a:spLocks noChangeShapeType="1"/>
          </p:cNvSpPr>
          <p:nvPr userDrawn="1"/>
        </p:nvSpPr>
        <p:spPr bwMode="auto">
          <a:xfrm>
            <a:off x="347277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4" name="Freeform 1214"/>
          <p:cNvSpPr>
            <a:spLocks/>
          </p:cNvSpPr>
          <p:nvPr userDrawn="1"/>
        </p:nvSpPr>
        <p:spPr bwMode="auto">
          <a:xfrm>
            <a:off x="34677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5" name="Freeform 1215"/>
          <p:cNvSpPr>
            <a:spLocks/>
          </p:cNvSpPr>
          <p:nvPr userDrawn="1"/>
        </p:nvSpPr>
        <p:spPr bwMode="auto">
          <a:xfrm>
            <a:off x="34677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6" name="Line 1216"/>
          <p:cNvSpPr>
            <a:spLocks noChangeShapeType="1"/>
          </p:cNvSpPr>
          <p:nvPr userDrawn="1"/>
        </p:nvSpPr>
        <p:spPr bwMode="auto">
          <a:xfrm>
            <a:off x="352763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7" name="Line 1217"/>
          <p:cNvSpPr>
            <a:spLocks noChangeShapeType="1"/>
          </p:cNvSpPr>
          <p:nvPr userDrawn="1"/>
        </p:nvSpPr>
        <p:spPr bwMode="auto">
          <a:xfrm>
            <a:off x="352763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8" name="Freeform 1218"/>
          <p:cNvSpPr>
            <a:spLocks/>
          </p:cNvSpPr>
          <p:nvPr userDrawn="1"/>
        </p:nvSpPr>
        <p:spPr bwMode="auto">
          <a:xfrm>
            <a:off x="352265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9" name="Freeform 1219"/>
          <p:cNvSpPr>
            <a:spLocks/>
          </p:cNvSpPr>
          <p:nvPr userDrawn="1"/>
        </p:nvSpPr>
        <p:spPr bwMode="auto">
          <a:xfrm>
            <a:off x="352265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0" name="Line 1220"/>
          <p:cNvSpPr>
            <a:spLocks noChangeShapeType="1"/>
          </p:cNvSpPr>
          <p:nvPr userDrawn="1"/>
        </p:nvSpPr>
        <p:spPr bwMode="auto">
          <a:xfrm>
            <a:off x="358250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1" name="Line 1221"/>
          <p:cNvSpPr>
            <a:spLocks noChangeShapeType="1"/>
          </p:cNvSpPr>
          <p:nvPr userDrawn="1"/>
        </p:nvSpPr>
        <p:spPr bwMode="auto">
          <a:xfrm>
            <a:off x="358250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2" name="Freeform 1222"/>
          <p:cNvSpPr>
            <a:spLocks/>
          </p:cNvSpPr>
          <p:nvPr userDrawn="1"/>
        </p:nvSpPr>
        <p:spPr bwMode="auto">
          <a:xfrm>
            <a:off x="3579175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3" name="Freeform 1223"/>
          <p:cNvSpPr>
            <a:spLocks/>
          </p:cNvSpPr>
          <p:nvPr userDrawn="1"/>
        </p:nvSpPr>
        <p:spPr bwMode="auto">
          <a:xfrm>
            <a:off x="3579175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4" name="Line 1224"/>
          <p:cNvSpPr>
            <a:spLocks noChangeShapeType="1"/>
          </p:cNvSpPr>
          <p:nvPr userDrawn="1"/>
        </p:nvSpPr>
        <p:spPr bwMode="auto">
          <a:xfrm>
            <a:off x="36406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5" name="Line 1225"/>
          <p:cNvSpPr>
            <a:spLocks noChangeShapeType="1"/>
          </p:cNvSpPr>
          <p:nvPr userDrawn="1"/>
        </p:nvSpPr>
        <p:spPr bwMode="auto">
          <a:xfrm>
            <a:off x="36406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6" name="Freeform 1226"/>
          <p:cNvSpPr>
            <a:spLocks/>
          </p:cNvSpPr>
          <p:nvPr userDrawn="1"/>
        </p:nvSpPr>
        <p:spPr bwMode="auto">
          <a:xfrm>
            <a:off x="36373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7" name="Freeform 1227"/>
          <p:cNvSpPr>
            <a:spLocks/>
          </p:cNvSpPr>
          <p:nvPr userDrawn="1"/>
        </p:nvSpPr>
        <p:spPr bwMode="auto">
          <a:xfrm>
            <a:off x="36373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8" name="Line 1228"/>
          <p:cNvSpPr>
            <a:spLocks noChangeShapeType="1"/>
          </p:cNvSpPr>
          <p:nvPr userDrawn="1"/>
        </p:nvSpPr>
        <p:spPr bwMode="auto">
          <a:xfrm>
            <a:off x="369720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9" name="Line 1229"/>
          <p:cNvSpPr>
            <a:spLocks noChangeShapeType="1"/>
          </p:cNvSpPr>
          <p:nvPr userDrawn="1"/>
        </p:nvSpPr>
        <p:spPr bwMode="auto">
          <a:xfrm>
            <a:off x="369720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0" name="Freeform 1230"/>
          <p:cNvSpPr>
            <a:spLocks/>
          </p:cNvSpPr>
          <p:nvPr userDrawn="1"/>
        </p:nvSpPr>
        <p:spPr bwMode="auto">
          <a:xfrm>
            <a:off x="369222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1" name="Freeform 1231"/>
          <p:cNvSpPr>
            <a:spLocks/>
          </p:cNvSpPr>
          <p:nvPr userDrawn="1"/>
        </p:nvSpPr>
        <p:spPr bwMode="auto">
          <a:xfrm>
            <a:off x="369222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2" name="Line 1232"/>
          <p:cNvSpPr>
            <a:spLocks noChangeShapeType="1"/>
          </p:cNvSpPr>
          <p:nvPr userDrawn="1"/>
        </p:nvSpPr>
        <p:spPr bwMode="auto">
          <a:xfrm>
            <a:off x="375207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3" name="Line 1233"/>
          <p:cNvSpPr>
            <a:spLocks noChangeShapeType="1"/>
          </p:cNvSpPr>
          <p:nvPr userDrawn="1"/>
        </p:nvSpPr>
        <p:spPr bwMode="auto">
          <a:xfrm>
            <a:off x="375207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4" name="Freeform 1234"/>
          <p:cNvSpPr>
            <a:spLocks/>
          </p:cNvSpPr>
          <p:nvPr userDrawn="1"/>
        </p:nvSpPr>
        <p:spPr bwMode="auto">
          <a:xfrm>
            <a:off x="374708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5" name="Freeform 1235"/>
          <p:cNvSpPr>
            <a:spLocks/>
          </p:cNvSpPr>
          <p:nvPr userDrawn="1"/>
        </p:nvSpPr>
        <p:spPr bwMode="auto">
          <a:xfrm>
            <a:off x="374708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6" name="Line 1236"/>
          <p:cNvSpPr>
            <a:spLocks noChangeShapeType="1"/>
          </p:cNvSpPr>
          <p:nvPr userDrawn="1"/>
        </p:nvSpPr>
        <p:spPr bwMode="auto">
          <a:xfrm>
            <a:off x="38102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7" name="Line 1237"/>
          <p:cNvSpPr>
            <a:spLocks noChangeShapeType="1"/>
          </p:cNvSpPr>
          <p:nvPr userDrawn="1"/>
        </p:nvSpPr>
        <p:spPr bwMode="auto">
          <a:xfrm>
            <a:off x="38102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8" name="Freeform 1238"/>
          <p:cNvSpPr>
            <a:spLocks/>
          </p:cNvSpPr>
          <p:nvPr userDrawn="1"/>
        </p:nvSpPr>
        <p:spPr bwMode="auto">
          <a:xfrm>
            <a:off x="38069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9" name="Freeform 1239"/>
          <p:cNvSpPr>
            <a:spLocks/>
          </p:cNvSpPr>
          <p:nvPr userDrawn="1"/>
        </p:nvSpPr>
        <p:spPr bwMode="auto">
          <a:xfrm>
            <a:off x="38069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0" name="Line 1240"/>
          <p:cNvSpPr>
            <a:spLocks noChangeShapeType="1"/>
          </p:cNvSpPr>
          <p:nvPr userDrawn="1"/>
        </p:nvSpPr>
        <p:spPr bwMode="auto">
          <a:xfrm>
            <a:off x="38651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1" name="Line 1241"/>
          <p:cNvSpPr>
            <a:spLocks noChangeShapeType="1"/>
          </p:cNvSpPr>
          <p:nvPr userDrawn="1"/>
        </p:nvSpPr>
        <p:spPr bwMode="auto">
          <a:xfrm>
            <a:off x="38651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2" name="Freeform 1242"/>
          <p:cNvSpPr>
            <a:spLocks/>
          </p:cNvSpPr>
          <p:nvPr userDrawn="1"/>
        </p:nvSpPr>
        <p:spPr bwMode="auto">
          <a:xfrm>
            <a:off x="38617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3" name="Freeform 1243"/>
          <p:cNvSpPr>
            <a:spLocks/>
          </p:cNvSpPr>
          <p:nvPr userDrawn="1"/>
        </p:nvSpPr>
        <p:spPr bwMode="auto">
          <a:xfrm>
            <a:off x="38617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4" name="Line 1244"/>
          <p:cNvSpPr>
            <a:spLocks noChangeShapeType="1"/>
          </p:cNvSpPr>
          <p:nvPr userDrawn="1"/>
        </p:nvSpPr>
        <p:spPr bwMode="auto">
          <a:xfrm>
            <a:off x="391998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5" name="Line 1245"/>
          <p:cNvSpPr>
            <a:spLocks noChangeShapeType="1"/>
          </p:cNvSpPr>
          <p:nvPr userDrawn="1"/>
        </p:nvSpPr>
        <p:spPr bwMode="auto">
          <a:xfrm>
            <a:off x="391998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6" name="Freeform 1246"/>
          <p:cNvSpPr>
            <a:spLocks/>
          </p:cNvSpPr>
          <p:nvPr userDrawn="1"/>
        </p:nvSpPr>
        <p:spPr bwMode="auto">
          <a:xfrm>
            <a:off x="3916655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7" name="Freeform 1247"/>
          <p:cNvSpPr>
            <a:spLocks/>
          </p:cNvSpPr>
          <p:nvPr userDrawn="1"/>
        </p:nvSpPr>
        <p:spPr bwMode="auto">
          <a:xfrm>
            <a:off x="3916655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8" name="Line 1248"/>
          <p:cNvSpPr>
            <a:spLocks noChangeShapeType="1"/>
          </p:cNvSpPr>
          <p:nvPr userDrawn="1"/>
        </p:nvSpPr>
        <p:spPr bwMode="auto">
          <a:xfrm>
            <a:off x="3979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9" name="Line 1249"/>
          <p:cNvSpPr>
            <a:spLocks noChangeShapeType="1"/>
          </p:cNvSpPr>
          <p:nvPr userDrawn="1"/>
        </p:nvSpPr>
        <p:spPr bwMode="auto">
          <a:xfrm>
            <a:off x="3979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0" name="Freeform 1250"/>
          <p:cNvSpPr>
            <a:spLocks/>
          </p:cNvSpPr>
          <p:nvPr userDrawn="1"/>
        </p:nvSpPr>
        <p:spPr bwMode="auto">
          <a:xfrm>
            <a:off x="39748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1" name="Freeform 1251"/>
          <p:cNvSpPr>
            <a:spLocks/>
          </p:cNvSpPr>
          <p:nvPr userDrawn="1"/>
        </p:nvSpPr>
        <p:spPr bwMode="auto">
          <a:xfrm>
            <a:off x="39748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2" name="Line 1252"/>
          <p:cNvSpPr>
            <a:spLocks noChangeShapeType="1"/>
          </p:cNvSpPr>
          <p:nvPr userDrawn="1"/>
        </p:nvSpPr>
        <p:spPr bwMode="auto">
          <a:xfrm>
            <a:off x="4034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3" name="Line 1253"/>
          <p:cNvSpPr>
            <a:spLocks noChangeShapeType="1"/>
          </p:cNvSpPr>
          <p:nvPr userDrawn="1"/>
        </p:nvSpPr>
        <p:spPr bwMode="auto">
          <a:xfrm>
            <a:off x="4034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4" name="Freeform 1254"/>
          <p:cNvSpPr>
            <a:spLocks/>
          </p:cNvSpPr>
          <p:nvPr userDrawn="1"/>
        </p:nvSpPr>
        <p:spPr bwMode="auto">
          <a:xfrm>
            <a:off x="40297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5" name="Freeform 1255"/>
          <p:cNvSpPr>
            <a:spLocks/>
          </p:cNvSpPr>
          <p:nvPr userDrawn="1"/>
        </p:nvSpPr>
        <p:spPr bwMode="auto">
          <a:xfrm>
            <a:off x="40297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6" name="Line 1256"/>
          <p:cNvSpPr>
            <a:spLocks noChangeShapeType="1"/>
          </p:cNvSpPr>
          <p:nvPr userDrawn="1"/>
        </p:nvSpPr>
        <p:spPr bwMode="auto">
          <a:xfrm>
            <a:off x="408955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7" name="Line 1257"/>
          <p:cNvSpPr>
            <a:spLocks noChangeShapeType="1"/>
          </p:cNvSpPr>
          <p:nvPr userDrawn="1"/>
        </p:nvSpPr>
        <p:spPr bwMode="auto">
          <a:xfrm>
            <a:off x="408955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8" name="Freeform 1258"/>
          <p:cNvSpPr>
            <a:spLocks/>
          </p:cNvSpPr>
          <p:nvPr userDrawn="1"/>
        </p:nvSpPr>
        <p:spPr bwMode="auto">
          <a:xfrm>
            <a:off x="408622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9" name="Freeform 1259"/>
          <p:cNvSpPr>
            <a:spLocks/>
          </p:cNvSpPr>
          <p:nvPr userDrawn="1"/>
        </p:nvSpPr>
        <p:spPr bwMode="auto">
          <a:xfrm>
            <a:off x="408622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0" name="Line 1260"/>
          <p:cNvSpPr>
            <a:spLocks noChangeShapeType="1"/>
          </p:cNvSpPr>
          <p:nvPr userDrawn="1"/>
        </p:nvSpPr>
        <p:spPr bwMode="auto">
          <a:xfrm>
            <a:off x="41477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1" name="Line 1261"/>
          <p:cNvSpPr>
            <a:spLocks noChangeShapeType="1"/>
          </p:cNvSpPr>
          <p:nvPr userDrawn="1"/>
        </p:nvSpPr>
        <p:spPr bwMode="auto">
          <a:xfrm>
            <a:off x="41477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2" name="Freeform 1262"/>
          <p:cNvSpPr>
            <a:spLocks/>
          </p:cNvSpPr>
          <p:nvPr userDrawn="1"/>
        </p:nvSpPr>
        <p:spPr bwMode="auto">
          <a:xfrm>
            <a:off x="41444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3" name="Freeform 1263"/>
          <p:cNvSpPr>
            <a:spLocks/>
          </p:cNvSpPr>
          <p:nvPr userDrawn="1"/>
        </p:nvSpPr>
        <p:spPr bwMode="auto">
          <a:xfrm>
            <a:off x="41444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4" name="Line 1264"/>
          <p:cNvSpPr>
            <a:spLocks noChangeShapeType="1"/>
          </p:cNvSpPr>
          <p:nvPr userDrawn="1"/>
        </p:nvSpPr>
        <p:spPr bwMode="auto">
          <a:xfrm>
            <a:off x="42025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5" name="Line 1265"/>
          <p:cNvSpPr>
            <a:spLocks noChangeShapeType="1"/>
          </p:cNvSpPr>
          <p:nvPr userDrawn="1"/>
        </p:nvSpPr>
        <p:spPr bwMode="auto">
          <a:xfrm>
            <a:off x="42025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6" name="Freeform 1266"/>
          <p:cNvSpPr>
            <a:spLocks/>
          </p:cNvSpPr>
          <p:nvPr userDrawn="1"/>
        </p:nvSpPr>
        <p:spPr bwMode="auto">
          <a:xfrm>
            <a:off x="419927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7" name="Freeform 1268"/>
          <p:cNvSpPr>
            <a:spLocks/>
          </p:cNvSpPr>
          <p:nvPr userDrawn="1"/>
        </p:nvSpPr>
        <p:spPr bwMode="auto">
          <a:xfrm>
            <a:off x="419927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8" name="Line 1269"/>
          <p:cNvSpPr>
            <a:spLocks noChangeShapeType="1"/>
          </p:cNvSpPr>
          <p:nvPr userDrawn="1"/>
        </p:nvSpPr>
        <p:spPr bwMode="auto">
          <a:xfrm>
            <a:off x="42591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9" name="Line 1270"/>
          <p:cNvSpPr>
            <a:spLocks noChangeShapeType="1"/>
          </p:cNvSpPr>
          <p:nvPr userDrawn="1"/>
        </p:nvSpPr>
        <p:spPr bwMode="auto">
          <a:xfrm>
            <a:off x="42591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0" name="Freeform 1271"/>
          <p:cNvSpPr>
            <a:spLocks/>
          </p:cNvSpPr>
          <p:nvPr userDrawn="1"/>
        </p:nvSpPr>
        <p:spPr bwMode="auto">
          <a:xfrm>
            <a:off x="425413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1" name="Freeform 1272"/>
          <p:cNvSpPr>
            <a:spLocks/>
          </p:cNvSpPr>
          <p:nvPr userDrawn="1"/>
        </p:nvSpPr>
        <p:spPr bwMode="auto">
          <a:xfrm>
            <a:off x="425413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2" name="Line 1273"/>
          <p:cNvSpPr>
            <a:spLocks noChangeShapeType="1"/>
          </p:cNvSpPr>
          <p:nvPr userDrawn="1"/>
        </p:nvSpPr>
        <p:spPr bwMode="auto">
          <a:xfrm>
            <a:off x="431398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3" name="Line 1274"/>
          <p:cNvSpPr>
            <a:spLocks noChangeShapeType="1"/>
          </p:cNvSpPr>
          <p:nvPr userDrawn="1"/>
        </p:nvSpPr>
        <p:spPr bwMode="auto">
          <a:xfrm>
            <a:off x="431398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4" name="Freeform 1275"/>
          <p:cNvSpPr>
            <a:spLocks/>
          </p:cNvSpPr>
          <p:nvPr userDrawn="1"/>
        </p:nvSpPr>
        <p:spPr bwMode="auto">
          <a:xfrm>
            <a:off x="43089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5" name="Freeform 1276"/>
          <p:cNvSpPr>
            <a:spLocks/>
          </p:cNvSpPr>
          <p:nvPr userDrawn="1"/>
        </p:nvSpPr>
        <p:spPr bwMode="auto">
          <a:xfrm>
            <a:off x="43089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6" name="Line 1277"/>
          <p:cNvSpPr>
            <a:spLocks noChangeShapeType="1"/>
          </p:cNvSpPr>
          <p:nvPr userDrawn="1"/>
        </p:nvSpPr>
        <p:spPr bwMode="auto">
          <a:xfrm>
            <a:off x="43721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7" name="Line 1278"/>
          <p:cNvSpPr>
            <a:spLocks noChangeShapeType="1"/>
          </p:cNvSpPr>
          <p:nvPr userDrawn="1"/>
        </p:nvSpPr>
        <p:spPr bwMode="auto">
          <a:xfrm>
            <a:off x="43721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8" name="Freeform 1279"/>
          <p:cNvSpPr>
            <a:spLocks/>
          </p:cNvSpPr>
          <p:nvPr userDrawn="1"/>
        </p:nvSpPr>
        <p:spPr bwMode="auto">
          <a:xfrm>
            <a:off x="43688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9" name="Freeform 1280"/>
          <p:cNvSpPr>
            <a:spLocks/>
          </p:cNvSpPr>
          <p:nvPr userDrawn="1"/>
        </p:nvSpPr>
        <p:spPr bwMode="auto">
          <a:xfrm>
            <a:off x="43688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0" name="Line 1281"/>
          <p:cNvSpPr>
            <a:spLocks noChangeShapeType="1"/>
          </p:cNvSpPr>
          <p:nvPr userDrawn="1"/>
        </p:nvSpPr>
        <p:spPr bwMode="auto">
          <a:xfrm>
            <a:off x="442702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1" name="Line 1282"/>
          <p:cNvSpPr>
            <a:spLocks noChangeShapeType="1"/>
          </p:cNvSpPr>
          <p:nvPr userDrawn="1"/>
        </p:nvSpPr>
        <p:spPr bwMode="auto">
          <a:xfrm>
            <a:off x="442702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2" name="Freeform 1283"/>
          <p:cNvSpPr>
            <a:spLocks/>
          </p:cNvSpPr>
          <p:nvPr userDrawn="1"/>
        </p:nvSpPr>
        <p:spPr bwMode="auto">
          <a:xfrm>
            <a:off x="442370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3" name="Freeform 1284"/>
          <p:cNvSpPr>
            <a:spLocks/>
          </p:cNvSpPr>
          <p:nvPr userDrawn="1"/>
        </p:nvSpPr>
        <p:spPr bwMode="auto">
          <a:xfrm>
            <a:off x="442370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4" name="Line 1285"/>
          <p:cNvSpPr>
            <a:spLocks noChangeShapeType="1"/>
          </p:cNvSpPr>
          <p:nvPr userDrawn="1"/>
        </p:nvSpPr>
        <p:spPr bwMode="auto">
          <a:xfrm>
            <a:off x="44818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5" name="Line 1286"/>
          <p:cNvSpPr>
            <a:spLocks noChangeShapeType="1"/>
          </p:cNvSpPr>
          <p:nvPr userDrawn="1"/>
        </p:nvSpPr>
        <p:spPr bwMode="auto">
          <a:xfrm>
            <a:off x="44818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6" name="Freeform 1287"/>
          <p:cNvSpPr>
            <a:spLocks/>
          </p:cNvSpPr>
          <p:nvPr userDrawn="1"/>
        </p:nvSpPr>
        <p:spPr bwMode="auto">
          <a:xfrm>
            <a:off x="447856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7" name="Freeform 1288"/>
          <p:cNvSpPr>
            <a:spLocks/>
          </p:cNvSpPr>
          <p:nvPr userDrawn="1"/>
        </p:nvSpPr>
        <p:spPr bwMode="auto">
          <a:xfrm>
            <a:off x="447856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8" name="Line 1289"/>
          <p:cNvSpPr>
            <a:spLocks noChangeShapeType="1"/>
          </p:cNvSpPr>
          <p:nvPr userDrawn="1"/>
        </p:nvSpPr>
        <p:spPr bwMode="auto">
          <a:xfrm>
            <a:off x="-133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9" name="Line 1290"/>
          <p:cNvSpPr>
            <a:spLocks noChangeShapeType="1"/>
          </p:cNvSpPr>
          <p:nvPr userDrawn="1"/>
        </p:nvSpPr>
        <p:spPr bwMode="auto">
          <a:xfrm>
            <a:off x="-133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0" name="Freeform 1291"/>
          <p:cNvSpPr>
            <a:spLocks/>
          </p:cNvSpPr>
          <p:nvPr userDrawn="1"/>
        </p:nvSpPr>
        <p:spPr bwMode="auto">
          <a:xfrm>
            <a:off x="-183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1" name="Freeform 1292"/>
          <p:cNvSpPr>
            <a:spLocks/>
          </p:cNvSpPr>
          <p:nvPr userDrawn="1"/>
        </p:nvSpPr>
        <p:spPr bwMode="auto">
          <a:xfrm>
            <a:off x="-183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2" name="Line 1293"/>
          <p:cNvSpPr>
            <a:spLocks noChangeShapeType="1"/>
          </p:cNvSpPr>
          <p:nvPr userDrawn="1"/>
        </p:nvSpPr>
        <p:spPr bwMode="auto">
          <a:xfrm>
            <a:off x="414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3" name="Line 1294"/>
          <p:cNvSpPr>
            <a:spLocks noChangeShapeType="1"/>
          </p:cNvSpPr>
          <p:nvPr userDrawn="1"/>
        </p:nvSpPr>
        <p:spPr bwMode="auto">
          <a:xfrm>
            <a:off x="414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4" name="Freeform 1295"/>
          <p:cNvSpPr>
            <a:spLocks/>
          </p:cNvSpPr>
          <p:nvPr userDrawn="1"/>
        </p:nvSpPr>
        <p:spPr bwMode="auto">
          <a:xfrm>
            <a:off x="364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5" name="Freeform 1296"/>
          <p:cNvSpPr>
            <a:spLocks/>
          </p:cNvSpPr>
          <p:nvPr userDrawn="1"/>
        </p:nvSpPr>
        <p:spPr bwMode="auto">
          <a:xfrm>
            <a:off x="364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6" name="Line 1297"/>
          <p:cNvSpPr>
            <a:spLocks noChangeShapeType="1"/>
          </p:cNvSpPr>
          <p:nvPr userDrawn="1"/>
        </p:nvSpPr>
        <p:spPr bwMode="auto">
          <a:xfrm>
            <a:off x="996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7" name="Line 1298"/>
          <p:cNvSpPr>
            <a:spLocks noChangeShapeType="1"/>
          </p:cNvSpPr>
          <p:nvPr userDrawn="1"/>
        </p:nvSpPr>
        <p:spPr bwMode="auto">
          <a:xfrm>
            <a:off x="996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8" name="Freeform 1299"/>
          <p:cNvSpPr>
            <a:spLocks/>
          </p:cNvSpPr>
          <p:nvPr userDrawn="1"/>
        </p:nvSpPr>
        <p:spPr bwMode="auto">
          <a:xfrm>
            <a:off x="963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9" name="Freeform 1300"/>
          <p:cNvSpPr>
            <a:spLocks/>
          </p:cNvSpPr>
          <p:nvPr userDrawn="1"/>
        </p:nvSpPr>
        <p:spPr bwMode="auto">
          <a:xfrm>
            <a:off x="963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0" name="Line 1301"/>
          <p:cNvSpPr>
            <a:spLocks noChangeShapeType="1"/>
          </p:cNvSpPr>
          <p:nvPr userDrawn="1"/>
        </p:nvSpPr>
        <p:spPr bwMode="auto">
          <a:xfrm>
            <a:off x="1545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1" name="Line 1302"/>
          <p:cNvSpPr>
            <a:spLocks noChangeShapeType="1"/>
          </p:cNvSpPr>
          <p:nvPr userDrawn="1"/>
        </p:nvSpPr>
        <p:spPr bwMode="auto">
          <a:xfrm>
            <a:off x="1545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2" name="Freeform 1303"/>
          <p:cNvSpPr>
            <a:spLocks/>
          </p:cNvSpPr>
          <p:nvPr userDrawn="1"/>
        </p:nvSpPr>
        <p:spPr bwMode="auto">
          <a:xfrm>
            <a:off x="15118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3" name="Freeform 1304"/>
          <p:cNvSpPr>
            <a:spLocks/>
          </p:cNvSpPr>
          <p:nvPr userDrawn="1"/>
        </p:nvSpPr>
        <p:spPr bwMode="auto">
          <a:xfrm>
            <a:off x="15118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4" name="Line 1305"/>
          <p:cNvSpPr>
            <a:spLocks noChangeShapeType="1"/>
          </p:cNvSpPr>
          <p:nvPr userDrawn="1"/>
        </p:nvSpPr>
        <p:spPr bwMode="auto">
          <a:xfrm>
            <a:off x="2093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5" name="Line 1306"/>
          <p:cNvSpPr>
            <a:spLocks noChangeShapeType="1"/>
          </p:cNvSpPr>
          <p:nvPr userDrawn="1"/>
        </p:nvSpPr>
        <p:spPr bwMode="auto">
          <a:xfrm>
            <a:off x="2093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6" name="Freeform 1307"/>
          <p:cNvSpPr>
            <a:spLocks/>
          </p:cNvSpPr>
          <p:nvPr userDrawn="1"/>
        </p:nvSpPr>
        <p:spPr bwMode="auto">
          <a:xfrm>
            <a:off x="2060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7" name="Freeform 1308"/>
          <p:cNvSpPr>
            <a:spLocks/>
          </p:cNvSpPr>
          <p:nvPr userDrawn="1"/>
        </p:nvSpPr>
        <p:spPr bwMode="auto">
          <a:xfrm>
            <a:off x="2060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8" name="Line 1309"/>
          <p:cNvSpPr>
            <a:spLocks noChangeShapeType="1"/>
          </p:cNvSpPr>
          <p:nvPr userDrawn="1"/>
        </p:nvSpPr>
        <p:spPr bwMode="auto">
          <a:xfrm>
            <a:off x="2692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9" name="Line 1310"/>
          <p:cNvSpPr>
            <a:spLocks noChangeShapeType="1"/>
          </p:cNvSpPr>
          <p:nvPr userDrawn="1"/>
        </p:nvSpPr>
        <p:spPr bwMode="auto">
          <a:xfrm>
            <a:off x="2692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0" name="Freeform 1311"/>
          <p:cNvSpPr>
            <a:spLocks/>
          </p:cNvSpPr>
          <p:nvPr userDrawn="1"/>
        </p:nvSpPr>
        <p:spPr bwMode="auto">
          <a:xfrm>
            <a:off x="26589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1" name="Freeform 1312"/>
          <p:cNvSpPr>
            <a:spLocks/>
          </p:cNvSpPr>
          <p:nvPr userDrawn="1"/>
        </p:nvSpPr>
        <p:spPr bwMode="auto">
          <a:xfrm>
            <a:off x="26589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2" name="Line 1313"/>
          <p:cNvSpPr>
            <a:spLocks noChangeShapeType="1"/>
          </p:cNvSpPr>
          <p:nvPr userDrawn="1"/>
        </p:nvSpPr>
        <p:spPr bwMode="auto">
          <a:xfrm>
            <a:off x="32408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3" name="Line 1314"/>
          <p:cNvSpPr>
            <a:spLocks noChangeShapeType="1"/>
          </p:cNvSpPr>
          <p:nvPr userDrawn="1"/>
        </p:nvSpPr>
        <p:spPr bwMode="auto">
          <a:xfrm>
            <a:off x="32408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4" name="Freeform 1315"/>
          <p:cNvSpPr>
            <a:spLocks/>
          </p:cNvSpPr>
          <p:nvPr userDrawn="1"/>
        </p:nvSpPr>
        <p:spPr bwMode="auto">
          <a:xfrm>
            <a:off x="32075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5" name="Freeform 1316"/>
          <p:cNvSpPr>
            <a:spLocks/>
          </p:cNvSpPr>
          <p:nvPr userDrawn="1"/>
        </p:nvSpPr>
        <p:spPr bwMode="auto">
          <a:xfrm>
            <a:off x="32075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6" name="Line 1317"/>
          <p:cNvSpPr>
            <a:spLocks noChangeShapeType="1"/>
          </p:cNvSpPr>
          <p:nvPr userDrawn="1"/>
        </p:nvSpPr>
        <p:spPr bwMode="auto">
          <a:xfrm>
            <a:off x="3789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7" name="Line 1318"/>
          <p:cNvSpPr>
            <a:spLocks noChangeShapeType="1"/>
          </p:cNvSpPr>
          <p:nvPr userDrawn="1"/>
        </p:nvSpPr>
        <p:spPr bwMode="auto">
          <a:xfrm>
            <a:off x="3789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8" name="Freeform 1319"/>
          <p:cNvSpPr>
            <a:spLocks/>
          </p:cNvSpPr>
          <p:nvPr userDrawn="1"/>
        </p:nvSpPr>
        <p:spPr bwMode="auto">
          <a:xfrm>
            <a:off x="3756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9" name="Freeform 1320"/>
          <p:cNvSpPr>
            <a:spLocks/>
          </p:cNvSpPr>
          <p:nvPr userDrawn="1"/>
        </p:nvSpPr>
        <p:spPr bwMode="auto">
          <a:xfrm>
            <a:off x="3756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0" name="Line 1321"/>
          <p:cNvSpPr>
            <a:spLocks noChangeShapeType="1"/>
          </p:cNvSpPr>
          <p:nvPr userDrawn="1"/>
        </p:nvSpPr>
        <p:spPr bwMode="auto">
          <a:xfrm>
            <a:off x="4387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1" name="Line 1322"/>
          <p:cNvSpPr>
            <a:spLocks noChangeShapeType="1"/>
          </p:cNvSpPr>
          <p:nvPr userDrawn="1"/>
        </p:nvSpPr>
        <p:spPr bwMode="auto">
          <a:xfrm>
            <a:off x="4387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2" name="Freeform 1323"/>
          <p:cNvSpPr>
            <a:spLocks/>
          </p:cNvSpPr>
          <p:nvPr userDrawn="1"/>
        </p:nvSpPr>
        <p:spPr bwMode="auto">
          <a:xfrm>
            <a:off x="43380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3" name="Freeform 1324"/>
          <p:cNvSpPr>
            <a:spLocks/>
          </p:cNvSpPr>
          <p:nvPr userDrawn="1"/>
        </p:nvSpPr>
        <p:spPr bwMode="auto">
          <a:xfrm>
            <a:off x="43380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4" name="Line 1325"/>
          <p:cNvSpPr>
            <a:spLocks noChangeShapeType="1"/>
          </p:cNvSpPr>
          <p:nvPr userDrawn="1"/>
        </p:nvSpPr>
        <p:spPr bwMode="auto">
          <a:xfrm>
            <a:off x="49365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5" name="Line 1326"/>
          <p:cNvSpPr>
            <a:spLocks noChangeShapeType="1"/>
          </p:cNvSpPr>
          <p:nvPr userDrawn="1"/>
        </p:nvSpPr>
        <p:spPr bwMode="auto">
          <a:xfrm>
            <a:off x="49365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6" name="Freeform 1327"/>
          <p:cNvSpPr>
            <a:spLocks/>
          </p:cNvSpPr>
          <p:nvPr userDrawn="1"/>
        </p:nvSpPr>
        <p:spPr bwMode="auto">
          <a:xfrm>
            <a:off x="4886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7" name="Freeform 1328"/>
          <p:cNvSpPr>
            <a:spLocks/>
          </p:cNvSpPr>
          <p:nvPr userDrawn="1"/>
        </p:nvSpPr>
        <p:spPr bwMode="auto">
          <a:xfrm>
            <a:off x="4886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8" name="Line 1329"/>
          <p:cNvSpPr>
            <a:spLocks noChangeShapeType="1"/>
          </p:cNvSpPr>
          <p:nvPr userDrawn="1"/>
        </p:nvSpPr>
        <p:spPr bwMode="auto">
          <a:xfrm>
            <a:off x="5485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9" name="Line 1330"/>
          <p:cNvSpPr>
            <a:spLocks noChangeShapeType="1"/>
          </p:cNvSpPr>
          <p:nvPr userDrawn="1"/>
        </p:nvSpPr>
        <p:spPr bwMode="auto">
          <a:xfrm>
            <a:off x="5485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0" name="Freeform 1331"/>
          <p:cNvSpPr>
            <a:spLocks/>
          </p:cNvSpPr>
          <p:nvPr userDrawn="1"/>
        </p:nvSpPr>
        <p:spPr bwMode="auto">
          <a:xfrm>
            <a:off x="5435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1" name="Freeform 1332"/>
          <p:cNvSpPr>
            <a:spLocks/>
          </p:cNvSpPr>
          <p:nvPr userDrawn="1"/>
        </p:nvSpPr>
        <p:spPr bwMode="auto">
          <a:xfrm>
            <a:off x="5435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2" name="Line 1333"/>
          <p:cNvSpPr>
            <a:spLocks noChangeShapeType="1"/>
          </p:cNvSpPr>
          <p:nvPr userDrawn="1"/>
        </p:nvSpPr>
        <p:spPr bwMode="auto">
          <a:xfrm>
            <a:off x="6033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3" name="Line 1334"/>
          <p:cNvSpPr>
            <a:spLocks noChangeShapeType="1"/>
          </p:cNvSpPr>
          <p:nvPr userDrawn="1"/>
        </p:nvSpPr>
        <p:spPr bwMode="auto">
          <a:xfrm>
            <a:off x="6033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4" name="Freeform 1335"/>
          <p:cNvSpPr>
            <a:spLocks/>
          </p:cNvSpPr>
          <p:nvPr userDrawn="1"/>
        </p:nvSpPr>
        <p:spPr bwMode="auto">
          <a:xfrm>
            <a:off x="6000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5" name="Freeform 1336"/>
          <p:cNvSpPr>
            <a:spLocks/>
          </p:cNvSpPr>
          <p:nvPr userDrawn="1"/>
        </p:nvSpPr>
        <p:spPr bwMode="auto">
          <a:xfrm>
            <a:off x="6000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6" name="Line 1337"/>
          <p:cNvSpPr>
            <a:spLocks noChangeShapeType="1"/>
          </p:cNvSpPr>
          <p:nvPr userDrawn="1"/>
        </p:nvSpPr>
        <p:spPr bwMode="auto">
          <a:xfrm>
            <a:off x="6615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7" name="Line 1338"/>
          <p:cNvSpPr>
            <a:spLocks noChangeShapeType="1"/>
          </p:cNvSpPr>
          <p:nvPr userDrawn="1"/>
        </p:nvSpPr>
        <p:spPr bwMode="auto">
          <a:xfrm>
            <a:off x="6615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8" name="Freeform 1339"/>
          <p:cNvSpPr>
            <a:spLocks/>
          </p:cNvSpPr>
          <p:nvPr userDrawn="1"/>
        </p:nvSpPr>
        <p:spPr bwMode="auto">
          <a:xfrm>
            <a:off x="6582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9" name="Freeform 1340"/>
          <p:cNvSpPr>
            <a:spLocks/>
          </p:cNvSpPr>
          <p:nvPr userDrawn="1"/>
        </p:nvSpPr>
        <p:spPr bwMode="auto">
          <a:xfrm>
            <a:off x="6582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0" name="Line 1341"/>
          <p:cNvSpPr>
            <a:spLocks noChangeShapeType="1"/>
          </p:cNvSpPr>
          <p:nvPr userDrawn="1"/>
        </p:nvSpPr>
        <p:spPr bwMode="auto">
          <a:xfrm>
            <a:off x="7164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1" name="Line 1342"/>
          <p:cNvSpPr>
            <a:spLocks noChangeShapeType="1"/>
          </p:cNvSpPr>
          <p:nvPr userDrawn="1"/>
        </p:nvSpPr>
        <p:spPr bwMode="auto">
          <a:xfrm>
            <a:off x="7164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2" name="Freeform 1343"/>
          <p:cNvSpPr>
            <a:spLocks/>
          </p:cNvSpPr>
          <p:nvPr userDrawn="1"/>
        </p:nvSpPr>
        <p:spPr bwMode="auto">
          <a:xfrm>
            <a:off x="71309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3" name="Freeform 1344"/>
          <p:cNvSpPr>
            <a:spLocks/>
          </p:cNvSpPr>
          <p:nvPr userDrawn="1"/>
        </p:nvSpPr>
        <p:spPr bwMode="auto">
          <a:xfrm>
            <a:off x="71309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4" name="Line 1345"/>
          <p:cNvSpPr>
            <a:spLocks noChangeShapeType="1"/>
          </p:cNvSpPr>
          <p:nvPr userDrawn="1"/>
        </p:nvSpPr>
        <p:spPr bwMode="auto">
          <a:xfrm>
            <a:off x="7729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5" name="Line 1346"/>
          <p:cNvSpPr>
            <a:spLocks noChangeShapeType="1"/>
          </p:cNvSpPr>
          <p:nvPr userDrawn="1"/>
        </p:nvSpPr>
        <p:spPr bwMode="auto">
          <a:xfrm>
            <a:off x="7729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6" name="Freeform 1347"/>
          <p:cNvSpPr>
            <a:spLocks/>
          </p:cNvSpPr>
          <p:nvPr userDrawn="1"/>
        </p:nvSpPr>
        <p:spPr bwMode="auto">
          <a:xfrm>
            <a:off x="7679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7" name="Freeform 1348"/>
          <p:cNvSpPr>
            <a:spLocks/>
          </p:cNvSpPr>
          <p:nvPr userDrawn="1"/>
        </p:nvSpPr>
        <p:spPr bwMode="auto">
          <a:xfrm>
            <a:off x="7679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8" name="Line 1349"/>
          <p:cNvSpPr>
            <a:spLocks noChangeShapeType="1"/>
          </p:cNvSpPr>
          <p:nvPr userDrawn="1"/>
        </p:nvSpPr>
        <p:spPr bwMode="auto">
          <a:xfrm>
            <a:off x="83113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9" name="Line 1350"/>
          <p:cNvSpPr>
            <a:spLocks noChangeShapeType="1"/>
          </p:cNvSpPr>
          <p:nvPr userDrawn="1"/>
        </p:nvSpPr>
        <p:spPr bwMode="auto">
          <a:xfrm>
            <a:off x="83113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0" name="Freeform 1351"/>
          <p:cNvSpPr>
            <a:spLocks/>
          </p:cNvSpPr>
          <p:nvPr userDrawn="1"/>
        </p:nvSpPr>
        <p:spPr bwMode="auto">
          <a:xfrm>
            <a:off x="82780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1" name="Freeform 1352"/>
          <p:cNvSpPr>
            <a:spLocks/>
          </p:cNvSpPr>
          <p:nvPr userDrawn="1"/>
        </p:nvSpPr>
        <p:spPr bwMode="auto">
          <a:xfrm>
            <a:off x="82780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2" name="Line 1353"/>
          <p:cNvSpPr>
            <a:spLocks noChangeShapeType="1"/>
          </p:cNvSpPr>
          <p:nvPr userDrawn="1"/>
        </p:nvSpPr>
        <p:spPr bwMode="auto">
          <a:xfrm>
            <a:off x="8859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3" name="Line 1354"/>
          <p:cNvSpPr>
            <a:spLocks noChangeShapeType="1"/>
          </p:cNvSpPr>
          <p:nvPr userDrawn="1"/>
        </p:nvSpPr>
        <p:spPr bwMode="auto">
          <a:xfrm>
            <a:off x="8859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4" name="Freeform 1355"/>
          <p:cNvSpPr>
            <a:spLocks/>
          </p:cNvSpPr>
          <p:nvPr userDrawn="1"/>
        </p:nvSpPr>
        <p:spPr bwMode="auto">
          <a:xfrm>
            <a:off x="88266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5" name="Freeform 1356"/>
          <p:cNvSpPr>
            <a:spLocks/>
          </p:cNvSpPr>
          <p:nvPr userDrawn="1"/>
        </p:nvSpPr>
        <p:spPr bwMode="auto">
          <a:xfrm>
            <a:off x="88266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6" name="Line 1357"/>
          <p:cNvSpPr>
            <a:spLocks noChangeShapeType="1"/>
          </p:cNvSpPr>
          <p:nvPr userDrawn="1"/>
        </p:nvSpPr>
        <p:spPr bwMode="auto">
          <a:xfrm>
            <a:off x="9408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7" name="Line 1358"/>
          <p:cNvSpPr>
            <a:spLocks noChangeShapeType="1"/>
          </p:cNvSpPr>
          <p:nvPr userDrawn="1"/>
        </p:nvSpPr>
        <p:spPr bwMode="auto">
          <a:xfrm>
            <a:off x="9408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8" name="Freeform 1359"/>
          <p:cNvSpPr>
            <a:spLocks/>
          </p:cNvSpPr>
          <p:nvPr userDrawn="1"/>
        </p:nvSpPr>
        <p:spPr bwMode="auto">
          <a:xfrm>
            <a:off x="9375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9" name="Freeform 1360"/>
          <p:cNvSpPr>
            <a:spLocks/>
          </p:cNvSpPr>
          <p:nvPr userDrawn="1"/>
        </p:nvSpPr>
        <p:spPr bwMode="auto">
          <a:xfrm>
            <a:off x="9375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0" name="Line 1361"/>
          <p:cNvSpPr>
            <a:spLocks noChangeShapeType="1"/>
          </p:cNvSpPr>
          <p:nvPr userDrawn="1"/>
        </p:nvSpPr>
        <p:spPr bwMode="auto">
          <a:xfrm>
            <a:off x="100070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1" name="Line 1362"/>
          <p:cNvSpPr>
            <a:spLocks noChangeShapeType="1"/>
          </p:cNvSpPr>
          <p:nvPr userDrawn="1"/>
        </p:nvSpPr>
        <p:spPr bwMode="auto">
          <a:xfrm>
            <a:off x="100070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2" name="Freeform 1363"/>
          <p:cNvSpPr>
            <a:spLocks/>
          </p:cNvSpPr>
          <p:nvPr userDrawn="1"/>
        </p:nvSpPr>
        <p:spPr bwMode="auto">
          <a:xfrm>
            <a:off x="99571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3" name="Freeform 1364"/>
          <p:cNvSpPr>
            <a:spLocks/>
          </p:cNvSpPr>
          <p:nvPr userDrawn="1"/>
        </p:nvSpPr>
        <p:spPr bwMode="auto">
          <a:xfrm>
            <a:off x="99571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4" name="Line 1365"/>
          <p:cNvSpPr>
            <a:spLocks noChangeShapeType="1"/>
          </p:cNvSpPr>
          <p:nvPr userDrawn="1"/>
        </p:nvSpPr>
        <p:spPr bwMode="auto">
          <a:xfrm>
            <a:off x="10555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5" name="Line 1366"/>
          <p:cNvSpPr>
            <a:spLocks noChangeShapeType="1"/>
          </p:cNvSpPr>
          <p:nvPr userDrawn="1"/>
        </p:nvSpPr>
        <p:spPr bwMode="auto">
          <a:xfrm>
            <a:off x="10555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6" name="Freeform 1367"/>
          <p:cNvSpPr>
            <a:spLocks/>
          </p:cNvSpPr>
          <p:nvPr userDrawn="1"/>
        </p:nvSpPr>
        <p:spPr bwMode="auto">
          <a:xfrm>
            <a:off x="10505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7" name="Freeform 1368"/>
          <p:cNvSpPr>
            <a:spLocks/>
          </p:cNvSpPr>
          <p:nvPr userDrawn="1"/>
        </p:nvSpPr>
        <p:spPr bwMode="auto">
          <a:xfrm>
            <a:off x="10505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8" name="Line 1369"/>
          <p:cNvSpPr>
            <a:spLocks noChangeShapeType="1"/>
          </p:cNvSpPr>
          <p:nvPr userDrawn="1"/>
        </p:nvSpPr>
        <p:spPr bwMode="auto">
          <a:xfrm>
            <a:off x="11104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9" name="Line 1370"/>
          <p:cNvSpPr>
            <a:spLocks noChangeShapeType="1"/>
          </p:cNvSpPr>
          <p:nvPr userDrawn="1"/>
        </p:nvSpPr>
        <p:spPr bwMode="auto">
          <a:xfrm>
            <a:off x="11104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0" name="Freeform 1371"/>
          <p:cNvSpPr>
            <a:spLocks/>
          </p:cNvSpPr>
          <p:nvPr userDrawn="1"/>
        </p:nvSpPr>
        <p:spPr bwMode="auto">
          <a:xfrm>
            <a:off x="1107097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1" name="Freeform 1372"/>
          <p:cNvSpPr>
            <a:spLocks/>
          </p:cNvSpPr>
          <p:nvPr userDrawn="1"/>
        </p:nvSpPr>
        <p:spPr bwMode="auto">
          <a:xfrm>
            <a:off x="1107097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2" name="Line 1373"/>
          <p:cNvSpPr>
            <a:spLocks noChangeShapeType="1"/>
          </p:cNvSpPr>
          <p:nvPr userDrawn="1"/>
        </p:nvSpPr>
        <p:spPr bwMode="auto">
          <a:xfrm>
            <a:off x="11686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3" name="Line 1374"/>
          <p:cNvSpPr>
            <a:spLocks noChangeShapeType="1"/>
          </p:cNvSpPr>
          <p:nvPr userDrawn="1"/>
        </p:nvSpPr>
        <p:spPr bwMode="auto">
          <a:xfrm>
            <a:off x="11686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4" name="Freeform 1375"/>
          <p:cNvSpPr>
            <a:spLocks/>
          </p:cNvSpPr>
          <p:nvPr userDrawn="1"/>
        </p:nvSpPr>
        <p:spPr bwMode="auto">
          <a:xfrm>
            <a:off x="1165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5" name="Freeform 1376"/>
          <p:cNvSpPr>
            <a:spLocks/>
          </p:cNvSpPr>
          <p:nvPr userDrawn="1"/>
        </p:nvSpPr>
        <p:spPr bwMode="auto">
          <a:xfrm>
            <a:off x="1165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6" name="Line 1377"/>
          <p:cNvSpPr>
            <a:spLocks noChangeShapeType="1"/>
          </p:cNvSpPr>
          <p:nvPr userDrawn="1"/>
        </p:nvSpPr>
        <p:spPr bwMode="auto">
          <a:xfrm>
            <a:off x="12234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7" name="Line 1378"/>
          <p:cNvSpPr>
            <a:spLocks noChangeShapeType="1"/>
          </p:cNvSpPr>
          <p:nvPr userDrawn="1"/>
        </p:nvSpPr>
        <p:spPr bwMode="auto">
          <a:xfrm>
            <a:off x="12234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8" name="Freeform 1379"/>
          <p:cNvSpPr>
            <a:spLocks/>
          </p:cNvSpPr>
          <p:nvPr userDrawn="1"/>
        </p:nvSpPr>
        <p:spPr bwMode="auto">
          <a:xfrm>
            <a:off x="12201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9" name="Freeform 1380"/>
          <p:cNvSpPr>
            <a:spLocks/>
          </p:cNvSpPr>
          <p:nvPr userDrawn="1"/>
        </p:nvSpPr>
        <p:spPr bwMode="auto">
          <a:xfrm>
            <a:off x="12201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0" name="Line 1381"/>
          <p:cNvSpPr>
            <a:spLocks noChangeShapeType="1"/>
          </p:cNvSpPr>
          <p:nvPr userDrawn="1"/>
        </p:nvSpPr>
        <p:spPr bwMode="auto">
          <a:xfrm>
            <a:off x="127999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1" name="Line 1382"/>
          <p:cNvSpPr>
            <a:spLocks noChangeShapeType="1"/>
          </p:cNvSpPr>
          <p:nvPr userDrawn="1"/>
        </p:nvSpPr>
        <p:spPr bwMode="auto">
          <a:xfrm>
            <a:off x="127999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2" name="Freeform 1383"/>
          <p:cNvSpPr>
            <a:spLocks/>
          </p:cNvSpPr>
          <p:nvPr userDrawn="1"/>
        </p:nvSpPr>
        <p:spPr bwMode="auto">
          <a:xfrm>
            <a:off x="1275008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3" name="Freeform 1384"/>
          <p:cNvSpPr>
            <a:spLocks/>
          </p:cNvSpPr>
          <p:nvPr userDrawn="1"/>
        </p:nvSpPr>
        <p:spPr bwMode="auto">
          <a:xfrm>
            <a:off x="1275008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4" name="Line 1385"/>
          <p:cNvSpPr>
            <a:spLocks noChangeShapeType="1"/>
          </p:cNvSpPr>
          <p:nvPr userDrawn="1"/>
        </p:nvSpPr>
        <p:spPr bwMode="auto">
          <a:xfrm>
            <a:off x="13348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5" name="Line 1386"/>
          <p:cNvSpPr>
            <a:spLocks noChangeShapeType="1"/>
          </p:cNvSpPr>
          <p:nvPr userDrawn="1"/>
        </p:nvSpPr>
        <p:spPr bwMode="auto">
          <a:xfrm>
            <a:off x="13348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6" name="Freeform 1387"/>
          <p:cNvSpPr>
            <a:spLocks/>
          </p:cNvSpPr>
          <p:nvPr userDrawn="1"/>
        </p:nvSpPr>
        <p:spPr bwMode="auto">
          <a:xfrm>
            <a:off x="132986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7" name="Freeform 1388"/>
          <p:cNvSpPr>
            <a:spLocks/>
          </p:cNvSpPr>
          <p:nvPr userDrawn="1"/>
        </p:nvSpPr>
        <p:spPr bwMode="auto">
          <a:xfrm>
            <a:off x="132986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8" name="Line 1389"/>
          <p:cNvSpPr>
            <a:spLocks noChangeShapeType="1"/>
          </p:cNvSpPr>
          <p:nvPr userDrawn="1"/>
        </p:nvSpPr>
        <p:spPr bwMode="auto">
          <a:xfrm>
            <a:off x="13930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9" name="Line 1390"/>
          <p:cNvSpPr>
            <a:spLocks noChangeShapeType="1"/>
          </p:cNvSpPr>
          <p:nvPr userDrawn="1"/>
        </p:nvSpPr>
        <p:spPr bwMode="auto">
          <a:xfrm>
            <a:off x="13930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0" name="Freeform 1391"/>
          <p:cNvSpPr>
            <a:spLocks/>
          </p:cNvSpPr>
          <p:nvPr userDrawn="1"/>
        </p:nvSpPr>
        <p:spPr bwMode="auto">
          <a:xfrm>
            <a:off x="138971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1" name="Freeform 1392"/>
          <p:cNvSpPr>
            <a:spLocks/>
          </p:cNvSpPr>
          <p:nvPr userDrawn="1"/>
        </p:nvSpPr>
        <p:spPr bwMode="auto">
          <a:xfrm>
            <a:off x="138971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2" name="Line 1393"/>
          <p:cNvSpPr>
            <a:spLocks noChangeShapeType="1"/>
          </p:cNvSpPr>
          <p:nvPr userDrawn="1"/>
        </p:nvSpPr>
        <p:spPr bwMode="auto">
          <a:xfrm>
            <a:off x="144790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3" name="Line 1394"/>
          <p:cNvSpPr>
            <a:spLocks noChangeShapeType="1"/>
          </p:cNvSpPr>
          <p:nvPr userDrawn="1"/>
        </p:nvSpPr>
        <p:spPr bwMode="auto">
          <a:xfrm>
            <a:off x="144790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4" name="Freeform 1395"/>
          <p:cNvSpPr>
            <a:spLocks/>
          </p:cNvSpPr>
          <p:nvPr userDrawn="1"/>
        </p:nvSpPr>
        <p:spPr bwMode="auto">
          <a:xfrm>
            <a:off x="1444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5" name="Freeform 1396"/>
          <p:cNvSpPr>
            <a:spLocks/>
          </p:cNvSpPr>
          <p:nvPr userDrawn="1"/>
        </p:nvSpPr>
        <p:spPr bwMode="auto">
          <a:xfrm>
            <a:off x="1444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6" name="Line 1397"/>
          <p:cNvSpPr>
            <a:spLocks noChangeShapeType="1"/>
          </p:cNvSpPr>
          <p:nvPr userDrawn="1"/>
        </p:nvSpPr>
        <p:spPr bwMode="auto">
          <a:xfrm>
            <a:off x="15027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7" name="Line 1398"/>
          <p:cNvSpPr>
            <a:spLocks noChangeShapeType="1"/>
          </p:cNvSpPr>
          <p:nvPr userDrawn="1"/>
        </p:nvSpPr>
        <p:spPr bwMode="auto">
          <a:xfrm>
            <a:off x="15027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8" name="Freeform 1399"/>
          <p:cNvSpPr>
            <a:spLocks/>
          </p:cNvSpPr>
          <p:nvPr userDrawn="1"/>
        </p:nvSpPr>
        <p:spPr bwMode="auto">
          <a:xfrm>
            <a:off x="14994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9" name="Freeform 1400"/>
          <p:cNvSpPr>
            <a:spLocks/>
          </p:cNvSpPr>
          <p:nvPr userDrawn="1"/>
        </p:nvSpPr>
        <p:spPr bwMode="auto">
          <a:xfrm>
            <a:off x="14994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0" name="Line 1401"/>
          <p:cNvSpPr>
            <a:spLocks noChangeShapeType="1"/>
          </p:cNvSpPr>
          <p:nvPr userDrawn="1"/>
        </p:nvSpPr>
        <p:spPr bwMode="auto">
          <a:xfrm>
            <a:off x="15626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1" name="Line 1402"/>
          <p:cNvSpPr>
            <a:spLocks noChangeShapeType="1"/>
          </p:cNvSpPr>
          <p:nvPr userDrawn="1"/>
        </p:nvSpPr>
        <p:spPr bwMode="auto">
          <a:xfrm>
            <a:off x="15626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2" name="Freeform 1403"/>
          <p:cNvSpPr>
            <a:spLocks/>
          </p:cNvSpPr>
          <p:nvPr userDrawn="1"/>
        </p:nvSpPr>
        <p:spPr bwMode="auto">
          <a:xfrm>
            <a:off x="155762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3" name="Freeform 1404"/>
          <p:cNvSpPr>
            <a:spLocks/>
          </p:cNvSpPr>
          <p:nvPr userDrawn="1"/>
        </p:nvSpPr>
        <p:spPr bwMode="auto">
          <a:xfrm>
            <a:off x="155762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4" name="Line 1405"/>
          <p:cNvSpPr>
            <a:spLocks noChangeShapeType="1"/>
          </p:cNvSpPr>
          <p:nvPr userDrawn="1"/>
        </p:nvSpPr>
        <p:spPr bwMode="auto">
          <a:xfrm>
            <a:off x="16174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5" name="Line 1406"/>
          <p:cNvSpPr>
            <a:spLocks noChangeShapeType="1"/>
          </p:cNvSpPr>
          <p:nvPr userDrawn="1"/>
        </p:nvSpPr>
        <p:spPr bwMode="auto">
          <a:xfrm>
            <a:off x="16174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6" name="Freeform 1407"/>
          <p:cNvSpPr>
            <a:spLocks/>
          </p:cNvSpPr>
          <p:nvPr userDrawn="1"/>
        </p:nvSpPr>
        <p:spPr bwMode="auto">
          <a:xfrm>
            <a:off x="16141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7" name="Freeform 1408"/>
          <p:cNvSpPr>
            <a:spLocks/>
          </p:cNvSpPr>
          <p:nvPr userDrawn="1"/>
        </p:nvSpPr>
        <p:spPr bwMode="auto">
          <a:xfrm>
            <a:off x="16141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8" name="Line 1409"/>
          <p:cNvSpPr>
            <a:spLocks noChangeShapeType="1"/>
          </p:cNvSpPr>
          <p:nvPr userDrawn="1"/>
        </p:nvSpPr>
        <p:spPr bwMode="auto">
          <a:xfrm>
            <a:off x="16723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9" name="Line 1410"/>
          <p:cNvSpPr>
            <a:spLocks noChangeShapeType="1"/>
          </p:cNvSpPr>
          <p:nvPr userDrawn="1"/>
        </p:nvSpPr>
        <p:spPr bwMode="auto">
          <a:xfrm>
            <a:off x="16723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0" name="Freeform 1411"/>
          <p:cNvSpPr>
            <a:spLocks/>
          </p:cNvSpPr>
          <p:nvPr userDrawn="1"/>
        </p:nvSpPr>
        <p:spPr bwMode="auto">
          <a:xfrm>
            <a:off x="166900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1" name="Freeform 1412"/>
          <p:cNvSpPr>
            <a:spLocks/>
          </p:cNvSpPr>
          <p:nvPr userDrawn="1"/>
        </p:nvSpPr>
        <p:spPr bwMode="auto">
          <a:xfrm>
            <a:off x="166900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2" name="Line 1413"/>
          <p:cNvSpPr>
            <a:spLocks noChangeShapeType="1"/>
          </p:cNvSpPr>
          <p:nvPr userDrawn="1"/>
        </p:nvSpPr>
        <p:spPr bwMode="auto">
          <a:xfrm>
            <a:off x="17305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3" name="Line 1414"/>
          <p:cNvSpPr>
            <a:spLocks noChangeShapeType="1"/>
          </p:cNvSpPr>
          <p:nvPr userDrawn="1"/>
        </p:nvSpPr>
        <p:spPr bwMode="auto">
          <a:xfrm>
            <a:off x="17305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4" name="Freeform 1415"/>
          <p:cNvSpPr>
            <a:spLocks/>
          </p:cNvSpPr>
          <p:nvPr userDrawn="1"/>
        </p:nvSpPr>
        <p:spPr bwMode="auto">
          <a:xfrm>
            <a:off x="172719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5" name="Freeform 1416"/>
          <p:cNvSpPr>
            <a:spLocks/>
          </p:cNvSpPr>
          <p:nvPr userDrawn="1"/>
        </p:nvSpPr>
        <p:spPr bwMode="auto">
          <a:xfrm>
            <a:off x="172719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6" name="Line 1417"/>
          <p:cNvSpPr>
            <a:spLocks noChangeShapeType="1"/>
          </p:cNvSpPr>
          <p:nvPr userDrawn="1"/>
        </p:nvSpPr>
        <p:spPr bwMode="auto">
          <a:xfrm>
            <a:off x="17870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7" name="Line 1418"/>
          <p:cNvSpPr>
            <a:spLocks noChangeShapeType="1"/>
          </p:cNvSpPr>
          <p:nvPr userDrawn="1"/>
        </p:nvSpPr>
        <p:spPr bwMode="auto">
          <a:xfrm>
            <a:off x="17870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8" name="Freeform 1419"/>
          <p:cNvSpPr>
            <a:spLocks/>
          </p:cNvSpPr>
          <p:nvPr userDrawn="1"/>
        </p:nvSpPr>
        <p:spPr bwMode="auto">
          <a:xfrm>
            <a:off x="17820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9" name="Freeform 1420"/>
          <p:cNvSpPr>
            <a:spLocks/>
          </p:cNvSpPr>
          <p:nvPr userDrawn="1"/>
        </p:nvSpPr>
        <p:spPr bwMode="auto">
          <a:xfrm>
            <a:off x="17820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0" name="Line 1421"/>
          <p:cNvSpPr>
            <a:spLocks noChangeShapeType="1"/>
          </p:cNvSpPr>
          <p:nvPr userDrawn="1"/>
        </p:nvSpPr>
        <p:spPr bwMode="auto">
          <a:xfrm>
            <a:off x="18419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1" name="Line 1422"/>
          <p:cNvSpPr>
            <a:spLocks noChangeShapeType="1"/>
          </p:cNvSpPr>
          <p:nvPr userDrawn="1"/>
        </p:nvSpPr>
        <p:spPr bwMode="auto">
          <a:xfrm>
            <a:off x="18419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2" name="Freeform 1423"/>
          <p:cNvSpPr>
            <a:spLocks/>
          </p:cNvSpPr>
          <p:nvPr userDrawn="1"/>
        </p:nvSpPr>
        <p:spPr bwMode="auto">
          <a:xfrm>
            <a:off x="183691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3" name="Freeform 1424"/>
          <p:cNvSpPr>
            <a:spLocks/>
          </p:cNvSpPr>
          <p:nvPr userDrawn="1"/>
        </p:nvSpPr>
        <p:spPr bwMode="auto">
          <a:xfrm>
            <a:off x="183691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4" name="Line 1425"/>
          <p:cNvSpPr>
            <a:spLocks noChangeShapeType="1"/>
          </p:cNvSpPr>
          <p:nvPr userDrawn="1"/>
        </p:nvSpPr>
        <p:spPr bwMode="auto">
          <a:xfrm>
            <a:off x="19000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5" name="Line 1426"/>
          <p:cNvSpPr>
            <a:spLocks noChangeShapeType="1"/>
          </p:cNvSpPr>
          <p:nvPr userDrawn="1"/>
        </p:nvSpPr>
        <p:spPr bwMode="auto">
          <a:xfrm>
            <a:off x="19000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6" name="Freeform 1427"/>
          <p:cNvSpPr>
            <a:spLocks/>
          </p:cNvSpPr>
          <p:nvPr userDrawn="1"/>
        </p:nvSpPr>
        <p:spPr bwMode="auto">
          <a:xfrm>
            <a:off x="18967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7" name="Freeform 1428"/>
          <p:cNvSpPr>
            <a:spLocks/>
          </p:cNvSpPr>
          <p:nvPr userDrawn="1"/>
        </p:nvSpPr>
        <p:spPr bwMode="auto">
          <a:xfrm>
            <a:off x="18967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8" name="Line 1429"/>
          <p:cNvSpPr>
            <a:spLocks noChangeShapeType="1"/>
          </p:cNvSpPr>
          <p:nvPr userDrawn="1"/>
        </p:nvSpPr>
        <p:spPr bwMode="auto">
          <a:xfrm>
            <a:off x="19549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9" name="Line 1430"/>
          <p:cNvSpPr>
            <a:spLocks noChangeShapeType="1"/>
          </p:cNvSpPr>
          <p:nvPr userDrawn="1"/>
        </p:nvSpPr>
        <p:spPr bwMode="auto">
          <a:xfrm>
            <a:off x="19549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0" name="Freeform 1431"/>
          <p:cNvSpPr>
            <a:spLocks/>
          </p:cNvSpPr>
          <p:nvPr userDrawn="1"/>
        </p:nvSpPr>
        <p:spPr bwMode="auto">
          <a:xfrm>
            <a:off x="19516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1" name="Freeform 1432"/>
          <p:cNvSpPr>
            <a:spLocks/>
          </p:cNvSpPr>
          <p:nvPr userDrawn="1"/>
        </p:nvSpPr>
        <p:spPr bwMode="auto">
          <a:xfrm>
            <a:off x="19516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2" name="Line 1433"/>
          <p:cNvSpPr>
            <a:spLocks noChangeShapeType="1"/>
          </p:cNvSpPr>
          <p:nvPr userDrawn="1"/>
        </p:nvSpPr>
        <p:spPr bwMode="auto">
          <a:xfrm>
            <a:off x="200981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3" name="Line 1434"/>
          <p:cNvSpPr>
            <a:spLocks noChangeShapeType="1"/>
          </p:cNvSpPr>
          <p:nvPr userDrawn="1"/>
        </p:nvSpPr>
        <p:spPr bwMode="auto">
          <a:xfrm>
            <a:off x="200981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4" name="Freeform 1435"/>
          <p:cNvSpPr>
            <a:spLocks/>
          </p:cNvSpPr>
          <p:nvPr userDrawn="1"/>
        </p:nvSpPr>
        <p:spPr bwMode="auto">
          <a:xfrm>
            <a:off x="20064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5" name="Freeform 1436"/>
          <p:cNvSpPr>
            <a:spLocks/>
          </p:cNvSpPr>
          <p:nvPr userDrawn="1"/>
        </p:nvSpPr>
        <p:spPr bwMode="auto">
          <a:xfrm>
            <a:off x="20064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6" name="Line 1437"/>
          <p:cNvSpPr>
            <a:spLocks noChangeShapeType="1"/>
          </p:cNvSpPr>
          <p:nvPr userDrawn="1"/>
        </p:nvSpPr>
        <p:spPr bwMode="auto">
          <a:xfrm>
            <a:off x="206467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7" name="Line 1438"/>
          <p:cNvSpPr>
            <a:spLocks noChangeShapeType="1"/>
          </p:cNvSpPr>
          <p:nvPr userDrawn="1"/>
        </p:nvSpPr>
        <p:spPr bwMode="auto">
          <a:xfrm>
            <a:off x="206467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8" name="Freeform 1439"/>
          <p:cNvSpPr>
            <a:spLocks/>
          </p:cNvSpPr>
          <p:nvPr userDrawn="1"/>
        </p:nvSpPr>
        <p:spPr bwMode="auto">
          <a:xfrm>
            <a:off x="20613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9" name="Freeform 1440"/>
          <p:cNvSpPr>
            <a:spLocks/>
          </p:cNvSpPr>
          <p:nvPr userDrawn="1"/>
        </p:nvSpPr>
        <p:spPr bwMode="auto">
          <a:xfrm>
            <a:off x="20613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0" name="Line 1441"/>
          <p:cNvSpPr>
            <a:spLocks noChangeShapeType="1"/>
          </p:cNvSpPr>
          <p:nvPr userDrawn="1"/>
        </p:nvSpPr>
        <p:spPr bwMode="auto">
          <a:xfrm>
            <a:off x="21245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1" name="Line 1442"/>
          <p:cNvSpPr>
            <a:spLocks noChangeShapeType="1"/>
          </p:cNvSpPr>
          <p:nvPr userDrawn="1"/>
        </p:nvSpPr>
        <p:spPr bwMode="auto">
          <a:xfrm>
            <a:off x="21245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2" name="Freeform 1443"/>
          <p:cNvSpPr>
            <a:spLocks/>
          </p:cNvSpPr>
          <p:nvPr userDrawn="1"/>
        </p:nvSpPr>
        <p:spPr bwMode="auto">
          <a:xfrm>
            <a:off x="212119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3" name="Freeform 1444"/>
          <p:cNvSpPr>
            <a:spLocks/>
          </p:cNvSpPr>
          <p:nvPr userDrawn="1"/>
        </p:nvSpPr>
        <p:spPr bwMode="auto">
          <a:xfrm>
            <a:off x="212119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4" name="Line 1445"/>
          <p:cNvSpPr>
            <a:spLocks noChangeShapeType="1"/>
          </p:cNvSpPr>
          <p:nvPr userDrawn="1"/>
        </p:nvSpPr>
        <p:spPr bwMode="auto">
          <a:xfrm>
            <a:off x="217938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5" name="Line 1446"/>
          <p:cNvSpPr>
            <a:spLocks noChangeShapeType="1"/>
          </p:cNvSpPr>
          <p:nvPr userDrawn="1"/>
        </p:nvSpPr>
        <p:spPr bwMode="auto">
          <a:xfrm>
            <a:off x="217938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6" name="Freeform 1447"/>
          <p:cNvSpPr>
            <a:spLocks/>
          </p:cNvSpPr>
          <p:nvPr userDrawn="1"/>
        </p:nvSpPr>
        <p:spPr bwMode="auto">
          <a:xfrm>
            <a:off x="21760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7" name="Freeform 1448"/>
          <p:cNvSpPr>
            <a:spLocks/>
          </p:cNvSpPr>
          <p:nvPr userDrawn="1"/>
        </p:nvSpPr>
        <p:spPr bwMode="auto">
          <a:xfrm>
            <a:off x="21760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8" name="Freeform 1449"/>
          <p:cNvSpPr>
            <a:spLocks noEditPoints="1"/>
          </p:cNvSpPr>
          <p:nvPr userDrawn="1"/>
        </p:nvSpPr>
        <p:spPr bwMode="auto">
          <a:xfrm>
            <a:off x="1070526" y="2507022"/>
            <a:ext cx="8026351" cy="98085"/>
          </a:xfrm>
          <a:custGeom>
            <a:avLst/>
            <a:gdLst>
              <a:gd name="T0" fmla="*/ 313 w 2042"/>
              <a:gd name="T1" fmla="*/ 12 h 25"/>
              <a:gd name="T2" fmla="*/ 370 w 2042"/>
              <a:gd name="T3" fmla="*/ 0 h 25"/>
              <a:gd name="T4" fmla="*/ 383 w 2042"/>
              <a:gd name="T5" fmla="*/ 12 h 25"/>
              <a:gd name="T6" fmla="*/ 401 w 2042"/>
              <a:gd name="T7" fmla="*/ 12 h 25"/>
              <a:gd name="T8" fmla="*/ 414 w 2042"/>
              <a:gd name="T9" fmla="*/ 0 h 25"/>
              <a:gd name="T10" fmla="*/ 458 w 2042"/>
              <a:gd name="T11" fmla="*/ 25 h 25"/>
              <a:gd name="T12" fmla="*/ 502 w 2042"/>
              <a:gd name="T13" fmla="*/ 0 h 25"/>
              <a:gd name="T14" fmla="*/ 515 w 2042"/>
              <a:gd name="T15" fmla="*/ 12 h 25"/>
              <a:gd name="T16" fmla="*/ 534 w 2042"/>
              <a:gd name="T17" fmla="*/ 12 h 25"/>
              <a:gd name="T18" fmla="*/ 547 w 2042"/>
              <a:gd name="T19" fmla="*/ 0 h 25"/>
              <a:gd name="T20" fmla="*/ 679 w 2042"/>
              <a:gd name="T21" fmla="*/ 25 h 25"/>
              <a:gd name="T22" fmla="*/ 723 w 2042"/>
              <a:gd name="T23" fmla="*/ 0 h 25"/>
              <a:gd name="T24" fmla="*/ 736 w 2042"/>
              <a:gd name="T25" fmla="*/ 12 h 25"/>
              <a:gd name="T26" fmla="*/ 754 w 2042"/>
              <a:gd name="T27" fmla="*/ 12 h 25"/>
              <a:gd name="T28" fmla="*/ 767 w 2042"/>
              <a:gd name="T29" fmla="*/ 0 h 25"/>
              <a:gd name="T30" fmla="*/ 811 w 2042"/>
              <a:gd name="T31" fmla="*/ 25 h 25"/>
              <a:gd name="T32" fmla="*/ 855 w 2042"/>
              <a:gd name="T33" fmla="*/ 0 h 25"/>
              <a:gd name="T34" fmla="*/ 868 w 2042"/>
              <a:gd name="T35" fmla="*/ 12 h 25"/>
              <a:gd name="T36" fmla="*/ 578 w 2042"/>
              <a:gd name="T37" fmla="*/ 12 h 25"/>
              <a:gd name="T38" fmla="*/ 591 w 2042"/>
              <a:gd name="T39" fmla="*/ 0 h 25"/>
              <a:gd name="T40" fmla="*/ 0 w 2042"/>
              <a:gd name="T41" fmla="*/ 12 h 25"/>
              <a:gd name="T42" fmla="*/ 57 w 2042"/>
              <a:gd name="T43" fmla="*/ 0 h 25"/>
              <a:gd name="T44" fmla="*/ 70 w 2042"/>
              <a:gd name="T45" fmla="*/ 12 h 25"/>
              <a:gd name="T46" fmla="*/ 88 w 2042"/>
              <a:gd name="T47" fmla="*/ 12 h 25"/>
              <a:gd name="T48" fmla="*/ 101 w 2042"/>
              <a:gd name="T49" fmla="*/ 0 h 25"/>
              <a:gd name="T50" fmla="*/ 145 w 2042"/>
              <a:gd name="T51" fmla="*/ 25 h 25"/>
              <a:gd name="T52" fmla="*/ 189 w 2042"/>
              <a:gd name="T53" fmla="*/ 0 h 25"/>
              <a:gd name="T54" fmla="*/ 202 w 2042"/>
              <a:gd name="T55" fmla="*/ 12 h 25"/>
              <a:gd name="T56" fmla="*/ 220 w 2042"/>
              <a:gd name="T57" fmla="*/ 12 h 25"/>
              <a:gd name="T58" fmla="*/ 233 w 2042"/>
              <a:gd name="T59" fmla="*/ 0 h 25"/>
              <a:gd name="T60" fmla="*/ 277 w 2042"/>
              <a:gd name="T61" fmla="*/ 25 h 25"/>
              <a:gd name="T62" fmla="*/ 635 w 2042"/>
              <a:gd name="T63" fmla="*/ 0 h 25"/>
              <a:gd name="T64" fmla="*/ 648 w 2042"/>
              <a:gd name="T65" fmla="*/ 12 h 25"/>
              <a:gd name="T66" fmla="*/ 1282 w 2042"/>
              <a:gd name="T67" fmla="*/ 25 h 25"/>
              <a:gd name="T68" fmla="*/ 1295 w 2042"/>
              <a:gd name="T69" fmla="*/ 12 h 25"/>
              <a:gd name="T70" fmla="*/ 1326 w 2042"/>
              <a:gd name="T71" fmla="*/ 25 h 25"/>
              <a:gd name="T72" fmla="*/ 1370 w 2042"/>
              <a:gd name="T73" fmla="*/ 0 h 25"/>
              <a:gd name="T74" fmla="*/ 1383 w 2042"/>
              <a:gd name="T75" fmla="*/ 12 h 25"/>
              <a:gd name="T76" fmla="*/ 1401 w 2042"/>
              <a:gd name="T77" fmla="*/ 12 h 25"/>
              <a:gd name="T78" fmla="*/ 1414 w 2042"/>
              <a:gd name="T79" fmla="*/ 0 h 25"/>
              <a:gd name="T80" fmla="*/ 1458 w 2042"/>
              <a:gd name="T81" fmla="*/ 25 h 25"/>
              <a:gd name="T82" fmla="*/ 1502 w 2042"/>
              <a:gd name="T83" fmla="*/ 0 h 25"/>
              <a:gd name="T84" fmla="*/ 1515 w 2042"/>
              <a:gd name="T85" fmla="*/ 12 h 25"/>
              <a:gd name="T86" fmla="*/ 1621 w 2042"/>
              <a:gd name="T87" fmla="*/ 12 h 25"/>
              <a:gd name="T88" fmla="*/ 1634 w 2042"/>
              <a:gd name="T89" fmla="*/ 0 h 25"/>
              <a:gd name="T90" fmla="*/ 1678 w 2042"/>
              <a:gd name="T91" fmla="*/ 25 h 25"/>
              <a:gd name="T92" fmla="*/ 1722 w 2042"/>
              <a:gd name="T93" fmla="*/ 0 h 25"/>
              <a:gd name="T94" fmla="*/ 1735 w 2042"/>
              <a:gd name="T95" fmla="*/ 12 h 25"/>
              <a:gd name="T96" fmla="*/ 1754 w 2042"/>
              <a:gd name="T97" fmla="*/ 12 h 25"/>
              <a:gd name="T98" fmla="*/ 1766 w 2042"/>
              <a:gd name="T99" fmla="*/ 0 h 25"/>
              <a:gd name="T100" fmla="*/ 1811 w 2042"/>
              <a:gd name="T101" fmla="*/ 25 h 25"/>
              <a:gd name="T102" fmla="*/ 1546 w 2042"/>
              <a:gd name="T103" fmla="*/ 0 h 25"/>
              <a:gd name="T104" fmla="*/ 1559 w 2042"/>
              <a:gd name="T105" fmla="*/ 12 h 25"/>
              <a:gd name="T106" fmla="*/ 1577 w 2042"/>
              <a:gd name="T107" fmla="*/ 12 h 25"/>
              <a:gd name="T108" fmla="*/ 1590 w 2042"/>
              <a:gd name="T109" fmla="*/ 0 h 25"/>
              <a:gd name="T110" fmla="*/ 1839 w 2042"/>
              <a:gd name="T111" fmla="*/ 12 h 25"/>
              <a:gd name="T112" fmla="*/ 1896 w 2042"/>
              <a:gd name="T113" fmla="*/ 0 h 25"/>
              <a:gd name="T114" fmla="*/ 1909 w 2042"/>
              <a:gd name="T115" fmla="*/ 12 h 25"/>
              <a:gd name="T116" fmla="*/ 1928 w 2042"/>
              <a:gd name="T117" fmla="*/ 12 h 25"/>
              <a:gd name="T118" fmla="*/ 1940 w 2042"/>
              <a:gd name="T119" fmla="*/ 0 h 25"/>
              <a:gd name="T120" fmla="*/ 1985 w 2042"/>
              <a:gd name="T121" fmla="*/ 25 h 25"/>
              <a:gd name="T122" fmla="*/ 2029 w 2042"/>
              <a:gd name="T123" fmla="*/ 0 h 25"/>
              <a:gd name="T124" fmla="*/ 2042 w 2042"/>
              <a:gd name="T125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2" h="25">
                <a:moveTo>
                  <a:pt x="339" y="12"/>
                </a:moveTo>
                <a:cubicBezTo>
                  <a:pt x="339" y="20"/>
                  <a:pt x="333" y="25"/>
                  <a:pt x="326" y="25"/>
                </a:cubicBezTo>
                <a:cubicBezTo>
                  <a:pt x="319" y="25"/>
                  <a:pt x="313" y="20"/>
                  <a:pt x="313" y="12"/>
                </a:cubicBezTo>
                <a:cubicBezTo>
                  <a:pt x="313" y="5"/>
                  <a:pt x="319" y="0"/>
                  <a:pt x="326" y="0"/>
                </a:cubicBezTo>
                <a:cubicBezTo>
                  <a:pt x="333" y="0"/>
                  <a:pt x="339" y="5"/>
                  <a:pt x="339" y="12"/>
                </a:cubicBezTo>
                <a:close/>
                <a:moveTo>
                  <a:pt x="370" y="0"/>
                </a:moveTo>
                <a:cubicBezTo>
                  <a:pt x="363" y="0"/>
                  <a:pt x="357" y="5"/>
                  <a:pt x="357" y="12"/>
                </a:cubicBezTo>
                <a:cubicBezTo>
                  <a:pt x="357" y="20"/>
                  <a:pt x="363" y="25"/>
                  <a:pt x="370" y="25"/>
                </a:cubicBezTo>
                <a:cubicBezTo>
                  <a:pt x="377" y="25"/>
                  <a:pt x="383" y="20"/>
                  <a:pt x="383" y="12"/>
                </a:cubicBezTo>
                <a:cubicBezTo>
                  <a:pt x="383" y="5"/>
                  <a:pt x="377" y="0"/>
                  <a:pt x="370" y="0"/>
                </a:cubicBezTo>
                <a:close/>
                <a:moveTo>
                  <a:pt x="414" y="0"/>
                </a:moveTo>
                <a:cubicBezTo>
                  <a:pt x="407" y="0"/>
                  <a:pt x="401" y="5"/>
                  <a:pt x="401" y="12"/>
                </a:cubicBezTo>
                <a:cubicBezTo>
                  <a:pt x="401" y="20"/>
                  <a:pt x="407" y="25"/>
                  <a:pt x="414" y="25"/>
                </a:cubicBezTo>
                <a:cubicBezTo>
                  <a:pt x="421" y="25"/>
                  <a:pt x="427" y="20"/>
                  <a:pt x="427" y="12"/>
                </a:cubicBezTo>
                <a:cubicBezTo>
                  <a:pt x="427" y="5"/>
                  <a:pt x="421" y="0"/>
                  <a:pt x="414" y="0"/>
                </a:cubicBezTo>
                <a:close/>
                <a:moveTo>
                  <a:pt x="458" y="0"/>
                </a:moveTo>
                <a:cubicBezTo>
                  <a:pt x="451" y="0"/>
                  <a:pt x="445" y="5"/>
                  <a:pt x="445" y="12"/>
                </a:cubicBezTo>
                <a:cubicBezTo>
                  <a:pt x="445" y="20"/>
                  <a:pt x="451" y="25"/>
                  <a:pt x="458" y="25"/>
                </a:cubicBezTo>
                <a:cubicBezTo>
                  <a:pt x="466" y="25"/>
                  <a:pt x="471" y="20"/>
                  <a:pt x="471" y="12"/>
                </a:cubicBezTo>
                <a:cubicBezTo>
                  <a:pt x="471" y="5"/>
                  <a:pt x="466" y="0"/>
                  <a:pt x="458" y="0"/>
                </a:cubicBezTo>
                <a:close/>
                <a:moveTo>
                  <a:pt x="502" y="0"/>
                </a:moveTo>
                <a:cubicBezTo>
                  <a:pt x="495" y="0"/>
                  <a:pt x="490" y="5"/>
                  <a:pt x="490" y="12"/>
                </a:cubicBezTo>
                <a:cubicBezTo>
                  <a:pt x="490" y="20"/>
                  <a:pt x="495" y="25"/>
                  <a:pt x="502" y="25"/>
                </a:cubicBezTo>
                <a:cubicBezTo>
                  <a:pt x="510" y="25"/>
                  <a:pt x="515" y="20"/>
                  <a:pt x="515" y="12"/>
                </a:cubicBezTo>
                <a:cubicBezTo>
                  <a:pt x="515" y="5"/>
                  <a:pt x="510" y="0"/>
                  <a:pt x="502" y="0"/>
                </a:cubicBezTo>
                <a:close/>
                <a:moveTo>
                  <a:pt x="547" y="0"/>
                </a:moveTo>
                <a:cubicBezTo>
                  <a:pt x="539" y="0"/>
                  <a:pt x="534" y="5"/>
                  <a:pt x="534" y="12"/>
                </a:cubicBezTo>
                <a:cubicBezTo>
                  <a:pt x="534" y="20"/>
                  <a:pt x="539" y="25"/>
                  <a:pt x="547" y="25"/>
                </a:cubicBezTo>
                <a:cubicBezTo>
                  <a:pt x="554" y="25"/>
                  <a:pt x="559" y="20"/>
                  <a:pt x="559" y="12"/>
                </a:cubicBezTo>
                <a:cubicBezTo>
                  <a:pt x="559" y="5"/>
                  <a:pt x="554" y="0"/>
                  <a:pt x="547" y="0"/>
                </a:cubicBezTo>
                <a:close/>
                <a:moveTo>
                  <a:pt x="679" y="0"/>
                </a:moveTo>
                <a:cubicBezTo>
                  <a:pt x="672" y="0"/>
                  <a:pt x="666" y="5"/>
                  <a:pt x="666" y="12"/>
                </a:cubicBezTo>
                <a:cubicBezTo>
                  <a:pt x="666" y="20"/>
                  <a:pt x="672" y="25"/>
                  <a:pt x="679" y="25"/>
                </a:cubicBezTo>
                <a:cubicBezTo>
                  <a:pt x="686" y="25"/>
                  <a:pt x="692" y="20"/>
                  <a:pt x="692" y="12"/>
                </a:cubicBezTo>
                <a:cubicBezTo>
                  <a:pt x="692" y="5"/>
                  <a:pt x="686" y="0"/>
                  <a:pt x="679" y="0"/>
                </a:cubicBezTo>
                <a:close/>
                <a:moveTo>
                  <a:pt x="723" y="0"/>
                </a:moveTo>
                <a:cubicBezTo>
                  <a:pt x="716" y="0"/>
                  <a:pt x="710" y="5"/>
                  <a:pt x="710" y="12"/>
                </a:cubicBezTo>
                <a:cubicBezTo>
                  <a:pt x="710" y="20"/>
                  <a:pt x="716" y="25"/>
                  <a:pt x="723" y="25"/>
                </a:cubicBezTo>
                <a:cubicBezTo>
                  <a:pt x="730" y="25"/>
                  <a:pt x="736" y="20"/>
                  <a:pt x="736" y="12"/>
                </a:cubicBezTo>
                <a:cubicBezTo>
                  <a:pt x="736" y="5"/>
                  <a:pt x="730" y="0"/>
                  <a:pt x="723" y="0"/>
                </a:cubicBezTo>
                <a:close/>
                <a:moveTo>
                  <a:pt x="767" y="0"/>
                </a:moveTo>
                <a:cubicBezTo>
                  <a:pt x="760" y="0"/>
                  <a:pt x="754" y="5"/>
                  <a:pt x="754" y="12"/>
                </a:cubicBezTo>
                <a:cubicBezTo>
                  <a:pt x="754" y="20"/>
                  <a:pt x="760" y="25"/>
                  <a:pt x="767" y="25"/>
                </a:cubicBezTo>
                <a:cubicBezTo>
                  <a:pt x="774" y="25"/>
                  <a:pt x="780" y="20"/>
                  <a:pt x="780" y="12"/>
                </a:cubicBezTo>
                <a:cubicBezTo>
                  <a:pt x="780" y="5"/>
                  <a:pt x="774" y="0"/>
                  <a:pt x="767" y="0"/>
                </a:cubicBezTo>
                <a:close/>
                <a:moveTo>
                  <a:pt x="811" y="0"/>
                </a:moveTo>
                <a:cubicBezTo>
                  <a:pt x="804" y="0"/>
                  <a:pt x="798" y="5"/>
                  <a:pt x="798" y="12"/>
                </a:cubicBezTo>
                <a:cubicBezTo>
                  <a:pt x="798" y="20"/>
                  <a:pt x="804" y="25"/>
                  <a:pt x="811" y="25"/>
                </a:cubicBezTo>
                <a:cubicBezTo>
                  <a:pt x="818" y="25"/>
                  <a:pt x="824" y="20"/>
                  <a:pt x="824" y="12"/>
                </a:cubicBezTo>
                <a:cubicBezTo>
                  <a:pt x="824" y="5"/>
                  <a:pt x="818" y="0"/>
                  <a:pt x="811" y="0"/>
                </a:cubicBezTo>
                <a:close/>
                <a:moveTo>
                  <a:pt x="855" y="0"/>
                </a:moveTo>
                <a:cubicBezTo>
                  <a:pt x="848" y="0"/>
                  <a:pt x="842" y="5"/>
                  <a:pt x="842" y="12"/>
                </a:cubicBezTo>
                <a:cubicBezTo>
                  <a:pt x="842" y="20"/>
                  <a:pt x="848" y="25"/>
                  <a:pt x="855" y="25"/>
                </a:cubicBezTo>
                <a:cubicBezTo>
                  <a:pt x="862" y="25"/>
                  <a:pt x="868" y="20"/>
                  <a:pt x="868" y="12"/>
                </a:cubicBezTo>
                <a:cubicBezTo>
                  <a:pt x="868" y="5"/>
                  <a:pt x="862" y="0"/>
                  <a:pt x="855" y="0"/>
                </a:cubicBezTo>
                <a:close/>
                <a:moveTo>
                  <a:pt x="591" y="0"/>
                </a:moveTo>
                <a:cubicBezTo>
                  <a:pt x="583" y="0"/>
                  <a:pt x="578" y="5"/>
                  <a:pt x="578" y="12"/>
                </a:cubicBezTo>
                <a:cubicBezTo>
                  <a:pt x="578" y="20"/>
                  <a:pt x="583" y="25"/>
                  <a:pt x="591" y="25"/>
                </a:cubicBezTo>
                <a:cubicBezTo>
                  <a:pt x="598" y="25"/>
                  <a:pt x="604" y="20"/>
                  <a:pt x="604" y="12"/>
                </a:cubicBezTo>
                <a:cubicBezTo>
                  <a:pt x="604" y="5"/>
                  <a:pt x="598" y="0"/>
                  <a:pt x="591" y="0"/>
                </a:cubicBezTo>
                <a:close/>
                <a:moveTo>
                  <a:pt x="26" y="12"/>
                </a:moveTo>
                <a:cubicBezTo>
                  <a:pt x="26" y="20"/>
                  <a:pt x="20" y="25"/>
                  <a:pt x="13" y="25"/>
                </a:cubicBezTo>
                <a:cubicBezTo>
                  <a:pt x="6" y="25"/>
                  <a:pt x="0" y="20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20" y="0"/>
                  <a:pt x="26" y="5"/>
                  <a:pt x="26" y="12"/>
                </a:cubicBezTo>
                <a:close/>
                <a:moveTo>
                  <a:pt x="57" y="0"/>
                </a:moveTo>
                <a:cubicBezTo>
                  <a:pt x="50" y="0"/>
                  <a:pt x="44" y="5"/>
                  <a:pt x="44" y="12"/>
                </a:cubicBezTo>
                <a:cubicBezTo>
                  <a:pt x="44" y="20"/>
                  <a:pt x="50" y="25"/>
                  <a:pt x="57" y="25"/>
                </a:cubicBezTo>
                <a:cubicBezTo>
                  <a:pt x="64" y="25"/>
                  <a:pt x="70" y="20"/>
                  <a:pt x="70" y="12"/>
                </a:cubicBezTo>
                <a:cubicBezTo>
                  <a:pt x="70" y="5"/>
                  <a:pt x="64" y="0"/>
                  <a:pt x="57" y="0"/>
                </a:cubicBezTo>
                <a:close/>
                <a:moveTo>
                  <a:pt x="101" y="0"/>
                </a:moveTo>
                <a:cubicBezTo>
                  <a:pt x="94" y="0"/>
                  <a:pt x="88" y="5"/>
                  <a:pt x="88" y="12"/>
                </a:cubicBezTo>
                <a:cubicBezTo>
                  <a:pt x="88" y="20"/>
                  <a:pt x="94" y="25"/>
                  <a:pt x="101" y="25"/>
                </a:cubicBezTo>
                <a:cubicBezTo>
                  <a:pt x="108" y="25"/>
                  <a:pt x="114" y="20"/>
                  <a:pt x="114" y="12"/>
                </a:cubicBezTo>
                <a:cubicBezTo>
                  <a:pt x="114" y="5"/>
                  <a:pt x="108" y="0"/>
                  <a:pt x="101" y="0"/>
                </a:cubicBezTo>
                <a:close/>
                <a:moveTo>
                  <a:pt x="145" y="0"/>
                </a:moveTo>
                <a:cubicBezTo>
                  <a:pt x="138" y="0"/>
                  <a:pt x="132" y="5"/>
                  <a:pt x="132" y="12"/>
                </a:cubicBezTo>
                <a:cubicBezTo>
                  <a:pt x="132" y="20"/>
                  <a:pt x="138" y="25"/>
                  <a:pt x="145" y="25"/>
                </a:cubicBezTo>
                <a:cubicBezTo>
                  <a:pt x="152" y="25"/>
                  <a:pt x="158" y="20"/>
                  <a:pt x="158" y="12"/>
                </a:cubicBezTo>
                <a:cubicBezTo>
                  <a:pt x="158" y="5"/>
                  <a:pt x="152" y="0"/>
                  <a:pt x="145" y="0"/>
                </a:cubicBezTo>
                <a:close/>
                <a:moveTo>
                  <a:pt x="189" y="0"/>
                </a:moveTo>
                <a:cubicBezTo>
                  <a:pt x="182" y="0"/>
                  <a:pt x="176" y="5"/>
                  <a:pt x="176" y="12"/>
                </a:cubicBezTo>
                <a:cubicBezTo>
                  <a:pt x="176" y="20"/>
                  <a:pt x="182" y="25"/>
                  <a:pt x="189" y="25"/>
                </a:cubicBezTo>
                <a:cubicBezTo>
                  <a:pt x="196" y="25"/>
                  <a:pt x="202" y="20"/>
                  <a:pt x="202" y="12"/>
                </a:cubicBezTo>
                <a:cubicBezTo>
                  <a:pt x="202" y="5"/>
                  <a:pt x="196" y="0"/>
                  <a:pt x="189" y="0"/>
                </a:cubicBezTo>
                <a:close/>
                <a:moveTo>
                  <a:pt x="233" y="0"/>
                </a:moveTo>
                <a:cubicBezTo>
                  <a:pt x="226" y="0"/>
                  <a:pt x="220" y="5"/>
                  <a:pt x="220" y="12"/>
                </a:cubicBezTo>
                <a:cubicBezTo>
                  <a:pt x="220" y="20"/>
                  <a:pt x="226" y="25"/>
                  <a:pt x="233" y="25"/>
                </a:cubicBezTo>
                <a:cubicBezTo>
                  <a:pt x="240" y="25"/>
                  <a:pt x="246" y="20"/>
                  <a:pt x="246" y="12"/>
                </a:cubicBezTo>
                <a:cubicBezTo>
                  <a:pt x="246" y="5"/>
                  <a:pt x="240" y="0"/>
                  <a:pt x="233" y="0"/>
                </a:cubicBezTo>
                <a:close/>
                <a:moveTo>
                  <a:pt x="277" y="0"/>
                </a:moveTo>
                <a:cubicBezTo>
                  <a:pt x="270" y="0"/>
                  <a:pt x="264" y="5"/>
                  <a:pt x="264" y="12"/>
                </a:cubicBezTo>
                <a:cubicBezTo>
                  <a:pt x="264" y="20"/>
                  <a:pt x="270" y="25"/>
                  <a:pt x="277" y="25"/>
                </a:cubicBezTo>
                <a:cubicBezTo>
                  <a:pt x="285" y="25"/>
                  <a:pt x="290" y="20"/>
                  <a:pt x="290" y="12"/>
                </a:cubicBezTo>
                <a:cubicBezTo>
                  <a:pt x="290" y="5"/>
                  <a:pt x="285" y="0"/>
                  <a:pt x="277" y="0"/>
                </a:cubicBezTo>
                <a:close/>
                <a:moveTo>
                  <a:pt x="635" y="0"/>
                </a:moveTo>
                <a:cubicBezTo>
                  <a:pt x="628" y="0"/>
                  <a:pt x="622" y="5"/>
                  <a:pt x="622" y="12"/>
                </a:cubicBezTo>
                <a:cubicBezTo>
                  <a:pt x="622" y="20"/>
                  <a:pt x="628" y="25"/>
                  <a:pt x="635" y="25"/>
                </a:cubicBezTo>
                <a:cubicBezTo>
                  <a:pt x="642" y="25"/>
                  <a:pt x="648" y="20"/>
                  <a:pt x="648" y="12"/>
                </a:cubicBezTo>
                <a:cubicBezTo>
                  <a:pt x="648" y="5"/>
                  <a:pt x="642" y="0"/>
                  <a:pt x="635" y="0"/>
                </a:cubicBezTo>
                <a:close/>
                <a:moveTo>
                  <a:pt x="1295" y="12"/>
                </a:moveTo>
                <a:cubicBezTo>
                  <a:pt x="1295" y="20"/>
                  <a:pt x="1289" y="25"/>
                  <a:pt x="1282" y="25"/>
                </a:cubicBezTo>
                <a:cubicBezTo>
                  <a:pt x="1274" y="25"/>
                  <a:pt x="1269" y="20"/>
                  <a:pt x="1269" y="12"/>
                </a:cubicBezTo>
                <a:cubicBezTo>
                  <a:pt x="1269" y="5"/>
                  <a:pt x="1274" y="0"/>
                  <a:pt x="1282" y="0"/>
                </a:cubicBezTo>
                <a:cubicBezTo>
                  <a:pt x="1289" y="0"/>
                  <a:pt x="1295" y="5"/>
                  <a:pt x="1295" y="12"/>
                </a:cubicBezTo>
                <a:close/>
                <a:moveTo>
                  <a:pt x="1326" y="0"/>
                </a:moveTo>
                <a:cubicBezTo>
                  <a:pt x="1319" y="0"/>
                  <a:pt x="1313" y="5"/>
                  <a:pt x="1313" y="12"/>
                </a:cubicBezTo>
                <a:cubicBezTo>
                  <a:pt x="1313" y="20"/>
                  <a:pt x="1319" y="25"/>
                  <a:pt x="1326" y="25"/>
                </a:cubicBezTo>
                <a:cubicBezTo>
                  <a:pt x="1333" y="25"/>
                  <a:pt x="1339" y="20"/>
                  <a:pt x="1339" y="12"/>
                </a:cubicBezTo>
                <a:cubicBezTo>
                  <a:pt x="1339" y="5"/>
                  <a:pt x="1333" y="0"/>
                  <a:pt x="1326" y="0"/>
                </a:cubicBezTo>
                <a:close/>
                <a:moveTo>
                  <a:pt x="1370" y="0"/>
                </a:moveTo>
                <a:cubicBezTo>
                  <a:pt x="1363" y="0"/>
                  <a:pt x="1357" y="5"/>
                  <a:pt x="1357" y="12"/>
                </a:cubicBezTo>
                <a:cubicBezTo>
                  <a:pt x="1357" y="20"/>
                  <a:pt x="1363" y="25"/>
                  <a:pt x="1370" y="25"/>
                </a:cubicBezTo>
                <a:cubicBezTo>
                  <a:pt x="1377" y="25"/>
                  <a:pt x="1383" y="20"/>
                  <a:pt x="1383" y="12"/>
                </a:cubicBezTo>
                <a:cubicBezTo>
                  <a:pt x="1383" y="5"/>
                  <a:pt x="1377" y="0"/>
                  <a:pt x="1370" y="0"/>
                </a:cubicBezTo>
                <a:close/>
                <a:moveTo>
                  <a:pt x="1414" y="0"/>
                </a:moveTo>
                <a:cubicBezTo>
                  <a:pt x="1407" y="0"/>
                  <a:pt x="1401" y="5"/>
                  <a:pt x="1401" y="12"/>
                </a:cubicBezTo>
                <a:cubicBezTo>
                  <a:pt x="1401" y="20"/>
                  <a:pt x="1407" y="25"/>
                  <a:pt x="1414" y="25"/>
                </a:cubicBezTo>
                <a:cubicBezTo>
                  <a:pt x="1421" y="25"/>
                  <a:pt x="1427" y="20"/>
                  <a:pt x="1427" y="12"/>
                </a:cubicBezTo>
                <a:cubicBezTo>
                  <a:pt x="1427" y="5"/>
                  <a:pt x="1421" y="0"/>
                  <a:pt x="1414" y="0"/>
                </a:cubicBezTo>
                <a:close/>
                <a:moveTo>
                  <a:pt x="1458" y="0"/>
                </a:moveTo>
                <a:cubicBezTo>
                  <a:pt x="1451" y="0"/>
                  <a:pt x="1445" y="5"/>
                  <a:pt x="1445" y="12"/>
                </a:cubicBezTo>
                <a:cubicBezTo>
                  <a:pt x="1445" y="20"/>
                  <a:pt x="1451" y="25"/>
                  <a:pt x="1458" y="25"/>
                </a:cubicBezTo>
                <a:cubicBezTo>
                  <a:pt x="1465" y="25"/>
                  <a:pt x="1471" y="20"/>
                  <a:pt x="1471" y="12"/>
                </a:cubicBezTo>
                <a:cubicBezTo>
                  <a:pt x="1471" y="5"/>
                  <a:pt x="1465" y="0"/>
                  <a:pt x="1458" y="0"/>
                </a:cubicBezTo>
                <a:close/>
                <a:moveTo>
                  <a:pt x="1502" y="0"/>
                </a:moveTo>
                <a:cubicBezTo>
                  <a:pt x="1495" y="0"/>
                  <a:pt x="1489" y="5"/>
                  <a:pt x="1489" y="12"/>
                </a:cubicBezTo>
                <a:cubicBezTo>
                  <a:pt x="1489" y="20"/>
                  <a:pt x="1495" y="25"/>
                  <a:pt x="1502" y="25"/>
                </a:cubicBezTo>
                <a:cubicBezTo>
                  <a:pt x="1509" y="25"/>
                  <a:pt x="1515" y="20"/>
                  <a:pt x="1515" y="12"/>
                </a:cubicBezTo>
                <a:cubicBezTo>
                  <a:pt x="1515" y="5"/>
                  <a:pt x="1509" y="0"/>
                  <a:pt x="1502" y="0"/>
                </a:cubicBezTo>
                <a:close/>
                <a:moveTo>
                  <a:pt x="1634" y="0"/>
                </a:moveTo>
                <a:cubicBezTo>
                  <a:pt x="1627" y="0"/>
                  <a:pt x="1621" y="5"/>
                  <a:pt x="1621" y="12"/>
                </a:cubicBezTo>
                <a:cubicBezTo>
                  <a:pt x="1621" y="20"/>
                  <a:pt x="1627" y="25"/>
                  <a:pt x="1634" y="25"/>
                </a:cubicBezTo>
                <a:cubicBezTo>
                  <a:pt x="1641" y="25"/>
                  <a:pt x="1647" y="20"/>
                  <a:pt x="1647" y="12"/>
                </a:cubicBezTo>
                <a:cubicBezTo>
                  <a:pt x="1647" y="5"/>
                  <a:pt x="1641" y="0"/>
                  <a:pt x="1634" y="0"/>
                </a:cubicBezTo>
                <a:close/>
                <a:moveTo>
                  <a:pt x="1678" y="0"/>
                </a:moveTo>
                <a:cubicBezTo>
                  <a:pt x="1671" y="0"/>
                  <a:pt x="1665" y="5"/>
                  <a:pt x="1665" y="12"/>
                </a:cubicBezTo>
                <a:cubicBezTo>
                  <a:pt x="1665" y="20"/>
                  <a:pt x="1671" y="25"/>
                  <a:pt x="1678" y="25"/>
                </a:cubicBezTo>
                <a:cubicBezTo>
                  <a:pt x="1685" y="25"/>
                  <a:pt x="1691" y="20"/>
                  <a:pt x="1691" y="12"/>
                </a:cubicBezTo>
                <a:cubicBezTo>
                  <a:pt x="1691" y="5"/>
                  <a:pt x="1685" y="0"/>
                  <a:pt x="1678" y="0"/>
                </a:cubicBezTo>
                <a:close/>
                <a:moveTo>
                  <a:pt x="1722" y="0"/>
                </a:moveTo>
                <a:cubicBezTo>
                  <a:pt x="1715" y="0"/>
                  <a:pt x="1709" y="5"/>
                  <a:pt x="1709" y="12"/>
                </a:cubicBezTo>
                <a:cubicBezTo>
                  <a:pt x="1709" y="20"/>
                  <a:pt x="1715" y="25"/>
                  <a:pt x="1722" y="25"/>
                </a:cubicBezTo>
                <a:cubicBezTo>
                  <a:pt x="1730" y="25"/>
                  <a:pt x="1735" y="20"/>
                  <a:pt x="1735" y="12"/>
                </a:cubicBezTo>
                <a:cubicBezTo>
                  <a:pt x="1735" y="5"/>
                  <a:pt x="1730" y="0"/>
                  <a:pt x="1722" y="0"/>
                </a:cubicBezTo>
                <a:close/>
                <a:moveTo>
                  <a:pt x="1766" y="0"/>
                </a:moveTo>
                <a:cubicBezTo>
                  <a:pt x="1759" y="0"/>
                  <a:pt x="1754" y="5"/>
                  <a:pt x="1754" y="12"/>
                </a:cubicBezTo>
                <a:cubicBezTo>
                  <a:pt x="1754" y="20"/>
                  <a:pt x="1759" y="25"/>
                  <a:pt x="1766" y="25"/>
                </a:cubicBezTo>
                <a:cubicBezTo>
                  <a:pt x="1774" y="25"/>
                  <a:pt x="1779" y="20"/>
                  <a:pt x="1779" y="12"/>
                </a:cubicBezTo>
                <a:cubicBezTo>
                  <a:pt x="1779" y="5"/>
                  <a:pt x="1774" y="0"/>
                  <a:pt x="1766" y="0"/>
                </a:cubicBezTo>
                <a:close/>
                <a:moveTo>
                  <a:pt x="1811" y="0"/>
                </a:moveTo>
                <a:cubicBezTo>
                  <a:pt x="1803" y="0"/>
                  <a:pt x="1798" y="5"/>
                  <a:pt x="1798" y="12"/>
                </a:cubicBezTo>
                <a:cubicBezTo>
                  <a:pt x="1798" y="20"/>
                  <a:pt x="1803" y="25"/>
                  <a:pt x="1811" y="25"/>
                </a:cubicBezTo>
                <a:cubicBezTo>
                  <a:pt x="1818" y="25"/>
                  <a:pt x="1823" y="20"/>
                  <a:pt x="1823" y="12"/>
                </a:cubicBezTo>
                <a:cubicBezTo>
                  <a:pt x="1823" y="5"/>
                  <a:pt x="1818" y="0"/>
                  <a:pt x="1811" y="0"/>
                </a:cubicBezTo>
                <a:close/>
                <a:moveTo>
                  <a:pt x="1546" y="0"/>
                </a:moveTo>
                <a:cubicBezTo>
                  <a:pt x="1539" y="0"/>
                  <a:pt x="1533" y="5"/>
                  <a:pt x="1533" y="12"/>
                </a:cubicBezTo>
                <a:cubicBezTo>
                  <a:pt x="1533" y="20"/>
                  <a:pt x="1539" y="25"/>
                  <a:pt x="1546" y="25"/>
                </a:cubicBezTo>
                <a:cubicBezTo>
                  <a:pt x="1553" y="25"/>
                  <a:pt x="1559" y="20"/>
                  <a:pt x="1559" y="12"/>
                </a:cubicBezTo>
                <a:cubicBezTo>
                  <a:pt x="1559" y="5"/>
                  <a:pt x="1553" y="0"/>
                  <a:pt x="1546" y="0"/>
                </a:cubicBezTo>
                <a:close/>
                <a:moveTo>
                  <a:pt x="1590" y="0"/>
                </a:moveTo>
                <a:cubicBezTo>
                  <a:pt x="1583" y="0"/>
                  <a:pt x="1577" y="5"/>
                  <a:pt x="1577" y="12"/>
                </a:cubicBezTo>
                <a:cubicBezTo>
                  <a:pt x="1577" y="20"/>
                  <a:pt x="1583" y="25"/>
                  <a:pt x="1590" y="25"/>
                </a:cubicBezTo>
                <a:cubicBezTo>
                  <a:pt x="1597" y="25"/>
                  <a:pt x="1603" y="20"/>
                  <a:pt x="1603" y="12"/>
                </a:cubicBezTo>
                <a:cubicBezTo>
                  <a:pt x="1603" y="5"/>
                  <a:pt x="1597" y="0"/>
                  <a:pt x="1590" y="0"/>
                </a:cubicBezTo>
                <a:close/>
                <a:moveTo>
                  <a:pt x="1865" y="12"/>
                </a:moveTo>
                <a:cubicBezTo>
                  <a:pt x="1865" y="20"/>
                  <a:pt x="1859" y="25"/>
                  <a:pt x="1852" y="25"/>
                </a:cubicBezTo>
                <a:cubicBezTo>
                  <a:pt x="1845" y="25"/>
                  <a:pt x="1839" y="20"/>
                  <a:pt x="1839" y="12"/>
                </a:cubicBezTo>
                <a:cubicBezTo>
                  <a:pt x="1839" y="5"/>
                  <a:pt x="1845" y="0"/>
                  <a:pt x="1852" y="0"/>
                </a:cubicBezTo>
                <a:cubicBezTo>
                  <a:pt x="1859" y="0"/>
                  <a:pt x="1865" y="5"/>
                  <a:pt x="1865" y="12"/>
                </a:cubicBezTo>
                <a:close/>
                <a:moveTo>
                  <a:pt x="1896" y="0"/>
                </a:moveTo>
                <a:cubicBezTo>
                  <a:pt x="1889" y="0"/>
                  <a:pt x="1883" y="5"/>
                  <a:pt x="1883" y="12"/>
                </a:cubicBezTo>
                <a:cubicBezTo>
                  <a:pt x="1883" y="20"/>
                  <a:pt x="1889" y="25"/>
                  <a:pt x="1896" y="25"/>
                </a:cubicBezTo>
                <a:cubicBezTo>
                  <a:pt x="1904" y="25"/>
                  <a:pt x="1909" y="20"/>
                  <a:pt x="1909" y="12"/>
                </a:cubicBezTo>
                <a:cubicBezTo>
                  <a:pt x="1909" y="5"/>
                  <a:pt x="1904" y="0"/>
                  <a:pt x="1896" y="0"/>
                </a:cubicBezTo>
                <a:close/>
                <a:moveTo>
                  <a:pt x="1940" y="0"/>
                </a:moveTo>
                <a:cubicBezTo>
                  <a:pt x="1933" y="0"/>
                  <a:pt x="1928" y="5"/>
                  <a:pt x="1928" y="12"/>
                </a:cubicBezTo>
                <a:cubicBezTo>
                  <a:pt x="1928" y="20"/>
                  <a:pt x="1933" y="25"/>
                  <a:pt x="1940" y="25"/>
                </a:cubicBezTo>
                <a:cubicBezTo>
                  <a:pt x="1948" y="25"/>
                  <a:pt x="1953" y="20"/>
                  <a:pt x="1953" y="12"/>
                </a:cubicBezTo>
                <a:cubicBezTo>
                  <a:pt x="1953" y="5"/>
                  <a:pt x="1948" y="0"/>
                  <a:pt x="1940" y="0"/>
                </a:cubicBezTo>
                <a:close/>
                <a:moveTo>
                  <a:pt x="1985" y="0"/>
                </a:moveTo>
                <a:cubicBezTo>
                  <a:pt x="1977" y="0"/>
                  <a:pt x="1972" y="5"/>
                  <a:pt x="1972" y="12"/>
                </a:cubicBezTo>
                <a:cubicBezTo>
                  <a:pt x="1972" y="20"/>
                  <a:pt x="1977" y="25"/>
                  <a:pt x="1985" y="25"/>
                </a:cubicBezTo>
                <a:cubicBezTo>
                  <a:pt x="1992" y="25"/>
                  <a:pt x="1997" y="20"/>
                  <a:pt x="1997" y="12"/>
                </a:cubicBezTo>
                <a:cubicBezTo>
                  <a:pt x="1997" y="5"/>
                  <a:pt x="1992" y="0"/>
                  <a:pt x="1985" y="0"/>
                </a:cubicBezTo>
                <a:close/>
                <a:moveTo>
                  <a:pt x="2029" y="0"/>
                </a:moveTo>
                <a:cubicBezTo>
                  <a:pt x="2021" y="0"/>
                  <a:pt x="2016" y="5"/>
                  <a:pt x="2016" y="12"/>
                </a:cubicBezTo>
                <a:cubicBezTo>
                  <a:pt x="2016" y="20"/>
                  <a:pt x="2021" y="25"/>
                  <a:pt x="2029" y="25"/>
                </a:cubicBezTo>
                <a:cubicBezTo>
                  <a:pt x="2036" y="25"/>
                  <a:pt x="2042" y="20"/>
                  <a:pt x="2042" y="12"/>
                </a:cubicBezTo>
                <a:cubicBezTo>
                  <a:pt x="2042" y="5"/>
                  <a:pt x="2036" y="0"/>
                  <a:pt x="2029" y="0"/>
                </a:cubicBez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80000">
                <a:schemeClr val="accent2"/>
              </a:gs>
            </a:gsLst>
            <a:lin ang="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9" name="Freeform 1450"/>
          <p:cNvSpPr>
            <a:spLocks/>
          </p:cNvSpPr>
          <p:nvPr userDrawn="1"/>
        </p:nvSpPr>
        <p:spPr bwMode="auto">
          <a:xfrm>
            <a:off x="5881681" y="1675792"/>
            <a:ext cx="321600" cy="322517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0" name="Freeform 1451"/>
          <p:cNvSpPr>
            <a:spLocks/>
          </p:cNvSpPr>
          <p:nvPr userDrawn="1"/>
        </p:nvSpPr>
        <p:spPr bwMode="auto">
          <a:xfrm>
            <a:off x="5933218" y="1727328"/>
            <a:ext cx="219444" cy="207807"/>
          </a:xfrm>
          <a:custGeom>
            <a:avLst/>
            <a:gdLst>
              <a:gd name="T0" fmla="*/ 33 w 56"/>
              <a:gd name="T1" fmla="*/ 0 h 53"/>
              <a:gd name="T2" fmla="*/ 26 w 56"/>
              <a:gd name="T3" fmla="*/ 4 h 53"/>
              <a:gd name="T4" fmla="*/ 25 w 56"/>
              <a:gd name="T5" fmla="*/ 9 h 53"/>
              <a:gd name="T6" fmla="*/ 30 w 56"/>
              <a:gd name="T7" fmla="*/ 15 h 53"/>
              <a:gd name="T8" fmla="*/ 29 w 56"/>
              <a:gd name="T9" fmla="*/ 19 h 53"/>
              <a:gd name="T10" fmla="*/ 27 w 56"/>
              <a:gd name="T11" fmla="*/ 19 h 53"/>
              <a:gd name="T12" fmla="*/ 19 w 56"/>
              <a:gd name="T13" fmla="*/ 22 h 53"/>
              <a:gd name="T14" fmla="*/ 15 w 56"/>
              <a:gd name="T15" fmla="*/ 19 h 53"/>
              <a:gd name="T16" fmla="*/ 13 w 56"/>
              <a:gd name="T17" fmla="*/ 17 h 53"/>
              <a:gd name="T18" fmla="*/ 13 w 56"/>
              <a:gd name="T19" fmla="*/ 16 h 53"/>
              <a:gd name="T20" fmla="*/ 8 w 56"/>
              <a:gd name="T21" fmla="*/ 9 h 53"/>
              <a:gd name="T22" fmla="*/ 8 w 56"/>
              <a:gd name="T23" fmla="*/ 9 h 53"/>
              <a:gd name="T24" fmla="*/ 4 w 56"/>
              <a:gd name="T25" fmla="*/ 15 h 53"/>
              <a:gd name="T26" fmla="*/ 8 w 56"/>
              <a:gd name="T27" fmla="*/ 19 h 53"/>
              <a:gd name="T28" fmla="*/ 9 w 56"/>
              <a:gd name="T29" fmla="*/ 19 h 53"/>
              <a:gd name="T30" fmla="*/ 12 w 56"/>
              <a:gd name="T31" fmla="*/ 18 h 53"/>
              <a:gd name="T32" fmla="*/ 18 w 56"/>
              <a:gd name="T33" fmla="*/ 22 h 53"/>
              <a:gd name="T34" fmla="*/ 18 w 56"/>
              <a:gd name="T35" fmla="*/ 24 h 53"/>
              <a:gd name="T36" fmla="*/ 18 w 56"/>
              <a:gd name="T37" fmla="*/ 30 h 53"/>
              <a:gd name="T38" fmla="*/ 19 w 56"/>
              <a:gd name="T39" fmla="*/ 33 h 53"/>
              <a:gd name="T40" fmla="*/ 13 w 56"/>
              <a:gd name="T41" fmla="*/ 39 h 53"/>
              <a:gd name="T42" fmla="*/ 8 w 56"/>
              <a:gd name="T43" fmla="*/ 36 h 53"/>
              <a:gd name="T44" fmla="*/ 6 w 56"/>
              <a:gd name="T45" fmla="*/ 37 h 53"/>
              <a:gd name="T46" fmla="*/ 1 w 56"/>
              <a:gd name="T47" fmla="*/ 45 h 53"/>
              <a:gd name="T48" fmla="*/ 6 w 56"/>
              <a:gd name="T49" fmla="*/ 51 h 53"/>
              <a:gd name="T50" fmla="*/ 8 w 56"/>
              <a:gd name="T51" fmla="*/ 51 h 53"/>
              <a:gd name="T52" fmla="*/ 13 w 56"/>
              <a:gd name="T53" fmla="*/ 49 h 53"/>
              <a:gd name="T54" fmla="*/ 14 w 56"/>
              <a:gd name="T55" fmla="*/ 40 h 53"/>
              <a:gd name="T56" fmla="*/ 14 w 56"/>
              <a:gd name="T57" fmla="*/ 39 h 53"/>
              <a:gd name="T58" fmla="*/ 20 w 56"/>
              <a:gd name="T59" fmla="*/ 34 h 53"/>
              <a:gd name="T60" fmla="*/ 26 w 56"/>
              <a:gd name="T61" fmla="*/ 36 h 53"/>
              <a:gd name="T62" fmla="*/ 32 w 56"/>
              <a:gd name="T63" fmla="*/ 35 h 53"/>
              <a:gd name="T64" fmla="*/ 37 w 56"/>
              <a:gd name="T65" fmla="*/ 41 h 53"/>
              <a:gd name="T66" fmla="*/ 38 w 56"/>
              <a:gd name="T67" fmla="*/ 51 h 53"/>
              <a:gd name="T68" fmla="*/ 42 w 56"/>
              <a:gd name="T69" fmla="*/ 53 h 53"/>
              <a:gd name="T70" fmla="*/ 46 w 56"/>
              <a:gd name="T71" fmla="*/ 51 h 53"/>
              <a:gd name="T72" fmla="*/ 48 w 56"/>
              <a:gd name="T73" fmla="*/ 43 h 53"/>
              <a:gd name="T74" fmla="*/ 45 w 56"/>
              <a:gd name="T75" fmla="*/ 40 h 53"/>
              <a:gd name="T76" fmla="*/ 42 w 56"/>
              <a:gd name="T77" fmla="*/ 39 h 53"/>
              <a:gd name="T78" fmla="*/ 38 w 56"/>
              <a:gd name="T79" fmla="*/ 40 h 53"/>
              <a:gd name="T80" fmla="*/ 33 w 56"/>
              <a:gd name="T81" fmla="*/ 34 h 53"/>
              <a:gd name="T82" fmla="*/ 35 w 56"/>
              <a:gd name="T83" fmla="*/ 27 h 53"/>
              <a:gd name="T84" fmla="*/ 36 w 56"/>
              <a:gd name="T85" fmla="*/ 26 h 53"/>
              <a:gd name="T86" fmla="*/ 48 w 56"/>
              <a:gd name="T87" fmla="*/ 20 h 53"/>
              <a:gd name="T88" fmla="*/ 48 w 56"/>
              <a:gd name="T89" fmla="*/ 20 h 53"/>
              <a:gd name="T90" fmla="*/ 49 w 56"/>
              <a:gd name="T91" fmla="*/ 20 h 53"/>
              <a:gd name="T92" fmla="*/ 53 w 56"/>
              <a:gd name="T93" fmla="*/ 22 h 53"/>
              <a:gd name="T94" fmla="*/ 55 w 56"/>
              <a:gd name="T95" fmla="*/ 22 h 53"/>
              <a:gd name="T96" fmla="*/ 56 w 56"/>
              <a:gd name="T97" fmla="*/ 20 h 53"/>
              <a:gd name="T98" fmla="*/ 54 w 56"/>
              <a:gd name="T99" fmla="*/ 12 h 53"/>
              <a:gd name="T100" fmla="*/ 53 w 56"/>
              <a:gd name="T101" fmla="*/ 12 h 53"/>
              <a:gd name="T102" fmla="*/ 53 w 56"/>
              <a:gd name="T103" fmla="*/ 12 h 53"/>
              <a:gd name="T104" fmla="*/ 48 w 56"/>
              <a:gd name="T105" fmla="*/ 18 h 53"/>
              <a:gd name="T106" fmla="*/ 47 w 56"/>
              <a:gd name="T107" fmla="*/ 19 h 53"/>
              <a:gd name="T108" fmla="*/ 35 w 56"/>
              <a:gd name="T109" fmla="*/ 24 h 53"/>
              <a:gd name="T110" fmla="*/ 35 w 56"/>
              <a:gd name="T111" fmla="*/ 25 h 53"/>
              <a:gd name="T112" fmla="*/ 30 w 56"/>
              <a:gd name="T113" fmla="*/ 19 h 53"/>
              <a:gd name="T114" fmla="*/ 31 w 56"/>
              <a:gd name="T115" fmla="*/ 16 h 53"/>
              <a:gd name="T116" fmla="*/ 33 w 56"/>
              <a:gd name="T117" fmla="*/ 16 h 53"/>
              <a:gd name="T118" fmla="*/ 37 w 56"/>
              <a:gd name="T119" fmla="*/ 14 h 53"/>
              <a:gd name="T120" fmla="*/ 40 w 56"/>
              <a:gd name="T121" fmla="*/ 9 h 53"/>
              <a:gd name="T122" fmla="*/ 35 w 56"/>
              <a:gd name="T123" fmla="*/ 1 h 53"/>
              <a:gd name="T124" fmla="*/ 33 w 56"/>
              <a:gd name="T125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" h="53">
                <a:moveTo>
                  <a:pt x="33" y="0"/>
                </a:moveTo>
                <a:cubicBezTo>
                  <a:pt x="30" y="0"/>
                  <a:pt x="27" y="2"/>
                  <a:pt x="26" y="4"/>
                </a:cubicBezTo>
                <a:cubicBezTo>
                  <a:pt x="25" y="6"/>
                  <a:pt x="25" y="7"/>
                  <a:pt x="25" y="9"/>
                </a:cubicBezTo>
                <a:cubicBezTo>
                  <a:pt x="26" y="12"/>
                  <a:pt x="27" y="14"/>
                  <a:pt x="30" y="15"/>
                </a:cubicBezTo>
                <a:cubicBezTo>
                  <a:pt x="29" y="17"/>
                  <a:pt x="29" y="18"/>
                  <a:pt x="29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3" y="19"/>
                  <a:pt x="23" y="19"/>
                  <a:pt x="19" y="22"/>
                </a:cubicBezTo>
                <a:cubicBezTo>
                  <a:pt x="18" y="21"/>
                  <a:pt x="17" y="20"/>
                  <a:pt x="15" y="19"/>
                </a:cubicBezTo>
                <a:cubicBezTo>
                  <a:pt x="15" y="18"/>
                  <a:pt x="14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3"/>
                  <a:pt x="12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5" y="10"/>
                  <a:pt x="3" y="12"/>
                  <a:pt x="4" y="15"/>
                </a:cubicBezTo>
                <a:cubicBezTo>
                  <a:pt x="4" y="17"/>
                  <a:pt x="6" y="19"/>
                  <a:pt x="8" y="19"/>
                </a:cubicBezTo>
                <a:cubicBezTo>
                  <a:pt x="8" y="19"/>
                  <a:pt x="8" y="19"/>
                  <a:pt x="9" y="19"/>
                </a:cubicBezTo>
                <a:cubicBezTo>
                  <a:pt x="10" y="19"/>
                  <a:pt x="11" y="18"/>
                  <a:pt x="12" y="18"/>
                </a:cubicBezTo>
                <a:cubicBezTo>
                  <a:pt x="14" y="19"/>
                  <a:pt x="16" y="21"/>
                  <a:pt x="18" y="22"/>
                </a:cubicBezTo>
                <a:cubicBezTo>
                  <a:pt x="19" y="23"/>
                  <a:pt x="19" y="23"/>
                  <a:pt x="18" y="24"/>
                </a:cubicBezTo>
                <a:cubicBezTo>
                  <a:pt x="17" y="26"/>
                  <a:pt x="17" y="28"/>
                  <a:pt x="18" y="30"/>
                </a:cubicBezTo>
                <a:cubicBezTo>
                  <a:pt x="18" y="31"/>
                  <a:pt x="19" y="32"/>
                  <a:pt x="19" y="33"/>
                </a:cubicBezTo>
                <a:cubicBezTo>
                  <a:pt x="17" y="35"/>
                  <a:pt x="15" y="37"/>
                  <a:pt x="13" y="39"/>
                </a:cubicBezTo>
                <a:cubicBezTo>
                  <a:pt x="11" y="37"/>
                  <a:pt x="10" y="36"/>
                  <a:pt x="8" y="36"/>
                </a:cubicBezTo>
                <a:cubicBezTo>
                  <a:pt x="8" y="36"/>
                  <a:pt x="7" y="37"/>
                  <a:pt x="6" y="37"/>
                </a:cubicBezTo>
                <a:cubicBezTo>
                  <a:pt x="2" y="37"/>
                  <a:pt x="0" y="41"/>
                  <a:pt x="1" y="45"/>
                </a:cubicBezTo>
                <a:cubicBezTo>
                  <a:pt x="1" y="48"/>
                  <a:pt x="3" y="50"/>
                  <a:pt x="6" y="51"/>
                </a:cubicBezTo>
                <a:cubicBezTo>
                  <a:pt x="6" y="51"/>
                  <a:pt x="7" y="51"/>
                  <a:pt x="8" y="51"/>
                </a:cubicBezTo>
                <a:cubicBezTo>
                  <a:pt x="10" y="51"/>
                  <a:pt x="11" y="51"/>
                  <a:pt x="13" y="49"/>
                </a:cubicBezTo>
                <a:cubicBezTo>
                  <a:pt x="15" y="47"/>
                  <a:pt x="16" y="43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6" y="37"/>
                  <a:pt x="18" y="36"/>
                  <a:pt x="20" y="34"/>
                </a:cubicBezTo>
                <a:cubicBezTo>
                  <a:pt x="22" y="35"/>
                  <a:pt x="24" y="36"/>
                  <a:pt x="26" y="36"/>
                </a:cubicBezTo>
                <a:cubicBezTo>
                  <a:pt x="28" y="36"/>
                  <a:pt x="30" y="36"/>
                  <a:pt x="32" y="35"/>
                </a:cubicBezTo>
                <a:cubicBezTo>
                  <a:pt x="34" y="37"/>
                  <a:pt x="35" y="39"/>
                  <a:pt x="37" y="41"/>
                </a:cubicBezTo>
                <a:cubicBezTo>
                  <a:pt x="34" y="45"/>
                  <a:pt x="35" y="49"/>
                  <a:pt x="38" y="51"/>
                </a:cubicBezTo>
                <a:cubicBezTo>
                  <a:pt x="39" y="52"/>
                  <a:pt x="41" y="53"/>
                  <a:pt x="42" y="53"/>
                </a:cubicBezTo>
                <a:cubicBezTo>
                  <a:pt x="44" y="53"/>
                  <a:pt x="45" y="52"/>
                  <a:pt x="46" y="51"/>
                </a:cubicBezTo>
                <a:cubicBezTo>
                  <a:pt x="49" y="49"/>
                  <a:pt x="50" y="45"/>
                  <a:pt x="48" y="43"/>
                </a:cubicBezTo>
                <a:cubicBezTo>
                  <a:pt x="47" y="41"/>
                  <a:pt x="46" y="40"/>
                  <a:pt x="45" y="40"/>
                </a:cubicBezTo>
                <a:cubicBezTo>
                  <a:pt x="44" y="39"/>
                  <a:pt x="43" y="39"/>
                  <a:pt x="42" y="39"/>
                </a:cubicBezTo>
                <a:cubicBezTo>
                  <a:pt x="41" y="39"/>
                  <a:pt x="40" y="40"/>
                  <a:pt x="38" y="40"/>
                </a:cubicBezTo>
                <a:cubicBezTo>
                  <a:pt x="36" y="38"/>
                  <a:pt x="35" y="36"/>
                  <a:pt x="33" y="34"/>
                </a:cubicBezTo>
                <a:cubicBezTo>
                  <a:pt x="34" y="32"/>
                  <a:pt x="35" y="29"/>
                  <a:pt x="35" y="27"/>
                </a:cubicBezTo>
                <a:cubicBezTo>
                  <a:pt x="35" y="26"/>
                  <a:pt x="35" y="26"/>
                  <a:pt x="36" y="26"/>
                </a:cubicBezTo>
                <a:cubicBezTo>
                  <a:pt x="40" y="24"/>
                  <a:pt x="44" y="22"/>
                  <a:pt x="48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2"/>
                  <a:pt x="51" y="22"/>
                  <a:pt x="53" y="22"/>
                </a:cubicBezTo>
                <a:cubicBezTo>
                  <a:pt x="53" y="22"/>
                  <a:pt x="54" y="22"/>
                  <a:pt x="55" y="22"/>
                </a:cubicBezTo>
                <a:cubicBezTo>
                  <a:pt x="55" y="21"/>
                  <a:pt x="56" y="21"/>
                  <a:pt x="56" y="20"/>
                </a:cubicBezTo>
                <a:cubicBezTo>
                  <a:pt x="55" y="18"/>
                  <a:pt x="55" y="15"/>
                  <a:pt x="54" y="12"/>
                </a:cubicBezTo>
                <a:cubicBezTo>
                  <a:pt x="54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7" y="15"/>
                  <a:pt x="48" y="18"/>
                </a:cubicBezTo>
                <a:cubicBezTo>
                  <a:pt x="48" y="19"/>
                  <a:pt x="48" y="19"/>
                  <a:pt x="47" y="19"/>
                </a:cubicBezTo>
                <a:cubicBezTo>
                  <a:pt x="43" y="21"/>
                  <a:pt x="39" y="23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4" y="22"/>
                  <a:pt x="32" y="20"/>
                  <a:pt x="30" y="19"/>
                </a:cubicBezTo>
                <a:cubicBezTo>
                  <a:pt x="30" y="18"/>
                  <a:pt x="31" y="17"/>
                  <a:pt x="31" y="16"/>
                </a:cubicBezTo>
                <a:cubicBezTo>
                  <a:pt x="32" y="16"/>
                  <a:pt x="32" y="16"/>
                  <a:pt x="33" y="16"/>
                </a:cubicBezTo>
                <a:cubicBezTo>
                  <a:pt x="34" y="16"/>
                  <a:pt x="36" y="15"/>
                  <a:pt x="37" y="14"/>
                </a:cubicBezTo>
                <a:cubicBezTo>
                  <a:pt x="39" y="13"/>
                  <a:pt x="40" y="11"/>
                  <a:pt x="40" y="9"/>
                </a:cubicBezTo>
                <a:cubicBezTo>
                  <a:pt x="41" y="6"/>
                  <a:pt x="39" y="2"/>
                  <a:pt x="35" y="1"/>
                </a:cubicBezTo>
                <a:cubicBezTo>
                  <a:pt x="35" y="0"/>
                  <a:pt x="34" y="0"/>
                  <a:pt x="3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1" name="Freeform 1452"/>
          <p:cNvSpPr>
            <a:spLocks noEditPoints="1"/>
          </p:cNvSpPr>
          <p:nvPr userDrawn="1"/>
        </p:nvSpPr>
        <p:spPr bwMode="auto">
          <a:xfrm>
            <a:off x="6137699" y="1454686"/>
            <a:ext cx="513600" cy="512037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3" name="Freeform 1454"/>
          <p:cNvSpPr>
            <a:spLocks/>
          </p:cNvSpPr>
          <p:nvPr userDrawn="1"/>
        </p:nvSpPr>
        <p:spPr bwMode="auto">
          <a:xfrm>
            <a:off x="6144349" y="1773877"/>
            <a:ext cx="16624" cy="31587"/>
          </a:xfrm>
          <a:custGeom>
            <a:avLst/>
            <a:gdLst>
              <a:gd name="T0" fmla="*/ 0 w 4"/>
              <a:gd name="T1" fmla="*/ 0 h 8"/>
              <a:gd name="T2" fmla="*/ 2 w 4"/>
              <a:gd name="T3" fmla="*/ 8 h 8"/>
              <a:gd name="T4" fmla="*/ 3 w 4"/>
              <a:gd name="T5" fmla="*/ 4 h 8"/>
              <a:gd name="T6" fmla="*/ 0 w 4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1" y="3"/>
                  <a:pt x="1" y="6"/>
                  <a:pt x="2" y="8"/>
                </a:cubicBezTo>
                <a:cubicBezTo>
                  <a:pt x="3" y="7"/>
                  <a:pt x="4" y="6"/>
                  <a:pt x="3" y="4"/>
                </a:cubicBezTo>
                <a:cubicBezTo>
                  <a:pt x="3" y="3"/>
                  <a:pt x="2" y="1"/>
                  <a:pt x="0" y="0"/>
                </a:cubicBezTo>
              </a:path>
            </a:pathLst>
          </a:custGeom>
          <a:solidFill>
            <a:srgbClr val="DE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4" name="Oval 1455"/>
          <p:cNvSpPr>
            <a:spLocks noChangeArrowheads="1"/>
          </p:cNvSpPr>
          <p:nvPr userDrawn="1"/>
        </p:nvSpPr>
        <p:spPr bwMode="auto">
          <a:xfrm>
            <a:off x="6298957" y="1572720"/>
            <a:ext cx="14963" cy="16624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5" name="Oval 1456"/>
          <p:cNvSpPr>
            <a:spLocks noChangeArrowheads="1"/>
          </p:cNvSpPr>
          <p:nvPr userDrawn="1"/>
        </p:nvSpPr>
        <p:spPr bwMode="auto">
          <a:xfrm>
            <a:off x="6322232" y="1557758"/>
            <a:ext cx="23275" cy="2826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6" name="Oval 1457"/>
          <p:cNvSpPr>
            <a:spLocks noChangeArrowheads="1"/>
          </p:cNvSpPr>
          <p:nvPr userDrawn="1"/>
        </p:nvSpPr>
        <p:spPr bwMode="auto">
          <a:xfrm>
            <a:off x="6305608" y="1597657"/>
            <a:ext cx="16624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7" name="Oval 1458"/>
          <p:cNvSpPr>
            <a:spLocks noChangeArrowheads="1"/>
          </p:cNvSpPr>
          <p:nvPr userDrawn="1"/>
        </p:nvSpPr>
        <p:spPr bwMode="auto">
          <a:xfrm>
            <a:off x="6293971" y="1537808"/>
            <a:ext cx="19949" cy="19949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8" name="Oval 1459"/>
          <p:cNvSpPr>
            <a:spLocks noChangeArrowheads="1"/>
          </p:cNvSpPr>
          <p:nvPr userDrawn="1"/>
        </p:nvSpPr>
        <p:spPr bwMode="auto">
          <a:xfrm>
            <a:off x="6322232" y="1522847"/>
            <a:ext cx="14963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9" name="Freeform 1460"/>
          <p:cNvSpPr>
            <a:spLocks noEditPoints="1"/>
          </p:cNvSpPr>
          <p:nvPr userDrawn="1"/>
        </p:nvSpPr>
        <p:spPr bwMode="auto">
          <a:xfrm>
            <a:off x="6293971" y="1620931"/>
            <a:ext cx="54861" cy="267656"/>
          </a:xfrm>
          <a:custGeom>
            <a:avLst/>
            <a:gdLst>
              <a:gd name="T0" fmla="*/ 7 w 14"/>
              <a:gd name="T1" fmla="*/ 4 h 68"/>
              <a:gd name="T2" fmla="*/ 1 w 14"/>
              <a:gd name="T3" fmla="*/ 2 h 68"/>
              <a:gd name="T4" fmla="*/ 7 w 14"/>
              <a:gd name="T5" fmla="*/ 1 h 68"/>
              <a:gd name="T6" fmla="*/ 13 w 14"/>
              <a:gd name="T7" fmla="*/ 2 h 68"/>
              <a:gd name="T8" fmla="*/ 7 w 14"/>
              <a:gd name="T9" fmla="*/ 4 h 68"/>
              <a:gd name="T10" fmla="*/ 7 w 14"/>
              <a:gd name="T11" fmla="*/ 0 h 68"/>
              <a:gd name="T12" fmla="*/ 0 w 14"/>
              <a:gd name="T13" fmla="*/ 3 h 68"/>
              <a:gd name="T14" fmla="*/ 0 w 14"/>
              <a:gd name="T15" fmla="*/ 3 h 68"/>
              <a:gd name="T16" fmla="*/ 0 w 14"/>
              <a:gd name="T17" fmla="*/ 3 h 68"/>
              <a:gd name="T18" fmla="*/ 0 w 14"/>
              <a:gd name="T19" fmla="*/ 65 h 68"/>
              <a:gd name="T20" fmla="*/ 0 w 14"/>
              <a:gd name="T21" fmla="*/ 65 h 68"/>
              <a:gd name="T22" fmla="*/ 7 w 14"/>
              <a:gd name="T23" fmla="*/ 68 h 68"/>
              <a:gd name="T24" fmla="*/ 14 w 14"/>
              <a:gd name="T25" fmla="*/ 66 h 68"/>
              <a:gd name="T26" fmla="*/ 14 w 14"/>
              <a:gd name="T27" fmla="*/ 66 h 68"/>
              <a:gd name="T28" fmla="*/ 14 w 14"/>
              <a:gd name="T29" fmla="*/ 3 h 68"/>
              <a:gd name="T30" fmla="*/ 14 w 14"/>
              <a:gd name="T31" fmla="*/ 3 h 68"/>
              <a:gd name="T32" fmla="*/ 14 w 14"/>
              <a:gd name="T33" fmla="*/ 3 h 68"/>
              <a:gd name="T34" fmla="*/ 7 w 14"/>
              <a:gd name="T35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68"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0" name="Oval 1461"/>
          <p:cNvSpPr>
            <a:spLocks noChangeArrowheads="1"/>
          </p:cNvSpPr>
          <p:nvPr userDrawn="1"/>
        </p:nvSpPr>
        <p:spPr bwMode="auto">
          <a:xfrm>
            <a:off x="6298958" y="1624256"/>
            <a:ext cx="46549" cy="1163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1" name="Oval 1462"/>
          <p:cNvSpPr>
            <a:spLocks noChangeArrowheads="1"/>
          </p:cNvSpPr>
          <p:nvPr userDrawn="1"/>
        </p:nvSpPr>
        <p:spPr bwMode="auto">
          <a:xfrm>
            <a:off x="6423643" y="1586021"/>
            <a:ext cx="19949" cy="1828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2" name="Oval 1463"/>
          <p:cNvSpPr>
            <a:spLocks noChangeArrowheads="1"/>
          </p:cNvSpPr>
          <p:nvPr userDrawn="1"/>
        </p:nvSpPr>
        <p:spPr bwMode="auto">
          <a:xfrm>
            <a:off x="6397043" y="1557757"/>
            <a:ext cx="26600" cy="232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3" name="Oval 1464"/>
          <p:cNvSpPr>
            <a:spLocks noChangeArrowheads="1"/>
          </p:cNvSpPr>
          <p:nvPr userDrawn="1"/>
        </p:nvSpPr>
        <p:spPr bwMode="auto">
          <a:xfrm>
            <a:off x="6400368" y="1597657"/>
            <a:ext cx="16624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4" name="Oval 1465"/>
          <p:cNvSpPr>
            <a:spLocks noChangeArrowheads="1"/>
          </p:cNvSpPr>
          <p:nvPr userDrawn="1"/>
        </p:nvSpPr>
        <p:spPr bwMode="auto">
          <a:xfrm>
            <a:off x="6420317" y="1534484"/>
            <a:ext cx="14963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5" name="Freeform 1466"/>
          <p:cNvSpPr>
            <a:spLocks noEditPoints="1"/>
          </p:cNvSpPr>
          <p:nvPr userDrawn="1"/>
        </p:nvSpPr>
        <p:spPr bwMode="auto">
          <a:xfrm>
            <a:off x="6388731" y="1620931"/>
            <a:ext cx="137984" cy="267656"/>
          </a:xfrm>
          <a:custGeom>
            <a:avLst/>
            <a:gdLst>
              <a:gd name="T0" fmla="*/ 32 w 35"/>
              <a:gd name="T1" fmla="*/ 10 h 68"/>
              <a:gd name="T2" fmla="*/ 27 w 35"/>
              <a:gd name="T3" fmla="*/ 7 h 68"/>
              <a:gd name="T4" fmla="*/ 24 w 35"/>
              <a:gd name="T5" fmla="*/ 2 h 68"/>
              <a:gd name="T6" fmla="*/ 25 w 35"/>
              <a:gd name="T7" fmla="*/ 2 h 68"/>
              <a:gd name="T8" fmla="*/ 30 w 35"/>
              <a:gd name="T9" fmla="*/ 5 h 68"/>
              <a:gd name="T10" fmla="*/ 33 w 35"/>
              <a:gd name="T11" fmla="*/ 9 h 68"/>
              <a:gd name="T12" fmla="*/ 32 w 35"/>
              <a:gd name="T13" fmla="*/ 10 h 68"/>
              <a:gd name="T14" fmla="*/ 7 w 35"/>
              <a:gd name="T15" fmla="*/ 4 h 68"/>
              <a:gd name="T16" fmla="*/ 1 w 35"/>
              <a:gd name="T17" fmla="*/ 2 h 68"/>
              <a:gd name="T18" fmla="*/ 7 w 35"/>
              <a:gd name="T19" fmla="*/ 1 h 68"/>
              <a:gd name="T20" fmla="*/ 13 w 35"/>
              <a:gd name="T21" fmla="*/ 2 h 68"/>
              <a:gd name="T22" fmla="*/ 7 w 35"/>
              <a:gd name="T23" fmla="*/ 4 h 68"/>
              <a:gd name="T24" fmla="*/ 7 w 35"/>
              <a:gd name="T25" fmla="*/ 0 h 68"/>
              <a:gd name="T26" fmla="*/ 0 w 35"/>
              <a:gd name="T27" fmla="*/ 3 h 68"/>
              <a:gd name="T28" fmla="*/ 0 w 35"/>
              <a:gd name="T29" fmla="*/ 3 h 68"/>
              <a:gd name="T30" fmla="*/ 0 w 35"/>
              <a:gd name="T31" fmla="*/ 3 h 68"/>
              <a:gd name="T32" fmla="*/ 0 w 35"/>
              <a:gd name="T33" fmla="*/ 65 h 68"/>
              <a:gd name="T34" fmla="*/ 0 w 35"/>
              <a:gd name="T35" fmla="*/ 65 h 68"/>
              <a:gd name="T36" fmla="*/ 7 w 35"/>
              <a:gd name="T37" fmla="*/ 68 h 68"/>
              <a:gd name="T38" fmla="*/ 14 w 35"/>
              <a:gd name="T39" fmla="*/ 66 h 68"/>
              <a:gd name="T40" fmla="*/ 14 w 35"/>
              <a:gd name="T41" fmla="*/ 66 h 68"/>
              <a:gd name="T42" fmla="*/ 14 w 35"/>
              <a:gd name="T43" fmla="*/ 35 h 68"/>
              <a:gd name="T44" fmla="*/ 34 w 35"/>
              <a:gd name="T45" fmla="*/ 10 h 68"/>
              <a:gd name="T46" fmla="*/ 34 w 35"/>
              <a:gd name="T47" fmla="*/ 10 h 68"/>
              <a:gd name="T48" fmla="*/ 34 w 35"/>
              <a:gd name="T49" fmla="*/ 10 h 68"/>
              <a:gd name="T50" fmla="*/ 30 w 35"/>
              <a:gd name="T51" fmla="*/ 4 h 68"/>
              <a:gd name="T52" fmla="*/ 24 w 35"/>
              <a:gd name="T53" fmla="*/ 1 h 68"/>
              <a:gd name="T54" fmla="*/ 23 w 35"/>
              <a:gd name="T55" fmla="*/ 2 h 68"/>
              <a:gd name="T56" fmla="*/ 23 w 35"/>
              <a:gd name="T57" fmla="*/ 2 h 68"/>
              <a:gd name="T58" fmla="*/ 23 w 35"/>
              <a:gd name="T59" fmla="*/ 2 h 68"/>
              <a:gd name="T60" fmla="*/ 14 w 35"/>
              <a:gd name="T61" fmla="*/ 13 h 68"/>
              <a:gd name="T62" fmla="*/ 14 w 35"/>
              <a:gd name="T63" fmla="*/ 3 h 68"/>
              <a:gd name="T64" fmla="*/ 14 w 35"/>
              <a:gd name="T65" fmla="*/ 3 h 68"/>
              <a:gd name="T66" fmla="*/ 14 w 35"/>
              <a:gd name="T67" fmla="*/ 3 h 68"/>
              <a:gd name="T68" fmla="*/ 7 w 35"/>
              <a:gd name="T6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68">
                <a:moveTo>
                  <a:pt x="32" y="10"/>
                </a:moveTo>
                <a:cubicBezTo>
                  <a:pt x="31" y="10"/>
                  <a:pt x="29" y="9"/>
                  <a:pt x="27" y="7"/>
                </a:cubicBezTo>
                <a:cubicBezTo>
                  <a:pt x="25" y="5"/>
                  <a:pt x="23" y="3"/>
                  <a:pt x="24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6" y="2"/>
                  <a:pt x="28" y="3"/>
                  <a:pt x="30" y="5"/>
                </a:cubicBezTo>
                <a:cubicBezTo>
                  <a:pt x="32" y="7"/>
                  <a:pt x="34" y="9"/>
                  <a:pt x="33" y="9"/>
                </a:cubicBezTo>
                <a:cubicBezTo>
                  <a:pt x="33" y="10"/>
                  <a:pt x="33" y="10"/>
                  <a:pt x="32" y="10"/>
                </a:cubicBezTo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5"/>
                  <a:pt x="14" y="35"/>
                  <a:pt x="14" y="35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9"/>
                  <a:pt x="33" y="6"/>
                  <a:pt x="30" y="4"/>
                </a:cubicBezTo>
                <a:cubicBezTo>
                  <a:pt x="28" y="2"/>
                  <a:pt x="26" y="1"/>
                  <a:pt x="24" y="1"/>
                </a:cubicBezTo>
                <a:cubicBezTo>
                  <a:pt x="24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6" name="Oval 1467"/>
          <p:cNvSpPr>
            <a:spLocks noChangeArrowheads="1"/>
          </p:cNvSpPr>
          <p:nvPr userDrawn="1"/>
        </p:nvSpPr>
        <p:spPr bwMode="auto">
          <a:xfrm>
            <a:off x="6392056" y="1624256"/>
            <a:ext cx="48211" cy="1163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5" name="Freeform 1469"/>
          <p:cNvSpPr>
            <a:spLocks/>
          </p:cNvSpPr>
          <p:nvPr userDrawn="1"/>
        </p:nvSpPr>
        <p:spPr bwMode="auto">
          <a:xfrm>
            <a:off x="6478503" y="1629244"/>
            <a:ext cx="43224" cy="31587"/>
          </a:xfrm>
          <a:custGeom>
            <a:avLst/>
            <a:gdLst>
              <a:gd name="T0" fmla="*/ 2 w 11"/>
              <a:gd name="T1" fmla="*/ 0 h 8"/>
              <a:gd name="T2" fmla="*/ 1 w 11"/>
              <a:gd name="T3" fmla="*/ 0 h 8"/>
              <a:gd name="T4" fmla="*/ 4 w 11"/>
              <a:gd name="T5" fmla="*/ 5 h 8"/>
              <a:gd name="T6" fmla="*/ 9 w 11"/>
              <a:gd name="T7" fmla="*/ 8 h 8"/>
              <a:gd name="T8" fmla="*/ 10 w 11"/>
              <a:gd name="T9" fmla="*/ 7 h 8"/>
              <a:gd name="T10" fmla="*/ 7 w 11"/>
              <a:gd name="T11" fmla="*/ 3 h 8"/>
              <a:gd name="T12" fmla="*/ 2 w 11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3"/>
                  <a:pt x="4" y="5"/>
                </a:cubicBezTo>
                <a:cubicBezTo>
                  <a:pt x="6" y="7"/>
                  <a:pt x="8" y="8"/>
                  <a:pt x="9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7"/>
                  <a:pt x="9" y="5"/>
                  <a:pt x="7" y="3"/>
                </a:cubicBezTo>
                <a:cubicBezTo>
                  <a:pt x="5" y="1"/>
                  <a:pt x="3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6" name="Oval 1470"/>
          <p:cNvSpPr>
            <a:spLocks noChangeArrowheads="1"/>
          </p:cNvSpPr>
          <p:nvPr userDrawn="1"/>
        </p:nvSpPr>
        <p:spPr bwMode="auto">
          <a:xfrm>
            <a:off x="6533364" y="1589344"/>
            <a:ext cx="16624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7" name="Oval 1471"/>
          <p:cNvSpPr>
            <a:spLocks noChangeArrowheads="1"/>
          </p:cNvSpPr>
          <p:nvPr userDrawn="1"/>
        </p:nvSpPr>
        <p:spPr bwMode="auto">
          <a:xfrm>
            <a:off x="6515077" y="1612619"/>
            <a:ext cx="23275" cy="232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8" name="Oval 1472"/>
          <p:cNvSpPr>
            <a:spLocks noChangeArrowheads="1"/>
          </p:cNvSpPr>
          <p:nvPr userDrawn="1"/>
        </p:nvSpPr>
        <p:spPr bwMode="auto">
          <a:xfrm>
            <a:off x="6498452" y="1604307"/>
            <a:ext cx="16624" cy="1163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9" name="Freeform 1473"/>
          <p:cNvSpPr>
            <a:spLocks noEditPoints="1"/>
          </p:cNvSpPr>
          <p:nvPr userDrawn="1"/>
        </p:nvSpPr>
        <p:spPr bwMode="auto">
          <a:xfrm>
            <a:off x="6596537" y="1330002"/>
            <a:ext cx="873600" cy="872791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1" name="Freeform 1475"/>
          <p:cNvSpPr>
            <a:spLocks noEditPoints="1"/>
          </p:cNvSpPr>
          <p:nvPr userDrawn="1"/>
        </p:nvSpPr>
        <p:spPr bwMode="auto">
          <a:xfrm>
            <a:off x="6907417" y="1537808"/>
            <a:ext cx="224432" cy="452189"/>
          </a:xfrm>
          <a:custGeom>
            <a:avLst/>
            <a:gdLst>
              <a:gd name="T0" fmla="*/ 54 w 57"/>
              <a:gd name="T1" fmla="*/ 102 h 115"/>
              <a:gd name="T2" fmla="*/ 3 w 57"/>
              <a:gd name="T3" fmla="*/ 102 h 115"/>
              <a:gd name="T4" fmla="*/ 0 w 57"/>
              <a:gd name="T5" fmla="*/ 115 h 115"/>
              <a:gd name="T6" fmla="*/ 57 w 57"/>
              <a:gd name="T7" fmla="*/ 115 h 115"/>
              <a:gd name="T8" fmla="*/ 54 w 57"/>
              <a:gd name="T9" fmla="*/ 102 h 115"/>
              <a:gd name="T10" fmla="*/ 44 w 57"/>
              <a:gd name="T11" fmla="*/ 83 h 115"/>
              <a:gd name="T12" fmla="*/ 12 w 57"/>
              <a:gd name="T13" fmla="*/ 83 h 115"/>
              <a:gd name="T14" fmla="*/ 5 w 57"/>
              <a:gd name="T15" fmla="*/ 97 h 115"/>
              <a:gd name="T16" fmla="*/ 52 w 57"/>
              <a:gd name="T17" fmla="*/ 97 h 115"/>
              <a:gd name="T18" fmla="*/ 44 w 57"/>
              <a:gd name="T19" fmla="*/ 83 h 115"/>
              <a:gd name="T20" fmla="*/ 28 w 57"/>
              <a:gd name="T21" fmla="*/ 65 h 115"/>
              <a:gd name="T22" fmla="*/ 16 w 57"/>
              <a:gd name="T23" fmla="*/ 78 h 115"/>
              <a:gd name="T24" fmla="*/ 40 w 57"/>
              <a:gd name="T25" fmla="*/ 78 h 115"/>
              <a:gd name="T26" fmla="*/ 28 w 57"/>
              <a:gd name="T27" fmla="*/ 65 h 115"/>
              <a:gd name="T28" fmla="*/ 40 w 57"/>
              <a:gd name="T29" fmla="*/ 37 h 115"/>
              <a:gd name="T30" fmla="*/ 16 w 57"/>
              <a:gd name="T31" fmla="*/ 37 h 115"/>
              <a:gd name="T32" fmla="*/ 28 w 57"/>
              <a:gd name="T33" fmla="*/ 50 h 115"/>
              <a:gd name="T34" fmla="*/ 40 w 57"/>
              <a:gd name="T35" fmla="*/ 37 h 115"/>
              <a:gd name="T36" fmla="*/ 52 w 57"/>
              <a:gd name="T37" fmla="*/ 19 h 115"/>
              <a:gd name="T38" fmla="*/ 5 w 57"/>
              <a:gd name="T39" fmla="*/ 19 h 115"/>
              <a:gd name="T40" fmla="*/ 12 w 57"/>
              <a:gd name="T41" fmla="*/ 32 h 115"/>
              <a:gd name="T42" fmla="*/ 44 w 57"/>
              <a:gd name="T43" fmla="*/ 32 h 115"/>
              <a:gd name="T44" fmla="*/ 52 w 57"/>
              <a:gd name="T45" fmla="*/ 19 h 115"/>
              <a:gd name="T46" fmla="*/ 57 w 57"/>
              <a:gd name="T47" fmla="*/ 0 h 115"/>
              <a:gd name="T48" fmla="*/ 0 w 57"/>
              <a:gd name="T49" fmla="*/ 0 h 115"/>
              <a:gd name="T50" fmla="*/ 3 w 57"/>
              <a:gd name="T51" fmla="*/ 14 h 115"/>
              <a:gd name="T52" fmla="*/ 54 w 57"/>
              <a:gd name="T53" fmla="*/ 14 h 115"/>
              <a:gd name="T54" fmla="*/ 57 w 57"/>
              <a:gd name="T5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7" h="115">
                <a:moveTo>
                  <a:pt x="54" y="102"/>
                </a:moveTo>
                <a:cubicBezTo>
                  <a:pt x="3" y="102"/>
                  <a:pt x="3" y="102"/>
                  <a:pt x="3" y="102"/>
                </a:cubicBezTo>
                <a:cubicBezTo>
                  <a:pt x="1" y="106"/>
                  <a:pt x="0" y="110"/>
                  <a:pt x="0" y="115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6" y="110"/>
                  <a:pt x="55" y="106"/>
                  <a:pt x="54" y="102"/>
                </a:cubicBezTo>
                <a:moveTo>
                  <a:pt x="44" y="83"/>
                </a:moveTo>
                <a:cubicBezTo>
                  <a:pt x="12" y="83"/>
                  <a:pt x="12" y="83"/>
                  <a:pt x="12" y="83"/>
                </a:cubicBezTo>
                <a:cubicBezTo>
                  <a:pt x="9" y="87"/>
                  <a:pt x="7" y="92"/>
                  <a:pt x="5" y="97"/>
                </a:cubicBezTo>
                <a:cubicBezTo>
                  <a:pt x="52" y="97"/>
                  <a:pt x="52" y="97"/>
                  <a:pt x="52" y="97"/>
                </a:cubicBezTo>
                <a:cubicBezTo>
                  <a:pt x="50" y="92"/>
                  <a:pt x="47" y="87"/>
                  <a:pt x="44" y="83"/>
                </a:cubicBezTo>
                <a:moveTo>
                  <a:pt x="28" y="65"/>
                </a:moveTo>
                <a:cubicBezTo>
                  <a:pt x="24" y="69"/>
                  <a:pt x="20" y="73"/>
                  <a:pt x="16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6" y="73"/>
                  <a:pt x="32" y="69"/>
                  <a:pt x="28" y="65"/>
                </a:cubicBezTo>
                <a:moveTo>
                  <a:pt x="40" y="37"/>
                </a:moveTo>
                <a:cubicBezTo>
                  <a:pt x="16" y="37"/>
                  <a:pt x="16" y="37"/>
                  <a:pt x="16" y="37"/>
                </a:cubicBezTo>
                <a:cubicBezTo>
                  <a:pt x="20" y="42"/>
                  <a:pt x="24" y="46"/>
                  <a:pt x="28" y="50"/>
                </a:cubicBezTo>
                <a:cubicBezTo>
                  <a:pt x="32" y="46"/>
                  <a:pt x="36" y="42"/>
                  <a:pt x="40" y="37"/>
                </a:cubicBezTo>
                <a:moveTo>
                  <a:pt x="52" y="19"/>
                </a:moveTo>
                <a:cubicBezTo>
                  <a:pt x="5" y="19"/>
                  <a:pt x="5" y="19"/>
                  <a:pt x="5" y="19"/>
                </a:cubicBezTo>
                <a:cubicBezTo>
                  <a:pt x="7" y="24"/>
                  <a:pt x="9" y="28"/>
                  <a:pt x="12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7" y="28"/>
                  <a:pt x="50" y="24"/>
                  <a:pt x="52" y="19"/>
                </a:cubicBezTo>
                <a:moveTo>
                  <a:pt x="5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"/>
                  <a:pt x="1" y="10"/>
                  <a:pt x="3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5" y="10"/>
                  <a:pt x="56" y="5"/>
                  <a:pt x="57" y="0"/>
                </a:cubicBezTo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2" name="Freeform 1476"/>
          <p:cNvSpPr>
            <a:spLocks noEditPoints="1"/>
          </p:cNvSpPr>
          <p:nvPr userDrawn="1"/>
        </p:nvSpPr>
        <p:spPr bwMode="auto">
          <a:xfrm>
            <a:off x="6864193" y="1494584"/>
            <a:ext cx="0" cy="28261"/>
          </a:xfrm>
          <a:custGeom>
            <a:avLst/>
            <a:gdLst>
              <a:gd name="T0" fmla="*/ 7 h 7"/>
              <a:gd name="T1" fmla="*/ 6 h 7"/>
              <a:gd name="T2" fmla="*/ 6 h 7"/>
              <a:gd name="T3" fmla="*/ 6 h 7"/>
              <a:gd name="T4" fmla="*/ 6 h 7"/>
              <a:gd name="T5" fmla="*/ 6 h 7"/>
              <a:gd name="T6" fmla="*/ 6 h 7"/>
              <a:gd name="T7" fmla="*/ 6 h 7"/>
              <a:gd name="T8" fmla="*/ 6 h 7"/>
              <a:gd name="T9" fmla="*/ 5 h 7"/>
              <a:gd name="T10" fmla="*/ 5 h 7"/>
              <a:gd name="T11" fmla="*/ 5 h 7"/>
              <a:gd name="T12" fmla="*/ 5 h 7"/>
              <a:gd name="T13" fmla="*/ 4 h 7"/>
              <a:gd name="T14" fmla="*/ 4 h 7"/>
              <a:gd name="T15" fmla="*/ 4 h 7"/>
              <a:gd name="T16" fmla="*/ 4 h 7"/>
              <a:gd name="T17" fmla="*/ 4 h 7"/>
              <a:gd name="T18" fmla="*/ 4 h 7"/>
              <a:gd name="T19" fmla="*/ 3 h 7"/>
              <a:gd name="T20" fmla="*/ 3 h 7"/>
              <a:gd name="T21" fmla="*/ 3 h 7"/>
              <a:gd name="T22" fmla="*/ 3 h 7"/>
              <a:gd name="T23" fmla="*/ 3 h 7"/>
              <a:gd name="T24" fmla="*/ 3 h 7"/>
              <a:gd name="T25" fmla="*/ 3 h 7"/>
              <a:gd name="T26" fmla="*/ 3 h 7"/>
              <a:gd name="T27" fmla="*/ 3 h 7"/>
              <a:gd name="T28" fmla="*/ 2 h 7"/>
              <a:gd name="T29" fmla="*/ 2 h 7"/>
              <a:gd name="T30" fmla="*/ 2 h 7"/>
              <a:gd name="T31" fmla="*/ 2 h 7"/>
              <a:gd name="T32" fmla="*/ 2 h 7"/>
              <a:gd name="T33" fmla="*/ 2 h 7"/>
              <a:gd name="T34" fmla="*/ 1 h 7"/>
              <a:gd name="T35" fmla="*/ 1 h 7"/>
              <a:gd name="T36" fmla="*/ 1 h 7"/>
              <a:gd name="T37" fmla="*/ 1 h 7"/>
              <a:gd name="T38" fmla="*/ 1 h 7"/>
              <a:gd name="T39" fmla="*/ 1 h 7"/>
              <a:gd name="T40" fmla="*/ 1 h 7"/>
              <a:gd name="T41" fmla="*/ 1 h 7"/>
              <a:gd name="T42" fmla="*/ 0 h 7"/>
              <a:gd name="T43" fmla="*/ 0 h 7"/>
              <a:gd name="T44" fmla="*/ 0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  <a:cxn ang="0">
                <a:pos x="0" y="T33"/>
              </a:cxn>
              <a:cxn ang="0">
                <a:pos x="0" y="T34"/>
              </a:cxn>
              <a:cxn ang="0">
                <a:pos x="0" y="T35"/>
              </a:cxn>
              <a:cxn ang="0">
                <a:pos x="0" y="T36"/>
              </a:cxn>
              <a:cxn ang="0">
                <a:pos x="0" y="T37"/>
              </a:cxn>
              <a:cxn ang="0">
                <a:pos x="0" y="T38"/>
              </a:cxn>
              <a:cxn ang="0">
                <a:pos x="0" y="T39"/>
              </a:cxn>
              <a:cxn ang="0">
                <a:pos x="0" y="T40"/>
              </a:cxn>
              <a:cxn ang="0">
                <a:pos x="0" y="T41"/>
              </a:cxn>
              <a:cxn ang="0">
                <a:pos x="0" y="T42"/>
              </a:cxn>
              <a:cxn ang="0">
                <a:pos x="0" y="T43"/>
              </a:cxn>
              <a:cxn ang="0">
                <a:pos x="0" y="T44"/>
              </a:cxn>
            </a:cxnLst>
            <a:rect l="0" t="0" r="r" b="b"/>
            <a:pathLst>
              <a:path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3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3" name="Freeform 1477"/>
          <p:cNvSpPr>
            <a:spLocks noEditPoints="1"/>
          </p:cNvSpPr>
          <p:nvPr userDrawn="1"/>
        </p:nvSpPr>
        <p:spPr bwMode="auto">
          <a:xfrm>
            <a:off x="6864193" y="1494584"/>
            <a:ext cx="310880" cy="558587"/>
          </a:xfrm>
          <a:custGeom>
            <a:avLst/>
            <a:gdLst>
              <a:gd name="T0" fmla="*/ 10 w 79"/>
              <a:gd name="T1" fmla="*/ 137 h 142"/>
              <a:gd name="T2" fmla="*/ 5 w 79"/>
              <a:gd name="T3" fmla="*/ 126 h 142"/>
              <a:gd name="T4" fmla="*/ 7 w 79"/>
              <a:gd name="T5" fmla="*/ 110 h 142"/>
              <a:gd name="T6" fmla="*/ 19 w 79"/>
              <a:gd name="T7" fmla="*/ 94 h 142"/>
              <a:gd name="T8" fmla="*/ 39 w 79"/>
              <a:gd name="T9" fmla="*/ 76 h 142"/>
              <a:gd name="T10" fmla="*/ 46 w 79"/>
              <a:gd name="T11" fmla="*/ 69 h 142"/>
              <a:gd name="T12" fmla="*/ 78 w 79"/>
              <a:gd name="T13" fmla="*/ 16 h 142"/>
              <a:gd name="T14" fmla="*/ 78 w 79"/>
              <a:gd name="T15" fmla="*/ 15 h 142"/>
              <a:gd name="T16" fmla="*/ 78 w 79"/>
              <a:gd name="T17" fmla="*/ 15 h 142"/>
              <a:gd name="T18" fmla="*/ 78 w 79"/>
              <a:gd name="T19" fmla="*/ 15 h 142"/>
              <a:gd name="T20" fmla="*/ 78 w 79"/>
              <a:gd name="T21" fmla="*/ 14 h 142"/>
              <a:gd name="T22" fmla="*/ 78 w 79"/>
              <a:gd name="T23" fmla="*/ 13 h 142"/>
              <a:gd name="T24" fmla="*/ 78 w 79"/>
              <a:gd name="T25" fmla="*/ 13 h 142"/>
              <a:gd name="T26" fmla="*/ 78 w 79"/>
              <a:gd name="T27" fmla="*/ 12 h 142"/>
              <a:gd name="T28" fmla="*/ 78 w 79"/>
              <a:gd name="T29" fmla="*/ 12 h 142"/>
              <a:gd name="T30" fmla="*/ 78 w 79"/>
              <a:gd name="T31" fmla="*/ 12 h 142"/>
              <a:gd name="T32" fmla="*/ 78 w 79"/>
              <a:gd name="T33" fmla="*/ 12 h 142"/>
              <a:gd name="T34" fmla="*/ 78 w 79"/>
              <a:gd name="T35" fmla="*/ 11 h 142"/>
              <a:gd name="T36" fmla="*/ 78 w 79"/>
              <a:gd name="T37" fmla="*/ 11 h 142"/>
              <a:gd name="T38" fmla="*/ 78 w 79"/>
              <a:gd name="T39" fmla="*/ 11 h 142"/>
              <a:gd name="T40" fmla="*/ 78 w 79"/>
              <a:gd name="T41" fmla="*/ 10 h 142"/>
              <a:gd name="T42" fmla="*/ 78 w 79"/>
              <a:gd name="T43" fmla="*/ 10 h 142"/>
              <a:gd name="T44" fmla="*/ 78 w 79"/>
              <a:gd name="T45" fmla="*/ 10 h 142"/>
              <a:gd name="T46" fmla="*/ 78 w 79"/>
              <a:gd name="T47" fmla="*/ 9 h 142"/>
              <a:gd name="T48" fmla="*/ 78 w 79"/>
              <a:gd name="T49" fmla="*/ 9 h 142"/>
              <a:gd name="T50" fmla="*/ 78 w 79"/>
              <a:gd name="T51" fmla="*/ 9 h 142"/>
              <a:gd name="T52" fmla="*/ 78 w 79"/>
              <a:gd name="T53" fmla="*/ 8 h 142"/>
              <a:gd name="T54" fmla="*/ 78 w 79"/>
              <a:gd name="T55" fmla="*/ 8 h 142"/>
              <a:gd name="T56" fmla="*/ 78 w 79"/>
              <a:gd name="T57" fmla="*/ 8 h 142"/>
              <a:gd name="T58" fmla="*/ 79 w 79"/>
              <a:gd name="T59" fmla="*/ 8 h 142"/>
              <a:gd name="T60" fmla="*/ 79 w 79"/>
              <a:gd name="T61" fmla="*/ 8 h 142"/>
              <a:gd name="T62" fmla="*/ 79 w 79"/>
              <a:gd name="T63" fmla="*/ 7 h 142"/>
              <a:gd name="T64" fmla="*/ 79 w 79"/>
              <a:gd name="T65" fmla="*/ 7 h 142"/>
              <a:gd name="T66" fmla="*/ 79 w 79"/>
              <a:gd name="T67" fmla="*/ 7 h 142"/>
              <a:gd name="T68" fmla="*/ 79 w 79"/>
              <a:gd name="T69" fmla="*/ 6 h 142"/>
              <a:gd name="T70" fmla="*/ 79 w 79"/>
              <a:gd name="T71" fmla="*/ 6 h 142"/>
              <a:gd name="T72" fmla="*/ 79 w 79"/>
              <a:gd name="T73" fmla="*/ 6 h 142"/>
              <a:gd name="T74" fmla="*/ 79 w 79"/>
              <a:gd name="T75" fmla="*/ 6 h 142"/>
              <a:gd name="T76" fmla="*/ 79 w 79"/>
              <a:gd name="T77" fmla="*/ 5 h 142"/>
              <a:gd name="T78" fmla="*/ 79 w 79"/>
              <a:gd name="T79" fmla="*/ 5 h 142"/>
              <a:gd name="T80" fmla="*/ 79 w 79"/>
              <a:gd name="T81" fmla="*/ 5 h 142"/>
              <a:gd name="T82" fmla="*/ 79 w 79"/>
              <a:gd name="T83" fmla="*/ 4 h 142"/>
              <a:gd name="T84" fmla="*/ 79 w 79"/>
              <a:gd name="T85" fmla="*/ 4 h 142"/>
              <a:gd name="T86" fmla="*/ 79 w 79"/>
              <a:gd name="T87" fmla="*/ 4 h 142"/>
              <a:gd name="T88" fmla="*/ 79 w 79"/>
              <a:gd name="T89" fmla="*/ 3 h 142"/>
              <a:gd name="T90" fmla="*/ 79 w 79"/>
              <a:gd name="T91" fmla="*/ 3 h 142"/>
              <a:gd name="T92" fmla="*/ 79 w 79"/>
              <a:gd name="T93" fmla="*/ 3 h 142"/>
              <a:gd name="T94" fmla="*/ 79 w 79"/>
              <a:gd name="T95" fmla="*/ 3 h 142"/>
              <a:gd name="T96" fmla="*/ 79 w 79"/>
              <a:gd name="T97" fmla="*/ 3 h 142"/>
              <a:gd name="T98" fmla="*/ 79 w 79"/>
              <a:gd name="T99" fmla="*/ 2 h 142"/>
              <a:gd name="T100" fmla="*/ 79 w 79"/>
              <a:gd name="T101" fmla="*/ 2 h 142"/>
              <a:gd name="T102" fmla="*/ 79 w 79"/>
              <a:gd name="T103" fmla="*/ 2 h 142"/>
              <a:gd name="T104" fmla="*/ 79 w 79"/>
              <a:gd name="T105" fmla="*/ 1 h 142"/>
              <a:gd name="T106" fmla="*/ 79 w 79"/>
              <a:gd name="T107" fmla="*/ 1 h 142"/>
              <a:gd name="T108" fmla="*/ 79 w 79"/>
              <a:gd name="T109" fmla="*/ 1 h 142"/>
              <a:gd name="T110" fmla="*/ 79 w 79"/>
              <a:gd name="T111" fmla="*/ 1 h 142"/>
              <a:gd name="T112" fmla="*/ 79 w 79"/>
              <a:gd name="T113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" h="142">
                <a:moveTo>
                  <a:pt x="32" y="69"/>
                </a:moveTo>
                <a:cubicBezTo>
                  <a:pt x="15" y="85"/>
                  <a:pt x="0" y="103"/>
                  <a:pt x="0" y="137"/>
                </a:cubicBezTo>
                <a:cubicBezTo>
                  <a:pt x="0" y="140"/>
                  <a:pt x="2" y="142"/>
                  <a:pt x="5" y="142"/>
                </a:cubicBezTo>
                <a:cubicBezTo>
                  <a:pt x="8" y="142"/>
                  <a:pt x="10" y="140"/>
                  <a:pt x="10" y="137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4" y="131"/>
                  <a:pt x="3" y="130"/>
                  <a:pt x="3" y="129"/>
                </a:cubicBezTo>
                <a:cubicBezTo>
                  <a:pt x="3" y="127"/>
                  <a:pt x="4" y="126"/>
                  <a:pt x="5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1"/>
                  <a:pt x="12" y="117"/>
                  <a:pt x="14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8" y="113"/>
                  <a:pt x="7" y="111"/>
                  <a:pt x="7" y="110"/>
                </a:cubicBezTo>
                <a:cubicBezTo>
                  <a:pt x="7" y="109"/>
                  <a:pt x="8" y="108"/>
                  <a:pt x="9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8" y="103"/>
                  <a:pt x="20" y="98"/>
                  <a:pt x="23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8" y="94"/>
                  <a:pt x="17" y="93"/>
                  <a:pt x="17" y="92"/>
                </a:cubicBezTo>
                <a:cubicBezTo>
                  <a:pt x="17" y="90"/>
                  <a:pt x="18" y="89"/>
                  <a:pt x="19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31" y="84"/>
                  <a:pt x="35" y="80"/>
                  <a:pt x="39" y="76"/>
                </a:cubicBezTo>
                <a:cubicBezTo>
                  <a:pt x="38" y="75"/>
                  <a:pt x="37" y="74"/>
                  <a:pt x="36" y="73"/>
                </a:cubicBezTo>
                <a:cubicBezTo>
                  <a:pt x="35" y="72"/>
                  <a:pt x="33" y="70"/>
                  <a:pt x="32" y="69"/>
                </a:cubicBezTo>
                <a:moveTo>
                  <a:pt x="78" y="16"/>
                </a:moveTo>
                <a:cubicBezTo>
                  <a:pt x="73" y="40"/>
                  <a:pt x="60" y="55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60" y="55"/>
                  <a:pt x="73" y="40"/>
                  <a:pt x="78" y="16"/>
                </a:cubicBezTo>
                <a:moveTo>
                  <a:pt x="78" y="15"/>
                </a:moveTo>
                <a:cubicBezTo>
                  <a:pt x="78" y="15"/>
                  <a:pt x="78" y="15"/>
                  <a:pt x="78" y="16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4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4"/>
                </a:cubicBezTo>
                <a:moveTo>
                  <a:pt x="78" y="13"/>
                </a:moveTo>
                <a:cubicBezTo>
                  <a:pt x="78" y="13"/>
                  <a:pt x="78" y="14"/>
                  <a:pt x="78" y="14"/>
                </a:cubicBezTo>
                <a:cubicBezTo>
                  <a:pt x="78" y="14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2"/>
                </a:moveTo>
                <a:cubicBezTo>
                  <a:pt x="78" y="12"/>
                  <a:pt x="78" y="13"/>
                  <a:pt x="78" y="13"/>
                </a:cubicBezTo>
                <a:cubicBezTo>
                  <a:pt x="78" y="13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0"/>
                </a:moveTo>
                <a:cubicBezTo>
                  <a:pt x="78" y="10"/>
                  <a:pt x="78" y="11"/>
                  <a:pt x="78" y="11"/>
                </a:cubicBezTo>
                <a:cubicBezTo>
                  <a:pt x="78" y="11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9"/>
                </a:moveTo>
                <a:cubicBezTo>
                  <a:pt x="78" y="9"/>
                  <a:pt x="78" y="9"/>
                  <a:pt x="78" y="10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8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9" y="8"/>
                </a:moveTo>
                <a:cubicBezTo>
                  <a:pt x="79" y="8"/>
                  <a:pt x="79" y="8"/>
                  <a:pt x="78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6"/>
                </a:moveTo>
                <a:cubicBezTo>
                  <a:pt x="79" y="6"/>
                  <a:pt x="79" y="7"/>
                  <a:pt x="79" y="7"/>
                </a:cubicBezTo>
                <a:cubicBezTo>
                  <a:pt x="79" y="7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3"/>
                </a:moveTo>
                <a:cubicBezTo>
                  <a:pt x="79" y="3"/>
                  <a:pt x="79" y="4"/>
                  <a:pt x="79" y="4"/>
                </a:cubicBezTo>
                <a:cubicBezTo>
                  <a:pt x="79" y="4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2"/>
                </a:moveTo>
                <a:cubicBezTo>
                  <a:pt x="79" y="2"/>
                  <a:pt x="79" y="3"/>
                  <a:pt x="79" y="3"/>
                </a:cubicBezTo>
                <a:cubicBezTo>
                  <a:pt x="79" y="3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1"/>
                </a:moveTo>
                <a:cubicBezTo>
                  <a:pt x="79" y="1"/>
                  <a:pt x="79" y="2"/>
                  <a:pt x="79" y="2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0"/>
                </a:moveTo>
                <a:cubicBezTo>
                  <a:pt x="79" y="0"/>
                  <a:pt x="79" y="0"/>
                  <a:pt x="79" y="1"/>
                </a:cubicBezTo>
                <a:cubicBezTo>
                  <a:pt x="79" y="0"/>
                  <a:pt x="79" y="0"/>
                  <a:pt x="79" y="0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4" name="Freeform 1478"/>
          <p:cNvSpPr>
            <a:spLocks/>
          </p:cNvSpPr>
          <p:nvPr userDrawn="1"/>
        </p:nvSpPr>
        <p:spPr bwMode="auto">
          <a:xfrm>
            <a:off x="6864193" y="1474635"/>
            <a:ext cx="310880" cy="578536"/>
          </a:xfrm>
          <a:custGeom>
            <a:avLst/>
            <a:gdLst>
              <a:gd name="T0" fmla="*/ 0 w 79"/>
              <a:gd name="T1" fmla="*/ 5 h 147"/>
              <a:gd name="T2" fmla="*/ 0 w 79"/>
              <a:gd name="T3" fmla="*/ 5 h 147"/>
              <a:gd name="T4" fmla="*/ 0 w 79"/>
              <a:gd name="T5" fmla="*/ 5 h 147"/>
              <a:gd name="T6" fmla="*/ 0 w 79"/>
              <a:gd name="T7" fmla="*/ 6 h 147"/>
              <a:gd name="T8" fmla="*/ 0 w 79"/>
              <a:gd name="T9" fmla="*/ 6 h 147"/>
              <a:gd name="T10" fmla="*/ 0 w 79"/>
              <a:gd name="T11" fmla="*/ 6 h 147"/>
              <a:gd name="T12" fmla="*/ 0 w 79"/>
              <a:gd name="T13" fmla="*/ 6 h 147"/>
              <a:gd name="T14" fmla="*/ 0 w 79"/>
              <a:gd name="T15" fmla="*/ 6 h 147"/>
              <a:gd name="T16" fmla="*/ 0 w 79"/>
              <a:gd name="T17" fmla="*/ 7 h 147"/>
              <a:gd name="T18" fmla="*/ 0 w 79"/>
              <a:gd name="T19" fmla="*/ 7 h 147"/>
              <a:gd name="T20" fmla="*/ 0 w 79"/>
              <a:gd name="T21" fmla="*/ 7 h 147"/>
              <a:gd name="T22" fmla="*/ 0 w 79"/>
              <a:gd name="T23" fmla="*/ 7 h 147"/>
              <a:gd name="T24" fmla="*/ 0 w 79"/>
              <a:gd name="T25" fmla="*/ 8 h 147"/>
              <a:gd name="T26" fmla="*/ 0 w 79"/>
              <a:gd name="T27" fmla="*/ 8 h 147"/>
              <a:gd name="T28" fmla="*/ 0 w 79"/>
              <a:gd name="T29" fmla="*/ 8 h 147"/>
              <a:gd name="T30" fmla="*/ 0 w 79"/>
              <a:gd name="T31" fmla="*/ 8 h 147"/>
              <a:gd name="T32" fmla="*/ 0 w 79"/>
              <a:gd name="T33" fmla="*/ 8 h 147"/>
              <a:gd name="T34" fmla="*/ 0 w 79"/>
              <a:gd name="T35" fmla="*/ 9 h 147"/>
              <a:gd name="T36" fmla="*/ 0 w 79"/>
              <a:gd name="T37" fmla="*/ 9 h 147"/>
              <a:gd name="T38" fmla="*/ 0 w 79"/>
              <a:gd name="T39" fmla="*/ 9 h 147"/>
              <a:gd name="T40" fmla="*/ 0 w 79"/>
              <a:gd name="T41" fmla="*/ 9 h 147"/>
              <a:gd name="T42" fmla="*/ 0 w 79"/>
              <a:gd name="T43" fmla="*/ 9 h 147"/>
              <a:gd name="T44" fmla="*/ 0 w 79"/>
              <a:gd name="T45" fmla="*/ 10 h 147"/>
              <a:gd name="T46" fmla="*/ 0 w 79"/>
              <a:gd name="T47" fmla="*/ 10 h 147"/>
              <a:gd name="T48" fmla="*/ 0 w 79"/>
              <a:gd name="T49" fmla="*/ 10 h 147"/>
              <a:gd name="T50" fmla="*/ 0 w 79"/>
              <a:gd name="T51" fmla="*/ 11 h 147"/>
              <a:gd name="T52" fmla="*/ 0 w 79"/>
              <a:gd name="T53" fmla="*/ 11 h 147"/>
              <a:gd name="T54" fmla="*/ 0 w 79"/>
              <a:gd name="T55" fmla="*/ 11 h 147"/>
              <a:gd name="T56" fmla="*/ 0 w 79"/>
              <a:gd name="T57" fmla="*/ 11 h 147"/>
              <a:gd name="T58" fmla="*/ 0 w 79"/>
              <a:gd name="T59" fmla="*/ 11 h 147"/>
              <a:gd name="T60" fmla="*/ 0 w 79"/>
              <a:gd name="T61" fmla="*/ 12 h 147"/>
              <a:gd name="T62" fmla="*/ 36 w 79"/>
              <a:gd name="T63" fmla="*/ 78 h 147"/>
              <a:gd name="T64" fmla="*/ 51 w 79"/>
              <a:gd name="T65" fmla="*/ 94 h 147"/>
              <a:gd name="T66" fmla="*/ 60 w 79"/>
              <a:gd name="T67" fmla="*/ 97 h 147"/>
              <a:gd name="T68" fmla="*/ 55 w 79"/>
              <a:gd name="T69" fmla="*/ 99 h 147"/>
              <a:gd name="T70" fmla="*/ 67 w 79"/>
              <a:gd name="T71" fmla="*/ 113 h 147"/>
              <a:gd name="T72" fmla="*/ 67 w 79"/>
              <a:gd name="T73" fmla="*/ 118 h 147"/>
              <a:gd name="T74" fmla="*/ 68 w 79"/>
              <a:gd name="T75" fmla="*/ 131 h 147"/>
              <a:gd name="T76" fmla="*/ 73 w 79"/>
              <a:gd name="T77" fmla="*/ 134 h 147"/>
              <a:gd name="T78" fmla="*/ 68 w 79"/>
              <a:gd name="T79" fmla="*/ 136 h 147"/>
              <a:gd name="T80" fmla="*/ 74 w 79"/>
              <a:gd name="T81" fmla="*/ 147 h 147"/>
              <a:gd name="T82" fmla="*/ 46 w 79"/>
              <a:gd name="T83" fmla="*/ 74 h 147"/>
              <a:gd name="T84" fmla="*/ 46 w 79"/>
              <a:gd name="T85" fmla="*/ 74 h 147"/>
              <a:gd name="T86" fmla="*/ 36 w 79"/>
              <a:gd name="T87" fmla="*/ 69 h 147"/>
              <a:gd name="T88" fmla="*/ 27 w 79"/>
              <a:gd name="T89" fmla="*/ 53 h 147"/>
              <a:gd name="T90" fmla="*/ 19 w 79"/>
              <a:gd name="T91" fmla="*/ 51 h 147"/>
              <a:gd name="T92" fmla="*/ 23 w 79"/>
              <a:gd name="T93" fmla="*/ 48 h 147"/>
              <a:gd name="T94" fmla="*/ 12 w 79"/>
              <a:gd name="T95" fmla="*/ 35 h 147"/>
              <a:gd name="T96" fmla="*/ 12 w 79"/>
              <a:gd name="T97" fmla="*/ 30 h 147"/>
              <a:gd name="T98" fmla="*/ 11 w 79"/>
              <a:gd name="T99" fmla="*/ 16 h 147"/>
              <a:gd name="T100" fmla="*/ 5 w 79"/>
              <a:gd name="T101" fmla="*/ 14 h 147"/>
              <a:gd name="T102" fmla="*/ 10 w 79"/>
              <a:gd name="T103" fmla="*/ 11 h 147"/>
              <a:gd name="T104" fmla="*/ 5 w 79"/>
              <a:gd name="T105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9" h="147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41"/>
                  <a:pt x="17" y="58"/>
                  <a:pt x="32" y="74"/>
                </a:cubicBezTo>
                <a:cubicBezTo>
                  <a:pt x="33" y="75"/>
                  <a:pt x="35" y="77"/>
                  <a:pt x="36" y="78"/>
                </a:cubicBezTo>
                <a:cubicBezTo>
                  <a:pt x="37" y="79"/>
                  <a:pt x="38" y="80"/>
                  <a:pt x="39" y="81"/>
                </a:cubicBezTo>
                <a:cubicBezTo>
                  <a:pt x="43" y="85"/>
                  <a:pt x="47" y="89"/>
                  <a:pt x="51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9" y="94"/>
                  <a:pt x="60" y="95"/>
                  <a:pt x="60" y="97"/>
                </a:cubicBezTo>
                <a:cubicBezTo>
                  <a:pt x="60" y="98"/>
                  <a:pt x="59" y="99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8" y="103"/>
                  <a:pt x="61" y="108"/>
                  <a:pt x="63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8" y="113"/>
                  <a:pt x="69" y="114"/>
                  <a:pt x="69" y="115"/>
                </a:cubicBezTo>
                <a:cubicBezTo>
                  <a:pt x="69" y="116"/>
                  <a:pt x="68" y="118"/>
                  <a:pt x="67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22"/>
                  <a:pt x="67" y="126"/>
                  <a:pt x="68" y="13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2" y="131"/>
                  <a:pt x="73" y="132"/>
                  <a:pt x="73" y="134"/>
                </a:cubicBezTo>
                <a:cubicBezTo>
                  <a:pt x="73" y="135"/>
                  <a:pt x="72" y="136"/>
                  <a:pt x="71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8"/>
                  <a:pt x="69" y="140"/>
                  <a:pt x="69" y="142"/>
                </a:cubicBezTo>
                <a:cubicBezTo>
                  <a:pt x="69" y="145"/>
                  <a:pt x="71" y="147"/>
                  <a:pt x="74" y="147"/>
                </a:cubicBezTo>
                <a:cubicBezTo>
                  <a:pt x="77" y="147"/>
                  <a:pt x="79" y="145"/>
                  <a:pt x="79" y="142"/>
                </a:cubicBezTo>
                <a:cubicBezTo>
                  <a:pt x="79" y="108"/>
                  <a:pt x="63" y="90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2"/>
                  <a:pt x="35" y="71"/>
                  <a:pt x="36" y="69"/>
                </a:cubicBezTo>
                <a:cubicBezTo>
                  <a:pt x="37" y="68"/>
                  <a:pt x="38" y="67"/>
                  <a:pt x="39" y="66"/>
                </a:cubicBezTo>
                <a:cubicBezTo>
                  <a:pt x="35" y="62"/>
                  <a:pt x="31" y="58"/>
                  <a:pt x="27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0" y="53"/>
                  <a:pt x="19" y="52"/>
                  <a:pt x="19" y="51"/>
                </a:cubicBezTo>
                <a:cubicBezTo>
                  <a:pt x="19" y="49"/>
                  <a:pt x="20" y="48"/>
                  <a:pt x="21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0" y="44"/>
                  <a:pt x="18" y="40"/>
                  <a:pt x="16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0" y="35"/>
                  <a:pt x="9" y="34"/>
                  <a:pt x="9" y="32"/>
                </a:cubicBezTo>
                <a:cubicBezTo>
                  <a:pt x="9" y="31"/>
                  <a:pt x="10" y="30"/>
                  <a:pt x="12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2" y="26"/>
                  <a:pt x="11" y="21"/>
                  <a:pt x="11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5"/>
                  <a:pt x="5" y="14"/>
                </a:cubicBezTo>
                <a:cubicBezTo>
                  <a:pt x="5" y="12"/>
                  <a:pt x="7" y="11"/>
                  <a:pt x="8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5" name="Freeform 1479"/>
          <p:cNvSpPr>
            <a:spLocks/>
          </p:cNvSpPr>
          <p:nvPr userDrawn="1"/>
        </p:nvSpPr>
        <p:spPr bwMode="auto">
          <a:xfrm>
            <a:off x="6939004" y="1664155"/>
            <a:ext cx="141309" cy="19949"/>
          </a:xfrm>
          <a:custGeom>
            <a:avLst/>
            <a:gdLst>
              <a:gd name="T0" fmla="*/ 36 w 36"/>
              <a:gd name="T1" fmla="*/ 0 h 5"/>
              <a:gd name="T2" fmla="*/ 4 w 36"/>
              <a:gd name="T3" fmla="*/ 0 h 5"/>
              <a:gd name="T4" fmla="*/ 2 w 36"/>
              <a:gd name="T5" fmla="*/ 0 h 5"/>
              <a:gd name="T6" fmla="*/ 0 w 36"/>
              <a:gd name="T7" fmla="*/ 3 h 5"/>
              <a:gd name="T8" fmla="*/ 2 w 36"/>
              <a:gd name="T9" fmla="*/ 5 h 5"/>
              <a:gd name="T10" fmla="*/ 8 w 36"/>
              <a:gd name="T11" fmla="*/ 5 h 5"/>
              <a:gd name="T12" fmla="*/ 32 w 36"/>
              <a:gd name="T13" fmla="*/ 5 h 5"/>
              <a:gd name="T14" fmla="*/ 36 w 3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5">
                <a:moveTo>
                  <a:pt x="3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3" y="4"/>
                  <a:pt x="35" y="2"/>
                  <a:pt x="3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6" name="Freeform 1480"/>
          <p:cNvSpPr>
            <a:spLocks/>
          </p:cNvSpPr>
          <p:nvPr userDrawn="1"/>
        </p:nvSpPr>
        <p:spPr bwMode="auto">
          <a:xfrm>
            <a:off x="6899105" y="1592670"/>
            <a:ext cx="221107" cy="19949"/>
          </a:xfrm>
          <a:custGeom>
            <a:avLst/>
            <a:gdLst>
              <a:gd name="T0" fmla="*/ 56 w 56"/>
              <a:gd name="T1" fmla="*/ 0 h 5"/>
              <a:gd name="T2" fmla="*/ 5 w 56"/>
              <a:gd name="T3" fmla="*/ 0 h 5"/>
              <a:gd name="T4" fmla="*/ 3 w 56"/>
              <a:gd name="T5" fmla="*/ 0 h 5"/>
              <a:gd name="T6" fmla="*/ 0 w 56"/>
              <a:gd name="T7" fmla="*/ 2 h 5"/>
              <a:gd name="T8" fmla="*/ 3 w 56"/>
              <a:gd name="T9" fmla="*/ 5 h 5"/>
              <a:gd name="T10" fmla="*/ 7 w 56"/>
              <a:gd name="T11" fmla="*/ 5 h 5"/>
              <a:gd name="T12" fmla="*/ 54 w 56"/>
              <a:gd name="T13" fmla="*/ 5 h 5"/>
              <a:gd name="T14" fmla="*/ 56 w 5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5"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7" y="5"/>
                  <a:pt x="7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3"/>
                  <a:pt x="55" y="2"/>
                  <a:pt x="5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7" name="Freeform 1481"/>
          <p:cNvSpPr>
            <a:spLocks/>
          </p:cNvSpPr>
          <p:nvPr userDrawn="1"/>
        </p:nvSpPr>
        <p:spPr bwMode="auto">
          <a:xfrm>
            <a:off x="6884142" y="1517859"/>
            <a:ext cx="247707" cy="19949"/>
          </a:xfrm>
          <a:custGeom>
            <a:avLst/>
            <a:gdLst>
              <a:gd name="T0" fmla="*/ 63 w 63"/>
              <a:gd name="T1" fmla="*/ 0 h 5"/>
              <a:gd name="T2" fmla="*/ 5 w 63"/>
              <a:gd name="T3" fmla="*/ 0 h 5"/>
              <a:gd name="T4" fmla="*/ 3 w 63"/>
              <a:gd name="T5" fmla="*/ 0 h 5"/>
              <a:gd name="T6" fmla="*/ 0 w 63"/>
              <a:gd name="T7" fmla="*/ 3 h 5"/>
              <a:gd name="T8" fmla="*/ 3 w 63"/>
              <a:gd name="T9" fmla="*/ 5 h 5"/>
              <a:gd name="T10" fmla="*/ 6 w 63"/>
              <a:gd name="T11" fmla="*/ 5 h 5"/>
              <a:gd name="T12" fmla="*/ 63 w 63"/>
              <a:gd name="T13" fmla="*/ 5 h 5"/>
              <a:gd name="T14" fmla="*/ 63 w 63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5">
                <a:moveTo>
                  <a:pt x="63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6" y="5"/>
                  <a:pt x="6" y="5"/>
                  <a:pt x="6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4"/>
                  <a:pt x="63" y="2"/>
                  <a:pt x="6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8" name="Freeform 1482"/>
          <p:cNvSpPr>
            <a:spLocks/>
          </p:cNvSpPr>
          <p:nvPr userDrawn="1"/>
        </p:nvSpPr>
        <p:spPr bwMode="auto">
          <a:xfrm>
            <a:off x="6930692" y="1845363"/>
            <a:ext cx="169571" cy="19949"/>
          </a:xfrm>
          <a:custGeom>
            <a:avLst/>
            <a:gdLst>
              <a:gd name="T0" fmla="*/ 40 w 43"/>
              <a:gd name="T1" fmla="*/ 0 h 5"/>
              <a:gd name="T2" fmla="*/ 34 w 43"/>
              <a:gd name="T3" fmla="*/ 0 h 5"/>
              <a:gd name="T4" fmla="*/ 10 w 43"/>
              <a:gd name="T5" fmla="*/ 0 h 5"/>
              <a:gd name="T6" fmla="*/ 2 w 43"/>
              <a:gd name="T7" fmla="*/ 0 h 5"/>
              <a:gd name="T8" fmla="*/ 0 w 43"/>
              <a:gd name="T9" fmla="*/ 3 h 5"/>
              <a:gd name="T10" fmla="*/ 2 w 43"/>
              <a:gd name="T11" fmla="*/ 5 h 5"/>
              <a:gd name="T12" fmla="*/ 6 w 43"/>
              <a:gd name="T13" fmla="*/ 5 h 5"/>
              <a:gd name="T14" fmla="*/ 38 w 43"/>
              <a:gd name="T15" fmla="*/ 5 h 5"/>
              <a:gd name="T16" fmla="*/ 40 w 43"/>
              <a:gd name="T17" fmla="*/ 5 h 5"/>
              <a:gd name="T18" fmla="*/ 43 w 43"/>
              <a:gd name="T19" fmla="*/ 3 h 5"/>
              <a:gd name="T20" fmla="*/ 40 w 4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5">
                <a:moveTo>
                  <a:pt x="40" y="0"/>
                </a:moveTo>
                <a:cubicBezTo>
                  <a:pt x="34" y="0"/>
                  <a:pt x="34" y="0"/>
                  <a:pt x="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6" y="5"/>
                  <a:pt x="6" y="5"/>
                  <a:pt x="6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2" y="5"/>
                  <a:pt x="43" y="4"/>
                  <a:pt x="43" y="3"/>
                </a:cubicBezTo>
                <a:cubicBezTo>
                  <a:pt x="43" y="1"/>
                  <a:pt x="42" y="0"/>
                  <a:pt x="4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9" name="Freeform 1483"/>
          <p:cNvSpPr>
            <a:spLocks/>
          </p:cNvSpPr>
          <p:nvPr userDrawn="1"/>
        </p:nvSpPr>
        <p:spPr bwMode="auto">
          <a:xfrm>
            <a:off x="6892455" y="1920173"/>
            <a:ext cx="242719" cy="19949"/>
          </a:xfrm>
          <a:custGeom>
            <a:avLst/>
            <a:gdLst>
              <a:gd name="T0" fmla="*/ 60 w 62"/>
              <a:gd name="T1" fmla="*/ 0 h 5"/>
              <a:gd name="T2" fmla="*/ 56 w 62"/>
              <a:gd name="T3" fmla="*/ 0 h 5"/>
              <a:gd name="T4" fmla="*/ 9 w 62"/>
              <a:gd name="T5" fmla="*/ 0 h 5"/>
              <a:gd name="T6" fmla="*/ 2 w 62"/>
              <a:gd name="T7" fmla="*/ 0 h 5"/>
              <a:gd name="T8" fmla="*/ 0 w 62"/>
              <a:gd name="T9" fmla="*/ 2 h 5"/>
              <a:gd name="T10" fmla="*/ 2 w 62"/>
              <a:gd name="T11" fmla="*/ 5 h 5"/>
              <a:gd name="T12" fmla="*/ 7 w 62"/>
              <a:gd name="T13" fmla="*/ 5 h 5"/>
              <a:gd name="T14" fmla="*/ 58 w 62"/>
              <a:gd name="T15" fmla="*/ 5 h 5"/>
              <a:gd name="T16" fmla="*/ 60 w 62"/>
              <a:gd name="T17" fmla="*/ 5 h 5"/>
              <a:gd name="T18" fmla="*/ 62 w 62"/>
              <a:gd name="T19" fmla="*/ 2 h 5"/>
              <a:gd name="T20" fmla="*/ 60 w 6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" h="5">
                <a:moveTo>
                  <a:pt x="60" y="0"/>
                </a:moveTo>
                <a:cubicBezTo>
                  <a:pt x="56" y="0"/>
                  <a:pt x="56" y="0"/>
                  <a:pt x="56" y="0"/>
                </a:cubicBezTo>
                <a:cubicBezTo>
                  <a:pt x="9" y="0"/>
                  <a:pt x="9" y="0"/>
                  <a:pt x="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1" y="5"/>
                  <a:pt x="62" y="3"/>
                  <a:pt x="62" y="2"/>
                </a:cubicBezTo>
                <a:cubicBezTo>
                  <a:pt x="62" y="1"/>
                  <a:pt x="61" y="0"/>
                  <a:pt x="6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0" name="Freeform 1484"/>
          <p:cNvSpPr>
            <a:spLocks/>
          </p:cNvSpPr>
          <p:nvPr userDrawn="1"/>
        </p:nvSpPr>
        <p:spPr bwMode="auto">
          <a:xfrm>
            <a:off x="6875831" y="1989998"/>
            <a:ext cx="275968" cy="19949"/>
          </a:xfrm>
          <a:custGeom>
            <a:avLst/>
            <a:gdLst>
              <a:gd name="T0" fmla="*/ 68 w 70"/>
              <a:gd name="T1" fmla="*/ 0 h 5"/>
              <a:gd name="T2" fmla="*/ 65 w 70"/>
              <a:gd name="T3" fmla="*/ 0 h 5"/>
              <a:gd name="T4" fmla="*/ 8 w 70"/>
              <a:gd name="T5" fmla="*/ 0 h 5"/>
              <a:gd name="T6" fmla="*/ 2 w 70"/>
              <a:gd name="T7" fmla="*/ 0 h 5"/>
              <a:gd name="T8" fmla="*/ 0 w 70"/>
              <a:gd name="T9" fmla="*/ 3 h 5"/>
              <a:gd name="T10" fmla="*/ 2 w 70"/>
              <a:gd name="T11" fmla="*/ 5 h 5"/>
              <a:gd name="T12" fmla="*/ 7 w 70"/>
              <a:gd name="T13" fmla="*/ 5 h 5"/>
              <a:gd name="T14" fmla="*/ 65 w 70"/>
              <a:gd name="T15" fmla="*/ 5 h 5"/>
              <a:gd name="T16" fmla="*/ 68 w 70"/>
              <a:gd name="T17" fmla="*/ 5 h 5"/>
              <a:gd name="T18" fmla="*/ 70 w 70"/>
              <a:gd name="T19" fmla="*/ 3 h 5"/>
              <a:gd name="T20" fmla="*/ 68 w 70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5"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4"/>
                  <a:pt x="70" y="3"/>
                </a:cubicBezTo>
                <a:cubicBezTo>
                  <a:pt x="70" y="1"/>
                  <a:pt x="69" y="0"/>
                  <a:pt x="6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1" name="Freeform 1485"/>
          <p:cNvSpPr>
            <a:spLocks/>
          </p:cNvSpPr>
          <p:nvPr userDrawn="1"/>
        </p:nvSpPr>
        <p:spPr bwMode="auto">
          <a:xfrm>
            <a:off x="6990540" y="1474635"/>
            <a:ext cx="184533" cy="290931"/>
          </a:xfrm>
          <a:custGeom>
            <a:avLst/>
            <a:gdLst>
              <a:gd name="T0" fmla="*/ 36 w 47"/>
              <a:gd name="T1" fmla="*/ 11 h 74"/>
              <a:gd name="T2" fmla="*/ 31 w 47"/>
              <a:gd name="T3" fmla="*/ 35 h 74"/>
              <a:gd name="T4" fmla="*/ 7 w 47"/>
              <a:gd name="T5" fmla="*/ 66 h 74"/>
              <a:gd name="T6" fmla="*/ 14 w 47"/>
              <a:gd name="T7" fmla="*/ 74 h 74"/>
              <a:gd name="T8" fmla="*/ 46 w 47"/>
              <a:gd name="T9" fmla="*/ 21 h 74"/>
              <a:gd name="T10" fmla="*/ 46 w 47"/>
              <a:gd name="T11" fmla="*/ 20 h 74"/>
              <a:gd name="T12" fmla="*/ 46 w 47"/>
              <a:gd name="T13" fmla="*/ 20 h 74"/>
              <a:gd name="T14" fmla="*/ 46 w 47"/>
              <a:gd name="T15" fmla="*/ 20 h 74"/>
              <a:gd name="T16" fmla="*/ 46 w 47"/>
              <a:gd name="T17" fmla="*/ 19 h 74"/>
              <a:gd name="T18" fmla="*/ 46 w 47"/>
              <a:gd name="T19" fmla="*/ 18 h 74"/>
              <a:gd name="T20" fmla="*/ 46 w 47"/>
              <a:gd name="T21" fmla="*/ 18 h 74"/>
              <a:gd name="T22" fmla="*/ 46 w 47"/>
              <a:gd name="T23" fmla="*/ 17 h 74"/>
              <a:gd name="T24" fmla="*/ 46 w 47"/>
              <a:gd name="T25" fmla="*/ 17 h 74"/>
              <a:gd name="T26" fmla="*/ 46 w 47"/>
              <a:gd name="T27" fmla="*/ 17 h 74"/>
              <a:gd name="T28" fmla="*/ 46 w 47"/>
              <a:gd name="T29" fmla="*/ 16 h 74"/>
              <a:gd name="T30" fmla="*/ 46 w 47"/>
              <a:gd name="T31" fmla="*/ 16 h 74"/>
              <a:gd name="T32" fmla="*/ 46 w 47"/>
              <a:gd name="T33" fmla="*/ 16 h 74"/>
              <a:gd name="T34" fmla="*/ 46 w 47"/>
              <a:gd name="T35" fmla="*/ 15 h 74"/>
              <a:gd name="T36" fmla="*/ 46 w 47"/>
              <a:gd name="T37" fmla="*/ 15 h 74"/>
              <a:gd name="T38" fmla="*/ 46 w 47"/>
              <a:gd name="T39" fmla="*/ 14 h 74"/>
              <a:gd name="T40" fmla="*/ 46 w 47"/>
              <a:gd name="T41" fmla="*/ 14 h 74"/>
              <a:gd name="T42" fmla="*/ 46 w 47"/>
              <a:gd name="T43" fmla="*/ 14 h 74"/>
              <a:gd name="T44" fmla="*/ 46 w 47"/>
              <a:gd name="T45" fmla="*/ 14 h 74"/>
              <a:gd name="T46" fmla="*/ 46 w 47"/>
              <a:gd name="T47" fmla="*/ 13 h 74"/>
              <a:gd name="T48" fmla="*/ 46 w 47"/>
              <a:gd name="T49" fmla="*/ 13 h 74"/>
              <a:gd name="T50" fmla="*/ 47 w 47"/>
              <a:gd name="T51" fmla="*/ 13 h 74"/>
              <a:gd name="T52" fmla="*/ 47 w 47"/>
              <a:gd name="T53" fmla="*/ 12 h 74"/>
              <a:gd name="T54" fmla="*/ 47 w 47"/>
              <a:gd name="T55" fmla="*/ 12 h 74"/>
              <a:gd name="T56" fmla="*/ 47 w 47"/>
              <a:gd name="T57" fmla="*/ 12 h 74"/>
              <a:gd name="T58" fmla="*/ 47 w 47"/>
              <a:gd name="T59" fmla="*/ 11 h 74"/>
              <a:gd name="T60" fmla="*/ 47 w 47"/>
              <a:gd name="T61" fmla="*/ 11 h 74"/>
              <a:gd name="T62" fmla="*/ 47 w 47"/>
              <a:gd name="T63" fmla="*/ 11 h 74"/>
              <a:gd name="T64" fmla="*/ 47 w 47"/>
              <a:gd name="T65" fmla="*/ 10 h 74"/>
              <a:gd name="T66" fmla="*/ 47 w 47"/>
              <a:gd name="T67" fmla="*/ 10 h 74"/>
              <a:gd name="T68" fmla="*/ 47 w 47"/>
              <a:gd name="T69" fmla="*/ 10 h 74"/>
              <a:gd name="T70" fmla="*/ 47 w 47"/>
              <a:gd name="T71" fmla="*/ 10 h 74"/>
              <a:gd name="T72" fmla="*/ 47 w 47"/>
              <a:gd name="T73" fmla="*/ 9 h 74"/>
              <a:gd name="T74" fmla="*/ 47 w 47"/>
              <a:gd name="T75" fmla="*/ 9 h 74"/>
              <a:gd name="T76" fmla="*/ 47 w 47"/>
              <a:gd name="T77" fmla="*/ 9 h 74"/>
              <a:gd name="T78" fmla="*/ 47 w 47"/>
              <a:gd name="T79" fmla="*/ 8 h 74"/>
              <a:gd name="T80" fmla="*/ 47 w 47"/>
              <a:gd name="T81" fmla="*/ 8 h 74"/>
              <a:gd name="T82" fmla="*/ 47 w 47"/>
              <a:gd name="T83" fmla="*/ 8 h 74"/>
              <a:gd name="T84" fmla="*/ 47 w 47"/>
              <a:gd name="T85" fmla="*/ 7 h 74"/>
              <a:gd name="T86" fmla="*/ 47 w 47"/>
              <a:gd name="T87" fmla="*/ 7 h 74"/>
              <a:gd name="T88" fmla="*/ 47 w 47"/>
              <a:gd name="T89" fmla="*/ 7 h 74"/>
              <a:gd name="T90" fmla="*/ 47 w 47"/>
              <a:gd name="T91" fmla="*/ 6 h 74"/>
              <a:gd name="T92" fmla="*/ 47 w 47"/>
              <a:gd name="T93" fmla="*/ 6 h 74"/>
              <a:gd name="T94" fmla="*/ 47 w 47"/>
              <a:gd name="T95" fmla="*/ 6 h 74"/>
              <a:gd name="T96" fmla="*/ 47 w 47"/>
              <a:gd name="T97" fmla="*/ 6 h 74"/>
              <a:gd name="T98" fmla="*/ 47 w 47"/>
              <a:gd name="T99" fmla="*/ 5 h 74"/>
              <a:gd name="T100" fmla="*/ 47 w 47"/>
              <a:gd name="T101" fmla="*/ 5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7" h="74">
                <a:moveTo>
                  <a:pt x="42" y="0"/>
                </a:move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9"/>
                  <a:pt x="36" y="11"/>
                </a:cubicBezTo>
                <a:cubicBezTo>
                  <a:pt x="36" y="13"/>
                  <a:pt x="36" y="15"/>
                  <a:pt x="36" y="16"/>
                </a:cubicBezTo>
                <a:cubicBezTo>
                  <a:pt x="35" y="21"/>
                  <a:pt x="34" y="26"/>
                  <a:pt x="33" y="30"/>
                </a:cubicBezTo>
                <a:cubicBezTo>
                  <a:pt x="32" y="32"/>
                  <a:pt x="31" y="33"/>
                  <a:pt x="31" y="35"/>
                </a:cubicBezTo>
                <a:cubicBezTo>
                  <a:pt x="29" y="40"/>
                  <a:pt x="26" y="44"/>
                  <a:pt x="23" y="48"/>
                </a:cubicBezTo>
                <a:cubicBezTo>
                  <a:pt x="22" y="50"/>
                  <a:pt x="20" y="52"/>
                  <a:pt x="19" y="53"/>
                </a:cubicBezTo>
                <a:cubicBezTo>
                  <a:pt x="15" y="58"/>
                  <a:pt x="11" y="62"/>
                  <a:pt x="7" y="66"/>
                </a:cubicBezTo>
                <a:cubicBezTo>
                  <a:pt x="6" y="67"/>
                  <a:pt x="5" y="68"/>
                  <a:pt x="4" y="69"/>
                </a:cubicBezTo>
                <a:cubicBezTo>
                  <a:pt x="3" y="71"/>
                  <a:pt x="1" y="72"/>
                  <a:pt x="0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28" y="60"/>
                  <a:pt x="41" y="45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2"/>
                  <a:pt x="45" y="0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2" name="Freeform 1486"/>
          <p:cNvSpPr>
            <a:spLocks noEditPoints="1"/>
          </p:cNvSpPr>
          <p:nvPr userDrawn="1"/>
        </p:nvSpPr>
        <p:spPr bwMode="auto">
          <a:xfrm>
            <a:off x="7158450" y="412324"/>
            <a:ext cx="1514500" cy="1516163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4" name="Freeform 1488"/>
          <p:cNvSpPr>
            <a:spLocks noEditPoints="1"/>
          </p:cNvSpPr>
          <p:nvPr userDrawn="1"/>
        </p:nvSpPr>
        <p:spPr bwMode="auto">
          <a:xfrm>
            <a:off x="7878293" y="1183705"/>
            <a:ext cx="83123" cy="31587"/>
          </a:xfrm>
          <a:custGeom>
            <a:avLst/>
            <a:gdLst>
              <a:gd name="T0" fmla="*/ 50 w 50"/>
              <a:gd name="T1" fmla="*/ 17 h 19"/>
              <a:gd name="T2" fmla="*/ 0 w 50"/>
              <a:gd name="T3" fmla="*/ 17 h 19"/>
              <a:gd name="T4" fmla="*/ 0 w 50"/>
              <a:gd name="T5" fmla="*/ 19 h 19"/>
              <a:gd name="T6" fmla="*/ 50 w 50"/>
              <a:gd name="T7" fmla="*/ 19 h 19"/>
              <a:gd name="T8" fmla="*/ 50 w 50"/>
              <a:gd name="T9" fmla="*/ 17 h 19"/>
              <a:gd name="T10" fmla="*/ 50 w 50"/>
              <a:gd name="T11" fmla="*/ 0 h 19"/>
              <a:gd name="T12" fmla="*/ 0 w 50"/>
              <a:gd name="T13" fmla="*/ 0 h 19"/>
              <a:gd name="T14" fmla="*/ 0 w 50"/>
              <a:gd name="T15" fmla="*/ 2 h 19"/>
              <a:gd name="T16" fmla="*/ 50 w 50"/>
              <a:gd name="T17" fmla="*/ 2 h 19"/>
              <a:gd name="T18" fmla="*/ 50 w 50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close/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  <a:close/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6" name="Freeform 1489"/>
          <p:cNvSpPr>
            <a:spLocks noEditPoints="1"/>
          </p:cNvSpPr>
          <p:nvPr userDrawn="1"/>
        </p:nvSpPr>
        <p:spPr bwMode="auto">
          <a:xfrm>
            <a:off x="7878293" y="1183705"/>
            <a:ext cx="83123" cy="31587"/>
          </a:xfrm>
          <a:custGeom>
            <a:avLst/>
            <a:gdLst>
              <a:gd name="T0" fmla="*/ 50 w 50"/>
              <a:gd name="T1" fmla="*/ 17 h 19"/>
              <a:gd name="T2" fmla="*/ 0 w 50"/>
              <a:gd name="T3" fmla="*/ 17 h 19"/>
              <a:gd name="T4" fmla="*/ 0 w 50"/>
              <a:gd name="T5" fmla="*/ 19 h 19"/>
              <a:gd name="T6" fmla="*/ 50 w 50"/>
              <a:gd name="T7" fmla="*/ 19 h 19"/>
              <a:gd name="T8" fmla="*/ 50 w 50"/>
              <a:gd name="T9" fmla="*/ 17 h 19"/>
              <a:gd name="T10" fmla="*/ 50 w 50"/>
              <a:gd name="T11" fmla="*/ 0 h 19"/>
              <a:gd name="T12" fmla="*/ 0 w 50"/>
              <a:gd name="T13" fmla="*/ 0 h 19"/>
              <a:gd name="T14" fmla="*/ 0 w 50"/>
              <a:gd name="T15" fmla="*/ 2 h 19"/>
              <a:gd name="T16" fmla="*/ 50 w 50"/>
              <a:gd name="T17" fmla="*/ 2 h 19"/>
              <a:gd name="T18" fmla="*/ 50 w 50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7" name="Freeform 1490"/>
          <p:cNvSpPr>
            <a:spLocks/>
          </p:cNvSpPr>
          <p:nvPr userDrawn="1"/>
        </p:nvSpPr>
        <p:spPr bwMode="auto">
          <a:xfrm>
            <a:off x="7823432" y="1266828"/>
            <a:ext cx="83123" cy="256019"/>
          </a:xfrm>
          <a:custGeom>
            <a:avLst/>
            <a:gdLst>
              <a:gd name="T0" fmla="*/ 11 w 21"/>
              <a:gd name="T1" fmla="*/ 0 h 65"/>
              <a:gd name="T2" fmla="*/ 10 w 21"/>
              <a:gd name="T3" fmla="*/ 0 h 65"/>
              <a:gd name="T4" fmla="*/ 0 w 21"/>
              <a:gd name="T5" fmla="*/ 11 h 65"/>
              <a:gd name="T6" fmla="*/ 0 w 21"/>
              <a:gd name="T7" fmla="*/ 55 h 65"/>
              <a:gd name="T8" fmla="*/ 11 w 21"/>
              <a:gd name="T9" fmla="*/ 65 h 65"/>
              <a:gd name="T10" fmla="*/ 11 w 21"/>
              <a:gd name="T11" fmla="*/ 65 h 65"/>
              <a:gd name="T12" fmla="*/ 11 w 21"/>
              <a:gd name="T13" fmla="*/ 65 h 65"/>
              <a:gd name="T14" fmla="*/ 21 w 21"/>
              <a:gd name="T15" fmla="*/ 55 h 65"/>
              <a:gd name="T16" fmla="*/ 21 w 21"/>
              <a:gd name="T17" fmla="*/ 11 h 65"/>
              <a:gd name="T18" fmla="*/ 11 w 21"/>
              <a:gd name="T1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6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8" name="Freeform 1491"/>
          <p:cNvSpPr>
            <a:spLocks/>
          </p:cNvSpPr>
          <p:nvPr userDrawn="1"/>
        </p:nvSpPr>
        <p:spPr bwMode="auto">
          <a:xfrm>
            <a:off x="7823432" y="1522847"/>
            <a:ext cx="83123" cy="259344"/>
          </a:xfrm>
          <a:custGeom>
            <a:avLst/>
            <a:gdLst>
              <a:gd name="T0" fmla="*/ 11 w 21"/>
              <a:gd name="T1" fmla="*/ 0 h 66"/>
              <a:gd name="T2" fmla="*/ 11 w 21"/>
              <a:gd name="T3" fmla="*/ 0 h 66"/>
              <a:gd name="T4" fmla="*/ 0 w 21"/>
              <a:gd name="T5" fmla="*/ 11 h 66"/>
              <a:gd name="T6" fmla="*/ 0 w 21"/>
              <a:gd name="T7" fmla="*/ 55 h 66"/>
              <a:gd name="T8" fmla="*/ 11 w 21"/>
              <a:gd name="T9" fmla="*/ 66 h 66"/>
              <a:gd name="T10" fmla="*/ 21 w 21"/>
              <a:gd name="T11" fmla="*/ 55 h 66"/>
              <a:gd name="T12" fmla="*/ 21 w 21"/>
              <a:gd name="T13" fmla="*/ 11 h 66"/>
              <a:gd name="T14" fmla="*/ 11 w 21"/>
              <a:gd name="T15" fmla="*/ 0 h 66"/>
              <a:gd name="T16" fmla="*/ 11 w 21"/>
              <a:gd name="T1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9" name="Freeform 1492"/>
          <p:cNvSpPr>
            <a:spLocks/>
          </p:cNvSpPr>
          <p:nvPr userDrawn="1"/>
        </p:nvSpPr>
        <p:spPr bwMode="auto">
          <a:xfrm>
            <a:off x="7924843" y="1266828"/>
            <a:ext cx="86448" cy="256019"/>
          </a:xfrm>
          <a:custGeom>
            <a:avLst/>
            <a:gdLst>
              <a:gd name="T0" fmla="*/ 11 w 22"/>
              <a:gd name="T1" fmla="*/ 0 h 65"/>
              <a:gd name="T2" fmla="*/ 11 w 22"/>
              <a:gd name="T3" fmla="*/ 0 h 65"/>
              <a:gd name="T4" fmla="*/ 0 w 22"/>
              <a:gd name="T5" fmla="*/ 11 h 65"/>
              <a:gd name="T6" fmla="*/ 0 w 22"/>
              <a:gd name="T7" fmla="*/ 55 h 65"/>
              <a:gd name="T8" fmla="*/ 11 w 22"/>
              <a:gd name="T9" fmla="*/ 65 h 65"/>
              <a:gd name="T10" fmla="*/ 11 w 22"/>
              <a:gd name="T11" fmla="*/ 65 h 65"/>
              <a:gd name="T12" fmla="*/ 11 w 22"/>
              <a:gd name="T13" fmla="*/ 65 h 65"/>
              <a:gd name="T14" fmla="*/ 22 w 22"/>
              <a:gd name="T15" fmla="*/ 55 h 65"/>
              <a:gd name="T16" fmla="*/ 22 w 22"/>
              <a:gd name="T17" fmla="*/ 11 h 65"/>
              <a:gd name="T18" fmla="*/ 11 w 22"/>
              <a:gd name="T1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65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0" name="Freeform 1493"/>
          <p:cNvSpPr>
            <a:spLocks/>
          </p:cNvSpPr>
          <p:nvPr userDrawn="1"/>
        </p:nvSpPr>
        <p:spPr bwMode="auto">
          <a:xfrm>
            <a:off x="7924843" y="1522847"/>
            <a:ext cx="86448" cy="259344"/>
          </a:xfrm>
          <a:custGeom>
            <a:avLst/>
            <a:gdLst>
              <a:gd name="T0" fmla="*/ 11 w 22"/>
              <a:gd name="T1" fmla="*/ 0 h 66"/>
              <a:gd name="T2" fmla="*/ 11 w 22"/>
              <a:gd name="T3" fmla="*/ 0 h 66"/>
              <a:gd name="T4" fmla="*/ 0 w 22"/>
              <a:gd name="T5" fmla="*/ 11 h 66"/>
              <a:gd name="T6" fmla="*/ 0 w 22"/>
              <a:gd name="T7" fmla="*/ 55 h 66"/>
              <a:gd name="T8" fmla="*/ 11 w 22"/>
              <a:gd name="T9" fmla="*/ 66 h 66"/>
              <a:gd name="T10" fmla="*/ 22 w 22"/>
              <a:gd name="T11" fmla="*/ 55 h 66"/>
              <a:gd name="T12" fmla="*/ 22 w 22"/>
              <a:gd name="T13" fmla="*/ 11 h 66"/>
              <a:gd name="T14" fmla="*/ 11 w 22"/>
              <a:gd name="T15" fmla="*/ 0 h 66"/>
              <a:gd name="T16" fmla="*/ 11 w 22"/>
              <a:gd name="T1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1" name="Freeform 1494"/>
          <p:cNvSpPr>
            <a:spLocks/>
          </p:cNvSpPr>
          <p:nvPr userDrawn="1"/>
        </p:nvSpPr>
        <p:spPr bwMode="auto">
          <a:xfrm>
            <a:off x="7961416" y="869500"/>
            <a:ext cx="149621" cy="247707"/>
          </a:xfrm>
          <a:custGeom>
            <a:avLst/>
            <a:gdLst>
              <a:gd name="T0" fmla="*/ 25 w 38"/>
              <a:gd name="T1" fmla="*/ 0 h 63"/>
              <a:gd name="T2" fmla="*/ 15 w 38"/>
              <a:gd name="T3" fmla="*/ 8 h 63"/>
              <a:gd name="T4" fmla="*/ 2 w 38"/>
              <a:gd name="T5" fmla="*/ 49 h 63"/>
              <a:gd name="T6" fmla="*/ 7 w 38"/>
              <a:gd name="T7" fmla="*/ 62 h 63"/>
              <a:gd name="T8" fmla="*/ 9 w 38"/>
              <a:gd name="T9" fmla="*/ 63 h 63"/>
              <a:gd name="T10" fmla="*/ 12 w 38"/>
              <a:gd name="T11" fmla="*/ 63 h 63"/>
              <a:gd name="T12" fmla="*/ 23 w 38"/>
              <a:gd name="T13" fmla="*/ 56 h 63"/>
              <a:gd name="T14" fmla="*/ 36 w 38"/>
              <a:gd name="T15" fmla="*/ 14 h 63"/>
              <a:gd name="T16" fmla="*/ 29 w 38"/>
              <a:gd name="T17" fmla="*/ 1 h 63"/>
              <a:gd name="T18" fmla="*/ 25 w 38"/>
              <a:gd name="T1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" h="63">
                <a:moveTo>
                  <a:pt x="25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4"/>
                  <a:pt x="2" y="59"/>
                  <a:pt x="7" y="62"/>
                </a:cubicBezTo>
                <a:cubicBezTo>
                  <a:pt x="9" y="63"/>
                  <a:pt x="9" y="63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4" y="2"/>
                  <a:pt x="29" y="1"/>
                </a:cubicBezTo>
                <a:cubicBezTo>
                  <a:pt x="28" y="0"/>
                  <a:pt x="26" y="0"/>
                  <a:pt x="2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2" name="Freeform 1495"/>
          <p:cNvSpPr>
            <a:spLocks/>
          </p:cNvSpPr>
          <p:nvPr userDrawn="1"/>
        </p:nvSpPr>
        <p:spPr bwMode="auto">
          <a:xfrm>
            <a:off x="8059502" y="901087"/>
            <a:ext cx="149621" cy="247707"/>
          </a:xfrm>
          <a:custGeom>
            <a:avLst/>
            <a:gdLst>
              <a:gd name="T0" fmla="*/ 26 w 38"/>
              <a:gd name="T1" fmla="*/ 0 h 63"/>
              <a:gd name="T2" fmla="*/ 15 w 38"/>
              <a:gd name="T3" fmla="*/ 8 h 63"/>
              <a:gd name="T4" fmla="*/ 2 w 38"/>
              <a:gd name="T5" fmla="*/ 49 h 63"/>
              <a:gd name="T6" fmla="*/ 9 w 38"/>
              <a:gd name="T7" fmla="*/ 63 h 63"/>
              <a:gd name="T8" fmla="*/ 13 w 38"/>
              <a:gd name="T9" fmla="*/ 63 h 63"/>
              <a:gd name="T10" fmla="*/ 23 w 38"/>
              <a:gd name="T11" fmla="*/ 56 h 63"/>
              <a:gd name="T12" fmla="*/ 36 w 38"/>
              <a:gd name="T13" fmla="*/ 14 h 63"/>
              <a:gd name="T14" fmla="*/ 29 w 38"/>
              <a:gd name="T15" fmla="*/ 1 h 63"/>
              <a:gd name="T16" fmla="*/ 26 w 38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63">
                <a:moveTo>
                  <a:pt x="26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4" y="61"/>
                  <a:pt x="9" y="63"/>
                </a:cubicBezTo>
                <a:cubicBezTo>
                  <a:pt x="10" y="63"/>
                  <a:pt x="11" y="63"/>
                  <a:pt x="13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5" y="2"/>
                  <a:pt x="29" y="1"/>
                </a:cubicBezTo>
                <a:cubicBezTo>
                  <a:pt x="28" y="0"/>
                  <a:pt x="27" y="0"/>
                  <a:pt x="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3" name="Freeform 1496"/>
          <p:cNvSpPr>
            <a:spLocks/>
          </p:cNvSpPr>
          <p:nvPr userDrawn="1"/>
        </p:nvSpPr>
        <p:spPr bwMode="auto">
          <a:xfrm>
            <a:off x="8039552" y="625119"/>
            <a:ext cx="141309" cy="247707"/>
          </a:xfrm>
          <a:custGeom>
            <a:avLst/>
            <a:gdLst>
              <a:gd name="T0" fmla="*/ 27 w 36"/>
              <a:gd name="T1" fmla="*/ 0 h 63"/>
              <a:gd name="T2" fmla="*/ 27 w 36"/>
              <a:gd name="T3" fmla="*/ 0 h 63"/>
              <a:gd name="T4" fmla="*/ 21 w 36"/>
              <a:gd name="T5" fmla="*/ 5 h 63"/>
              <a:gd name="T6" fmla="*/ 18 w 36"/>
              <a:gd name="T7" fmla="*/ 5 h 63"/>
              <a:gd name="T8" fmla="*/ 17 w 36"/>
              <a:gd name="T9" fmla="*/ 4 h 63"/>
              <a:gd name="T10" fmla="*/ 15 w 36"/>
              <a:gd name="T11" fmla="*/ 8 h 63"/>
              <a:gd name="T12" fmla="*/ 2 w 36"/>
              <a:gd name="T13" fmla="*/ 49 h 63"/>
              <a:gd name="T14" fmla="*/ 9 w 36"/>
              <a:gd name="T15" fmla="*/ 63 h 63"/>
              <a:gd name="T16" fmla="*/ 12 w 36"/>
              <a:gd name="T17" fmla="*/ 63 h 63"/>
              <a:gd name="T18" fmla="*/ 22 w 36"/>
              <a:gd name="T19" fmla="*/ 55 h 63"/>
              <a:gd name="T20" fmla="*/ 35 w 36"/>
              <a:gd name="T21" fmla="*/ 14 h 63"/>
              <a:gd name="T22" fmla="*/ 36 w 36"/>
              <a:gd name="T23" fmla="*/ 9 h 63"/>
              <a:gd name="T24" fmla="*/ 35 w 36"/>
              <a:gd name="T25" fmla="*/ 10 h 63"/>
              <a:gd name="T26" fmla="*/ 32 w 36"/>
              <a:gd name="T27" fmla="*/ 9 h 63"/>
              <a:gd name="T28" fmla="*/ 27 w 36"/>
              <a:gd name="T2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63">
                <a:moveTo>
                  <a:pt x="27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1"/>
                  <a:pt x="25" y="5"/>
                  <a:pt x="21" y="5"/>
                </a:cubicBezTo>
                <a:cubicBezTo>
                  <a:pt x="20" y="5"/>
                  <a:pt x="19" y="5"/>
                  <a:pt x="18" y="5"/>
                </a:cubicBezTo>
                <a:cubicBezTo>
                  <a:pt x="18" y="5"/>
                  <a:pt x="17" y="4"/>
                  <a:pt x="17" y="4"/>
                </a:cubicBezTo>
                <a:cubicBezTo>
                  <a:pt x="16" y="5"/>
                  <a:pt x="15" y="6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3" y="61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2" y="55"/>
                </a:cubicBezTo>
                <a:cubicBezTo>
                  <a:pt x="35" y="14"/>
                  <a:pt x="35" y="14"/>
                  <a:pt x="35" y="14"/>
                </a:cubicBezTo>
                <a:cubicBezTo>
                  <a:pt x="36" y="13"/>
                  <a:pt x="36" y="11"/>
                  <a:pt x="36" y="9"/>
                </a:cubicBezTo>
                <a:cubicBezTo>
                  <a:pt x="35" y="10"/>
                  <a:pt x="35" y="10"/>
                  <a:pt x="35" y="10"/>
                </a:cubicBezTo>
                <a:cubicBezTo>
                  <a:pt x="34" y="10"/>
                  <a:pt x="33" y="9"/>
                  <a:pt x="32" y="9"/>
                </a:cubicBezTo>
                <a:cubicBezTo>
                  <a:pt x="26" y="7"/>
                  <a:pt x="27" y="1"/>
                  <a:pt x="2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4" name="Freeform 1497"/>
          <p:cNvSpPr>
            <a:spLocks/>
          </p:cNvSpPr>
          <p:nvPr userDrawn="1"/>
        </p:nvSpPr>
        <p:spPr bwMode="auto">
          <a:xfrm>
            <a:off x="8137638" y="660031"/>
            <a:ext cx="141309" cy="244381"/>
          </a:xfrm>
          <a:custGeom>
            <a:avLst/>
            <a:gdLst>
              <a:gd name="T0" fmla="*/ 30 w 36"/>
              <a:gd name="T1" fmla="*/ 0 h 62"/>
              <a:gd name="T2" fmla="*/ 23 w 36"/>
              <a:gd name="T3" fmla="*/ 5 h 62"/>
              <a:gd name="T4" fmla="*/ 21 w 36"/>
              <a:gd name="T5" fmla="*/ 5 h 62"/>
              <a:gd name="T6" fmla="*/ 17 w 36"/>
              <a:gd name="T7" fmla="*/ 3 h 62"/>
              <a:gd name="T8" fmla="*/ 15 w 36"/>
              <a:gd name="T9" fmla="*/ 7 h 62"/>
              <a:gd name="T10" fmla="*/ 2 w 36"/>
              <a:gd name="T11" fmla="*/ 48 h 62"/>
              <a:gd name="T12" fmla="*/ 9 w 36"/>
              <a:gd name="T13" fmla="*/ 62 h 62"/>
              <a:gd name="T14" fmla="*/ 12 w 36"/>
              <a:gd name="T15" fmla="*/ 62 h 62"/>
              <a:gd name="T16" fmla="*/ 23 w 36"/>
              <a:gd name="T17" fmla="*/ 54 h 62"/>
              <a:gd name="T18" fmla="*/ 36 w 36"/>
              <a:gd name="T19" fmla="*/ 13 h 62"/>
              <a:gd name="T20" fmla="*/ 36 w 36"/>
              <a:gd name="T21" fmla="*/ 9 h 62"/>
              <a:gd name="T22" fmla="*/ 35 w 36"/>
              <a:gd name="T23" fmla="*/ 9 h 62"/>
              <a:gd name="T24" fmla="*/ 30 w 36"/>
              <a:gd name="T25" fmla="*/ 0 h 62"/>
              <a:gd name="T26" fmla="*/ 30 w 36"/>
              <a:gd name="T2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62">
                <a:moveTo>
                  <a:pt x="30" y="0"/>
                </a:moveTo>
                <a:cubicBezTo>
                  <a:pt x="30" y="1"/>
                  <a:pt x="28" y="5"/>
                  <a:pt x="23" y="5"/>
                </a:cubicBezTo>
                <a:cubicBezTo>
                  <a:pt x="23" y="5"/>
                  <a:pt x="22" y="5"/>
                  <a:pt x="21" y="5"/>
                </a:cubicBezTo>
                <a:cubicBezTo>
                  <a:pt x="19" y="4"/>
                  <a:pt x="18" y="3"/>
                  <a:pt x="17" y="3"/>
                </a:cubicBezTo>
                <a:cubicBezTo>
                  <a:pt x="16" y="4"/>
                  <a:pt x="16" y="5"/>
                  <a:pt x="15" y="7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54"/>
                  <a:pt x="3" y="60"/>
                  <a:pt x="9" y="62"/>
                </a:cubicBezTo>
                <a:cubicBezTo>
                  <a:pt x="10" y="62"/>
                  <a:pt x="11" y="62"/>
                  <a:pt x="12" y="62"/>
                </a:cubicBezTo>
                <a:cubicBezTo>
                  <a:pt x="17" y="62"/>
                  <a:pt x="21" y="59"/>
                  <a:pt x="23" y="5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1"/>
                  <a:pt x="36" y="9"/>
                </a:cubicBezTo>
                <a:cubicBezTo>
                  <a:pt x="36" y="9"/>
                  <a:pt x="35" y="9"/>
                  <a:pt x="35" y="9"/>
                </a:cubicBezTo>
                <a:cubicBezTo>
                  <a:pt x="28" y="7"/>
                  <a:pt x="30" y="1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5" name="Freeform 1498"/>
          <p:cNvSpPr>
            <a:spLocks/>
          </p:cNvSpPr>
          <p:nvPr userDrawn="1"/>
        </p:nvSpPr>
        <p:spPr bwMode="auto">
          <a:xfrm>
            <a:off x="7725348" y="869500"/>
            <a:ext cx="144633" cy="247707"/>
          </a:xfrm>
          <a:custGeom>
            <a:avLst/>
            <a:gdLst>
              <a:gd name="T0" fmla="*/ 12 w 37"/>
              <a:gd name="T1" fmla="*/ 0 h 63"/>
              <a:gd name="T2" fmla="*/ 9 w 37"/>
              <a:gd name="T3" fmla="*/ 1 h 63"/>
              <a:gd name="T4" fmla="*/ 2 w 37"/>
              <a:gd name="T5" fmla="*/ 14 h 63"/>
              <a:gd name="T6" fmla="*/ 15 w 37"/>
              <a:gd name="T7" fmla="*/ 56 h 63"/>
              <a:gd name="T8" fmla="*/ 26 w 37"/>
              <a:gd name="T9" fmla="*/ 63 h 63"/>
              <a:gd name="T10" fmla="*/ 29 w 37"/>
              <a:gd name="T11" fmla="*/ 63 h 63"/>
              <a:gd name="T12" fmla="*/ 29 w 37"/>
              <a:gd name="T13" fmla="*/ 63 h 63"/>
              <a:gd name="T14" fmla="*/ 32 w 37"/>
              <a:gd name="T15" fmla="*/ 61 h 63"/>
              <a:gd name="T16" fmla="*/ 32 w 37"/>
              <a:gd name="T17" fmla="*/ 61 h 63"/>
              <a:gd name="T18" fmla="*/ 36 w 37"/>
              <a:gd name="T19" fmla="*/ 49 h 63"/>
              <a:gd name="T20" fmla="*/ 23 w 37"/>
              <a:gd name="T21" fmla="*/ 8 h 63"/>
              <a:gd name="T22" fmla="*/ 12 w 37"/>
              <a:gd name="T23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7" y="60"/>
                  <a:pt x="21" y="63"/>
                  <a:pt x="26" y="63"/>
                </a:cubicBezTo>
                <a:cubicBezTo>
                  <a:pt x="27" y="63"/>
                  <a:pt x="28" y="63"/>
                  <a:pt x="29" y="63"/>
                </a:cubicBezTo>
                <a:cubicBezTo>
                  <a:pt x="29" y="63"/>
                  <a:pt x="29" y="63"/>
                  <a:pt x="29" y="63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5" y="59"/>
                  <a:pt x="37" y="54"/>
                  <a:pt x="36" y="49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6" name="Freeform 1499"/>
          <p:cNvSpPr>
            <a:spLocks/>
          </p:cNvSpPr>
          <p:nvPr userDrawn="1"/>
        </p:nvSpPr>
        <p:spPr bwMode="auto">
          <a:xfrm>
            <a:off x="7627264" y="901087"/>
            <a:ext cx="144633" cy="247707"/>
          </a:xfrm>
          <a:custGeom>
            <a:avLst/>
            <a:gdLst>
              <a:gd name="T0" fmla="*/ 12 w 37"/>
              <a:gd name="T1" fmla="*/ 0 h 63"/>
              <a:gd name="T2" fmla="*/ 9 w 37"/>
              <a:gd name="T3" fmla="*/ 1 h 63"/>
              <a:gd name="T4" fmla="*/ 2 w 37"/>
              <a:gd name="T5" fmla="*/ 14 h 63"/>
              <a:gd name="T6" fmla="*/ 15 w 37"/>
              <a:gd name="T7" fmla="*/ 56 h 63"/>
              <a:gd name="T8" fmla="*/ 25 w 37"/>
              <a:gd name="T9" fmla="*/ 63 h 63"/>
              <a:gd name="T10" fmla="*/ 29 w 37"/>
              <a:gd name="T11" fmla="*/ 63 h 63"/>
              <a:gd name="T12" fmla="*/ 36 w 37"/>
              <a:gd name="T13" fmla="*/ 49 h 63"/>
              <a:gd name="T14" fmla="*/ 22 w 37"/>
              <a:gd name="T15" fmla="*/ 8 h 63"/>
              <a:gd name="T16" fmla="*/ 12 w 37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6" y="60"/>
                  <a:pt x="21" y="63"/>
                  <a:pt x="25" y="63"/>
                </a:cubicBezTo>
                <a:cubicBezTo>
                  <a:pt x="26" y="63"/>
                  <a:pt x="27" y="63"/>
                  <a:pt x="29" y="63"/>
                </a:cubicBezTo>
                <a:cubicBezTo>
                  <a:pt x="34" y="61"/>
                  <a:pt x="37" y="55"/>
                  <a:pt x="36" y="49"/>
                </a:cubicBezTo>
                <a:cubicBezTo>
                  <a:pt x="22" y="8"/>
                  <a:pt x="22" y="8"/>
                  <a:pt x="22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7" name="Freeform 1500"/>
          <p:cNvSpPr>
            <a:spLocks/>
          </p:cNvSpPr>
          <p:nvPr userDrawn="1"/>
        </p:nvSpPr>
        <p:spPr bwMode="auto">
          <a:xfrm>
            <a:off x="7653861" y="625119"/>
            <a:ext cx="141309" cy="247707"/>
          </a:xfrm>
          <a:custGeom>
            <a:avLst/>
            <a:gdLst>
              <a:gd name="T0" fmla="*/ 9 w 36"/>
              <a:gd name="T1" fmla="*/ 0 h 63"/>
              <a:gd name="T2" fmla="*/ 4 w 36"/>
              <a:gd name="T3" fmla="*/ 9 h 63"/>
              <a:gd name="T4" fmla="*/ 1 w 36"/>
              <a:gd name="T5" fmla="*/ 10 h 63"/>
              <a:gd name="T6" fmla="*/ 0 w 36"/>
              <a:gd name="T7" fmla="*/ 9 h 63"/>
              <a:gd name="T8" fmla="*/ 0 w 36"/>
              <a:gd name="T9" fmla="*/ 14 h 63"/>
              <a:gd name="T10" fmla="*/ 13 w 36"/>
              <a:gd name="T11" fmla="*/ 55 h 63"/>
              <a:gd name="T12" fmla="*/ 24 w 36"/>
              <a:gd name="T13" fmla="*/ 63 h 63"/>
              <a:gd name="T14" fmla="*/ 27 w 36"/>
              <a:gd name="T15" fmla="*/ 63 h 63"/>
              <a:gd name="T16" fmla="*/ 34 w 36"/>
              <a:gd name="T17" fmla="*/ 49 h 63"/>
              <a:gd name="T18" fmla="*/ 21 w 36"/>
              <a:gd name="T19" fmla="*/ 8 h 63"/>
              <a:gd name="T20" fmla="*/ 19 w 36"/>
              <a:gd name="T21" fmla="*/ 4 h 63"/>
              <a:gd name="T22" fmla="*/ 18 w 36"/>
              <a:gd name="T23" fmla="*/ 5 h 63"/>
              <a:gd name="T24" fmla="*/ 15 w 36"/>
              <a:gd name="T25" fmla="*/ 5 h 63"/>
              <a:gd name="T26" fmla="*/ 9 w 36"/>
              <a:gd name="T27" fmla="*/ 0 h 63"/>
              <a:gd name="T28" fmla="*/ 9 w 36"/>
              <a:gd name="T2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63">
                <a:moveTo>
                  <a:pt x="9" y="0"/>
                </a:moveTo>
                <a:cubicBezTo>
                  <a:pt x="9" y="1"/>
                  <a:pt x="10" y="7"/>
                  <a:pt x="4" y="9"/>
                </a:cubicBezTo>
                <a:cubicBezTo>
                  <a:pt x="3" y="9"/>
                  <a:pt x="2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cubicBezTo>
                  <a:pt x="0" y="11"/>
                  <a:pt x="0" y="13"/>
                  <a:pt x="0" y="14"/>
                </a:cubicBezTo>
                <a:cubicBezTo>
                  <a:pt x="13" y="55"/>
                  <a:pt x="13" y="55"/>
                  <a:pt x="13" y="55"/>
                </a:cubicBezTo>
                <a:cubicBezTo>
                  <a:pt x="15" y="60"/>
                  <a:pt x="19" y="63"/>
                  <a:pt x="24" y="63"/>
                </a:cubicBezTo>
                <a:cubicBezTo>
                  <a:pt x="25" y="63"/>
                  <a:pt x="26" y="63"/>
                  <a:pt x="27" y="63"/>
                </a:cubicBezTo>
                <a:cubicBezTo>
                  <a:pt x="33" y="61"/>
                  <a:pt x="36" y="55"/>
                  <a:pt x="34" y="49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6"/>
                  <a:pt x="20" y="5"/>
                  <a:pt x="19" y="4"/>
                </a:cubicBezTo>
                <a:cubicBezTo>
                  <a:pt x="19" y="4"/>
                  <a:pt x="18" y="5"/>
                  <a:pt x="18" y="5"/>
                </a:cubicBezTo>
                <a:cubicBezTo>
                  <a:pt x="17" y="5"/>
                  <a:pt x="16" y="5"/>
                  <a:pt x="15" y="5"/>
                </a:cubicBezTo>
                <a:cubicBezTo>
                  <a:pt x="11" y="5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8" name="Freeform 1501"/>
          <p:cNvSpPr>
            <a:spLocks/>
          </p:cNvSpPr>
          <p:nvPr userDrawn="1"/>
        </p:nvSpPr>
        <p:spPr bwMode="auto">
          <a:xfrm>
            <a:off x="7552453" y="660031"/>
            <a:ext cx="144633" cy="244381"/>
          </a:xfrm>
          <a:custGeom>
            <a:avLst/>
            <a:gdLst>
              <a:gd name="T0" fmla="*/ 7 w 37"/>
              <a:gd name="T1" fmla="*/ 0 h 62"/>
              <a:gd name="T2" fmla="*/ 7 w 37"/>
              <a:gd name="T3" fmla="*/ 0 h 62"/>
              <a:gd name="T4" fmla="*/ 2 w 37"/>
              <a:gd name="T5" fmla="*/ 9 h 62"/>
              <a:gd name="T6" fmla="*/ 1 w 37"/>
              <a:gd name="T7" fmla="*/ 9 h 62"/>
              <a:gd name="T8" fmla="*/ 1 w 37"/>
              <a:gd name="T9" fmla="*/ 13 h 62"/>
              <a:gd name="T10" fmla="*/ 14 w 37"/>
              <a:gd name="T11" fmla="*/ 54 h 62"/>
              <a:gd name="T12" fmla="*/ 25 w 37"/>
              <a:gd name="T13" fmla="*/ 62 h 62"/>
              <a:gd name="T14" fmla="*/ 28 w 37"/>
              <a:gd name="T15" fmla="*/ 62 h 62"/>
              <a:gd name="T16" fmla="*/ 35 w 37"/>
              <a:gd name="T17" fmla="*/ 48 h 62"/>
              <a:gd name="T18" fmla="*/ 22 w 37"/>
              <a:gd name="T19" fmla="*/ 7 h 62"/>
              <a:gd name="T20" fmla="*/ 19 w 37"/>
              <a:gd name="T21" fmla="*/ 3 h 62"/>
              <a:gd name="T22" fmla="*/ 16 w 37"/>
              <a:gd name="T23" fmla="*/ 5 h 62"/>
              <a:gd name="T24" fmla="*/ 13 w 37"/>
              <a:gd name="T25" fmla="*/ 5 h 62"/>
              <a:gd name="T26" fmla="*/ 7 w 37"/>
              <a:gd name="T2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62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1"/>
                  <a:pt x="9" y="7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0" y="11"/>
                  <a:pt x="1" y="12"/>
                  <a:pt x="1" y="13"/>
                </a:cubicBezTo>
                <a:cubicBezTo>
                  <a:pt x="14" y="54"/>
                  <a:pt x="14" y="54"/>
                  <a:pt x="14" y="54"/>
                </a:cubicBezTo>
                <a:cubicBezTo>
                  <a:pt x="16" y="59"/>
                  <a:pt x="20" y="62"/>
                  <a:pt x="25" y="62"/>
                </a:cubicBezTo>
                <a:cubicBezTo>
                  <a:pt x="26" y="62"/>
                  <a:pt x="27" y="62"/>
                  <a:pt x="28" y="62"/>
                </a:cubicBezTo>
                <a:cubicBezTo>
                  <a:pt x="34" y="60"/>
                  <a:pt x="37" y="54"/>
                  <a:pt x="35" y="48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5"/>
                  <a:pt x="20" y="4"/>
                  <a:pt x="19" y="3"/>
                </a:cubicBezTo>
                <a:cubicBezTo>
                  <a:pt x="19" y="3"/>
                  <a:pt x="18" y="4"/>
                  <a:pt x="16" y="5"/>
                </a:cubicBezTo>
                <a:cubicBezTo>
                  <a:pt x="15" y="5"/>
                  <a:pt x="14" y="5"/>
                  <a:pt x="13" y="5"/>
                </a:cubicBezTo>
                <a:cubicBezTo>
                  <a:pt x="9" y="5"/>
                  <a:pt x="7" y="1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9" name="Freeform 1502"/>
          <p:cNvSpPr>
            <a:spLocks/>
          </p:cNvSpPr>
          <p:nvPr userDrawn="1"/>
        </p:nvSpPr>
        <p:spPr bwMode="auto">
          <a:xfrm>
            <a:off x="7855019" y="1175392"/>
            <a:ext cx="129672" cy="91435"/>
          </a:xfrm>
          <a:custGeom>
            <a:avLst/>
            <a:gdLst>
              <a:gd name="T0" fmla="*/ 78 w 78"/>
              <a:gd name="T1" fmla="*/ 0 h 55"/>
              <a:gd name="T2" fmla="*/ 73 w 78"/>
              <a:gd name="T3" fmla="*/ 5 h 55"/>
              <a:gd name="T4" fmla="*/ 2 w 78"/>
              <a:gd name="T5" fmla="*/ 5 h 55"/>
              <a:gd name="T6" fmla="*/ 0 w 78"/>
              <a:gd name="T7" fmla="*/ 0 h 55"/>
              <a:gd name="T8" fmla="*/ 0 w 78"/>
              <a:gd name="T9" fmla="*/ 55 h 55"/>
              <a:gd name="T10" fmla="*/ 5 w 78"/>
              <a:gd name="T11" fmla="*/ 55 h 55"/>
              <a:gd name="T12" fmla="*/ 7 w 78"/>
              <a:gd name="T13" fmla="*/ 55 h 55"/>
              <a:gd name="T14" fmla="*/ 14 w 78"/>
              <a:gd name="T15" fmla="*/ 55 h 55"/>
              <a:gd name="T16" fmla="*/ 14 w 78"/>
              <a:gd name="T17" fmla="*/ 38 h 55"/>
              <a:gd name="T18" fmla="*/ 7 w 78"/>
              <a:gd name="T19" fmla="*/ 38 h 55"/>
              <a:gd name="T20" fmla="*/ 7 w 78"/>
              <a:gd name="T21" fmla="*/ 24 h 55"/>
              <a:gd name="T22" fmla="*/ 14 w 78"/>
              <a:gd name="T23" fmla="*/ 24 h 55"/>
              <a:gd name="T24" fmla="*/ 14 w 78"/>
              <a:gd name="T25" fmla="*/ 22 h 55"/>
              <a:gd name="T26" fmla="*/ 7 w 78"/>
              <a:gd name="T27" fmla="*/ 22 h 55"/>
              <a:gd name="T28" fmla="*/ 7 w 78"/>
              <a:gd name="T29" fmla="*/ 7 h 55"/>
              <a:gd name="T30" fmla="*/ 14 w 78"/>
              <a:gd name="T31" fmla="*/ 7 h 55"/>
              <a:gd name="T32" fmla="*/ 14 w 78"/>
              <a:gd name="T33" fmla="*/ 5 h 55"/>
              <a:gd name="T34" fmla="*/ 64 w 78"/>
              <a:gd name="T35" fmla="*/ 5 h 55"/>
              <a:gd name="T36" fmla="*/ 64 w 78"/>
              <a:gd name="T37" fmla="*/ 7 h 55"/>
              <a:gd name="T38" fmla="*/ 71 w 78"/>
              <a:gd name="T39" fmla="*/ 7 h 55"/>
              <a:gd name="T40" fmla="*/ 71 w 78"/>
              <a:gd name="T41" fmla="*/ 22 h 55"/>
              <a:gd name="T42" fmla="*/ 64 w 78"/>
              <a:gd name="T43" fmla="*/ 22 h 55"/>
              <a:gd name="T44" fmla="*/ 64 w 78"/>
              <a:gd name="T45" fmla="*/ 24 h 55"/>
              <a:gd name="T46" fmla="*/ 71 w 78"/>
              <a:gd name="T47" fmla="*/ 24 h 55"/>
              <a:gd name="T48" fmla="*/ 71 w 78"/>
              <a:gd name="T49" fmla="*/ 38 h 55"/>
              <a:gd name="T50" fmla="*/ 64 w 78"/>
              <a:gd name="T51" fmla="*/ 38 h 55"/>
              <a:gd name="T52" fmla="*/ 64 w 78"/>
              <a:gd name="T53" fmla="*/ 55 h 55"/>
              <a:gd name="T54" fmla="*/ 68 w 78"/>
              <a:gd name="T55" fmla="*/ 55 h 55"/>
              <a:gd name="T56" fmla="*/ 68 w 78"/>
              <a:gd name="T57" fmla="*/ 55 h 55"/>
              <a:gd name="T58" fmla="*/ 78 w 78"/>
              <a:gd name="T59" fmla="*/ 55 h 55"/>
              <a:gd name="T60" fmla="*/ 78 w 78"/>
              <a:gd name="T6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0" name="Freeform 1503"/>
          <p:cNvSpPr>
            <a:spLocks/>
          </p:cNvSpPr>
          <p:nvPr userDrawn="1"/>
        </p:nvSpPr>
        <p:spPr bwMode="auto">
          <a:xfrm>
            <a:off x="7855019" y="1175392"/>
            <a:ext cx="129672" cy="91435"/>
          </a:xfrm>
          <a:custGeom>
            <a:avLst/>
            <a:gdLst>
              <a:gd name="T0" fmla="*/ 78 w 78"/>
              <a:gd name="T1" fmla="*/ 0 h 55"/>
              <a:gd name="T2" fmla="*/ 73 w 78"/>
              <a:gd name="T3" fmla="*/ 5 h 55"/>
              <a:gd name="T4" fmla="*/ 2 w 78"/>
              <a:gd name="T5" fmla="*/ 5 h 55"/>
              <a:gd name="T6" fmla="*/ 0 w 78"/>
              <a:gd name="T7" fmla="*/ 0 h 55"/>
              <a:gd name="T8" fmla="*/ 0 w 78"/>
              <a:gd name="T9" fmla="*/ 55 h 55"/>
              <a:gd name="T10" fmla="*/ 5 w 78"/>
              <a:gd name="T11" fmla="*/ 55 h 55"/>
              <a:gd name="T12" fmla="*/ 7 w 78"/>
              <a:gd name="T13" fmla="*/ 55 h 55"/>
              <a:gd name="T14" fmla="*/ 14 w 78"/>
              <a:gd name="T15" fmla="*/ 55 h 55"/>
              <a:gd name="T16" fmla="*/ 14 w 78"/>
              <a:gd name="T17" fmla="*/ 38 h 55"/>
              <a:gd name="T18" fmla="*/ 7 w 78"/>
              <a:gd name="T19" fmla="*/ 38 h 55"/>
              <a:gd name="T20" fmla="*/ 7 w 78"/>
              <a:gd name="T21" fmla="*/ 24 h 55"/>
              <a:gd name="T22" fmla="*/ 14 w 78"/>
              <a:gd name="T23" fmla="*/ 24 h 55"/>
              <a:gd name="T24" fmla="*/ 14 w 78"/>
              <a:gd name="T25" fmla="*/ 22 h 55"/>
              <a:gd name="T26" fmla="*/ 7 w 78"/>
              <a:gd name="T27" fmla="*/ 22 h 55"/>
              <a:gd name="T28" fmla="*/ 7 w 78"/>
              <a:gd name="T29" fmla="*/ 7 h 55"/>
              <a:gd name="T30" fmla="*/ 14 w 78"/>
              <a:gd name="T31" fmla="*/ 7 h 55"/>
              <a:gd name="T32" fmla="*/ 14 w 78"/>
              <a:gd name="T33" fmla="*/ 5 h 55"/>
              <a:gd name="T34" fmla="*/ 64 w 78"/>
              <a:gd name="T35" fmla="*/ 5 h 55"/>
              <a:gd name="T36" fmla="*/ 64 w 78"/>
              <a:gd name="T37" fmla="*/ 7 h 55"/>
              <a:gd name="T38" fmla="*/ 71 w 78"/>
              <a:gd name="T39" fmla="*/ 7 h 55"/>
              <a:gd name="T40" fmla="*/ 71 w 78"/>
              <a:gd name="T41" fmla="*/ 22 h 55"/>
              <a:gd name="T42" fmla="*/ 64 w 78"/>
              <a:gd name="T43" fmla="*/ 22 h 55"/>
              <a:gd name="T44" fmla="*/ 64 w 78"/>
              <a:gd name="T45" fmla="*/ 24 h 55"/>
              <a:gd name="T46" fmla="*/ 71 w 78"/>
              <a:gd name="T47" fmla="*/ 24 h 55"/>
              <a:gd name="T48" fmla="*/ 71 w 78"/>
              <a:gd name="T49" fmla="*/ 38 h 55"/>
              <a:gd name="T50" fmla="*/ 64 w 78"/>
              <a:gd name="T51" fmla="*/ 38 h 55"/>
              <a:gd name="T52" fmla="*/ 64 w 78"/>
              <a:gd name="T53" fmla="*/ 55 h 55"/>
              <a:gd name="T54" fmla="*/ 68 w 78"/>
              <a:gd name="T55" fmla="*/ 55 h 55"/>
              <a:gd name="T56" fmla="*/ 68 w 78"/>
              <a:gd name="T57" fmla="*/ 55 h 55"/>
              <a:gd name="T58" fmla="*/ 78 w 78"/>
              <a:gd name="T59" fmla="*/ 55 h 55"/>
              <a:gd name="T60" fmla="*/ 78 w 78"/>
              <a:gd name="T6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1" name="Freeform 1504"/>
          <p:cNvSpPr>
            <a:spLocks/>
          </p:cNvSpPr>
          <p:nvPr userDrawn="1"/>
        </p:nvSpPr>
        <p:spPr bwMode="auto">
          <a:xfrm>
            <a:off x="7826757" y="1108895"/>
            <a:ext cx="181208" cy="74811"/>
          </a:xfrm>
          <a:custGeom>
            <a:avLst/>
            <a:gdLst>
              <a:gd name="T0" fmla="*/ 14 w 109"/>
              <a:gd name="T1" fmla="*/ 0 h 45"/>
              <a:gd name="T2" fmla="*/ 7 w 109"/>
              <a:gd name="T3" fmla="*/ 5 h 45"/>
              <a:gd name="T4" fmla="*/ 0 w 109"/>
              <a:gd name="T5" fmla="*/ 7 h 45"/>
              <a:gd name="T6" fmla="*/ 17 w 109"/>
              <a:gd name="T7" fmla="*/ 40 h 45"/>
              <a:gd name="T8" fmla="*/ 19 w 109"/>
              <a:gd name="T9" fmla="*/ 45 h 45"/>
              <a:gd name="T10" fmla="*/ 90 w 109"/>
              <a:gd name="T11" fmla="*/ 45 h 45"/>
              <a:gd name="T12" fmla="*/ 95 w 109"/>
              <a:gd name="T13" fmla="*/ 40 h 45"/>
              <a:gd name="T14" fmla="*/ 109 w 109"/>
              <a:gd name="T15" fmla="*/ 7 h 45"/>
              <a:gd name="T16" fmla="*/ 102 w 109"/>
              <a:gd name="T17" fmla="*/ 5 h 45"/>
              <a:gd name="T18" fmla="*/ 97 w 109"/>
              <a:gd name="T19" fmla="*/ 2 h 45"/>
              <a:gd name="T20" fmla="*/ 95 w 109"/>
              <a:gd name="T21" fmla="*/ 0 h 45"/>
              <a:gd name="T22" fmla="*/ 83 w 109"/>
              <a:gd name="T23" fmla="*/ 31 h 45"/>
              <a:gd name="T24" fmla="*/ 29 w 109"/>
              <a:gd name="T25" fmla="*/ 31 h 45"/>
              <a:gd name="T26" fmla="*/ 14 w 109"/>
              <a:gd name="T27" fmla="*/ 0 h 45"/>
              <a:gd name="T28" fmla="*/ 14 w 109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2" name="Freeform 1505"/>
          <p:cNvSpPr>
            <a:spLocks/>
          </p:cNvSpPr>
          <p:nvPr userDrawn="1"/>
        </p:nvSpPr>
        <p:spPr bwMode="auto">
          <a:xfrm>
            <a:off x="7826757" y="1108895"/>
            <a:ext cx="181208" cy="74811"/>
          </a:xfrm>
          <a:custGeom>
            <a:avLst/>
            <a:gdLst>
              <a:gd name="T0" fmla="*/ 14 w 109"/>
              <a:gd name="T1" fmla="*/ 0 h 45"/>
              <a:gd name="T2" fmla="*/ 7 w 109"/>
              <a:gd name="T3" fmla="*/ 5 h 45"/>
              <a:gd name="T4" fmla="*/ 0 w 109"/>
              <a:gd name="T5" fmla="*/ 7 h 45"/>
              <a:gd name="T6" fmla="*/ 17 w 109"/>
              <a:gd name="T7" fmla="*/ 40 h 45"/>
              <a:gd name="T8" fmla="*/ 19 w 109"/>
              <a:gd name="T9" fmla="*/ 45 h 45"/>
              <a:gd name="T10" fmla="*/ 90 w 109"/>
              <a:gd name="T11" fmla="*/ 45 h 45"/>
              <a:gd name="T12" fmla="*/ 95 w 109"/>
              <a:gd name="T13" fmla="*/ 40 h 45"/>
              <a:gd name="T14" fmla="*/ 109 w 109"/>
              <a:gd name="T15" fmla="*/ 7 h 45"/>
              <a:gd name="T16" fmla="*/ 102 w 109"/>
              <a:gd name="T17" fmla="*/ 5 h 45"/>
              <a:gd name="T18" fmla="*/ 97 w 109"/>
              <a:gd name="T19" fmla="*/ 2 h 45"/>
              <a:gd name="T20" fmla="*/ 95 w 109"/>
              <a:gd name="T21" fmla="*/ 0 h 45"/>
              <a:gd name="T22" fmla="*/ 83 w 109"/>
              <a:gd name="T23" fmla="*/ 31 h 45"/>
              <a:gd name="T24" fmla="*/ 29 w 109"/>
              <a:gd name="T25" fmla="*/ 31 h 45"/>
              <a:gd name="T26" fmla="*/ 14 w 109"/>
              <a:gd name="T27" fmla="*/ 0 h 45"/>
              <a:gd name="T28" fmla="*/ 14 w 109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lnTo>
                  <a:pt x="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3" name="Freeform 1506"/>
          <p:cNvSpPr>
            <a:spLocks/>
          </p:cNvSpPr>
          <p:nvPr userDrawn="1"/>
        </p:nvSpPr>
        <p:spPr bwMode="auto">
          <a:xfrm>
            <a:off x="7866656" y="1187030"/>
            <a:ext cx="106397" cy="24937"/>
          </a:xfrm>
          <a:custGeom>
            <a:avLst/>
            <a:gdLst>
              <a:gd name="T0" fmla="*/ 64 w 64"/>
              <a:gd name="T1" fmla="*/ 0 h 15"/>
              <a:gd name="T2" fmla="*/ 57 w 64"/>
              <a:gd name="T3" fmla="*/ 0 h 15"/>
              <a:gd name="T4" fmla="*/ 7 w 64"/>
              <a:gd name="T5" fmla="*/ 0 h 15"/>
              <a:gd name="T6" fmla="*/ 0 w 64"/>
              <a:gd name="T7" fmla="*/ 0 h 15"/>
              <a:gd name="T8" fmla="*/ 0 w 64"/>
              <a:gd name="T9" fmla="*/ 15 h 15"/>
              <a:gd name="T10" fmla="*/ 7 w 64"/>
              <a:gd name="T11" fmla="*/ 15 h 15"/>
              <a:gd name="T12" fmla="*/ 57 w 64"/>
              <a:gd name="T13" fmla="*/ 15 h 15"/>
              <a:gd name="T14" fmla="*/ 64 w 64"/>
              <a:gd name="T15" fmla="*/ 15 h 15"/>
              <a:gd name="T16" fmla="*/ 64 w 64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4" name="Freeform 1507"/>
          <p:cNvSpPr>
            <a:spLocks/>
          </p:cNvSpPr>
          <p:nvPr userDrawn="1"/>
        </p:nvSpPr>
        <p:spPr bwMode="auto">
          <a:xfrm>
            <a:off x="7866656" y="1187030"/>
            <a:ext cx="106397" cy="24937"/>
          </a:xfrm>
          <a:custGeom>
            <a:avLst/>
            <a:gdLst>
              <a:gd name="T0" fmla="*/ 64 w 64"/>
              <a:gd name="T1" fmla="*/ 0 h 15"/>
              <a:gd name="T2" fmla="*/ 57 w 64"/>
              <a:gd name="T3" fmla="*/ 0 h 15"/>
              <a:gd name="T4" fmla="*/ 7 w 64"/>
              <a:gd name="T5" fmla="*/ 0 h 15"/>
              <a:gd name="T6" fmla="*/ 0 w 64"/>
              <a:gd name="T7" fmla="*/ 0 h 15"/>
              <a:gd name="T8" fmla="*/ 0 w 64"/>
              <a:gd name="T9" fmla="*/ 15 h 15"/>
              <a:gd name="T10" fmla="*/ 7 w 64"/>
              <a:gd name="T11" fmla="*/ 15 h 15"/>
              <a:gd name="T12" fmla="*/ 57 w 64"/>
              <a:gd name="T13" fmla="*/ 15 h 15"/>
              <a:gd name="T14" fmla="*/ 64 w 64"/>
              <a:gd name="T15" fmla="*/ 15 h 15"/>
              <a:gd name="T16" fmla="*/ 64 w 64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5" name="Freeform 1508"/>
          <p:cNvSpPr>
            <a:spLocks/>
          </p:cNvSpPr>
          <p:nvPr userDrawn="1"/>
        </p:nvSpPr>
        <p:spPr bwMode="auto">
          <a:xfrm>
            <a:off x="7866656" y="1215292"/>
            <a:ext cx="106397" cy="23275"/>
          </a:xfrm>
          <a:custGeom>
            <a:avLst/>
            <a:gdLst>
              <a:gd name="T0" fmla="*/ 64 w 64"/>
              <a:gd name="T1" fmla="*/ 0 h 14"/>
              <a:gd name="T2" fmla="*/ 57 w 64"/>
              <a:gd name="T3" fmla="*/ 0 h 14"/>
              <a:gd name="T4" fmla="*/ 7 w 64"/>
              <a:gd name="T5" fmla="*/ 0 h 14"/>
              <a:gd name="T6" fmla="*/ 0 w 64"/>
              <a:gd name="T7" fmla="*/ 0 h 14"/>
              <a:gd name="T8" fmla="*/ 0 w 64"/>
              <a:gd name="T9" fmla="*/ 14 h 14"/>
              <a:gd name="T10" fmla="*/ 7 w 64"/>
              <a:gd name="T11" fmla="*/ 14 h 14"/>
              <a:gd name="T12" fmla="*/ 57 w 64"/>
              <a:gd name="T13" fmla="*/ 14 h 14"/>
              <a:gd name="T14" fmla="*/ 64 w 64"/>
              <a:gd name="T15" fmla="*/ 14 h 14"/>
              <a:gd name="T16" fmla="*/ 64 w 64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6" name="Freeform 1509"/>
          <p:cNvSpPr>
            <a:spLocks/>
          </p:cNvSpPr>
          <p:nvPr userDrawn="1"/>
        </p:nvSpPr>
        <p:spPr bwMode="auto">
          <a:xfrm>
            <a:off x="7866656" y="1215292"/>
            <a:ext cx="106397" cy="23275"/>
          </a:xfrm>
          <a:custGeom>
            <a:avLst/>
            <a:gdLst>
              <a:gd name="T0" fmla="*/ 64 w 64"/>
              <a:gd name="T1" fmla="*/ 0 h 14"/>
              <a:gd name="T2" fmla="*/ 57 w 64"/>
              <a:gd name="T3" fmla="*/ 0 h 14"/>
              <a:gd name="T4" fmla="*/ 7 w 64"/>
              <a:gd name="T5" fmla="*/ 0 h 14"/>
              <a:gd name="T6" fmla="*/ 0 w 64"/>
              <a:gd name="T7" fmla="*/ 0 h 14"/>
              <a:gd name="T8" fmla="*/ 0 w 64"/>
              <a:gd name="T9" fmla="*/ 14 h 14"/>
              <a:gd name="T10" fmla="*/ 7 w 64"/>
              <a:gd name="T11" fmla="*/ 14 h 14"/>
              <a:gd name="T12" fmla="*/ 57 w 64"/>
              <a:gd name="T13" fmla="*/ 14 h 14"/>
              <a:gd name="T14" fmla="*/ 64 w 64"/>
              <a:gd name="T15" fmla="*/ 14 h 14"/>
              <a:gd name="T16" fmla="*/ 64 w 64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cxnSp>
        <p:nvCxnSpPr>
          <p:cNvPr id="2509" name="Straight Connector 2508"/>
          <p:cNvCxnSpPr/>
          <p:nvPr userDrawn="1"/>
        </p:nvCxnSpPr>
        <p:spPr bwMode="auto">
          <a:xfrm>
            <a:off x="5135237" y="2703192"/>
            <a:ext cx="0" cy="265112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511" name="Rectangle 2510"/>
          <p:cNvSpPr/>
          <p:nvPr userDrawn="1"/>
        </p:nvSpPr>
        <p:spPr>
          <a:xfrm>
            <a:off x="2070951" y="3444608"/>
            <a:ext cx="2858499" cy="206229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 Front-line 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ovarian 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cancer </a:t>
            </a:r>
            <a:endParaRPr lang="en-GB" sz="4267" i="1" dirty="0">
              <a:solidFill>
                <a:srgbClr val="FFFFFF">
                  <a:lumMod val="50000"/>
                </a:srgbClr>
              </a:solidFill>
              <a:latin typeface="Imago" pitchFamily="2" charset="0"/>
              <a:ea typeface="MS PGothic" pitchFamily="34" charset="-128"/>
            </a:endParaRPr>
          </a:p>
        </p:txBody>
      </p:sp>
      <p:sp>
        <p:nvSpPr>
          <p:cNvPr id="1632" name="Rectangle 1631"/>
          <p:cNvSpPr/>
          <p:nvPr userDrawn="1"/>
        </p:nvSpPr>
        <p:spPr>
          <a:xfrm>
            <a:off x="5351821" y="3444607"/>
            <a:ext cx="2858499" cy="206229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Can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we do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better?</a:t>
            </a:r>
            <a:endParaRPr lang="en-GB" sz="4267" b="1" i="1" dirty="0">
              <a:solidFill>
                <a:srgbClr val="0066CC"/>
              </a:solidFill>
              <a:latin typeface="Imago" pitchFamily="2" charset="0"/>
              <a:ea typeface="MS PGothic" pitchFamily="34" charset="-128"/>
            </a:endParaRPr>
          </a:p>
        </p:txBody>
      </p:sp>
      <p:sp>
        <p:nvSpPr>
          <p:cNvPr id="1634" name="Rectangle 1633"/>
          <p:cNvSpPr/>
          <p:nvPr userDrawn="1"/>
        </p:nvSpPr>
        <p:spPr>
          <a:xfrm>
            <a:off x="5351821" y="5521094"/>
            <a:ext cx="1902419" cy="748795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133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Today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133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Tomorrow</a:t>
            </a:r>
          </a:p>
        </p:txBody>
      </p:sp>
      <p:sp>
        <p:nvSpPr>
          <p:cNvPr id="1633" name="Rectangle 1632"/>
          <p:cNvSpPr/>
          <p:nvPr userDrawn="1"/>
        </p:nvSpPr>
        <p:spPr>
          <a:xfrm>
            <a:off x="7567414" y="6400799"/>
            <a:ext cx="4161037" cy="292100"/>
          </a:xfrm>
          <a:prstGeom prst="rect">
            <a:avLst/>
          </a:prstGeom>
        </p:spPr>
        <p:txBody>
          <a:bodyPr wrap="square" lIns="0" anchor="b">
            <a:no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1067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</a:rPr>
              <a:t>This symposium is not intended for physicians practising in the USA</a:t>
            </a:r>
            <a:endParaRPr lang="en-GB" sz="1067" i="1" dirty="0">
              <a:solidFill>
                <a:srgbClr val="000000"/>
              </a:solidFill>
              <a:latin typeface="Imago" pitchFamily="2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12263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olding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3" name="Picture 842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4"/>
          <a:stretch/>
        </p:blipFill>
        <p:spPr>
          <a:xfrm>
            <a:off x="-15434" y="0"/>
            <a:ext cx="12207435" cy="6858000"/>
          </a:xfrm>
          <a:prstGeom prst="rect">
            <a:avLst/>
          </a:prstGeom>
        </p:spPr>
      </p:pic>
      <p:sp>
        <p:nvSpPr>
          <p:cNvPr id="844" name="Rectangle 843"/>
          <p:cNvSpPr/>
          <p:nvPr userDrawn="1"/>
        </p:nvSpPr>
        <p:spPr bwMode="auto">
          <a:xfrm>
            <a:off x="-17097" y="0"/>
            <a:ext cx="12207433" cy="6858000"/>
          </a:xfrm>
          <a:prstGeom prst="rect">
            <a:avLst/>
          </a:prstGeom>
          <a:solidFill>
            <a:srgbClr val="FFFFFF">
              <a:alpha val="89804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7" name="Rectangle 2506"/>
          <p:cNvSpPr/>
          <p:nvPr userDrawn="1"/>
        </p:nvSpPr>
        <p:spPr>
          <a:xfrm>
            <a:off x="473712" y="113533"/>
            <a:ext cx="3628389" cy="424947"/>
          </a:xfrm>
          <a:prstGeom prst="rect">
            <a:avLst/>
          </a:prstGeom>
        </p:spPr>
        <p:txBody>
          <a:bodyPr wrap="square" lIns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1333" dirty="0">
                <a:solidFill>
                  <a:srgbClr val="000000"/>
                </a:solidFill>
                <a:ea typeface="MS PGothic" pitchFamily="34" charset="-128"/>
              </a:rPr>
              <a:t> IGCS 2016 Industry Satellite Symposium </a:t>
            </a:r>
            <a:endParaRPr lang="en-GB" sz="1333" i="1" dirty="0">
              <a:solidFill>
                <a:srgbClr val="000000"/>
              </a:solidFill>
              <a:ea typeface="MS PGothic" pitchFamily="34" charset="-128"/>
            </a:endParaRPr>
          </a:p>
        </p:txBody>
      </p:sp>
      <p:sp>
        <p:nvSpPr>
          <p:cNvPr id="2307" name="Line 665"/>
          <p:cNvSpPr>
            <a:spLocks noChangeShapeType="1"/>
          </p:cNvSpPr>
          <p:nvPr userDrawn="1"/>
        </p:nvSpPr>
        <p:spPr bwMode="auto">
          <a:xfrm>
            <a:off x="708212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8" name="Line 666"/>
          <p:cNvSpPr>
            <a:spLocks noChangeShapeType="1"/>
          </p:cNvSpPr>
          <p:nvPr userDrawn="1"/>
        </p:nvSpPr>
        <p:spPr bwMode="auto">
          <a:xfrm>
            <a:off x="708212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9" name="Freeform 667"/>
          <p:cNvSpPr>
            <a:spLocks/>
          </p:cNvSpPr>
          <p:nvPr userDrawn="1"/>
        </p:nvSpPr>
        <p:spPr bwMode="auto">
          <a:xfrm>
            <a:off x="707777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0" name="Freeform 668"/>
          <p:cNvSpPr>
            <a:spLocks/>
          </p:cNvSpPr>
          <p:nvPr userDrawn="1"/>
        </p:nvSpPr>
        <p:spPr bwMode="auto">
          <a:xfrm>
            <a:off x="707777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1" name="Line 669"/>
          <p:cNvSpPr>
            <a:spLocks noChangeShapeType="1"/>
          </p:cNvSpPr>
          <p:nvPr userDrawn="1"/>
        </p:nvSpPr>
        <p:spPr bwMode="auto">
          <a:xfrm>
            <a:off x="715404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2" name="Line 670"/>
          <p:cNvSpPr>
            <a:spLocks noChangeShapeType="1"/>
          </p:cNvSpPr>
          <p:nvPr userDrawn="1"/>
        </p:nvSpPr>
        <p:spPr bwMode="auto">
          <a:xfrm>
            <a:off x="715404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3" name="Freeform 671"/>
          <p:cNvSpPr>
            <a:spLocks/>
          </p:cNvSpPr>
          <p:nvPr userDrawn="1"/>
        </p:nvSpPr>
        <p:spPr bwMode="auto">
          <a:xfrm>
            <a:off x="714968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4" name="Freeform 672"/>
          <p:cNvSpPr>
            <a:spLocks/>
          </p:cNvSpPr>
          <p:nvPr userDrawn="1"/>
        </p:nvSpPr>
        <p:spPr bwMode="auto">
          <a:xfrm>
            <a:off x="714968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5" name="Line 673"/>
          <p:cNvSpPr>
            <a:spLocks noChangeShapeType="1"/>
          </p:cNvSpPr>
          <p:nvPr userDrawn="1"/>
        </p:nvSpPr>
        <p:spPr bwMode="auto">
          <a:xfrm>
            <a:off x="722812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6" name="Line 674"/>
          <p:cNvSpPr>
            <a:spLocks noChangeShapeType="1"/>
          </p:cNvSpPr>
          <p:nvPr userDrawn="1"/>
        </p:nvSpPr>
        <p:spPr bwMode="auto">
          <a:xfrm>
            <a:off x="722812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7" name="Freeform 675"/>
          <p:cNvSpPr>
            <a:spLocks/>
          </p:cNvSpPr>
          <p:nvPr userDrawn="1"/>
        </p:nvSpPr>
        <p:spPr bwMode="auto">
          <a:xfrm>
            <a:off x="722159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8" name="Freeform 676"/>
          <p:cNvSpPr>
            <a:spLocks/>
          </p:cNvSpPr>
          <p:nvPr userDrawn="1"/>
        </p:nvSpPr>
        <p:spPr bwMode="auto">
          <a:xfrm>
            <a:off x="722159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9" name="Line 677"/>
          <p:cNvSpPr>
            <a:spLocks noChangeShapeType="1"/>
          </p:cNvSpPr>
          <p:nvPr userDrawn="1"/>
        </p:nvSpPr>
        <p:spPr bwMode="auto">
          <a:xfrm>
            <a:off x="730439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0" name="Line 678"/>
          <p:cNvSpPr>
            <a:spLocks noChangeShapeType="1"/>
          </p:cNvSpPr>
          <p:nvPr userDrawn="1"/>
        </p:nvSpPr>
        <p:spPr bwMode="auto">
          <a:xfrm>
            <a:off x="730439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1" name="Freeform 679"/>
          <p:cNvSpPr>
            <a:spLocks/>
          </p:cNvSpPr>
          <p:nvPr userDrawn="1"/>
        </p:nvSpPr>
        <p:spPr bwMode="auto">
          <a:xfrm>
            <a:off x="730003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2" name="Freeform 680"/>
          <p:cNvSpPr>
            <a:spLocks/>
          </p:cNvSpPr>
          <p:nvPr userDrawn="1"/>
        </p:nvSpPr>
        <p:spPr bwMode="auto">
          <a:xfrm>
            <a:off x="730003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3" name="Line 681"/>
          <p:cNvSpPr>
            <a:spLocks noChangeShapeType="1"/>
          </p:cNvSpPr>
          <p:nvPr userDrawn="1"/>
        </p:nvSpPr>
        <p:spPr bwMode="auto">
          <a:xfrm>
            <a:off x="737631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4" name="Line 682"/>
          <p:cNvSpPr>
            <a:spLocks noChangeShapeType="1"/>
          </p:cNvSpPr>
          <p:nvPr userDrawn="1"/>
        </p:nvSpPr>
        <p:spPr bwMode="auto">
          <a:xfrm>
            <a:off x="737631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5" name="Freeform 683"/>
          <p:cNvSpPr>
            <a:spLocks/>
          </p:cNvSpPr>
          <p:nvPr userDrawn="1"/>
        </p:nvSpPr>
        <p:spPr bwMode="auto">
          <a:xfrm>
            <a:off x="737195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6" name="Freeform 684"/>
          <p:cNvSpPr>
            <a:spLocks/>
          </p:cNvSpPr>
          <p:nvPr userDrawn="1"/>
        </p:nvSpPr>
        <p:spPr bwMode="auto">
          <a:xfrm>
            <a:off x="737195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7" name="Line 685"/>
          <p:cNvSpPr>
            <a:spLocks noChangeShapeType="1"/>
          </p:cNvSpPr>
          <p:nvPr userDrawn="1"/>
        </p:nvSpPr>
        <p:spPr bwMode="auto">
          <a:xfrm>
            <a:off x="744822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8" name="Line 686"/>
          <p:cNvSpPr>
            <a:spLocks noChangeShapeType="1"/>
          </p:cNvSpPr>
          <p:nvPr userDrawn="1"/>
        </p:nvSpPr>
        <p:spPr bwMode="auto">
          <a:xfrm>
            <a:off x="744822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9" name="Freeform 687"/>
          <p:cNvSpPr>
            <a:spLocks/>
          </p:cNvSpPr>
          <p:nvPr userDrawn="1"/>
        </p:nvSpPr>
        <p:spPr bwMode="auto">
          <a:xfrm>
            <a:off x="7443863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0" name="Freeform 688"/>
          <p:cNvSpPr>
            <a:spLocks/>
          </p:cNvSpPr>
          <p:nvPr userDrawn="1"/>
        </p:nvSpPr>
        <p:spPr bwMode="auto">
          <a:xfrm>
            <a:off x="7443863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1" name="Line 689"/>
          <p:cNvSpPr>
            <a:spLocks noChangeShapeType="1"/>
          </p:cNvSpPr>
          <p:nvPr userDrawn="1"/>
        </p:nvSpPr>
        <p:spPr bwMode="auto">
          <a:xfrm>
            <a:off x="752666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2" name="Line 690"/>
          <p:cNvSpPr>
            <a:spLocks noChangeShapeType="1"/>
          </p:cNvSpPr>
          <p:nvPr userDrawn="1"/>
        </p:nvSpPr>
        <p:spPr bwMode="auto">
          <a:xfrm>
            <a:off x="752666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3" name="Freeform 691"/>
          <p:cNvSpPr>
            <a:spLocks/>
          </p:cNvSpPr>
          <p:nvPr userDrawn="1"/>
        </p:nvSpPr>
        <p:spPr bwMode="auto">
          <a:xfrm>
            <a:off x="752013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4" name="Freeform 692"/>
          <p:cNvSpPr>
            <a:spLocks/>
          </p:cNvSpPr>
          <p:nvPr userDrawn="1"/>
        </p:nvSpPr>
        <p:spPr bwMode="auto">
          <a:xfrm>
            <a:off x="752013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5" name="Line 693"/>
          <p:cNvSpPr>
            <a:spLocks noChangeShapeType="1"/>
          </p:cNvSpPr>
          <p:nvPr userDrawn="1"/>
        </p:nvSpPr>
        <p:spPr bwMode="auto">
          <a:xfrm>
            <a:off x="759858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6" name="Line 694"/>
          <p:cNvSpPr>
            <a:spLocks noChangeShapeType="1"/>
          </p:cNvSpPr>
          <p:nvPr userDrawn="1"/>
        </p:nvSpPr>
        <p:spPr bwMode="auto">
          <a:xfrm>
            <a:off x="759858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7" name="Freeform 695"/>
          <p:cNvSpPr>
            <a:spLocks/>
          </p:cNvSpPr>
          <p:nvPr userDrawn="1"/>
        </p:nvSpPr>
        <p:spPr bwMode="auto">
          <a:xfrm>
            <a:off x="759204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8" name="Freeform 696"/>
          <p:cNvSpPr>
            <a:spLocks/>
          </p:cNvSpPr>
          <p:nvPr userDrawn="1"/>
        </p:nvSpPr>
        <p:spPr bwMode="auto">
          <a:xfrm>
            <a:off x="759204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9" name="Line 697"/>
          <p:cNvSpPr>
            <a:spLocks noChangeShapeType="1"/>
          </p:cNvSpPr>
          <p:nvPr userDrawn="1"/>
        </p:nvSpPr>
        <p:spPr bwMode="auto">
          <a:xfrm>
            <a:off x="767049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0" name="Line 698"/>
          <p:cNvSpPr>
            <a:spLocks noChangeShapeType="1"/>
          </p:cNvSpPr>
          <p:nvPr userDrawn="1"/>
        </p:nvSpPr>
        <p:spPr bwMode="auto">
          <a:xfrm>
            <a:off x="767049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1" name="Freeform 699"/>
          <p:cNvSpPr>
            <a:spLocks/>
          </p:cNvSpPr>
          <p:nvPr userDrawn="1"/>
        </p:nvSpPr>
        <p:spPr bwMode="auto">
          <a:xfrm>
            <a:off x="766613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2" name="Freeform 700"/>
          <p:cNvSpPr>
            <a:spLocks/>
          </p:cNvSpPr>
          <p:nvPr userDrawn="1"/>
        </p:nvSpPr>
        <p:spPr bwMode="auto">
          <a:xfrm>
            <a:off x="766613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3" name="Line 701"/>
          <p:cNvSpPr>
            <a:spLocks noChangeShapeType="1"/>
          </p:cNvSpPr>
          <p:nvPr userDrawn="1"/>
        </p:nvSpPr>
        <p:spPr bwMode="auto">
          <a:xfrm>
            <a:off x="774676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4" name="Line 702"/>
          <p:cNvSpPr>
            <a:spLocks noChangeShapeType="1"/>
          </p:cNvSpPr>
          <p:nvPr userDrawn="1"/>
        </p:nvSpPr>
        <p:spPr bwMode="auto">
          <a:xfrm>
            <a:off x="774676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5" name="Freeform 703"/>
          <p:cNvSpPr>
            <a:spLocks/>
          </p:cNvSpPr>
          <p:nvPr userDrawn="1"/>
        </p:nvSpPr>
        <p:spPr bwMode="auto">
          <a:xfrm>
            <a:off x="774240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6" name="Freeform 704"/>
          <p:cNvSpPr>
            <a:spLocks/>
          </p:cNvSpPr>
          <p:nvPr userDrawn="1"/>
        </p:nvSpPr>
        <p:spPr bwMode="auto">
          <a:xfrm>
            <a:off x="774240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7" name="Line 705"/>
          <p:cNvSpPr>
            <a:spLocks noChangeShapeType="1"/>
          </p:cNvSpPr>
          <p:nvPr userDrawn="1"/>
        </p:nvSpPr>
        <p:spPr bwMode="auto">
          <a:xfrm>
            <a:off x="781867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8" name="Line 706"/>
          <p:cNvSpPr>
            <a:spLocks noChangeShapeType="1"/>
          </p:cNvSpPr>
          <p:nvPr userDrawn="1"/>
        </p:nvSpPr>
        <p:spPr bwMode="auto">
          <a:xfrm>
            <a:off x="781867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9" name="Freeform 707"/>
          <p:cNvSpPr>
            <a:spLocks/>
          </p:cNvSpPr>
          <p:nvPr userDrawn="1"/>
        </p:nvSpPr>
        <p:spPr bwMode="auto">
          <a:xfrm>
            <a:off x="7814313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0" name="Freeform 708"/>
          <p:cNvSpPr>
            <a:spLocks/>
          </p:cNvSpPr>
          <p:nvPr userDrawn="1"/>
        </p:nvSpPr>
        <p:spPr bwMode="auto">
          <a:xfrm>
            <a:off x="7814313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1" name="Line 709"/>
          <p:cNvSpPr>
            <a:spLocks noChangeShapeType="1"/>
          </p:cNvSpPr>
          <p:nvPr userDrawn="1"/>
        </p:nvSpPr>
        <p:spPr bwMode="auto">
          <a:xfrm>
            <a:off x="789276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2" name="Line 710"/>
          <p:cNvSpPr>
            <a:spLocks noChangeShapeType="1"/>
          </p:cNvSpPr>
          <p:nvPr userDrawn="1"/>
        </p:nvSpPr>
        <p:spPr bwMode="auto">
          <a:xfrm>
            <a:off x="789276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3" name="Freeform 711"/>
          <p:cNvSpPr>
            <a:spLocks/>
          </p:cNvSpPr>
          <p:nvPr userDrawn="1"/>
        </p:nvSpPr>
        <p:spPr bwMode="auto">
          <a:xfrm>
            <a:off x="788622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4" name="Freeform 712"/>
          <p:cNvSpPr>
            <a:spLocks/>
          </p:cNvSpPr>
          <p:nvPr userDrawn="1"/>
        </p:nvSpPr>
        <p:spPr bwMode="auto">
          <a:xfrm>
            <a:off x="788622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5" name="Line 713"/>
          <p:cNvSpPr>
            <a:spLocks noChangeShapeType="1"/>
          </p:cNvSpPr>
          <p:nvPr userDrawn="1"/>
        </p:nvSpPr>
        <p:spPr bwMode="auto">
          <a:xfrm>
            <a:off x="796467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6" name="Line 714"/>
          <p:cNvSpPr>
            <a:spLocks noChangeShapeType="1"/>
          </p:cNvSpPr>
          <p:nvPr userDrawn="1"/>
        </p:nvSpPr>
        <p:spPr bwMode="auto">
          <a:xfrm>
            <a:off x="796467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7" name="Freeform 715"/>
          <p:cNvSpPr>
            <a:spLocks/>
          </p:cNvSpPr>
          <p:nvPr userDrawn="1"/>
        </p:nvSpPr>
        <p:spPr bwMode="auto">
          <a:xfrm>
            <a:off x="795813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8" name="Freeform 716"/>
          <p:cNvSpPr>
            <a:spLocks/>
          </p:cNvSpPr>
          <p:nvPr userDrawn="1"/>
        </p:nvSpPr>
        <p:spPr bwMode="auto">
          <a:xfrm>
            <a:off x="795813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9" name="Line 717"/>
          <p:cNvSpPr>
            <a:spLocks noChangeShapeType="1"/>
          </p:cNvSpPr>
          <p:nvPr userDrawn="1"/>
        </p:nvSpPr>
        <p:spPr bwMode="auto">
          <a:xfrm>
            <a:off x="804094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0" name="Line 718"/>
          <p:cNvSpPr>
            <a:spLocks noChangeShapeType="1"/>
          </p:cNvSpPr>
          <p:nvPr userDrawn="1"/>
        </p:nvSpPr>
        <p:spPr bwMode="auto">
          <a:xfrm>
            <a:off x="804094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1" name="Freeform 719"/>
          <p:cNvSpPr>
            <a:spLocks/>
          </p:cNvSpPr>
          <p:nvPr userDrawn="1"/>
        </p:nvSpPr>
        <p:spPr bwMode="auto">
          <a:xfrm>
            <a:off x="803658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2" name="Freeform 720"/>
          <p:cNvSpPr>
            <a:spLocks/>
          </p:cNvSpPr>
          <p:nvPr userDrawn="1"/>
        </p:nvSpPr>
        <p:spPr bwMode="auto">
          <a:xfrm>
            <a:off x="803658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3" name="Line 721"/>
          <p:cNvSpPr>
            <a:spLocks noChangeShapeType="1"/>
          </p:cNvSpPr>
          <p:nvPr userDrawn="1"/>
        </p:nvSpPr>
        <p:spPr bwMode="auto">
          <a:xfrm>
            <a:off x="811285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4" name="Line 722"/>
          <p:cNvSpPr>
            <a:spLocks noChangeShapeType="1"/>
          </p:cNvSpPr>
          <p:nvPr userDrawn="1"/>
        </p:nvSpPr>
        <p:spPr bwMode="auto">
          <a:xfrm>
            <a:off x="811285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5" name="Freeform 723"/>
          <p:cNvSpPr>
            <a:spLocks/>
          </p:cNvSpPr>
          <p:nvPr userDrawn="1"/>
        </p:nvSpPr>
        <p:spPr bwMode="auto">
          <a:xfrm>
            <a:off x="810849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6" name="Freeform 724"/>
          <p:cNvSpPr>
            <a:spLocks/>
          </p:cNvSpPr>
          <p:nvPr userDrawn="1"/>
        </p:nvSpPr>
        <p:spPr bwMode="auto">
          <a:xfrm>
            <a:off x="810849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7" name="Line 725"/>
          <p:cNvSpPr>
            <a:spLocks noChangeShapeType="1"/>
          </p:cNvSpPr>
          <p:nvPr userDrawn="1"/>
        </p:nvSpPr>
        <p:spPr bwMode="auto">
          <a:xfrm>
            <a:off x="818476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8" name="Line 726"/>
          <p:cNvSpPr>
            <a:spLocks noChangeShapeType="1"/>
          </p:cNvSpPr>
          <p:nvPr userDrawn="1"/>
        </p:nvSpPr>
        <p:spPr bwMode="auto">
          <a:xfrm>
            <a:off x="818476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9" name="Freeform 727"/>
          <p:cNvSpPr>
            <a:spLocks/>
          </p:cNvSpPr>
          <p:nvPr userDrawn="1"/>
        </p:nvSpPr>
        <p:spPr bwMode="auto">
          <a:xfrm>
            <a:off x="8180407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0" name="Freeform 728"/>
          <p:cNvSpPr>
            <a:spLocks/>
          </p:cNvSpPr>
          <p:nvPr userDrawn="1"/>
        </p:nvSpPr>
        <p:spPr bwMode="auto">
          <a:xfrm>
            <a:off x="8180407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1" name="Line 729"/>
          <p:cNvSpPr>
            <a:spLocks noChangeShapeType="1"/>
          </p:cNvSpPr>
          <p:nvPr userDrawn="1"/>
        </p:nvSpPr>
        <p:spPr bwMode="auto">
          <a:xfrm>
            <a:off x="826321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2" name="Line 730"/>
          <p:cNvSpPr>
            <a:spLocks noChangeShapeType="1"/>
          </p:cNvSpPr>
          <p:nvPr userDrawn="1"/>
        </p:nvSpPr>
        <p:spPr bwMode="auto">
          <a:xfrm>
            <a:off x="826321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3" name="Freeform 731"/>
          <p:cNvSpPr>
            <a:spLocks/>
          </p:cNvSpPr>
          <p:nvPr userDrawn="1"/>
        </p:nvSpPr>
        <p:spPr bwMode="auto">
          <a:xfrm>
            <a:off x="825667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4" name="Freeform 732"/>
          <p:cNvSpPr>
            <a:spLocks/>
          </p:cNvSpPr>
          <p:nvPr userDrawn="1"/>
        </p:nvSpPr>
        <p:spPr bwMode="auto">
          <a:xfrm>
            <a:off x="825667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5" name="Line 733"/>
          <p:cNvSpPr>
            <a:spLocks noChangeShapeType="1"/>
          </p:cNvSpPr>
          <p:nvPr userDrawn="1"/>
        </p:nvSpPr>
        <p:spPr bwMode="auto">
          <a:xfrm>
            <a:off x="833512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6" name="Line 734"/>
          <p:cNvSpPr>
            <a:spLocks noChangeShapeType="1"/>
          </p:cNvSpPr>
          <p:nvPr userDrawn="1"/>
        </p:nvSpPr>
        <p:spPr bwMode="auto">
          <a:xfrm>
            <a:off x="833512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7" name="Freeform 735"/>
          <p:cNvSpPr>
            <a:spLocks/>
          </p:cNvSpPr>
          <p:nvPr userDrawn="1"/>
        </p:nvSpPr>
        <p:spPr bwMode="auto">
          <a:xfrm>
            <a:off x="8330764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8" name="Freeform 736"/>
          <p:cNvSpPr>
            <a:spLocks/>
          </p:cNvSpPr>
          <p:nvPr userDrawn="1"/>
        </p:nvSpPr>
        <p:spPr bwMode="auto">
          <a:xfrm>
            <a:off x="8330764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9" name="Line 737"/>
          <p:cNvSpPr>
            <a:spLocks noChangeShapeType="1"/>
          </p:cNvSpPr>
          <p:nvPr userDrawn="1"/>
        </p:nvSpPr>
        <p:spPr bwMode="auto">
          <a:xfrm>
            <a:off x="8407036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0" name="Line 738"/>
          <p:cNvSpPr>
            <a:spLocks noChangeShapeType="1"/>
          </p:cNvSpPr>
          <p:nvPr userDrawn="1"/>
        </p:nvSpPr>
        <p:spPr bwMode="auto">
          <a:xfrm>
            <a:off x="8407036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1" name="Freeform 739"/>
          <p:cNvSpPr>
            <a:spLocks/>
          </p:cNvSpPr>
          <p:nvPr userDrawn="1"/>
        </p:nvSpPr>
        <p:spPr bwMode="auto">
          <a:xfrm>
            <a:off x="840267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2" name="Freeform 740"/>
          <p:cNvSpPr>
            <a:spLocks/>
          </p:cNvSpPr>
          <p:nvPr userDrawn="1"/>
        </p:nvSpPr>
        <p:spPr bwMode="auto">
          <a:xfrm>
            <a:off x="840267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3" name="Line 741"/>
          <p:cNvSpPr>
            <a:spLocks noChangeShapeType="1"/>
          </p:cNvSpPr>
          <p:nvPr userDrawn="1"/>
        </p:nvSpPr>
        <p:spPr bwMode="auto">
          <a:xfrm>
            <a:off x="848330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4" name="Line 742"/>
          <p:cNvSpPr>
            <a:spLocks noChangeShapeType="1"/>
          </p:cNvSpPr>
          <p:nvPr userDrawn="1"/>
        </p:nvSpPr>
        <p:spPr bwMode="auto">
          <a:xfrm>
            <a:off x="848330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5" name="Freeform 743"/>
          <p:cNvSpPr>
            <a:spLocks/>
          </p:cNvSpPr>
          <p:nvPr userDrawn="1"/>
        </p:nvSpPr>
        <p:spPr bwMode="auto">
          <a:xfrm>
            <a:off x="847894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6" name="Freeform 744"/>
          <p:cNvSpPr>
            <a:spLocks/>
          </p:cNvSpPr>
          <p:nvPr userDrawn="1"/>
        </p:nvSpPr>
        <p:spPr bwMode="auto">
          <a:xfrm>
            <a:off x="847894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7" name="Line 745"/>
          <p:cNvSpPr>
            <a:spLocks noChangeShapeType="1"/>
          </p:cNvSpPr>
          <p:nvPr userDrawn="1"/>
        </p:nvSpPr>
        <p:spPr bwMode="auto">
          <a:xfrm>
            <a:off x="855739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8" name="Line 746"/>
          <p:cNvSpPr>
            <a:spLocks noChangeShapeType="1"/>
          </p:cNvSpPr>
          <p:nvPr userDrawn="1"/>
        </p:nvSpPr>
        <p:spPr bwMode="auto">
          <a:xfrm>
            <a:off x="855739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9" name="Freeform 747"/>
          <p:cNvSpPr>
            <a:spLocks/>
          </p:cNvSpPr>
          <p:nvPr userDrawn="1"/>
        </p:nvSpPr>
        <p:spPr bwMode="auto">
          <a:xfrm>
            <a:off x="855085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0" name="Freeform 748"/>
          <p:cNvSpPr>
            <a:spLocks/>
          </p:cNvSpPr>
          <p:nvPr userDrawn="1"/>
        </p:nvSpPr>
        <p:spPr bwMode="auto">
          <a:xfrm>
            <a:off x="855085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1" name="Line 749"/>
          <p:cNvSpPr>
            <a:spLocks noChangeShapeType="1"/>
          </p:cNvSpPr>
          <p:nvPr userDrawn="1"/>
        </p:nvSpPr>
        <p:spPr bwMode="auto">
          <a:xfrm>
            <a:off x="862930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2" name="Line 750"/>
          <p:cNvSpPr>
            <a:spLocks noChangeShapeType="1"/>
          </p:cNvSpPr>
          <p:nvPr userDrawn="1"/>
        </p:nvSpPr>
        <p:spPr bwMode="auto">
          <a:xfrm>
            <a:off x="862930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3" name="Freeform 751"/>
          <p:cNvSpPr>
            <a:spLocks/>
          </p:cNvSpPr>
          <p:nvPr userDrawn="1"/>
        </p:nvSpPr>
        <p:spPr bwMode="auto">
          <a:xfrm>
            <a:off x="862276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4" name="Freeform 752"/>
          <p:cNvSpPr>
            <a:spLocks/>
          </p:cNvSpPr>
          <p:nvPr userDrawn="1"/>
        </p:nvSpPr>
        <p:spPr bwMode="auto">
          <a:xfrm>
            <a:off x="862276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5" name="Line 753"/>
          <p:cNvSpPr>
            <a:spLocks noChangeShapeType="1"/>
          </p:cNvSpPr>
          <p:nvPr userDrawn="1"/>
        </p:nvSpPr>
        <p:spPr bwMode="auto">
          <a:xfrm>
            <a:off x="870121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6" name="Line 754"/>
          <p:cNvSpPr>
            <a:spLocks noChangeShapeType="1"/>
          </p:cNvSpPr>
          <p:nvPr userDrawn="1"/>
        </p:nvSpPr>
        <p:spPr bwMode="auto">
          <a:xfrm>
            <a:off x="870121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7" name="Freeform 755"/>
          <p:cNvSpPr>
            <a:spLocks/>
          </p:cNvSpPr>
          <p:nvPr userDrawn="1"/>
        </p:nvSpPr>
        <p:spPr bwMode="auto">
          <a:xfrm>
            <a:off x="869467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8" name="Freeform 756"/>
          <p:cNvSpPr>
            <a:spLocks/>
          </p:cNvSpPr>
          <p:nvPr userDrawn="1"/>
        </p:nvSpPr>
        <p:spPr bwMode="auto">
          <a:xfrm>
            <a:off x="869467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9" name="Line 757"/>
          <p:cNvSpPr>
            <a:spLocks noChangeShapeType="1"/>
          </p:cNvSpPr>
          <p:nvPr userDrawn="1"/>
        </p:nvSpPr>
        <p:spPr bwMode="auto">
          <a:xfrm>
            <a:off x="877748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0" name="Line 758"/>
          <p:cNvSpPr>
            <a:spLocks noChangeShapeType="1"/>
          </p:cNvSpPr>
          <p:nvPr userDrawn="1"/>
        </p:nvSpPr>
        <p:spPr bwMode="auto">
          <a:xfrm>
            <a:off x="877748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1" name="Freeform 759"/>
          <p:cNvSpPr>
            <a:spLocks/>
          </p:cNvSpPr>
          <p:nvPr userDrawn="1"/>
        </p:nvSpPr>
        <p:spPr bwMode="auto">
          <a:xfrm>
            <a:off x="877312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2" name="Freeform 760"/>
          <p:cNvSpPr>
            <a:spLocks/>
          </p:cNvSpPr>
          <p:nvPr userDrawn="1"/>
        </p:nvSpPr>
        <p:spPr bwMode="auto">
          <a:xfrm>
            <a:off x="877312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3" name="Line 761"/>
          <p:cNvSpPr>
            <a:spLocks noChangeShapeType="1"/>
          </p:cNvSpPr>
          <p:nvPr userDrawn="1"/>
        </p:nvSpPr>
        <p:spPr bwMode="auto">
          <a:xfrm>
            <a:off x="884939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4" name="Line 762"/>
          <p:cNvSpPr>
            <a:spLocks noChangeShapeType="1"/>
          </p:cNvSpPr>
          <p:nvPr userDrawn="1"/>
        </p:nvSpPr>
        <p:spPr bwMode="auto">
          <a:xfrm>
            <a:off x="884939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5" name="Freeform 763"/>
          <p:cNvSpPr>
            <a:spLocks/>
          </p:cNvSpPr>
          <p:nvPr userDrawn="1"/>
        </p:nvSpPr>
        <p:spPr bwMode="auto">
          <a:xfrm>
            <a:off x="884504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6" name="Freeform 764"/>
          <p:cNvSpPr>
            <a:spLocks/>
          </p:cNvSpPr>
          <p:nvPr userDrawn="1"/>
        </p:nvSpPr>
        <p:spPr bwMode="auto">
          <a:xfrm>
            <a:off x="884504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7" name="Line 765"/>
          <p:cNvSpPr>
            <a:spLocks noChangeShapeType="1"/>
          </p:cNvSpPr>
          <p:nvPr userDrawn="1"/>
        </p:nvSpPr>
        <p:spPr bwMode="auto">
          <a:xfrm>
            <a:off x="892130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8" name="Line 766"/>
          <p:cNvSpPr>
            <a:spLocks noChangeShapeType="1"/>
          </p:cNvSpPr>
          <p:nvPr userDrawn="1"/>
        </p:nvSpPr>
        <p:spPr bwMode="auto">
          <a:xfrm>
            <a:off x="892130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9" name="Freeform 767"/>
          <p:cNvSpPr>
            <a:spLocks/>
          </p:cNvSpPr>
          <p:nvPr userDrawn="1"/>
        </p:nvSpPr>
        <p:spPr bwMode="auto">
          <a:xfrm>
            <a:off x="891694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0" name="Freeform 768"/>
          <p:cNvSpPr>
            <a:spLocks/>
          </p:cNvSpPr>
          <p:nvPr userDrawn="1"/>
        </p:nvSpPr>
        <p:spPr bwMode="auto">
          <a:xfrm>
            <a:off x="891694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1" name="Line 769"/>
          <p:cNvSpPr>
            <a:spLocks noChangeShapeType="1"/>
          </p:cNvSpPr>
          <p:nvPr userDrawn="1"/>
        </p:nvSpPr>
        <p:spPr bwMode="auto">
          <a:xfrm>
            <a:off x="899975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2" name="Line 770"/>
          <p:cNvSpPr>
            <a:spLocks noChangeShapeType="1"/>
          </p:cNvSpPr>
          <p:nvPr userDrawn="1"/>
        </p:nvSpPr>
        <p:spPr bwMode="auto">
          <a:xfrm>
            <a:off x="899975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3" name="Freeform 771"/>
          <p:cNvSpPr>
            <a:spLocks/>
          </p:cNvSpPr>
          <p:nvPr userDrawn="1"/>
        </p:nvSpPr>
        <p:spPr bwMode="auto">
          <a:xfrm>
            <a:off x="8995397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4" name="Freeform 772"/>
          <p:cNvSpPr>
            <a:spLocks/>
          </p:cNvSpPr>
          <p:nvPr userDrawn="1"/>
        </p:nvSpPr>
        <p:spPr bwMode="auto">
          <a:xfrm>
            <a:off x="8995397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5" name="Line 773"/>
          <p:cNvSpPr>
            <a:spLocks noChangeShapeType="1"/>
          </p:cNvSpPr>
          <p:nvPr userDrawn="1"/>
        </p:nvSpPr>
        <p:spPr bwMode="auto">
          <a:xfrm>
            <a:off x="907166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6" name="Line 774"/>
          <p:cNvSpPr>
            <a:spLocks noChangeShapeType="1"/>
          </p:cNvSpPr>
          <p:nvPr userDrawn="1"/>
        </p:nvSpPr>
        <p:spPr bwMode="auto">
          <a:xfrm>
            <a:off x="907166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7" name="Freeform 775"/>
          <p:cNvSpPr>
            <a:spLocks/>
          </p:cNvSpPr>
          <p:nvPr userDrawn="1"/>
        </p:nvSpPr>
        <p:spPr bwMode="auto">
          <a:xfrm>
            <a:off x="9067308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8" name="Freeform 776"/>
          <p:cNvSpPr>
            <a:spLocks/>
          </p:cNvSpPr>
          <p:nvPr userDrawn="1"/>
        </p:nvSpPr>
        <p:spPr bwMode="auto">
          <a:xfrm>
            <a:off x="9067308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9" name="Line 777"/>
          <p:cNvSpPr>
            <a:spLocks noChangeShapeType="1"/>
          </p:cNvSpPr>
          <p:nvPr userDrawn="1"/>
        </p:nvSpPr>
        <p:spPr bwMode="auto">
          <a:xfrm>
            <a:off x="914357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0" name="Line 778"/>
          <p:cNvSpPr>
            <a:spLocks noChangeShapeType="1"/>
          </p:cNvSpPr>
          <p:nvPr userDrawn="1"/>
        </p:nvSpPr>
        <p:spPr bwMode="auto">
          <a:xfrm>
            <a:off x="914357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1" name="Freeform 779"/>
          <p:cNvSpPr>
            <a:spLocks/>
          </p:cNvSpPr>
          <p:nvPr userDrawn="1"/>
        </p:nvSpPr>
        <p:spPr bwMode="auto">
          <a:xfrm>
            <a:off x="913922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2" name="Freeform 780"/>
          <p:cNvSpPr>
            <a:spLocks/>
          </p:cNvSpPr>
          <p:nvPr userDrawn="1"/>
        </p:nvSpPr>
        <p:spPr bwMode="auto">
          <a:xfrm>
            <a:off x="913922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3" name="Line 781"/>
          <p:cNvSpPr>
            <a:spLocks noChangeShapeType="1"/>
          </p:cNvSpPr>
          <p:nvPr userDrawn="1"/>
        </p:nvSpPr>
        <p:spPr bwMode="auto">
          <a:xfrm>
            <a:off x="922202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4" name="Line 782"/>
          <p:cNvSpPr>
            <a:spLocks noChangeShapeType="1"/>
          </p:cNvSpPr>
          <p:nvPr userDrawn="1"/>
        </p:nvSpPr>
        <p:spPr bwMode="auto">
          <a:xfrm>
            <a:off x="922202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5" name="Freeform 783"/>
          <p:cNvSpPr>
            <a:spLocks/>
          </p:cNvSpPr>
          <p:nvPr userDrawn="1"/>
        </p:nvSpPr>
        <p:spPr bwMode="auto">
          <a:xfrm>
            <a:off x="921548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6" name="Freeform 784"/>
          <p:cNvSpPr>
            <a:spLocks/>
          </p:cNvSpPr>
          <p:nvPr userDrawn="1"/>
        </p:nvSpPr>
        <p:spPr bwMode="auto">
          <a:xfrm>
            <a:off x="921548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7" name="Line 785"/>
          <p:cNvSpPr>
            <a:spLocks noChangeShapeType="1"/>
          </p:cNvSpPr>
          <p:nvPr userDrawn="1"/>
        </p:nvSpPr>
        <p:spPr bwMode="auto">
          <a:xfrm>
            <a:off x="929394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8" name="Line 786"/>
          <p:cNvSpPr>
            <a:spLocks noChangeShapeType="1"/>
          </p:cNvSpPr>
          <p:nvPr userDrawn="1"/>
        </p:nvSpPr>
        <p:spPr bwMode="auto">
          <a:xfrm>
            <a:off x="929394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9" name="Freeform 787"/>
          <p:cNvSpPr>
            <a:spLocks/>
          </p:cNvSpPr>
          <p:nvPr userDrawn="1"/>
        </p:nvSpPr>
        <p:spPr bwMode="auto">
          <a:xfrm>
            <a:off x="928740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0" name="Freeform 788"/>
          <p:cNvSpPr>
            <a:spLocks/>
          </p:cNvSpPr>
          <p:nvPr userDrawn="1"/>
        </p:nvSpPr>
        <p:spPr bwMode="auto">
          <a:xfrm>
            <a:off x="928740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1" name="Line 789"/>
          <p:cNvSpPr>
            <a:spLocks noChangeShapeType="1"/>
          </p:cNvSpPr>
          <p:nvPr userDrawn="1"/>
        </p:nvSpPr>
        <p:spPr bwMode="auto">
          <a:xfrm>
            <a:off x="936584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2" name="Line 790"/>
          <p:cNvSpPr>
            <a:spLocks noChangeShapeType="1"/>
          </p:cNvSpPr>
          <p:nvPr userDrawn="1"/>
        </p:nvSpPr>
        <p:spPr bwMode="auto">
          <a:xfrm>
            <a:off x="936584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3" name="Freeform 791"/>
          <p:cNvSpPr>
            <a:spLocks/>
          </p:cNvSpPr>
          <p:nvPr userDrawn="1"/>
        </p:nvSpPr>
        <p:spPr bwMode="auto">
          <a:xfrm>
            <a:off x="935931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4" name="Freeform 792"/>
          <p:cNvSpPr>
            <a:spLocks/>
          </p:cNvSpPr>
          <p:nvPr userDrawn="1"/>
        </p:nvSpPr>
        <p:spPr bwMode="auto">
          <a:xfrm>
            <a:off x="935931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5" name="Line 793"/>
          <p:cNvSpPr>
            <a:spLocks noChangeShapeType="1"/>
          </p:cNvSpPr>
          <p:nvPr userDrawn="1"/>
        </p:nvSpPr>
        <p:spPr bwMode="auto">
          <a:xfrm>
            <a:off x="944211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6" name="Line 794"/>
          <p:cNvSpPr>
            <a:spLocks noChangeShapeType="1"/>
          </p:cNvSpPr>
          <p:nvPr userDrawn="1"/>
        </p:nvSpPr>
        <p:spPr bwMode="auto">
          <a:xfrm>
            <a:off x="944211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7" name="Freeform 795"/>
          <p:cNvSpPr>
            <a:spLocks/>
          </p:cNvSpPr>
          <p:nvPr userDrawn="1"/>
        </p:nvSpPr>
        <p:spPr bwMode="auto">
          <a:xfrm>
            <a:off x="943776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8" name="Freeform 796"/>
          <p:cNvSpPr>
            <a:spLocks/>
          </p:cNvSpPr>
          <p:nvPr userDrawn="1"/>
        </p:nvSpPr>
        <p:spPr bwMode="auto">
          <a:xfrm>
            <a:off x="943776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9" name="Line 797"/>
          <p:cNvSpPr>
            <a:spLocks noChangeShapeType="1"/>
          </p:cNvSpPr>
          <p:nvPr userDrawn="1"/>
        </p:nvSpPr>
        <p:spPr bwMode="auto">
          <a:xfrm>
            <a:off x="951403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0" name="Line 798"/>
          <p:cNvSpPr>
            <a:spLocks noChangeShapeType="1"/>
          </p:cNvSpPr>
          <p:nvPr userDrawn="1"/>
        </p:nvSpPr>
        <p:spPr bwMode="auto">
          <a:xfrm>
            <a:off x="951403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1" name="Freeform 799"/>
          <p:cNvSpPr>
            <a:spLocks/>
          </p:cNvSpPr>
          <p:nvPr userDrawn="1"/>
        </p:nvSpPr>
        <p:spPr bwMode="auto">
          <a:xfrm>
            <a:off x="950967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2" name="Freeform 800"/>
          <p:cNvSpPr>
            <a:spLocks/>
          </p:cNvSpPr>
          <p:nvPr userDrawn="1"/>
        </p:nvSpPr>
        <p:spPr bwMode="auto">
          <a:xfrm>
            <a:off x="950967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3" name="Line 801"/>
          <p:cNvSpPr>
            <a:spLocks noChangeShapeType="1"/>
          </p:cNvSpPr>
          <p:nvPr userDrawn="1"/>
        </p:nvSpPr>
        <p:spPr bwMode="auto">
          <a:xfrm>
            <a:off x="958594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4" name="Line 802"/>
          <p:cNvSpPr>
            <a:spLocks noChangeShapeType="1"/>
          </p:cNvSpPr>
          <p:nvPr userDrawn="1"/>
        </p:nvSpPr>
        <p:spPr bwMode="auto">
          <a:xfrm>
            <a:off x="958594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5" name="Freeform 803"/>
          <p:cNvSpPr>
            <a:spLocks/>
          </p:cNvSpPr>
          <p:nvPr userDrawn="1"/>
        </p:nvSpPr>
        <p:spPr bwMode="auto">
          <a:xfrm>
            <a:off x="958158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6" name="Freeform 804"/>
          <p:cNvSpPr>
            <a:spLocks/>
          </p:cNvSpPr>
          <p:nvPr userDrawn="1"/>
        </p:nvSpPr>
        <p:spPr bwMode="auto">
          <a:xfrm>
            <a:off x="958158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7" name="Line 805"/>
          <p:cNvSpPr>
            <a:spLocks noChangeShapeType="1"/>
          </p:cNvSpPr>
          <p:nvPr userDrawn="1"/>
        </p:nvSpPr>
        <p:spPr bwMode="auto">
          <a:xfrm>
            <a:off x="965785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8" name="Line 806"/>
          <p:cNvSpPr>
            <a:spLocks noChangeShapeType="1"/>
          </p:cNvSpPr>
          <p:nvPr userDrawn="1"/>
        </p:nvSpPr>
        <p:spPr bwMode="auto">
          <a:xfrm>
            <a:off x="965785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9" name="Freeform 807"/>
          <p:cNvSpPr>
            <a:spLocks/>
          </p:cNvSpPr>
          <p:nvPr userDrawn="1"/>
        </p:nvSpPr>
        <p:spPr bwMode="auto">
          <a:xfrm>
            <a:off x="9653495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0" name="Freeform 808"/>
          <p:cNvSpPr>
            <a:spLocks/>
          </p:cNvSpPr>
          <p:nvPr userDrawn="1"/>
        </p:nvSpPr>
        <p:spPr bwMode="auto">
          <a:xfrm>
            <a:off x="9653495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1" name="Line 809"/>
          <p:cNvSpPr>
            <a:spLocks noChangeShapeType="1"/>
          </p:cNvSpPr>
          <p:nvPr userDrawn="1"/>
        </p:nvSpPr>
        <p:spPr bwMode="auto">
          <a:xfrm>
            <a:off x="973630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2" name="Line 810"/>
          <p:cNvSpPr>
            <a:spLocks noChangeShapeType="1"/>
          </p:cNvSpPr>
          <p:nvPr userDrawn="1"/>
        </p:nvSpPr>
        <p:spPr bwMode="auto">
          <a:xfrm>
            <a:off x="973630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3" name="Freeform 811"/>
          <p:cNvSpPr>
            <a:spLocks/>
          </p:cNvSpPr>
          <p:nvPr userDrawn="1"/>
        </p:nvSpPr>
        <p:spPr bwMode="auto">
          <a:xfrm>
            <a:off x="973194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4" name="Freeform 812"/>
          <p:cNvSpPr>
            <a:spLocks/>
          </p:cNvSpPr>
          <p:nvPr userDrawn="1"/>
        </p:nvSpPr>
        <p:spPr bwMode="auto">
          <a:xfrm>
            <a:off x="973194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5" name="Line 813"/>
          <p:cNvSpPr>
            <a:spLocks noChangeShapeType="1"/>
          </p:cNvSpPr>
          <p:nvPr userDrawn="1"/>
        </p:nvSpPr>
        <p:spPr bwMode="auto">
          <a:xfrm>
            <a:off x="980821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6" name="Line 814"/>
          <p:cNvSpPr>
            <a:spLocks noChangeShapeType="1"/>
          </p:cNvSpPr>
          <p:nvPr userDrawn="1"/>
        </p:nvSpPr>
        <p:spPr bwMode="auto">
          <a:xfrm>
            <a:off x="980821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7" name="Freeform 815"/>
          <p:cNvSpPr>
            <a:spLocks/>
          </p:cNvSpPr>
          <p:nvPr userDrawn="1"/>
        </p:nvSpPr>
        <p:spPr bwMode="auto">
          <a:xfrm>
            <a:off x="980385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8" name="Freeform 816"/>
          <p:cNvSpPr>
            <a:spLocks/>
          </p:cNvSpPr>
          <p:nvPr userDrawn="1"/>
        </p:nvSpPr>
        <p:spPr bwMode="auto">
          <a:xfrm>
            <a:off x="980385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9" name="Line 817"/>
          <p:cNvSpPr>
            <a:spLocks noChangeShapeType="1"/>
          </p:cNvSpPr>
          <p:nvPr userDrawn="1"/>
        </p:nvSpPr>
        <p:spPr bwMode="auto">
          <a:xfrm>
            <a:off x="988012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0" name="Line 818"/>
          <p:cNvSpPr>
            <a:spLocks noChangeShapeType="1"/>
          </p:cNvSpPr>
          <p:nvPr userDrawn="1"/>
        </p:nvSpPr>
        <p:spPr bwMode="auto">
          <a:xfrm>
            <a:off x="988012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1" name="Freeform 819"/>
          <p:cNvSpPr>
            <a:spLocks/>
          </p:cNvSpPr>
          <p:nvPr userDrawn="1"/>
        </p:nvSpPr>
        <p:spPr bwMode="auto">
          <a:xfrm>
            <a:off x="987576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2" name="Freeform 820"/>
          <p:cNvSpPr>
            <a:spLocks/>
          </p:cNvSpPr>
          <p:nvPr userDrawn="1"/>
        </p:nvSpPr>
        <p:spPr bwMode="auto">
          <a:xfrm>
            <a:off x="987576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3" name="Line 821"/>
          <p:cNvSpPr>
            <a:spLocks noChangeShapeType="1"/>
          </p:cNvSpPr>
          <p:nvPr userDrawn="1"/>
        </p:nvSpPr>
        <p:spPr bwMode="auto">
          <a:xfrm>
            <a:off x="995857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4" name="Line 822"/>
          <p:cNvSpPr>
            <a:spLocks noChangeShapeType="1"/>
          </p:cNvSpPr>
          <p:nvPr userDrawn="1"/>
        </p:nvSpPr>
        <p:spPr bwMode="auto">
          <a:xfrm>
            <a:off x="995857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5" name="Freeform 823"/>
          <p:cNvSpPr>
            <a:spLocks/>
          </p:cNvSpPr>
          <p:nvPr userDrawn="1"/>
        </p:nvSpPr>
        <p:spPr bwMode="auto">
          <a:xfrm>
            <a:off x="995203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6" name="Freeform 824"/>
          <p:cNvSpPr>
            <a:spLocks/>
          </p:cNvSpPr>
          <p:nvPr userDrawn="1"/>
        </p:nvSpPr>
        <p:spPr bwMode="auto">
          <a:xfrm>
            <a:off x="995203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7" name="Line 825"/>
          <p:cNvSpPr>
            <a:spLocks noChangeShapeType="1"/>
          </p:cNvSpPr>
          <p:nvPr userDrawn="1"/>
        </p:nvSpPr>
        <p:spPr bwMode="auto">
          <a:xfrm>
            <a:off x="1003048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8" name="Line 826"/>
          <p:cNvSpPr>
            <a:spLocks noChangeShapeType="1"/>
          </p:cNvSpPr>
          <p:nvPr userDrawn="1"/>
        </p:nvSpPr>
        <p:spPr bwMode="auto">
          <a:xfrm>
            <a:off x="1003048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9" name="Freeform 827"/>
          <p:cNvSpPr>
            <a:spLocks/>
          </p:cNvSpPr>
          <p:nvPr userDrawn="1"/>
        </p:nvSpPr>
        <p:spPr bwMode="auto">
          <a:xfrm>
            <a:off x="10023944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0" name="Freeform 828"/>
          <p:cNvSpPr>
            <a:spLocks/>
          </p:cNvSpPr>
          <p:nvPr userDrawn="1"/>
        </p:nvSpPr>
        <p:spPr bwMode="auto">
          <a:xfrm>
            <a:off x="10023944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1" name="Line 829"/>
          <p:cNvSpPr>
            <a:spLocks noChangeShapeType="1"/>
          </p:cNvSpPr>
          <p:nvPr userDrawn="1"/>
        </p:nvSpPr>
        <p:spPr bwMode="auto">
          <a:xfrm>
            <a:off x="1010239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2" name="Line 830"/>
          <p:cNvSpPr>
            <a:spLocks noChangeShapeType="1"/>
          </p:cNvSpPr>
          <p:nvPr userDrawn="1"/>
        </p:nvSpPr>
        <p:spPr bwMode="auto">
          <a:xfrm>
            <a:off x="1010239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3" name="Freeform 831"/>
          <p:cNvSpPr>
            <a:spLocks/>
          </p:cNvSpPr>
          <p:nvPr userDrawn="1"/>
        </p:nvSpPr>
        <p:spPr bwMode="auto">
          <a:xfrm>
            <a:off x="1009585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4" name="Freeform 832"/>
          <p:cNvSpPr>
            <a:spLocks/>
          </p:cNvSpPr>
          <p:nvPr userDrawn="1"/>
        </p:nvSpPr>
        <p:spPr bwMode="auto">
          <a:xfrm>
            <a:off x="1009585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5" name="Line 833"/>
          <p:cNvSpPr>
            <a:spLocks noChangeShapeType="1"/>
          </p:cNvSpPr>
          <p:nvPr userDrawn="1"/>
        </p:nvSpPr>
        <p:spPr bwMode="auto">
          <a:xfrm>
            <a:off x="1017866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6" name="Line 834"/>
          <p:cNvSpPr>
            <a:spLocks noChangeShapeType="1"/>
          </p:cNvSpPr>
          <p:nvPr userDrawn="1"/>
        </p:nvSpPr>
        <p:spPr bwMode="auto">
          <a:xfrm>
            <a:off x="1017866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7" name="Freeform 835"/>
          <p:cNvSpPr>
            <a:spLocks/>
          </p:cNvSpPr>
          <p:nvPr userDrawn="1"/>
        </p:nvSpPr>
        <p:spPr bwMode="auto">
          <a:xfrm>
            <a:off x="1017430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8" name="Freeform 836"/>
          <p:cNvSpPr>
            <a:spLocks/>
          </p:cNvSpPr>
          <p:nvPr userDrawn="1"/>
        </p:nvSpPr>
        <p:spPr bwMode="auto">
          <a:xfrm>
            <a:off x="1017430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9" name="Line 837"/>
          <p:cNvSpPr>
            <a:spLocks noChangeShapeType="1"/>
          </p:cNvSpPr>
          <p:nvPr userDrawn="1"/>
        </p:nvSpPr>
        <p:spPr bwMode="auto">
          <a:xfrm>
            <a:off x="1025057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0" name="Line 838"/>
          <p:cNvSpPr>
            <a:spLocks noChangeShapeType="1"/>
          </p:cNvSpPr>
          <p:nvPr userDrawn="1"/>
        </p:nvSpPr>
        <p:spPr bwMode="auto">
          <a:xfrm>
            <a:off x="1025057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1" name="Freeform 839"/>
          <p:cNvSpPr>
            <a:spLocks/>
          </p:cNvSpPr>
          <p:nvPr userDrawn="1"/>
        </p:nvSpPr>
        <p:spPr bwMode="auto">
          <a:xfrm>
            <a:off x="1024621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2" name="Freeform 840"/>
          <p:cNvSpPr>
            <a:spLocks/>
          </p:cNvSpPr>
          <p:nvPr userDrawn="1"/>
        </p:nvSpPr>
        <p:spPr bwMode="auto">
          <a:xfrm>
            <a:off x="1024621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3" name="Line 841"/>
          <p:cNvSpPr>
            <a:spLocks noChangeShapeType="1"/>
          </p:cNvSpPr>
          <p:nvPr userDrawn="1"/>
        </p:nvSpPr>
        <p:spPr bwMode="auto">
          <a:xfrm>
            <a:off x="1032248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4" name="Line 842"/>
          <p:cNvSpPr>
            <a:spLocks noChangeShapeType="1"/>
          </p:cNvSpPr>
          <p:nvPr userDrawn="1"/>
        </p:nvSpPr>
        <p:spPr bwMode="auto">
          <a:xfrm>
            <a:off x="1032248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5" name="Freeform 843"/>
          <p:cNvSpPr>
            <a:spLocks/>
          </p:cNvSpPr>
          <p:nvPr userDrawn="1"/>
        </p:nvSpPr>
        <p:spPr bwMode="auto">
          <a:xfrm>
            <a:off x="1031812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6" name="Freeform 844"/>
          <p:cNvSpPr>
            <a:spLocks/>
          </p:cNvSpPr>
          <p:nvPr userDrawn="1"/>
        </p:nvSpPr>
        <p:spPr bwMode="auto">
          <a:xfrm>
            <a:off x="1031812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7" name="Line 845"/>
          <p:cNvSpPr>
            <a:spLocks noChangeShapeType="1"/>
          </p:cNvSpPr>
          <p:nvPr userDrawn="1"/>
        </p:nvSpPr>
        <p:spPr bwMode="auto">
          <a:xfrm>
            <a:off x="1040093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8" name="Line 846"/>
          <p:cNvSpPr>
            <a:spLocks noChangeShapeType="1"/>
          </p:cNvSpPr>
          <p:nvPr userDrawn="1"/>
        </p:nvSpPr>
        <p:spPr bwMode="auto">
          <a:xfrm>
            <a:off x="1040093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9" name="Freeform 847"/>
          <p:cNvSpPr>
            <a:spLocks/>
          </p:cNvSpPr>
          <p:nvPr userDrawn="1"/>
        </p:nvSpPr>
        <p:spPr bwMode="auto">
          <a:xfrm>
            <a:off x="10396573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0" name="Freeform 848"/>
          <p:cNvSpPr>
            <a:spLocks/>
          </p:cNvSpPr>
          <p:nvPr userDrawn="1"/>
        </p:nvSpPr>
        <p:spPr bwMode="auto">
          <a:xfrm>
            <a:off x="10396573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1" name="Line 849"/>
          <p:cNvSpPr>
            <a:spLocks noChangeShapeType="1"/>
          </p:cNvSpPr>
          <p:nvPr userDrawn="1"/>
        </p:nvSpPr>
        <p:spPr bwMode="auto">
          <a:xfrm>
            <a:off x="1047284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2" name="Line 850"/>
          <p:cNvSpPr>
            <a:spLocks noChangeShapeType="1"/>
          </p:cNvSpPr>
          <p:nvPr userDrawn="1"/>
        </p:nvSpPr>
        <p:spPr bwMode="auto">
          <a:xfrm>
            <a:off x="1047284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3" name="Freeform 851"/>
          <p:cNvSpPr>
            <a:spLocks/>
          </p:cNvSpPr>
          <p:nvPr userDrawn="1"/>
        </p:nvSpPr>
        <p:spPr bwMode="auto">
          <a:xfrm>
            <a:off x="1046848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4" name="Freeform 852"/>
          <p:cNvSpPr>
            <a:spLocks/>
          </p:cNvSpPr>
          <p:nvPr userDrawn="1"/>
        </p:nvSpPr>
        <p:spPr bwMode="auto">
          <a:xfrm>
            <a:off x="1046848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5" name="Line 853"/>
          <p:cNvSpPr>
            <a:spLocks noChangeShapeType="1"/>
          </p:cNvSpPr>
          <p:nvPr userDrawn="1"/>
        </p:nvSpPr>
        <p:spPr bwMode="auto">
          <a:xfrm>
            <a:off x="1054475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6" name="Line 854"/>
          <p:cNvSpPr>
            <a:spLocks noChangeShapeType="1"/>
          </p:cNvSpPr>
          <p:nvPr userDrawn="1"/>
        </p:nvSpPr>
        <p:spPr bwMode="auto">
          <a:xfrm>
            <a:off x="1054475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7" name="Freeform 855"/>
          <p:cNvSpPr>
            <a:spLocks/>
          </p:cNvSpPr>
          <p:nvPr userDrawn="1"/>
        </p:nvSpPr>
        <p:spPr bwMode="auto">
          <a:xfrm>
            <a:off x="1054039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8" name="Freeform 856"/>
          <p:cNvSpPr>
            <a:spLocks/>
          </p:cNvSpPr>
          <p:nvPr userDrawn="1"/>
        </p:nvSpPr>
        <p:spPr bwMode="auto">
          <a:xfrm>
            <a:off x="1054039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9" name="Line 857"/>
          <p:cNvSpPr>
            <a:spLocks noChangeShapeType="1"/>
          </p:cNvSpPr>
          <p:nvPr userDrawn="1"/>
        </p:nvSpPr>
        <p:spPr bwMode="auto">
          <a:xfrm>
            <a:off x="1061666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0" name="Line 858"/>
          <p:cNvSpPr>
            <a:spLocks noChangeShapeType="1"/>
          </p:cNvSpPr>
          <p:nvPr userDrawn="1"/>
        </p:nvSpPr>
        <p:spPr bwMode="auto">
          <a:xfrm>
            <a:off x="1061666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1" name="Freeform 859"/>
          <p:cNvSpPr>
            <a:spLocks/>
          </p:cNvSpPr>
          <p:nvPr userDrawn="1"/>
        </p:nvSpPr>
        <p:spPr bwMode="auto">
          <a:xfrm>
            <a:off x="1061230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2" name="Freeform 860"/>
          <p:cNvSpPr>
            <a:spLocks/>
          </p:cNvSpPr>
          <p:nvPr userDrawn="1"/>
        </p:nvSpPr>
        <p:spPr bwMode="auto">
          <a:xfrm>
            <a:off x="1061230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3" name="Line 861"/>
          <p:cNvSpPr>
            <a:spLocks noChangeShapeType="1"/>
          </p:cNvSpPr>
          <p:nvPr userDrawn="1"/>
        </p:nvSpPr>
        <p:spPr bwMode="auto">
          <a:xfrm>
            <a:off x="1069511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4" name="Line 862"/>
          <p:cNvSpPr>
            <a:spLocks noChangeShapeType="1"/>
          </p:cNvSpPr>
          <p:nvPr userDrawn="1"/>
        </p:nvSpPr>
        <p:spPr bwMode="auto">
          <a:xfrm>
            <a:off x="1069511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5" name="Freeform 863"/>
          <p:cNvSpPr>
            <a:spLocks/>
          </p:cNvSpPr>
          <p:nvPr userDrawn="1"/>
        </p:nvSpPr>
        <p:spPr bwMode="auto">
          <a:xfrm>
            <a:off x="1068857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6" name="Freeform 864"/>
          <p:cNvSpPr>
            <a:spLocks/>
          </p:cNvSpPr>
          <p:nvPr userDrawn="1"/>
        </p:nvSpPr>
        <p:spPr bwMode="auto">
          <a:xfrm>
            <a:off x="1068857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7" name="Line 866"/>
          <p:cNvSpPr>
            <a:spLocks noChangeShapeType="1"/>
          </p:cNvSpPr>
          <p:nvPr userDrawn="1"/>
        </p:nvSpPr>
        <p:spPr bwMode="auto">
          <a:xfrm>
            <a:off x="1076702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8" name="Line 867"/>
          <p:cNvSpPr>
            <a:spLocks noChangeShapeType="1"/>
          </p:cNvSpPr>
          <p:nvPr userDrawn="1"/>
        </p:nvSpPr>
        <p:spPr bwMode="auto">
          <a:xfrm>
            <a:off x="1076702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9" name="Freeform 868"/>
          <p:cNvSpPr>
            <a:spLocks/>
          </p:cNvSpPr>
          <p:nvPr userDrawn="1"/>
        </p:nvSpPr>
        <p:spPr bwMode="auto">
          <a:xfrm>
            <a:off x="1076048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0" name="Freeform 869"/>
          <p:cNvSpPr>
            <a:spLocks/>
          </p:cNvSpPr>
          <p:nvPr userDrawn="1"/>
        </p:nvSpPr>
        <p:spPr bwMode="auto">
          <a:xfrm>
            <a:off x="1076048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1" name="Line 870"/>
          <p:cNvSpPr>
            <a:spLocks noChangeShapeType="1"/>
          </p:cNvSpPr>
          <p:nvPr userDrawn="1"/>
        </p:nvSpPr>
        <p:spPr bwMode="auto">
          <a:xfrm>
            <a:off x="1083893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2" name="Line 871"/>
          <p:cNvSpPr>
            <a:spLocks noChangeShapeType="1"/>
          </p:cNvSpPr>
          <p:nvPr userDrawn="1"/>
        </p:nvSpPr>
        <p:spPr bwMode="auto">
          <a:xfrm>
            <a:off x="1083893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3" name="Freeform 872"/>
          <p:cNvSpPr>
            <a:spLocks/>
          </p:cNvSpPr>
          <p:nvPr userDrawn="1"/>
        </p:nvSpPr>
        <p:spPr bwMode="auto">
          <a:xfrm>
            <a:off x="1083457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4" name="Freeform 873"/>
          <p:cNvSpPr>
            <a:spLocks/>
          </p:cNvSpPr>
          <p:nvPr userDrawn="1"/>
        </p:nvSpPr>
        <p:spPr bwMode="auto">
          <a:xfrm>
            <a:off x="1083457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5" name="Line 874"/>
          <p:cNvSpPr>
            <a:spLocks noChangeShapeType="1"/>
          </p:cNvSpPr>
          <p:nvPr userDrawn="1"/>
        </p:nvSpPr>
        <p:spPr bwMode="auto">
          <a:xfrm>
            <a:off x="1091520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6" name="Line 875"/>
          <p:cNvSpPr>
            <a:spLocks noChangeShapeType="1"/>
          </p:cNvSpPr>
          <p:nvPr userDrawn="1"/>
        </p:nvSpPr>
        <p:spPr bwMode="auto">
          <a:xfrm>
            <a:off x="1091520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7" name="Freeform 876"/>
          <p:cNvSpPr>
            <a:spLocks/>
          </p:cNvSpPr>
          <p:nvPr userDrawn="1"/>
        </p:nvSpPr>
        <p:spPr bwMode="auto">
          <a:xfrm>
            <a:off x="1091084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8" name="Freeform 877"/>
          <p:cNvSpPr>
            <a:spLocks/>
          </p:cNvSpPr>
          <p:nvPr userDrawn="1"/>
        </p:nvSpPr>
        <p:spPr bwMode="auto">
          <a:xfrm>
            <a:off x="1091084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9" name="Line 878"/>
          <p:cNvSpPr>
            <a:spLocks noChangeShapeType="1"/>
          </p:cNvSpPr>
          <p:nvPr userDrawn="1"/>
        </p:nvSpPr>
        <p:spPr bwMode="auto">
          <a:xfrm>
            <a:off x="1098711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0" name="Line 879"/>
          <p:cNvSpPr>
            <a:spLocks noChangeShapeType="1"/>
          </p:cNvSpPr>
          <p:nvPr userDrawn="1"/>
        </p:nvSpPr>
        <p:spPr bwMode="auto">
          <a:xfrm>
            <a:off x="1098711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1" name="Freeform 880"/>
          <p:cNvSpPr>
            <a:spLocks/>
          </p:cNvSpPr>
          <p:nvPr userDrawn="1"/>
        </p:nvSpPr>
        <p:spPr bwMode="auto">
          <a:xfrm>
            <a:off x="1098276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2" name="Freeform 881"/>
          <p:cNvSpPr>
            <a:spLocks/>
          </p:cNvSpPr>
          <p:nvPr userDrawn="1"/>
        </p:nvSpPr>
        <p:spPr bwMode="auto">
          <a:xfrm>
            <a:off x="1098276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3" name="Line 882"/>
          <p:cNvSpPr>
            <a:spLocks noChangeShapeType="1"/>
          </p:cNvSpPr>
          <p:nvPr userDrawn="1"/>
        </p:nvSpPr>
        <p:spPr bwMode="auto">
          <a:xfrm>
            <a:off x="1106120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4" name="Line 883"/>
          <p:cNvSpPr>
            <a:spLocks noChangeShapeType="1"/>
          </p:cNvSpPr>
          <p:nvPr userDrawn="1"/>
        </p:nvSpPr>
        <p:spPr bwMode="auto">
          <a:xfrm>
            <a:off x="1106120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5" name="Freeform 884"/>
          <p:cNvSpPr>
            <a:spLocks/>
          </p:cNvSpPr>
          <p:nvPr userDrawn="1"/>
        </p:nvSpPr>
        <p:spPr bwMode="auto">
          <a:xfrm>
            <a:off x="1105467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6" name="Freeform 885"/>
          <p:cNvSpPr>
            <a:spLocks/>
          </p:cNvSpPr>
          <p:nvPr userDrawn="1"/>
        </p:nvSpPr>
        <p:spPr bwMode="auto">
          <a:xfrm>
            <a:off x="1105467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7" name="Line 886"/>
          <p:cNvSpPr>
            <a:spLocks noChangeShapeType="1"/>
          </p:cNvSpPr>
          <p:nvPr userDrawn="1"/>
        </p:nvSpPr>
        <p:spPr bwMode="auto">
          <a:xfrm>
            <a:off x="1113747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8" name="Line 887"/>
          <p:cNvSpPr>
            <a:spLocks noChangeShapeType="1"/>
          </p:cNvSpPr>
          <p:nvPr userDrawn="1"/>
        </p:nvSpPr>
        <p:spPr bwMode="auto">
          <a:xfrm>
            <a:off x="1113747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9" name="Freeform 888"/>
          <p:cNvSpPr>
            <a:spLocks/>
          </p:cNvSpPr>
          <p:nvPr userDrawn="1"/>
        </p:nvSpPr>
        <p:spPr bwMode="auto">
          <a:xfrm>
            <a:off x="11133117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0" name="Freeform 889"/>
          <p:cNvSpPr>
            <a:spLocks/>
          </p:cNvSpPr>
          <p:nvPr userDrawn="1"/>
        </p:nvSpPr>
        <p:spPr bwMode="auto">
          <a:xfrm>
            <a:off x="11133117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1" name="Line 890"/>
          <p:cNvSpPr>
            <a:spLocks noChangeShapeType="1"/>
          </p:cNvSpPr>
          <p:nvPr userDrawn="1"/>
        </p:nvSpPr>
        <p:spPr bwMode="auto">
          <a:xfrm>
            <a:off x="1120938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2" name="Line 891"/>
          <p:cNvSpPr>
            <a:spLocks noChangeShapeType="1"/>
          </p:cNvSpPr>
          <p:nvPr userDrawn="1"/>
        </p:nvSpPr>
        <p:spPr bwMode="auto">
          <a:xfrm>
            <a:off x="1120938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3" name="Freeform 892"/>
          <p:cNvSpPr>
            <a:spLocks/>
          </p:cNvSpPr>
          <p:nvPr userDrawn="1"/>
        </p:nvSpPr>
        <p:spPr bwMode="auto">
          <a:xfrm>
            <a:off x="11205028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4" name="Freeform 893"/>
          <p:cNvSpPr>
            <a:spLocks/>
          </p:cNvSpPr>
          <p:nvPr userDrawn="1"/>
        </p:nvSpPr>
        <p:spPr bwMode="auto">
          <a:xfrm>
            <a:off x="11205028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5" name="Line 894"/>
          <p:cNvSpPr>
            <a:spLocks noChangeShapeType="1"/>
          </p:cNvSpPr>
          <p:nvPr userDrawn="1"/>
        </p:nvSpPr>
        <p:spPr bwMode="auto">
          <a:xfrm>
            <a:off x="1128130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6" name="Line 895"/>
          <p:cNvSpPr>
            <a:spLocks noChangeShapeType="1"/>
          </p:cNvSpPr>
          <p:nvPr userDrawn="1"/>
        </p:nvSpPr>
        <p:spPr bwMode="auto">
          <a:xfrm>
            <a:off x="1128130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7" name="Freeform 896"/>
          <p:cNvSpPr>
            <a:spLocks/>
          </p:cNvSpPr>
          <p:nvPr userDrawn="1"/>
        </p:nvSpPr>
        <p:spPr bwMode="auto">
          <a:xfrm>
            <a:off x="1127694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8" name="Freeform 897"/>
          <p:cNvSpPr>
            <a:spLocks/>
          </p:cNvSpPr>
          <p:nvPr userDrawn="1"/>
        </p:nvSpPr>
        <p:spPr bwMode="auto">
          <a:xfrm>
            <a:off x="1127694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9" name="Line 898"/>
          <p:cNvSpPr>
            <a:spLocks noChangeShapeType="1"/>
          </p:cNvSpPr>
          <p:nvPr userDrawn="1"/>
        </p:nvSpPr>
        <p:spPr bwMode="auto">
          <a:xfrm>
            <a:off x="1135974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0" name="Line 899"/>
          <p:cNvSpPr>
            <a:spLocks noChangeShapeType="1"/>
          </p:cNvSpPr>
          <p:nvPr userDrawn="1"/>
        </p:nvSpPr>
        <p:spPr bwMode="auto">
          <a:xfrm>
            <a:off x="1135974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1" name="Freeform 900"/>
          <p:cNvSpPr>
            <a:spLocks/>
          </p:cNvSpPr>
          <p:nvPr userDrawn="1"/>
        </p:nvSpPr>
        <p:spPr bwMode="auto">
          <a:xfrm>
            <a:off x="1135321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2" name="Freeform 901"/>
          <p:cNvSpPr>
            <a:spLocks/>
          </p:cNvSpPr>
          <p:nvPr userDrawn="1"/>
        </p:nvSpPr>
        <p:spPr bwMode="auto">
          <a:xfrm>
            <a:off x="1135321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3" name="Line 902"/>
          <p:cNvSpPr>
            <a:spLocks noChangeShapeType="1"/>
          </p:cNvSpPr>
          <p:nvPr userDrawn="1"/>
        </p:nvSpPr>
        <p:spPr bwMode="auto">
          <a:xfrm>
            <a:off x="1143165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4" name="Line 903"/>
          <p:cNvSpPr>
            <a:spLocks noChangeShapeType="1"/>
          </p:cNvSpPr>
          <p:nvPr userDrawn="1"/>
        </p:nvSpPr>
        <p:spPr bwMode="auto">
          <a:xfrm>
            <a:off x="1143165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5" name="Freeform 904"/>
          <p:cNvSpPr>
            <a:spLocks/>
          </p:cNvSpPr>
          <p:nvPr userDrawn="1"/>
        </p:nvSpPr>
        <p:spPr bwMode="auto">
          <a:xfrm>
            <a:off x="1142512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6" name="Freeform 905"/>
          <p:cNvSpPr>
            <a:spLocks/>
          </p:cNvSpPr>
          <p:nvPr userDrawn="1"/>
        </p:nvSpPr>
        <p:spPr bwMode="auto">
          <a:xfrm>
            <a:off x="1142512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7" name="Line 906"/>
          <p:cNvSpPr>
            <a:spLocks noChangeShapeType="1"/>
          </p:cNvSpPr>
          <p:nvPr userDrawn="1"/>
        </p:nvSpPr>
        <p:spPr bwMode="auto">
          <a:xfrm>
            <a:off x="1150357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8" name="Line 907"/>
          <p:cNvSpPr>
            <a:spLocks noChangeShapeType="1"/>
          </p:cNvSpPr>
          <p:nvPr userDrawn="1"/>
        </p:nvSpPr>
        <p:spPr bwMode="auto">
          <a:xfrm>
            <a:off x="1150357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9" name="Freeform 908"/>
          <p:cNvSpPr>
            <a:spLocks/>
          </p:cNvSpPr>
          <p:nvPr userDrawn="1"/>
        </p:nvSpPr>
        <p:spPr bwMode="auto">
          <a:xfrm>
            <a:off x="11499211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0" name="Freeform 909"/>
          <p:cNvSpPr>
            <a:spLocks/>
          </p:cNvSpPr>
          <p:nvPr userDrawn="1"/>
        </p:nvSpPr>
        <p:spPr bwMode="auto">
          <a:xfrm>
            <a:off x="11499211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1" name="Line 910"/>
          <p:cNvSpPr>
            <a:spLocks noChangeShapeType="1"/>
          </p:cNvSpPr>
          <p:nvPr userDrawn="1"/>
        </p:nvSpPr>
        <p:spPr bwMode="auto">
          <a:xfrm>
            <a:off x="1157548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2" name="Line 911"/>
          <p:cNvSpPr>
            <a:spLocks noChangeShapeType="1"/>
          </p:cNvSpPr>
          <p:nvPr userDrawn="1"/>
        </p:nvSpPr>
        <p:spPr bwMode="auto">
          <a:xfrm>
            <a:off x="1157548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3" name="Freeform 912"/>
          <p:cNvSpPr>
            <a:spLocks/>
          </p:cNvSpPr>
          <p:nvPr userDrawn="1"/>
        </p:nvSpPr>
        <p:spPr bwMode="auto">
          <a:xfrm>
            <a:off x="1157112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4" name="Freeform 913"/>
          <p:cNvSpPr>
            <a:spLocks/>
          </p:cNvSpPr>
          <p:nvPr userDrawn="1"/>
        </p:nvSpPr>
        <p:spPr bwMode="auto">
          <a:xfrm>
            <a:off x="1157112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5" name="Line 914"/>
          <p:cNvSpPr>
            <a:spLocks noChangeShapeType="1"/>
          </p:cNvSpPr>
          <p:nvPr userDrawn="1"/>
        </p:nvSpPr>
        <p:spPr bwMode="auto">
          <a:xfrm>
            <a:off x="1165175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6" name="Line 915"/>
          <p:cNvSpPr>
            <a:spLocks noChangeShapeType="1"/>
          </p:cNvSpPr>
          <p:nvPr userDrawn="1"/>
        </p:nvSpPr>
        <p:spPr bwMode="auto">
          <a:xfrm>
            <a:off x="1165175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7" name="Freeform 916"/>
          <p:cNvSpPr>
            <a:spLocks/>
          </p:cNvSpPr>
          <p:nvPr userDrawn="1"/>
        </p:nvSpPr>
        <p:spPr bwMode="auto">
          <a:xfrm>
            <a:off x="1164739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8" name="Freeform 917"/>
          <p:cNvSpPr>
            <a:spLocks/>
          </p:cNvSpPr>
          <p:nvPr userDrawn="1"/>
        </p:nvSpPr>
        <p:spPr bwMode="auto">
          <a:xfrm>
            <a:off x="1164739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9" name="Line 918"/>
          <p:cNvSpPr>
            <a:spLocks noChangeShapeType="1"/>
          </p:cNvSpPr>
          <p:nvPr userDrawn="1"/>
        </p:nvSpPr>
        <p:spPr bwMode="auto">
          <a:xfrm>
            <a:off x="1172584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0" name="Line 919"/>
          <p:cNvSpPr>
            <a:spLocks noChangeShapeType="1"/>
          </p:cNvSpPr>
          <p:nvPr userDrawn="1"/>
        </p:nvSpPr>
        <p:spPr bwMode="auto">
          <a:xfrm>
            <a:off x="1172584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1" name="Freeform 920"/>
          <p:cNvSpPr>
            <a:spLocks/>
          </p:cNvSpPr>
          <p:nvPr userDrawn="1"/>
        </p:nvSpPr>
        <p:spPr bwMode="auto">
          <a:xfrm>
            <a:off x="1171930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2" name="Freeform 921"/>
          <p:cNvSpPr>
            <a:spLocks/>
          </p:cNvSpPr>
          <p:nvPr userDrawn="1"/>
        </p:nvSpPr>
        <p:spPr bwMode="auto">
          <a:xfrm>
            <a:off x="1171930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3" name="Line 922"/>
          <p:cNvSpPr>
            <a:spLocks noChangeShapeType="1"/>
          </p:cNvSpPr>
          <p:nvPr userDrawn="1"/>
        </p:nvSpPr>
        <p:spPr bwMode="auto">
          <a:xfrm>
            <a:off x="1179775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4" name="Line 923"/>
          <p:cNvSpPr>
            <a:spLocks noChangeShapeType="1"/>
          </p:cNvSpPr>
          <p:nvPr userDrawn="1"/>
        </p:nvSpPr>
        <p:spPr bwMode="auto">
          <a:xfrm>
            <a:off x="1179775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5" name="Freeform 924"/>
          <p:cNvSpPr>
            <a:spLocks/>
          </p:cNvSpPr>
          <p:nvPr userDrawn="1"/>
        </p:nvSpPr>
        <p:spPr bwMode="auto">
          <a:xfrm>
            <a:off x="1179121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6" name="Freeform 925"/>
          <p:cNvSpPr>
            <a:spLocks/>
          </p:cNvSpPr>
          <p:nvPr userDrawn="1"/>
        </p:nvSpPr>
        <p:spPr bwMode="auto">
          <a:xfrm>
            <a:off x="1179121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7" name="Line 926"/>
          <p:cNvSpPr>
            <a:spLocks noChangeShapeType="1"/>
          </p:cNvSpPr>
          <p:nvPr userDrawn="1"/>
        </p:nvSpPr>
        <p:spPr bwMode="auto">
          <a:xfrm>
            <a:off x="1187402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8" name="Line 927"/>
          <p:cNvSpPr>
            <a:spLocks noChangeShapeType="1"/>
          </p:cNvSpPr>
          <p:nvPr userDrawn="1"/>
        </p:nvSpPr>
        <p:spPr bwMode="auto">
          <a:xfrm>
            <a:off x="1187402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9" name="Freeform 928"/>
          <p:cNvSpPr>
            <a:spLocks/>
          </p:cNvSpPr>
          <p:nvPr userDrawn="1"/>
        </p:nvSpPr>
        <p:spPr bwMode="auto">
          <a:xfrm>
            <a:off x="11869661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0" name="Freeform 929"/>
          <p:cNvSpPr>
            <a:spLocks/>
          </p:cNvSpPr>
          <p:nvPr userDrawn="1"/>
        </p:nvSpPr>
        <p:spPr bwMode="auto">
          <a:xfrm>
            <a:off x="11869661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1" name="Line 930"/>
          <p:cNvSpPr>
            <a:spLocks noChangeShapeType="1"/>
          </p:cNvSpPr>
          <p:nvPr userDrawn="1"/>
        </p:nvSpPr>
        <p:spPr bwMode="auto">
          <a:xfrm>
            <a:off x="1194593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2" name="Line 931"/>
          <p:cNvSpPr>
            <a:spLocks noChangeShapeType="1"/>
          </p:cNvSpPr>
          <p:nvPr userDrawn="1"/>
        </p:nvSpPr>
        <p:spPr bwMode="auto">
          <a:xfrm>
            <a:off x="1194593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3" name="Freeform 932"/>
          <p:cNvSpPr>
            <a:spLocks/>
          </p:cNvSpPr>
          <p:nvPr userDrawn="1"/>
        </p:nvSpPr>
        <p:spPr bwMode="auto">
          <a:xfrm>
            <a:off x="1194157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4" name="Freeform 933"/>
          <p:cNvSpPr>
            <a:spLocks/>
          </p:cNvSpPr>
          <p:nvPr userDrawn="1"/>
        </p:nvSpPr>
        <p:spPr bwMode="auto">
          <a:xfrm>
            <a:off x="1194157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5" name="Line 934"/>
          <p:cNvSpPr>
            <a:spLocks noChangeShapeType="1"/>
          </p:cNvSpPr>
          <p:nvPr userDrawn="1"/>
        </p:nvSpPr>
        <p:spPr bwMode="auto">
          <a:xfrm>
            <a:off x="1201784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6" name="Line 935"/>
          <p:cNvSpPr>
            <a:spLocks noChangeShapeType="1"/>
          </p:cNvSpPr>
          <p:nvPr userDrawn="1"/>
        </p:nvSpPr>
        <p:spPr bwMode="auto">
          <a:xfrm>
            <a:off x="1201784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7" name="Freeform 936"/>
          <p:cNvSpPr>
            <a:spLocks/>
          </p:cNvSpPr>
          <p:nvPr userDrawn="1"/>
        </p:nvSpPr>
        <p:spPr bwMode="auto">
          <a:xfrm>
            <a:off x="1201348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8" name="Freeform 937"/>
          <p:cNvSpPr>
            <a:spLocks/>
          </p:cNvSpPr>
          <p:nvPr userDrawn="1"/>
        </p:nvSpPr>
        <p:spPr bwMode="auto">
          <a:xfrm>
            <a:off x="1201348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9" name="Line 938"/>
          <p:cNvSpPr>
            <a:spLocks noChangeShapeType="1"/>
          </p:cNvSpPr>
          <p:nvPr userDrawn="1"/>
        </p:nvSpPr>
        <p:spPr bwMode="auto">
          <a:xfrm>
            <a:off x="1209629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0" name="Line 939"/>
          <p:cNvSpPr>
            <a:spLocks noChangeShapeType="1"/>
          </p:cNvSpPr>
          <p:nvPr userDrawn="1"/>
        </p:nvSpPr>
        <p:spPr bwMode="auto">
          <a:xfrm>
            <a:off x="1209629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1" name="Freeform 940"/>
          <p:cNvSpPr>
            <a:spLocks/>
          </p:cNvSpPr>
          <p:nvPr userDrawn="1"/>
        </p:nvSpPr>
        <p:spPr bwMode="auto">
          <a:xfrm>
            <a:off x="1208975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2" name="Freeform 941"/>
          <p:cNvSpPr>
            <a:spLocks/>
          </p:cNvSpPr>
          <p:nvPr userDrawn="1"/>
        </p:nvSpPr>
        <p:spPr bwMode="auto">
          <a:xfrm>
            <a:off x="1208975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3" name="Line 942"/>
          <p:cNvSpPr>
            <a:spLocks noChangeShapeType="1"/>
          </p:cNvSpPr>
          <p:nvPr userDrawn="1"/>
        </p:nvSpPr>
        <p:spPr bwMode="auto">
          <a:xfrm>
            <a:off x="1216820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4" name="Line 943"/>
          <p:cNvSpPr>
            <a:spLocks noChangeShapeType="1"/>
          </p:cNvSpPr>
          <p:nvPr userDrawn="1"/>
        </p:nvSpPr>
        <p:spPr bwMode="auto">
          <a:xfrm>
            <a:off x="1216820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5" name="Freeform 944"/>
          <p:cNvSpPr>
            <a:spLocks/>
          </p:cNvSpPr>
          <p:nvPr userDrawn="1"/>
        </p:nvSpPr>
        <p:spPr bwMode="auto">
          <a:xfrm>
            <a:off x="12163844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6" name="Freeform 945"/>
          <p:cNvSpPr>
            <a:spLocks/>
          </p:cNvSpPr>
          <p:nvPr userDrawn="1"/>
        </p:nvSpPr>
        <p:spPr bwMode="auto">
          <a:xfrm>
            <a:off x="12163844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9" name="Freeform 1119"/>
          <p:cNvSpPr>
            <a:spLocks/>
          </p:cNvSpPr>
          <p:nvPr userDrawn="1"/>
        </p:nvSpPr>
        <p:spPr bwMode="auto">
          <a:xfrm>
            <a:off x="5269099" y="2179637"/>
            <a:ext cx="1680104" cy="1682284"/>
          </a:xfrm>
          <a:custGeom>
            <a:avLst/>
            <a:gdLst>
              <a:gd name="T0" fmla="*/ 304 w 326"/>
              <a:gd name="T1" fmla="*/ 244 h 326"/>
              <a:gd name="T2" fmla="*/ 326 w 326"/>
              <a:gd name="T3" fmla="*/ 163 h 326"/>
              <a:gd name="T4" fmla="*/ 163 w 326"/>
              <a:gd name="T5" fmla="*/ 0 h 326"/>
              <a:gd name="T6" fmla="*/ 0 w 326"/>
              <a:gd name="T7" fmla="*/ 163 h 326"/>
              <a:gd name="T8" fmla="*/ 163 w 326"/>
              <a:gd name="T9" fmla="*/ 326 h 326"/>
              <a:gd name="T10" fmla="*/ 244 w 326"/>
              <a:gd name="T11" fmla="*/ 304 h 326"/>
              <a:gd name="T12" fmla="*/ 326 w 326"/>
              <a:gd name="T13" fmla="*/ 326 h 326"/>
              <a:gd name="T14" fmla="*/ 304 w 326"/>
              <a:gd name="T15" fmla="*/ 244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6" h="326">
                <a:moveTo>
                  <a:pt x="304" y="244"/>
                </a:moveTo>
                <a:cubicBezTo>
                  <a:pt x="318" y="220"/>
                  <a:pt x="326" y="193"/>
                  <a:pt x="326" y="163"/>
                </a:cubicBezTo>
                <a:cubicBezTo>
                  <a:pt x="326" y="73"/>
                  <a:pt x="253" y="0"/>
                  <a:pt x="163" y="0"/>
                </a:cubicBezTo>
                <a:cubicBezTo>
                  <a:pt x="73" y="0"/>
                  <a:pt x="0" y="73"/>
                  <a:pt x="0" y="163"/>
                </a:cubicBezTo>
                <a:cubicBezTo>
                  <a:pt x="0" y="253"/>
                  <a:pt x="73" y="326"/>
                  <a:pt x="163" y="326"/>
                </a:cubicBezTo>
                <a:cubicBezTo>
                  <a:pt x="193" y="326"/>
                  <a:pt x="220" y="318"/>
                  <a:pt x="244" y="304"/>
                </a:cubicBezTo>
                <a:cubicBezTo>
                  <a:pt x="326" y="326"/>
                  <a:pt x="326" y="326"/>
                  <a:pt x="326" y="326"/>
                </a:cubicBezTo>
                <a:lnTo>
                  <a:pt x="304" y="244"/>
                </a:lnTo>
                <a:close/>
              </a:path>
            </a:pathLst>
          </a:custGeom>
          <a:solidFill>
            <a:srgbClr val="D3DDF0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2" name="Freeform 1122"/>
          <p:cNvSpPr>
            <a:spLocks/>
          </p:cNvSpPr>
          <p:nvPr userDrawn="1"/>
        </p:nvSpPr>
        <p:spPr bwMode="auto">
          <a:xfrm>
            <a:off x="4857244" y="1595633"/>
            <a:ext cx="1170189" cy="1176727"/>
          </a:xfrm>
          <a:custGeom>
            <a:avLst/>
            <a:gdLst>
              <a:gd name="T0" fmla="*/ 212 w 227"/>
              <a:gd name="T1" fmla="*/ 171 h 228"/>
              <a:gd name="T2" fmla="*/ 227 w 227"/>
              <a:gd name="T3" fmla="*/ 114 h 228"/>
              <a:gd name="T4" fmla="*/ 114 w 227"/>
              <a:gd name="T5" fmla="*/ 0 h 228"/>
              <a:gd name="T6" fmla="*/ 0 w 227"/>
              <a:gd name="T7" fmla="*/ 114 h 228"/>
              <a:gd name="T8" fmla="*/ 114 w 227"/>
              <a:gd name="T9" fmla="*/ 228 h 228"/>
              <a:gd name="T10" fmla="*/ 170 w 227"/>
              <a:gd name="T11" fmla="*/ 213 h 228"/>
              <a:gd name="T12" fmla="*/ 227 w 227"/>
              <a:gd name="T13" fmla="*/ 228 h 228"/>
              <a:gd name="T14" fmla="*/ 212 w 227"/>
              <a:gd name="T15" fmla="*/ 171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228">
                <a:moveTo>
                  <a:pt x="212" y="171"/>
                </a:moveTo>
                <a:cubicBezTo>
                  <a:pt x="222" y="154"/>
                  <a:pt x="227" y="135"/>
                  <a:pt x="227" y="114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4" y="222"/>
                  <a:pt x="170" y="213"/>
                </a:cubicBezTo>
                <a:cubicBezTo>
                  <a:pt x="227" y="228"/>
                  <a:pt x="227" y="228"/>
                  <a:pt x="227" y="228"/>
                </a:cubicBezTo>
                <a:lnTo>
                  <a:pt x="212" y="171"/>
                </a:lnTo>
                <a:close/>
              </a:path>
            </a:pathLst>
          </a:custGeom>
          <a:gradFill flip="none" rotWithShape="1">
            <a:gsLst>
              <a:gs pos="0">
                <a:srgbClr val="F7AB1B"/>
              </a:gs>
              <a:gs pos="100000">
                <a:srgbClr val="E8394F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3" name="Freeform 1123"/>
          <p:cNvSpPr>
            <a:spLocks/>
          </p:cNvSpPr>
          <p:nvPr userDrawn="1"/>
        </p:nvSpPr>
        <p:spPr bwMode="auto">
          <a:xfrm>
            <a:off x="6495946" y="2685194"/>
            <a:ext cx="714753" cy="716932"/>
          </a:xfrm>
          <a:custGeom>
            <a:avLst/>
            <a:gdLst>
              <a:gd name="T0" fmla="*/ 9 w 139"/>
              <a:gd name="T1" fmla="*/ 104 h 139"/>
              <a:gd name="T2" fmla="*/ 0 w 139"/>
              <a:gd name="T3" fmla="*/ 69 h 139"/>
              <a:gd name="T4" fmla="*/ 69 w 139"/>
              <a:gd name="T5" fmla="*/ 0 h 139"/>
              <a:gd name="T6" fmla="*/ 139 w 139"/>
              <a:gd name="T7" fmla="*/ 69 h 139"/>
              <a:gd name="T8" fmla="*/ 69 w 139"/>
              <a:gd name="T9" fmla="*/ 139 h 139"/>
              <a:gd name="T10" fmla="*/ 35 w 139"/>
              <a:gd name="T11" fmla="*/ 129 h 139"/>
              <a:gd name="T12" fmla="*/ 0 w 139"/>
              <a:gd name="T13" fmla="*/ 139 h 139"/>
              <a:gd name="T14" fmla="*/ 9 w 139"/>
              <a:gd name="T15" fmla="*/ 10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9" h="139">
                <a:moveTo>
                  <a:pt x="9" y="104"/>
                </a:moveTo>
                <a:cubicBezTo>
                  <a:pt x="3" y="94"/>
                  <a:pt x="0" y="82"/>
                  <a:pt x="0" y="69"/>
                </a:cubicBezTo>
                <a:cubicBezTo>
                  <a:pt x="0" y="31"/>
                  <a:pt x="31" y="0"/>
                  <a:pt x="69" y="0"/>
                </a:cubicBezTo>
                <a:cubicBezTo>
                  <a:pt x="108" y="0"/>
                  <a:pt x="139" y="31"/>
                  <a:pt x="139" y="69"/>
                </a:cubicBezTo>
                <a:cubicBezTo>
                  <a:pt x="139" y="108"/>
                  <a:pt x="108" y="139"/>
                  <a:pt x="69" y="139"/>
                </a:cubicBezTo>
                <a:cubicBezTo>
                  <a:pt x="57" y="139"/>
                  <a:pt x="45" y="135"/>
                  <a:pt x="35" y="129"/>
                </a:cubicBezTo>
                <a:cubicBezTo>
                  <a:pt x="0" y="139"/>
                  <a:pt x="0" y="139"/>
                  <a:pt x="0" y="139"/>
                </a:cubicBezTo>
                <a:lnTo>
                  <a:pt x="9" y="104"/>
                </a:ln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100000">
                <a:srgbClr val="3C9FB4"/>
              </a:gs>
            </a:gsLst>
            <a:lin ang="189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4" name="Line 1124"/>
          <p:cNvSpPr>
            <a:spLocks noChangeShapeType="1"/>
          </p:cNvSpPr>
          <p:nvPr userDrawn="1"/>
        </p:nvSpPr>
        <p:spPr bwMode="auto">
          <a:xfrm>
            <a:off x="229677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5" name="Line 1125"/>
          <p:cNvSpPr>
            <a:spLocks noChangeShapeType="1"/>
          </p:cNvSpPr>
          <p:nvPr userDrawn="1"/>
        </p:nvSpPr>
        <p:spPr bwMode="auto">
          <a:xfrm>
            <a:off x="229677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6" name="Freeform 1126"/>
          <p:cNvSpPr>
            <a:spLocks/>
          </p:cNvSpPr>
          <p:nvPr userDrawn="1"/>
        </p:nvSpPr>
        <p:spPr bwMode="auto">
          <a:xfrm>
            <a:off x="2292415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7" name="Freeform 1127"/>
          <p:cNvSpPr>
            <a:spLocks/>
          </p:cNvSpPr>
          <p:nvPr userDrawn="1"/>
        </p:nvSpPr>
        <p:spPr bwMode="auto">
          <a:xfrm>
            <a:off x="2292415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8" name="Line 1128"/>
          <p:cNvSpPr>
            <a:spLocks noChangeShapeType="1"/>
          </p:cNvSpPr>
          <p:nvPr userDrawn="1"/>
        </p:nvSpPr>
        <p:spPr bwMode="auto">
          <a:xfrm>
            <a:off x="236868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9" name="Line 1129"/>
          <p:cNvSpPr>
            <a:spLocks noChangeShapeType="1"/>
          </p:cNvSpPr>
          <p:nvPr userDrawn="1"/>
        </p:nvSpPr>
        <p:spPr bwMode="auto">
          <a:xfrm>
            <a:off x="236868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0" name="Freeform 1130"/>
          <p:cNvSpPr>
            <a:spLocks/>
          </p:cNvSpPr>
          <p:nvPr userDrawn="1"/>
        </p:nvSpPr>
        <p:spPr bwMode="auto">
          <a:xfrm>
            <a:off x="2364328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1" name="Freeform 1131"/>
          <p:cNvSpPr>
            <a:spLocks/>
          </p:cNvSpPr>
          <p:nvPr userDrawn="1"/>
        </p:nvSpPr>
        <p:spPr bwMode="auto">
          <a:xfrm>
            <a:off x="2364328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2" name="Line 1132"/>
          <p:cNvSpPr>
            <a:spLocks noChangeShapeType="1"/>
          </p:cNvSpPr>
          <p:nvPr userDrawn="1"/>
        </p:nvSpPr>
        <p:spPr bwMode="auto">
          <a:xfrm>
            <a:off x="244713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3" name="Line 1133"/>
          <p:cNvSpPr>
            <a:spLocks noChangeShapeType="1"/>
          </p:cNvSpPr>
          <p:nvPr userDrawn="1"/>
        </p:nvSpPr>
        <p:spPr bwMode="auto">
          <a:xfrm>
            <a:off x="244713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4" name="Freeform 1134"/>
          <p:cNvSpPr>
            <a:spLocks/>
          </p:cNvSpPr>
          <p:nvPr userDrawn="1"/>
        </p:nvSpPr>
        <p:spPr bwMode="auto">
          <a:xfrm>
            <a:off x="244059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5" name="Freeform 1135"/>
          <p:cNvSpPr>
            <a:spLocks/>
          </p:cNvSpPr>
          <p:nvPr userDrawn="1"/>
        </p:nvSpPr>
        <p:spPr bwMode="auto">
          <a:xfrm>
            <a:off x="244059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6" name="Line 1136"/>
          <p:cNvSpPr>
            <a:spLocks noChangeShapeType="1"/>
          </p:cNvSpPr>
          <p:nvPr userDrawn="1"/>
        </p:nvSpPr>
        <p:spPr bwMode="auto">
          <a:xfrm>
            <a:off x="251904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7" name="Line 1137"/>
          <p:cNvSpPr>
            <a:spLocks noChangeShapeType="1"/>
          </p:cNvSpPr>
          <p:nvPr userDrawn="1"/>
        </p:nvSpPr>
        <p:spPr bwMode="auto">
          <a:xfrm>
            <a:off x="251904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8" name="Freeform 1138"/>
          <p:cNvSpPr>
            <a:spLocks/>
          </p:cNvSpPr>
          <p:nvPr userDrawn="1"/>
        </p:nvSpPr>
        <p:spPr bwMode="auto">
          <a:xfrm>
            <a:off x="251250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9" name="Freeform 1139"/>
          <p:cNvSpPr>
            <a:spLocks/>
          </p:cNvSpPr>
          <p:nvPr userDrawn="1"/>
        </p:nvSpPr>
        <p:spPr bwMode="auto">
          <a:xfrm>
            <a:off x="251250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0" name="Line 1140"/>
          <p:cNvSpPr>
            <a:spLocks noChangeShapeType="1"/>
          </p:cNvSpPr>
          <p:nvPr userDrawn="1"/>
        </p:nvSpPr>
        <p:spPr bwMode="auto">
          <a:xfrm>
            <a:off x="2590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1" name="Line 1141"/>
          <p:cNvSpPr>
            <a:spLocks noChangeShapeType="1"/>
          </p:cNvSpPr>
          <p:nvPr userDrawn="1"/>
        </p:nvSpPr>
        <p:spPr bwMode="auto">
          <a:xfrm>
            <a:off x="2590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2" name="Freeform 1142"/>
          <p:cNvSpPr>
            <a:spLocks/>
          </p:cNvSpPr>
          <p:nvPr userDrawn="1"/>
        </p:nvSpPr>
        <p:spPr bwMode="auto">
          <a:xfrm>
            <a:off x="2584419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3" name="Freeform 1143"/>
          <p:cNvSpPr>
            <a:spLocks/>
          </p:cNvSpPr>
          <p:nvPr userDrawn="1"/>
        </p:nvSpPr>
        <p:spPr bwMode="auto">
          <a:xfrm>
            <a:off x="2584419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4" name="Line 1144"/>
          <p:cNvSpPr>
            <a:spLocks noChangeShapeType="1"/>
          </p:cNvSpPr>
          <p:nvPr userDrawn="1"/>
        </p:nvSpPr>
        <p:spPr bwMode="auto">
          <a:xfrm>
            <a:off x="266722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5" name="Line 1145"/>
          <p:cNvSpPr>
            <a:spLocks noChangeShapeType="1"/>
          </p:cNvSpPr>
          <p:nvPr userDrawn="1"/>
        </p:nvSpPr>
        <p:spPr bwMode="auto">
          <a:xfrm>
            <a:off x="266722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6" name="Freeform 1146"/>
          <p:cNvSpPr>
            <a:spLocks/>
          </p:cNvSpPr>
          <p:nvPr userDrawn="1"/>
        </p:nvSpPr>
        <p:spPr bwMode="auto">
          <a:xfrm>
            <a:off x="266286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7" name="Freeform 1147"/>
          <p:cNvSpPr>
            <a:spLocks/>
          </p:cNvSpPr>
          <p:nvPr userDrawn="1"/>
        </p:nvSpPr>
        <p:spPr bwMode="auto">
          <a:xfrm>
            <a:off x="266286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8" name="Line 1148"/>
          <p:cNvSpPr>
            <a:spLocks noChangeShapeType="1"/>
          </p:cNvSpPr>
          <p:nvPr userDrawn="1"/>
        </p:nvSpPr>
        <p:spPr bwMode="auto">
          <a:xfrm>
            <a:off x="273913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9" name="Line 1149"/>
          <p:cNvSpPr>
            <a:spLocks noChangeShapeType="1"/>
          </p:cNvSpPr>
          <p:nvPr userDrawn="1"/>
        </p:nvSpPr>
        <p:spPr bwMode="auto">
          <a:xfrm>
            <a:off x="273913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0" name="Freeform 1150"/>
          <p:cNvSpPr>
            <a:spLocks/>
          </p:cNvSpPr>
          <p:nvPr userDrawn="1"/>
        </p:nvSpPr>
        <p:spPr bwMode="auto">
          <a:xfrm>
            <a:off x="273477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1" name="Freeform 1151"/>
          <p:cNvSpPr>
            <a:spLocks/>
          </p:cNvSpPr>
          <p:nvPr userDrawn="1"/>
        </p:nvSpPr>
        <p:spPr bwMode="auto">
          <a:xfrm>
            <a:off x="273477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2" name="Line 1152"/>
          <p:cNvSpPr>
            <a:spLocks noChangeShapeType="1"/>
          </p:cNvSpPr>
          <p:nvPr userDrawn="1"/>
        </p:nvSpPr>
        <p:spPr bwMode="auto">
          <a:xfrm>
            <a:off x="281104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3" name="Line 1153"/>
          <p:cNvSpPr>
            <a:spLocks noChangeShapeType="1"/>
          </p:cNvSpPr>
          <p:nvPr userDrawn="1"/>
        </p:nvSpPr>
        <p:spPr bwMode="auto">
          <a:xfrm>
            <a:off x="281104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4" name="Freeform 1154"/>
          <p:cNvSpPr>
            <a:spLocks/>
          </p:cNvSpPr>
          <p:nvPr userDrawn="1"/>
        </p:nvSpPr>
        <p:spPr bwMode="auto">
          <a:xfrm>
            <a:off x="2806689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5" name="Freeform 1155"/>
          <p:cNvSpPr>
            <a:spLocks/>
          </p:cNvSpPr>
          <p:nvPr userDrawn="1"/>
        </p:nvSpPr>
        <p:spPr bwMode="auto">
          <a:xfrm>
            <a:off x="2806689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6" name="Line 1156"/>
          <p:cNvSpPr>
            <a:spLocks noChangeShapeType="1"/>
          </p:cNvSpPr>
          <p:nvPr userDrawn="1"/>
        </p:nvSpPr>
        <p:spPr bwMode="auto">
          <a:xfrm>
            <a:off x="288949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7" name="Line 1157"/>
          <p:cNvSpPr>
            <a:spLocks noChangeShapeType="1"/>
          </p:cNvSpPr>
          <p:nvPr userDrawn="1"/>
        </p:nvSpPr>
        <p:spPr bwMode="auto">
          <a:xfrm>
            <a:off x="288949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8" name="Freeform 1158"/>
          <p:cNvSpPr>
            <a:spLocks/>
          </p:cNvSpPr>
          <p:nvPr userDrawn="1"/>
        </p:nvSpPr>
        <p:spPr bwMode="auto">
          <a:xfrm>
            <a:off x="2885137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9" name="Freeform 1159"/>
          <p:cNvSpPr>
            <a:spLocks/>
          </p:cNvSpPr>
          <p:nvPr userDrawn="1"/>
        </p:nvSpPr>
        <p:spPr bwMode="auto">
          <a:xfrm>
            <a:off x="2885137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0" name="Line 1160"/>
          <p:cNvSpPr>
            <a:spLocks noChangeShapeType="1"/>
          </p:cNvSpPr>
          <p:nvPr userDrawn="1"/>
        </p:nvSpPr>
        <p:spPr bwMode="auto">
          <a:xfrm>
            <a:off x="296140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1" name="Line 1161"/>
          <p:cNvSpPr>
            <a:spLocks noChangeShapeType="1"/>
          </p:cNvSpPr>
          <p:nvPr userDrawn="1"/>
        </p:nvSpPr>
        <p:spPr bwMode="auto">
          <a:xfrm>
            <a:off x="296140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2" name="Freeform 1162"/>
          <p:cNvSpPr>
            <a:spLocks/>
          </p:cNvSpPr>
          <p:nvPr userDrawn="1"/>
        </p:nvSpPr>
        <p:spPr bwMode="auto">
          <a:xfrm>
            <a:off x="2957047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3" name="Freeform 1163"/>
          <p:cNvSpPr>
            <a:spLocks/>
          </p:cNvSpPr>
          <p:nvPr userDrawn="1"/>
        </p:nvSpPr>
        <p:spPr bwMode="auto">
          <a:xfrm>
            <a:off x="2957047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4" name="Line 1164"/>
          <p:cNvSpPr>
            <a:spLocks noChangeShapeType="1"/>
          </p:cNvSpPr>
          <p:nvPr userDrawn="1"/>
        </p:nvSpPr>
        <p:spPr bwMode="auto">
          <a:xfrm>
            <a:off x="303331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5" name="Line 1165"/>
          <p:cNvSpPr>
            <a:spLocks noChangeShapeType="1"/>
          </p:cNvSpPr>
          <p:nvPr userDrawn="1"/>
        </p:nvSpPr>
        <p:spPr bwMode="auto">
          <a:xfrm>
            <a:off x="303331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6" name="Freeform 1166"/>
          <p:cNvSpPr>
            <a:spLocks/>
          </p:cNvSpPr>
          <p:nvPr userDrawn="1"/>
        </p:nvSpPr>
        <p:spPr bwMode="auto">
          <a:xfrm>
            <a:off x="3028957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7" name="Freeform 1167"/>
          <p:cNvSpPr>
            <a:spLocks/>
          </p:cNvSpPr>
          <p:nvPr userDrawn="1"/>
        </p:nvSpPr>
        <p:spPr bwMode="auto">
          <a:xfrm>
            <a:off x="3028957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8" name="Line 1168"/>
          <p:cNvSpPr>
            <a:spLocks noChangeShapeType="1"/>
          </p:cNvSpPr>
          <p:nvPr userDrawn="1"/>
        </p:nvSpPr>
        <p:spPr bwMode="auto">
          <a:xfrm>
            <a:off x="310522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9" name="Line 1169"/>
          <p:cNvSpPr>
            <a:spLocks noChangeShapeType="1"/>
          </p:cNvSpPr>
          <p:nvPr userDrawn="1"/>
        </p:nvSpPr>
        <p:spPr bwMode="auto">
          <a:xfrm>
            <a:off x="310522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0" name="Freeform 1170"/>
          <p:cNvSpPr>
            <a:spLocks/>
          </p:cNvSpPr>
          <p:nvPr userDrawn="1"/>
        </p:nvSpPr>
        <p:spPr bwMode="auto">
          <a:xfrm>
            <a:off x="310087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1" name="Freeform 1171"/>
          <p:cNvSpPr>
            <a:spLocks/>
          </p:cNvSpPr>
          <p:nvPr userDrawn="1"/>
        </p:nvSpPr>
        <p:spPr bwMode="auto">
          <a:xfrm>
            <a:off x="310087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2" name="Line 1172"/>
          <p:cNvSpPr>
            <a:spLocks noChangeShapeType="1"/>
          </p:cNvSpPr>
          <p:nvPr userDrawn="1"/>
        </p:nvSpPr>
        <p:spPr bwMode="auto">
          <a:xfrm>
            <a:off x="318367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3" name="Line 1173"/>
          <p:cNvSpPr>
            <a:spLocks noChangeShapeType="1"/>
          </p:cNvSpPr>
          <p:nvPr userDrawn="1"/>
        </p:nvSpPr>
        <p:spPr bwMode="auto">
          <a:xfrm>
            <a:off x="318367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4" name="Freeform 1174"/>
          <p:cNvSpPr>
            <a:spLocks/>
          </p:cNvSpPr>
          <p:nvPr userDrawn="1"/>
        </p:nvSpPr>
        <p:spPr bwMode="auto">
          <a:xfrm>
            <a:off x="317714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5" name="Freeform 1175"/>
          <p:cNvSpPr>
            <a:spLocks/>
          </p:cNvSpPr>
          <p:nvPr userDrawn="1"/>
        </p:nvSpPr>
        <p:spPr bwMode="auto">
          <a:xfrm>
            <a:off x="317714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6" name="Line 1176"/>
          <p:cNvSpPr>
            <a:spLocks noChangeShapeType="1"/>
          </p:cNvSpPr>
          <p:nvPr userDrawn="1"/>
        </p:nvSpPr>
        <p:spPr bwMode="auto">
          <a:xfrm>
            <a:off x="325558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7" name="Line 1177"/>
          <p:cNvSpPr>
            <a:spLocks noChangeShapeType="1"/>
          </p:cNvSpPr>
          <p:nvPr userDrawn="1"/>
        </p:nvSpPr>
        <p:spPr bwMode="auto">
          <a:xfrm>
            <a:off x="325558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8" name="Freeform 1178"/>
          <p:cNvSpPr>
            <a:spLocks/>
          </p:cNvSpPr>
          <p:nvPr userDrawn="1"/>
        </p:nvSpPr>
        <p:spPr bwMode="auto">
          <a:xfrm>
            <a:off x="3249052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9" name="Freeform 1179"/>
          <p:cNvSpPr>
            <a:spLocks/>
          </p:cNvSpPr>
          <p:nvPr userDrawn="1"/>
        </p:nvSpPr>
        <p:spPr bwMode="auto">
          <a:xfrm>
            <a:off x="3249052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0" name="Line 1180"/>
          <p:cNvSpPr>
            <a:spLocks noChangeShapeType="1"/>
          </p:cNvSpPr>
          <p:nvPr userDrawn="1"/>
        </p:nvSpPr>
        <p:spPr bwMode="auto">
          <a:xfrm>
            <a:off x="332750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1" name="Line 1181"/>
          <p:cNvSpPr>
            <a:spLocks noChangeShapeType="1"/>
          </p:cNvSpPr>
          <p:nvPr userDrawn="1"/>
        </p:nvSpPr>
        <p:spPr bwMode="auto">
          <a:xfrm>
            <a:off x="332750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2" name="Freeform 1182"/>
          <p:cNvSpPr>
            <a:spLocks/>
          </p:cNvSpPr>
          <p:nvPr userDrawn="1"/>
        </p:nvSpPr>
        <p:spPr bwMode="auto">
          <a:xfrm>
            <a:off x="332096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3" name="Freeform 1183"/>
          <p:cNvSpPr>
            <a:spLocks/>
          </p:cNvSpPr>
          <p:nvPr userDrawn="1"/>
        </p:nvSpPr>
        <p:spPr bwMode="auto">
          <a:xfrm>
            <a:off x="332096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4" name="Line 1184"/>
          <p:cNvSpPr>
            <a:spLocks noChangeShapeType="1"/>
          </p:cNvSpPr>
          <p:nvPr userDrawn="1"/>
        </p:nvSpPr>
        <p:spPr bwMode="auto">
          <a:xfrm>
            <a:off x="340376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5" name="Line 1185"/>
          <p:cNvSpPr>
            <a:spLocks noChangeShapeType="1"/>
          </p:cNvSpPr>
          <p:nvPr userDrawn="1"/>
        </p:nvSpPr>
        <p:spPr bwMode="auto">
          <a:xfrm>
            <a:off x="340376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6" name="Freeform 1186"/>
          <p:cNvSpPr>
            <a:spLocks/>
          </p:cNvSpPr>
          <p:nvPr userDrawn="1"/>
        </p:nvSpPr>
        <p:spPr bwMode="auto">
          <a:xfrm>
            <a:off x="3399412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7" name="Freeform 1187"/>
          <p:cNvSpPr>
            <a:spLocks/>
          </p:cNvSpPr>
          <p:nvPr userDrawn="1"/>
        </p:nvSpPr>
        <p:spPr bwMode="auto">
          <a:xfrm>
            <a:off x="3399412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8" name="Line 1188"/>
          <p:cNvSpPr>
            <a:spLocks noChangeShapeType="1"/>
          </p:cNvSpPr>
          <p:nvPr userDrawn="1"/>
        </p:nvSpPr>
        <p:spPr bwMode="auto">
          <a:xfrm>
            <a:off x="347568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9" name="Line 1189"/>
          <p:cNvSpPr>
            <a:spLocks noChangeShapeType="1"/>
          </p:cNvSpPr>
          <p:nvPr userDrawn="1"/>
        </p:nvSpPr>
        <p:spPr bwMode="auto">
          <a:xfrm>
            <a:off x="347568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0" name="Freeform 1190"/>
          <p:cNvSpPr>
            <a:spLocks/>
          </p:cNvSpPr>
          <p:nvPr userDrawn="1"/>
        </p:nvSpPr>
        <p:spPr bwMode="auto">
          <a:xfrm>
            <a:off x="3471323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1" name="Freeform 1191"/>
          <p:cNvSpPr>
            <a:spLocks/>
          </p:cNvSpPr>
          <p:nvPr userDrawn="1"/>
        </p:nvSpPr>
        <p:spPr bwMode="auto">
          <a:xfrm>
            <a:off x="3471323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2" name="Line 1192"/>
          <p:cNvSpPr>
            <a:spLocks noChangeShapeType="1"/>
          </p:cNvSpPr>
          <p:nvPr userDrawn="1"/>
        </p:nvSpPr>
        <p:spPr bwMode="auto">
          <a:xfrm>
            <a:off x="354977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3" name="Line 1193"/>
          <p:cNvSpPr>
            <a:spLocks noChangeShapeType="1"/>
          </p:cNvSpPr>
          <p:nvPr userDrawn="1"/>
        </p:nvSpPr>
        <p:spPr bwMode="auto">
          <a:xfrm>
            <a:off x="354977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4" name="Freeform 1194"/>
          <p:cNvSpPr>
            <a:spLocks/>
          </p:cNvSpPr>
          <p:nvPr userDrawn="1"/>
        </p:nvSpPr>
        <p:spPr bwMode="auto">
          <a:xfrm>
            <a:off x="3543232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5" name="Freeform 1195"/>
          <p:cNvSpPr>
            <a:spLocks/>
          </p:cNvSpPr>
          <p:nvPr userDrawn="1"/>
        </p:nvSpPr>
        <p:spPr bwMode="auto">
          <a:xfrm>
            <a:off x="3543232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6" name="Line 1196"/>
          <p:cNvSpPr>
            <a:spLocks noChangeShapeType="1"/>
          </p:cNvSpPr>
          <p:nvPr userDrawn="1"/>
        </p:nvSpPr>
        <p:spPr bwMode="auto">
          <a:xfrm>
            <a:off x="362604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7" name="Line 1197"/>
          <p:cNvSpPr>
            <a:spLocks noChangeShapeType="1"/>
          </p:cNvSpPr>
          <p:nvPr userDrawn="1"/>
        </p:nvSpPr>
        <p:spPr bwMode="auto">
          <a:xfrm>
            <a:off x="362604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8" name="Freeform 1198"/>
          <p:cNvSpPr>
            <a:spLocks/>
          </p:cNvSpPr>
          <p:nvPr userDrawn="1"/>
        </p:nvSpPr>
        <p:spPr bwMode="auto">
          <a:xfrm>
            <a:off x="3621680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9" name="Freeform 1199"/>
          <p:cNvSpPr>
            <a:spLocks/>
          </p:cNvSpPr>
          <p:nvPr userDrawn="1"/>
        </p:nvSpPr>
        <p:spPr bwMode="auto">
          <a:xfrm>
            <a:off x="3621680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0" name="Line 1200"/>
          <p:cNvSpPr>
            <a:spLocks noChangeShapeType="1"/>
          </p:cNvSpPr>
          <p:nvPr userDrawn="1"/>
        </p:nvSpPr>
        <p:spPr bwMode="auto">
          <a:xfrm>
            <a:off x="369795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1" name="Line 1201"/>
          <p:cNvSpPr>
            <a:spLocks noChangeShapeType="1"/>
          </p:cNvSpPr>
          <p:nvPr userDrawn="1"/>
        </p:nvSpPr>
        <p:spPr bwMode="auto">
          <a:xfrm>
            <a:off x="369795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2" name="Freeform 1202"/>
          <p:cNvSpPr>
            <a:spLocks/>
          </p:cNvSpPr>
          <p:nvPr userDrawn="1"/>
        </p:nvSpPr>
        <p:spPr bwMode="auto">
          <a:xfrm>
            <a:off x="3693592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3" name="Freeform 1203"/>
          <p:cNvSpPr>
            <a:spLocks/>
          </p:cNvSpPr>
          <p:nvPr userDrawn="1"/>
        </p:nvSpPr>
        <p:spPr bwMode="auto">
          <a:xfrm>
            <a:off x="3693592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4" name="Line 1204"/>
          <p:cNvSpPr>
            <a:spLocks noChangeShapeType="1"/>
          </p:cNvSpPr>
          <p:nvPr userDrawn="1"/>
        </p:nvSpPr>
        <p:spPr bwMode="auto">
          <a:xfrm>
            <a:off x="376986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5" name="Line 1205"/>
          <p:cNvSpPr>
            <a:spLocks noChangeShapeType="1"/>
          </p:cNvSpPr>
          <p:nvPr userDrawn="1"/>
        </p:nvSpPr>
        <p:spPr bwMode="auto">
          <a:xfrm>
            <a:off x="376986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6" name="Freeform 1206"/>
          <p:cNvSpPr>
            <a:spLocks/>
          </p:cNvSpPr>
          <p:nvPr userDrawn="1"/>
        </p:nvSpPr>
        <p:spPr bwMode="auto">
          <a:xfrm>
            <a:off x="3765504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7" name="Freeform 1207"/>
          <p:cNvSpPr>
            <a:spLocks/>
          </p:cNvSpPr>
          <p:nvPr userDrawn="1"/>
        </p:nvSpPr>
        <p:spPr bwMode="auto">
          <a:xfrm>
            <a:off x="3765504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8" name="Line 1208"/>
          <p:cNvSpPr>
            <a:spLocks noChangeShapeType="1"/>
          </p:cNvSpPr>
          <p:nvPr userDrawn="1"/>
        </p:nvSpPr>
        <p:spPr bwMode="auto">
          <a:xfrm>
            <a:off x="384831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9" name="Line 1209"/>
          <p:cNvSpPr>
            <a:spLocks noChangeShapeType="1"/>
          </p:cNvSpPr>
          <p:nvPr userDrawn="1"/>
        </p:nvSpPr>
        <p:spPr bwMode="auto">
          <a:xfrm>
            <a:off x="384831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0" name="Freeform 1210"/>
          <p:cNvSpPr>
            <a:spLocks/>
          </p:cNvSpPr>
          <p:nvPr userDrawn="1"/>
        </p:nvSpPr>
        <p:spPr bwMode="auto">
          <a:xfrm>
            <a:off x="3841773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1" name="Freeform 1211"/>
          <p:cNvSpPr>
            <a:spLocks/>
          </p:cNvSpPr>
          <p:nvPr userDrawn="1"/>
        </p:nvSpPr>
        <p:spPr bwMode="auto">
          <a:xfrm>
            <a:off x="3841773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2" name="Line 1212"/>
          <p:cNvSpPr>
            <a:spLocks noChangeShapeType="1"/>
          </p:cNvSpPr>
          <p:nvPr userDrawn="1"/>
        </p:nvSpPr>
        <p:spPr bwMode="auto">
          <a:xfrm>
            <a:off x="392022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3" name="Line 1213"/>
          <p:cNvSpPr>
            <a:spLocks noChangeShapeType="1"/>
          </p:cNvSpPr>
          <p:nvPr userDrawn="1"/>
        </p:nvSpPr>
        <p:spPr bwMode="auto">
          <a:xfrm>
            <a:off x="392022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4" name="Freeform 1214"/>
          <p:cNvSpPr>
            <a:spLocks/>
          </p:cNvSpPr>
          <p:nvPr userDrawn="1"/>
        </p:nvSpPr>
        <p:spPr bwMode="auto">
          <a:xfrm>
            <a:off x="3913684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5" name="Freeform 1215"/>
          <p:cNvSpPr>
            <a:spLocks/>
          </p:cNvSpPr>
          <p:nvPr userDrawn="1"/>
        </p:nvSpPr>
        <p:spPr bwMode="auto">
          <a:xfrm>
            <a:off x="3913684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6" name="Line 1216"/>
          <p:cNvSpPr>
            <a:spLocks noChangeShapeType="1"/>
          </p:cNvSpPr>
          <p:nvPr userDrawn="1"/>
        </p:nvSpPr>
        <p:spPr bwMode="auto">
          <a:xfrm>
            <a:off x="3992132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7" name="Line 1217"/>
          <p:cNvSpPr>
            <a:spLocks noChangeShapeType="1"/>
          </p:cNvSpPr>
          <p:nvPr userDrawn="1"/>
        </p:nvSpPr>
        <p:spPr bwMode="auto">
          <a:xfrm>
            <a:off x="3992132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8" name="Freeform 1218"/>
          <p:cNvSpPr>
            <a:spLocks/>
          </p:cNvSpPr>
          <p:nvPr userDrawn="1"/>
        </p:nvSpPr>
        <p:spPr bwMode="auto">
          <a:xfrm>
            <a:off x="3985596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9" name="Freeform 1219"/>
          <p:cNvSpPr>
            <a:spLocks/>
          </p:cNvSpPr>
          <p:nvPr userDrawn="1"/>
        </p:nvSpPr>
        <p:spPr bwMode="auto">
          <a:xfrm>
            <a:off x="3985596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0" name="Line 1220"/>
          <p:cNvSpPr>
            <a:spLocks noChangeShapeType="1"/>
          </p:cNvSpPr>
          <p:nvPr userDrawn="1"/>
        </p:nvSpPr>
        <p:spPr bwMode="auto">
          <a:xfrm>
            <a:off x="406404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1" name="Line 1221"/>
          <p:cNvSpPr>
            <a:spLocks noChangeShapeType="1"/>
          </p:cNvSpPr>
          <p:nvPr userDrawn="1"/>
        </p:nvSpPr>
        <p:spPr bwMode="auto">
          <a:xfrm>
            <a:off x="406404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2" name="Freeform 1222"/>
          <p:cNvSpPr>
            <a:spLocks/>
          </p:cNvSpPr>
          <p:nvPr userDrawn="1"/>
        </p:nvSpPr>
        <p:spPr bwMode="auto">
          <a:xfrm>
            <a:off x="4059684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3" name="Freeform 1223"/>
          <p:cNvSpPr>
            <a:spLocks/>
          </p:cNvSpPr>
          <p:nvPr userDrawn="1"/>
        </p:nvSpPr>
        <p:spPr bwMode="auto">
          <a:xfrm>
            <a:off x="4059684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4" name="Line 1224"/>
          <p:cNvSpPr>
            <a:spLocks noChangeShapeType="1"/>
          </p:cNvSpPr>
          <p:nvPr userDrawn="1"/>
        </p:nvSpPr>
        <p:spPr bwMode="auto">
          <a:xfrm>
            <a:off x="414031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5" name="Line 1225"/>
          <p:cNvSpPr>
            <a:spLocks noChangeShapeType="1"/>
          </p:cNvSpPr>
          <p:nvPr userDrawn="1"/>
        </p:nvSpPr>
        <p:spPr bwMode="auto">
          <a:xfrm>
            <a:off x="414031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6" name="Freeform 1226"/>
          <p:cNvSpPr>
            <a:spLocks/>
          </p:cNvSpPr>
          <p:nvPr userDrawn="1"/>
        </p:nvSpPr>
        <p:spPr bwMode="auto">
          <a:xfrm>
            <a:off x="4135955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7" name="Freeform 1227"/>
          <p:cNvSpPr>
            <a:spLocks/>
          </p:cNvSpPr>
          <p:nvPr userDrawn="1"/>
        </p:nvSpPr>
        <p:spPr bwMode="auto">
          <a:xfrm>
            <a:off x="4135955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8" name="Line 1228"/>
          <p:cNvSpPr>
            <a:spLocks noChangeShapeType="1"/>
          </p:cNvSpPr>
          <p:nvPr userDrawn="1"/>
        </p:nvSpPr>
        <p:spPr bwMode="auto">
          <a:xfrm>
            <a:off x="421440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9" name="Line 1229"/>
          <p:cNvSpPr>
            <a:spLocks noChangeShapeType="1"/>
          </p:cNvSpPr>
          <p:nvPr userDrawn="1"/>
        </p:nvSpPr>
        <p:spPr bwMode="auto">
          <a:xfrm>
            <a:off x="421440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0" name="Freeform 1230"/>
          <p:cNvSpPr>
            <a:spLocks/>
          </p:cNvSpPr>
          <p:nvPr userDrawn="1"/>
        </p:nvSpPr>
        <p:spPr bwMode="auto">
          <a:xfrm>
            <a:off x="4207865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1" name="Freeform 1231"/>
          <p:cNvSpPr>
            <a:spLocks/>
          </p:cNvSpPr>
          <p:nvPr userDrawn="1"/>
        </p:nvSpPr>
        <p:spPr bwMode="auto">
          <a:xfrm>
            <a:off x="4207865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2" name="Line 1232"/>
          <p:cNvSpPr>
            <a:spLocks noChangeShapeType="1"/>
          </p:cNvSpPr>
          <p:nvPr userDrawn="1"/>
        </p:nvSpPr>
        <p:spPr bwMode="auto">
          <a:xfrm>
            <a:off x="428631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3" name="Line 1233"/>
          <p:cNvSpPr>
            <a:spLocks noChangeShapeType="1"/>
          </p:cNvSpPr>
          <p:nvPr userDrawn="1"/>
        </p:nvSpPr>
        <p:spPr bwMode="auto">
          <a:xfrm>
            <a:off x="428631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4" name="Freeform 1234"/>
          <p:cNvSpPr>
            <a:spLocks/>
          </p:cNvSpPr>
          <p:nvPr userDrawn="1"/>
        </p:nvSpPr>
        <p:spPr bwMode="auto">
          <a:xfrm>
            <a:off x="427977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5" name="Freeform 1235"/>
          <p:cNvSpPr>
            <a:spLocks/>
          </p:cNvSpPr>
          <p:nvPr userDrawn="1"/>
        </p:nvSpPr>
        <p:spPr bwMode="auto">
          <a:xfrm>
            <a:off x="427977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6" name="Line 1236"/>
          <p:cNvSpPr>
            <a:spLocks noChangeShapeType="1"/>
          </p:cNvSpPr>
          <p:nvPr userDrawn="1"/>
        </p:nvSpPr>
        <p:spPr bwMode="auto">
          <a:xfrm>
            <a:off x="436258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7" name="Line 1237"/>
          <p:cNvSpPr>
            <a:spLocks noChangeShapeType="1"/>
          </p:cNvSpPr>
          <p:nvPr userDrawn="1"/>
        </p:nvSpPr>
        <p:spPr bwMode="auto">
          <a:xfrm>
            <a:off x="436258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8" name="Freeform 1238"/>
          <p:cNvSpPr>
            <a:spLocks/>
          </p:cNvSpPr>
          <p:nvPr userDrawn="1"/>
        </p:nvSpPr>
        <p:spPr bwMode="auto">
          <a:xfrm>
            <a:off x="4358223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9" name="Freeform 1239"/>
          <p:cNvSpPr>
            <a:spLocks/>
          </p:cNvSpPr>
          <p:nvPr userDrawn="1"/>
        </p:nvSpPr>
        <p:spPr bwMode="auto">
          <a:xfrm>
            <a:off x="4358223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0" name="Line 1240"/>
          <p:cNvSpPr>
            <a:spLocks noChangeShapeType="1"/>
          </p:cNvSpPr>
          <p:nvPr userDrawn="1"/>
        </p:nvSpPr>
        <p:spPr bwMode="auto">
          <a:xfrm>
            <a:off x="443449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1" name="Line 1241"/>
          <p:cNvSpPr>
            <a:spLocks noChangeShapeType="1"/>
          </p:cNvSpPr>
          <p:nvPr userDrawn="1"/>
        </p:nvSpPr>
        <p:spPr bwMode="auto">
          <a:xfrm>
            <a:off x="443449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2" name="Freeform 1242"/>
          <p:cNvSpPr>
            <a:spLocks/>
          </p:cNvSpPr>
          <p:nvPr userDrawn="1"/>
        </p:nvSpPr>
        <p:spPr bwMode="auto">
          <a:xfrm>
            <a:off x="443013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3" name="Freeform 1243"/>
          <p:cNvSpPr>
            <a:spLocks/>
          </p:cNvSpPr>
          <p:nvPr userDrawn="1"/>
        </p:nvSpPr>
        <p:spPr bwMode="auto">
          <a:xfrm>
            <a:off x="443013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4" name="Line 1244"/>
          <p:cNvSpPr>
            <a:spLocks noChangeShapeType="1"/>
          </p:cNvSpPr>
          <p:nvPr userDrawn="1"/>
        </p:nvSpPr>
        <p:spPr bwMode="auto">
          <a:xfrm>
            <a:off x="450640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5" name="Line 1245"/>
          <p:cNvSpPr>
            <a:spLocks noChangeShapeType="1"/>
          </p:cNvSpPr>
          <p:nvPr userDrawn="1"/>
        </p:nvSpPr>
        <p:spPr bwMode="auto">
          <a:xfrm>
            <a:off x="450640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6" name="Freeform 1246"/>
          <p:cNvSpPr>
            <a:spLocks/>
          </p:cNvSpPr>
          <p:nvPr userDrawn="1"/>
        </p:nvSpPr>
        <p:spPr bwMode="auto">
          <a:xfrm>
            <a:off x="4502048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7" name="Freeform 1247"/>
          <p:cNvSpPr>
            <a:spLocks/>
          </p:cNvSpPr>
          <p:nvPr userDrawn="1"/>
        </p:nvSpPr>
        <p:spPr bwMode="auto">
          <a:xfrm>
            <a:off x="4502048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8" name="Line 1248"/>
          <p:cNvSpPr>
            <a:spLocks noChangeShapeType="1"/>
          </p:cNvSpPr>
          <p:nvPr userDrawn="1"/>
        </p:nvSpPr>
        <p:spPr bwMode="auto">
          <a:xfrm>
            <a:off x="458485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9" name="Line 1249"/>
          <p:cNvSpPr>
            <a:spLocks noChangeShapeType="1"/>
          </p:cNvSpPr>
          <p:nvPr userDrawn="1"/>
        </p:nvSpPr>
        <p:spPr bwMode="auto">
          <a:xfrm>
            <a:off x="458485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0" name="Freeform 1250"/>
          <p:cNvSpPr>
            <a:spLocks/>
          </p:cNvSpPr>
          <p:nvPr userDrawn="1"/>
        </p:nvSpPr>
        <p:spPr bwMode="auto">
          <a:xfrm>
            <a:off x="457831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1" name="Freeform 1251"/>
          <p:cNvSpPr>
            <a:spLocks/>
          </p:cNvSpPr>
          <p:nvPr userDrawn="1"/>
        </p:nvSpPr>
        <p:spPr bwMode="auto">
          <a:xfrm>
            <a:off x="457831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2" name="Line 1252"/>
          <p:cNvSpPr>
            <a:spLocks noChangeShapeType="1"/>
          </p:cNvSpPr>
          <p:nvPr userDrawn="1"/>
        </p:nvSpPr>
        <p:spPr bwMode="auto">
          <a:xfrm>
            <a:off x="465676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3" name="Line 1253"/>
          <p:cNvSpPr>
            <a:spLocks noChangeShapeType="1"/>
          </p:cNvSpPr>
          <p:nvPr userDrawn="1"/>
        </p:nvSpPr>
        <p:spPr bwMode="auto">
          <a:xfrm>
            <a:off x="465676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4" name="Freeform 1254"/>
          <p:cNvSpPr>
            <a:spLocks/>
          </p:cNvSpPr>
          <p:nvPr userDrawn="1"/>
        </p:nvSpPr>
        <p:spPr bwMode="auto">
          <a:xfrm>
            <a:off x="465022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5" name="Freeform 1255"/>
          <p:cNvSpPr>
            <a:spLocks/>
          </p:cNvSpPr>
          <p:nvPr userDrawn="1"/>
        </p:nvSpPr>
        <p:spPr bwMode="auto">
          <a:xfrm>
            <a:off x="465022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6" name="Line 1256"/>
          <p:cNvSpPr>
            <a:spLocks noChangeShapeType="1"/>
          </p:cNvSpPr>
          <p:nvPr userDrawn="1"/>
        </p:nvSpPr>
        <p:spPr bwMode="auto">
          <a:xfrm>
            <a:off x="472867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7" name="Line 1257"/>
          <p:cNvSpPr>
            <a:spLocks noChangeShapeType="1"/>
          </p:cNvSpPr>
          <p:nvPr userDrawn="1"/>
        </p:nvSpPr>
        <p:spPr bwMode="auto">
          <a:xfrm>
            <a:off x="472867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8" name="Freeform 1258"/>
          <p:cNvSpPr>
            <a:spLocks/>
          </p:cNvSpPr>
          <p:nvPr userDrawn="1"/>
        </p:nvSpPr>
        <p:spPr bwMode="auto">
          <a:xfrm>
            <a:off x="4724316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9" name="Freeform 1259"/>
          <p:cNvSpPr>
            <a:spLocks/>
          </p:cNvSpPr>
          <p:nvPr userDrawn="1"/>
        </p:nvSpPr>
        <p:spPr bwMode="auto">
          <a:xfrm>
            <a:off x="4724316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0" name="Line 1260"/>
          <p:cNvSpPr>
            <a:spLocks noChangeShapeType="1"/>
          </p:cNvSpPr>
          <p:nvPr userDrawn="1"/>
        </p:nvSpPr>
        <p:spPr bwMode="auto">
          <a:xfrm>
            <a:off x="480494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1" name="Line 1261"/>
          <p:cNvSpPr>
            <a:spLocks noChangeShapeType="1"/>
          </p:cNvSpPr>
          <p:nvPr userDrawn="1"/>
        </p:nvSpPr>
        <p:spPr bwMode="auto">
          <a:xfrm>
            <a:off x="480494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2" name="Freeform 1262"/>
          <p:cNvSpPr>
            <a:spLocks/>
          </p:cNvSpPr>
          <p:nvPr userDrawn="1"/>
        </p:nvSpPr>
        <p:spPr bwMode="auto">
          <a:xfrm>
            <a:off x="480058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3" name="Freeform 1263"/>
          <p:cNvSpPr>
            <a:spLocks/>
          </p:cNvSpPr>
          <p:nvPr userDrawn="1"/>
        </p:nvSpPr>
        <p:spPr bwMode="auto">
          <a:xfrm>
            <a:off x="480058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4" name="Line 1264"/>
          <p:cNvSpPr>
            <a:spLocks noChangeShapeType="1"/>
          </p:cNvSpPr>
          <p:nvPr userDrawn="1"/>
        </p:nvSpPr>
        <p:spPr bwMode="auto">
          <a:xfrm>
            <a:off x="487685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5" name="Line 1265"/>
          <p:cNvSpPr>
            <a:spLocks noChangeShapeType="1"/>
          </p:cNvSpPr>
          <p:nvPr userDrawn="1"/>
        </p:nvSpPr>
        <p:spPr bwMode="auto">
          <a:xfrm>
            <a:off x="487685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6" name="Freeform 1266"/>
          <p:cNvSpPr>
            <a:spLocks/>
          </p:cNvSpPr>
          <p:nvPr userDrawn="1"/>
        </p:nvSpPr>
        <p:spPr bwMode="auto">
          <a:xfrm>
            <a:off x="487249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7" name="Freeform 1268"/>
          <p:cNvSpPr>
            <a:spLocks/>
          </p:cNvSpPr>
          <p:nvPr userDrawn="1"/>
        </p:nvSpPr>
        <p:spPr bwMode="auto">
          <a:xfrm>
            <a:off x="487249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8" name="Line 1269"/>
          <p:cNvSpPr>
            <a:spLocks noChangeShapeType="1"/>
          </p:cNvSpPr>
          <p:nvPr userDrawn="1"/>
        </p:nvSpPr>
        <p:spPr bwMode="auto">
          <a:xfrm>
            <a:off x="495094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9" name="Line 1270"/>
          <p:cNvSpPr>
            <a:spLocks noChangeShapeType="1"/>
          </p:cNvSpPr>
          <p:nvPr userDrawn="1"/>
        </p:nvSpPr>
        <p:spPr bwMode="auto">
          <a:xfrm>
            <a:off x="495094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0" name="Freeform 1271"/>
          <p:cNvSpPr>
            <a:spLocks/>
          </p:cNvSpPr>
          <p:nvPr userDrawn="1"/>
        </p:nvSpPr>
        <p:spPr bwMode="auto">
          <a:xfrm>
            <a:off x="494440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1" name="Freeform 1272"/>
          <p:cNvSpPr>
            <a:spLocks/>
          </p:cNvSpPr>
          <p:nvPr userDrawn="1"/>
        </p:nvSpPr>
        <p:spPr bwMode="auto">
          <a:xfrm>
            <a:off x="494440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2" name="Line 1273"/>
          <p:cNvSpPr>
            <a:spLocks noChangeShapeType="1"/>
          </p:cNvSpPr>
          <p:nvPr userDrawn="1"/>
        </p:nvSpPr>
        <p:spPr bwMode="auto">
          <a:xfrm>
            <a:off x="502285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3" name="Line 1274"/>
          <p:cNvSpPr>
            <a:spLocks noChangeShapeType="1"/>
          </p:cNvSpPr>
          <p:nvPr userDrawn="1"/>
        </p:nvSpPr>
        <p:spPr bwMode="auto">
          <a:xfrm>
            <a:off x="502285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4" name="Freeform 1275"/>
          <p:cNvSpPr>
            <a:spLocks/>
          </p:cNvSpPr>
          <p:nvPr userDrawn="1"/>
        </p:nvSpPr>
        <p:spPr bwMode="auto">
          <a:xfrm>
            <a:off x="501632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5" name="Freeform 1276"/>
          <p:cNvSpPr>
            <a:spLocks/>
          </p:cNvSpPr>
          <p:nvPr userDrawn="1"/>
        </p:nvSpPr>
        <p:spPr bwMode="auto">
          <a:xfrm>
            <a:off x="501632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6" name="Line 1277"/>
          <p:cNvSpPr>
            <a:spLocks noChangeShapeType="1"/>
          </p:cNvSpPr>
          <p:nvPr userDrawn="1"/>
        </p:nvSpPr>
        <p:spPr bwMode="auto">
          <a:xfrm>
            <a:off x="509912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7" name="Line 1278"/>
          <p:cNvSpPr>
            <a:spLocks noChangeShapeType="1"/>
          </p:cNvSpPr>
          <p:nvPr userDrawn="1"/>
        </p:nvSpPr>
        <p:spPr bwMode="auto">
          <a:xfrm>
            <a:off x="509912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8" name="Freeform 1279"/>
          <p:cNvSpPr>
            <a:spLocks/>
          </p:cNvSpPr>
          <p:nvPr userDrawn="1"/>
        </p:nvSpPr>
        <p:spPr bwMode="auto">
          <a:xfrm>
            <a:off x="509476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9" name="Freeform 1280"/>
          <p:cNvSpPr>
            <a:spLocks/>
          </p:cNvSpPr>
          <p:nvPr userDrawn="1"/>
        </p:nvSpPr>
        <p:spPr bwMode="auto">
          <a:xfrm>
            <a:off x="509476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0" name="Line 1281"/>
          <p:cNvSpPr>
            <a:spLocks noChangeShapeType="1"/>
          </p:cNvSpPr>
          <p:nvPr userDrawn="1"/>
        </p:nvSpPr>
        <p:spPr bwMode="auto">
          <a:xfrm>
            <a:off x="517103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1" name="Line 1282"/>
          <p:cNvSpPr>
            <a:spLocks noChangeShapeType="1"/>
          </p:cNvSpPr>
          <p:nvPr userDrawn="1"/>
        </p:nvSpPr>
        <p:spPr bwMode="auto">
          <a:xfrm>
            <a:off x="517103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2" name="Freeform 1283"/>
          <p:cNvSpPr>
            <a:spLocks/>
          </p:cNvSpPr>
          <p:nvPr userDrawn="1"/>
        </p:nvSpPr>
        <p:spPr bwMode="auto">
          <a:xfrm>
            <a:off x="516668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3" name="Freeform 1284"/>
          <p:cNvSpPr>
            <a:spLocks/>
          </p:cNvSpPr>
          <p:nvPr userDrawn="1"/>
        </p:nvSpPr>
        <p:spPr bwMode="auto">
          <a:xfrm>
            <a:off x="516668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4" name="Line 1285"/>
          <p:cNvSpPr>
            <a:spLocks noChangeShapeType="1"/>
          </p:cNvSpPr>
          <p:nvPr userDrawn="1"/>
        </p:nvSpPr>
        <p:spPr bwMode="auto">
          <a:xfrm>
            <a:off x="524294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5" name="Line 1286"/>
          <p:cNvSpPr>
            <a:spLocks noChangeShapeType="1"/>
          </p:cNvSpPr>
          <p:nvPr userDrawn="1"/>
        </p:nvSpPr>
        <p:spPr bwMode="auto">
          <a:xfrm>
            <a:off x="524294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6" name="Freeform 1287"/>
          <p:cNvSpPr>
            <a:spLocks/>
          </p:cNvSpPr>
          <p:nvPr userDrawn="1"/>
        </p:nvSpPr>
        <p:spPr bwMode="auto">
          <a:xfrm>
            <a:off x="523859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7" name="Freeform 1288"/>
          <p:cNvSpPr>
            <a:spLocks/>
          </p:cNvSpPr>
          <p:nvPr userDrawn="1"/>
        </p:nvSpPr>
        <p:spPr bwMode="auto">
          <a:xfrm>
            <a:off x="523859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4" name="Line 1325"/>
          <p:cNvSpPr>
            <a:spLocks noChangeShapeType="1"/>
          </p:cNvSpPr>
          <p:nvPr userDrawn="1"/>
        </p:nvSpPr>
        <p:spPr bwMode="auto">
          <a:xfrm>
            <a:off x="1523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5" name="Line 1326"/>
          <p:cNvSpPr>
            <a:spLocks noChangeShapeType="1"/>
          </p:cNvSpPr>
          <p:nvPr userDrawn="1"/>
        </p:nvSpPr>
        <p:spPr bwMode="auto">
          <a:xfrm>
            <a:off x="1523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6" name="Freeform 1327"/>
          <p:cNvSpPr>
            <a:spLocks/>
          </p:cNvSpPr>
          <p:nvPr userDrawn="1"/>
        </p:nvSpPr>
        <p:spPr bwMode="auto">
          <a:xfrm>
            <a:off x="869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7" name="Freeform 1328"/>
          <p:cNvSpPr>
            <a:spLocks/>
          </p:cNvSpPr>
          <p:nvPr userDrawn="1"/>
        </p:nvSpPr>
        <p:spPr bwMode="auto">
          <a:xfrm>
            <a:off x="869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8" name="Line 1329"/>
          <p:cNvSpPr>
            <a:spLocks noChangeShapeType="1"/>
          </p:cNvSpPr>
          <p:nvPr userDrawn="1"/>
        </p:nvSpPr>
        <p:spPr bwMode="auto">
          <a:xfrm>
            <a:off x="8714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9" name="Line 1330"/>
          <p:cNvSpPr>
            <a:spLocks noChangeShapeType="1"/>
          </p:cNvSpPr>
          <p:nvPr userDrawn="1"/>
        </p:nvSpPr>
        <p:spPr bwMode="auto">
          <a:xfrm>
            <a:off x="8714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0" name="Freeform 1331"/>
          <p:cNvSpPr>
            <a:spLocks/>
          </p:cNvSpPr>
          <p:nvPr userDrawn="1"/>
        </p:nvSpPr>
        <p:spPr bwMode="auto">
          <a:xfrm>
            <a:off x="8060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1" name="Freeform 1332"/>
          <p:cNvSpPr>
            <a:spLocks/>
          </p:cNvSpPr>
          <p:nvPr userDrawn="1"/>
        </p:nvSpPr>
        <p:spPr bwMode="auto">
          <a:xfrm>
            <a:off x="8060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2" name="Line 1333"/>
          <p:cNvSpPr>
            <a:spLocks noChangeShapeType="1"/>
          </p:cNvSpPr>
          <p:nvPr userDrawn="1"/>
        </p:nvSpPr>
        <p:spPr bwMode="auto">
          <a:xfrm>
            <a:off x="15905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3" name="Line 1334"/>
          <p:cNvSpPr>
            <a:spLocks noChangeShapeType="1"/>
          </p:cNvSpPr>
          <p:nvPr userDrawn="1"/>
        </p:nvSpPr>
        <p:spPr bwMode="auto">
          <a:xfrm>
            <a:off x="15905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4" name="Freeform 1335"/>
          <p:cNvSpPr>
            <a:spLocks/>
          </p:cNvSpPr>
          <p:nvPr userDrawn="1"/>
        </p:nvSpPr>
        <p:spPr bwMode="auto">
          <a:xfrm>
            <a:off x="15469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5" name="Freeform 1336"/>
          <p:cNvSpPr>
            <a:spLocks/>
          </p:cNvSpPr>
          <p:nvPr userDrawn="1"/>
        </p:nvSpPr>
        <p:spPr bwMode="auto">
          <a:xfrm>
            <a:off x="15469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6" name="Line 1337"/>
          <p:cNvSpPr>
            <a:spLocks noChangeShapeType="1"/>
          </p:cNvSpPr>
          <p:nvPr userDrawn="1"/>
        </p:nvSpPr>
        <p:spPr bwMode="auto">
          <a:xfrm>
            <a:off x="23532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7" name="Line 1338"/>
          <p:cNvSpPr>
            <a:spLocks noChangeShapeType="1"/>
          </p:cNvSpPr>
          <p:nvPr userDrawn="1"/>
        </p:nvSpPr>
        <p:spPr bwMode="auto">
          <a:xfrm>
            <a:off x="23532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8" name="Freeform 1339"/>
          <p:cNvSpPr>
            <a:spLocks/>
          </p:cNvSpPr>
          <p:nvPr userDrawn="1"/>
        </p:nvSpPr>
        <p:spPr bwMode="auto">
          <a:xfrm>
            <a:off x="23096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9" name="Freeform 1340"/>
          <p:cNvSpPr>
            <a:spLocks/>
          </p:cNvSpPr>
          <p:nvPr userDrawn="1"/>
        </p:nvSpPr>
        <p:spPr bwMode="auto">
          <a:xfrm>
            <a:off x="23096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0" name="Line 1341"/>
          <p:cNvSpPr>
            <a:spLocks noChangeShapeType="1"/>
          </p:cNvSpPr>
          <p:nvPr userDrawn="1"/>
        </p:nvSpPr>
        <p:spPr bwMode="auto">
          <a:xfrm>
            <a:off x="30723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1" name="Line 1342"/>
          <p:cNvSpPr>
            <a:spLocks noChangeShapeType="1"/>
          </p:cNvSpPr>
          <p:nvPr userDrawn="1"/>
        </p:nvSpPr>
        <p:spPr bwMode="auto">
          <a:xfrm>
            <a:off x="30723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2" name="Freeform 1343"/>
          <p:cNvSpPr>
            <a:spLocks/>
          </p:cNvSpPr>
          <p:nvPr userDrawn="1"/>
        </p:nvSpPr>
        <p:spPr bwMode="auto">
          <a:xfrm>
            <a:off x="302876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3" name="Freeform 1344"/>
          <p:cNvSpPr>
            <a:spLocks/>
          </p:cNvSpPr>
          <p:nvPr userDrawn="1"/>
        </p:nvSpPr>
        <p:spPr bwMode="auto">
          <a:xfrm>
            <a:off x="302876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4" name="Line 1345"/>
          <p:cNvSpPr>
            <a:spLocks noChangeShapeType="1"/>
          </p:cNvSpPr>
          <p:nvPr userDrawn="1"/>
        </p:nvSpPr>
        <p:spPr bwMode="auto">
          <a:xfrm>
            <a:off x="38132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5" name="Line 1346"/>
          <p:cNvSpPr>
            <a:spLocks noChangeShapeType="1"/>
          </p:cNvSpPr>
          <p:nvPr userDrawn="1"/>
        </p:nvSpPr>
        <p:spPr bwMode="auto">
          <a:xfrm>
            <a:off x="38132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6" name="Freeform 1347"/>
          <p:cNvSpPr>
            <a:spLocks/>
          </p:cNvSpPr>
          <p:nvPr userDrawn="1"/>
        </p:nvSpPr>
        <p:spPr bwMode="auto">
          <a:xfrm>
            <a:off x="37478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7" name="Freeform 1348"/>
          <p:cNvSpPr>
            <a:spLocks/>
          </p:cNvSpPr>
          <p:nvPr userDrawn="1"/>
        </p:nvSpPr>
        <p:spPr bwMode="auto">
          <a:xfrm>
            <a:off x="37478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8" name="Line 1349"/>
          <p:cNvSpPr>
            <a:spLocks noChangeShapeType="1"/>
          </p:cNvSpPr>
          <p:nvPr userDrawn="1"/>
        </p:nvSpPr>
        <p:spPr bwMode="auto">
          <a:xfrm>
            <a:off x="45759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9" name="Line 1350"/>
          <p:cNvSpPr>
            <a:spLocks noChangeShapeType="1"/>
          </p:cNvSpPr>
          <p:nvPr userDrawn="1"/>
        </p:nvSpPr>
        <p:spPr bwMode="auto">
          <a:xfrm>
            <a:off x="45759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0" name="Freeform 1351"/>
          <p:cNvSpPr>
            <a:spLocks/>
          </p:cNvSpPr>
          <p:nvPr userDrawn="1"/>
        </p:nvSpPr>
        <p:spPr bwMode="auto">
          <a:xfrm>
            <a:off x="45323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1" name="Freeform 1352"/>
          <p:cNvSpPr>
            <a:spLocks/>
          </p:cNvSpPr>
          <p:nvPr userDrawn="1"/>
        </p:nvSpPr>
        <p:spPr bwMode="auto">
          <a:xfrm>
            <a:off x="45323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2" name="Line 1353"/>
          <p:cNvSpPr>
            <a:spLocks noChangeShapeType="1"/>
          </p:cNvSpPr>
          <p:nvPr userDrawn="1"/>
        </p:nvSpPr>
        <p:spPr bwMode="auto">
          <a:xfrm>
            <a:off x="52950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3" name="Line 1354"/>
          <p:cNvSpPr>
            <a:spLocks noChangeShapeType="1"/>
          </p:cNvSpPr>
          <p:nvPr userDrawn="1"/>
        </p:nvSpPr>
        <p:spPr bwMode="auto">
          <a:xfrm>
            <a:off x="52950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4" name="Freeform 1355"/>
          <p:cNvSpPr>
            <a:spLocks/>
          </p:cNvSpPr>
          <p:nvPr userDrawn="1"/>
        </p:nvSpPr>
        <p:spPr bwMode="auto">
          <a:xfrm>
            <a:off x="52514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5" name="Freeform 1356"/>
          <p:cNvSpPr>
            <a:spLocks/>
          </p:cNvSpPr>
          <p:nvPr userDrawn="1"/>
        </p:nvSpPr>
        <p:spPr bwMode="auto">
          <a:xfrm>
            <a:off x="52514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6" name="Line 1357"/>
          <p:cNvSpPr>
            <a:spLocks noChangeShapeType="1"/>
          </p:cNvSpPr>
          <p:nvPr userDrawn="1"/>
        </p:nvSpPr>
        <p:spPr bwMode="auto">
          <a:xfrm>
            <a:off x="60141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7" name="Line 1358"/>
          <p:cNvSpPr>
            <a:spLocks noChangeShapeType="1"/>
          </p:cNvSpPr>
          <p:nvPr userDrawn="1"/>
        </p:nvSpPr>
        <p:spPr bwMode="auto">
          <a:xfrm>
            <a:off x="60141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8" name="Freeform 1359"/>
          <p:cNvSpPr>
            <a:spLocks/>
          </p:cNvSpPr>
          <p:nvPr userDrawn="1"/>
        </p:nvSpPr>
        <p:spPr bwMode="auto">
          <a:xfrm>
            <a:off x="59705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9" name="Freeform 1360"/>
          <p:cNvSpPr>
            <a:spLocks/>
          </p:cNvSpPr>
          <p:nvPr userDrawn="1"/>
        </p:nvSpPr>
        <p:spPr bwMode="auto">
          <a:xfrm>
            <a:off x="59705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0" name="Line 1361"/>
          <p:cNvSpPr>
            <a:spLocks noChangeShapeType="1"/>
          </p:cNvSpPr>
          <p:nvPr userDrawn="1"/>
        </p:nvSpPr>
        <p:spPr bwMode="auto">
          <a:xfrm>
            <a:off x="67986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1" name="Line 1362"/>
          <p:cNvSpPr>
            <a:spLocks noChangeShapeType="1"/>
          </p:cNvSpPr>
          <p:nvPr userDrawn="1"/>
        </p:nvSpPr>
        <p:spPr bwMode="auto">
          <a:xfrm>
            <a:off x="67986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2" name="Freeform 1363"/>
          <p:cNvSpPr>
            <a:spLocks/>
          </p:cNvSpPr>
          <p:nvPr userDrawn="1"/>
        </p:nvSpPr>
        <p:spPr bwMode="auto">
          <a:xfrm>
            <a:off x="67332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3" name="Freeform 1364"/>
          <p:cNvSpPr>
            <a:spLocks/>
          </p:cNvSpPr>
          <p:nvPr userDrawn="1"/>
        </p:nvSpPr>
        <p:spPr bwMode="auto">
          <a:xfrm>
            <a:off x="67332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4" name="Line 1365"/>
          <p:cNvSpPr>
            <a:spLocks noChangeShapeType="1"/>
          </p:cNvSpPr>
          <p:nvPr userDrawn="1"/>
        </p:nvSpPr>
        <p:spPr bwMode="auto">
          <a:xfrm>
            <a:off x="75177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5" name="Line 1366"/>
          <p:cNvSpPr>
            <a:spLocks noChangeShapeType="1"/>
          </p:cNvSpPr>
          <p:nvPr userDrawn="1"/>
        </p:nvSpPr>
        <p:spPr bwMode="auto">
          <a:xfrm>
            <a:off x="75177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6" name="Freeform 1367"/>
          <p:cNvSpPr>
            <a:spLocks/>
          </p:cNvSpPr>
          <p:nvPr userDrawn="1"/>
        </p:nvSpPr>
        <p:spPr bwMode="auto">
          <a:xfrm>
            <a:off x="74524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7" name="Freeform 1368"/>
          <p:cNvSpPr>
            <a:spLocks/>
          </p:cNvSpPr>
          <p:nvPr userDrawn="1"/>
        </p:nvSpPr>
        <p:spPr bwMode="auto">
          <a:xfrm>
            <a:off x="74524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8" name="Line 1369"/>
          <p:cNvSpPr>
            <a:spLocks noChangeShapeType="1"/>
          </p:cNvSpPr>
          <p:nvPr userDrawn="1"/>
        </p:nvSpPr>
        <p:spPr bwMode="auto">
          <a:xfrm>
            <a:off x="82368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9" name="Line 1370"/>
          <p:cNvSpPr>
            <a:spLocks noChangeShapeType="1"/>
          </p:cNvSpPr>
          <p:nvPr userDrawn="1"/>
        </p:nvSpPr>
        <p:spPr bwMode="auto">
          <a:xfrm>
            <a:off x="82368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0" name="Freeform 1371"/>
          <p:cNvSpPr>
            <a:spLocks/>
          </p:cNvSpPr>
          <p:nvPr userDrawn="1"/>
        </p:nvSpPr>
        <p:spPr bwMode="auto">
          <a:xfrm>
            <a:off x="819327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1" name="Freeform 1372"/>
          <p:cNvSpPr>
            <a:spLocks/>
          </p:cNvSpPr>
          <p:nvPr userDrawn="1"/>
        </p:nvSpPr>
        <p:spPr bwMode="auto">
          <a:xfrm>
            <a:off x="819327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2" name="Line 1373"/>
          <p:cNvSpPr>
            <a:spLocks noChangeShapeType="1"/>
          </p:cNvSpPr>
          <p:nvPr userDrawn="1"/>
        </p:nvSpPr>
        <p:spPr bwMode="auto">
          <a:xfrm>
            <a:off x="899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3" name="Line 1374"/>
          <p:cNvSpPr>
            <a:spLocks noChangeShapeType="1"/>
          </p:cNvSpPr>
          <p:nvPr userDrawn="1"/>
        </p:nvSpPr>
        <p:spPr bwMode="auto">
          <a:xfrm>
            <a:off x="899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4" name="Freeform 1375"/>
          <p:cNvSpPr>
            <a:spLocks/>
          </p:cNvSpPr>
          <p:nvPr userDrawn="1"/>
        </p:nvSpPr>
        <p:spPr bwMode="auto">
          <a:xfrm>
            <a:off x="89559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5" name="Freeform 1376"/>
          <p:cNvSpPr>
            <a:spLocks/>
          </p:cNvSpPr>
          <p:nvPr userDrawn="1"/>
        </p:nvSpPr>
        <p:spPr bwMode="auto">
          <a:xfrm>
            <a:off x="89559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6" name="Line 1377"/>
          <p:cNvSpPr>
            <a:spLocks noChangeShapeType="1"/>
          </p:cNvSpPr>
          <p:nvPr userDrawn="1"/>
        </p:nvSpPr>
        <p:spPr bwMode="auto">
          <a:xfrm>
            <a:off x="97186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7" name="Line 1378"/>
          <p:cNvSpPr>
            <a:spLocks noChangeShapeType="1"/>
          </p:cNvSpPr>
          <p:nvPr userDrawn="1"/>
        </p:nvSpPr>
        <p:spPr bwMode="auto">
          <a:xfrm>
            <a:off x="97186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8" name="Freeform 1379"/>
          <p:cNvSpPr>
            <a:spLocks/>
          </p:cNvSpPr>
          <p:nvPr userDrawn="1"/>
        </p:nvSpPr>
        <p:spPr bwMode="auto">
          <a:xfrm>
            <a:off x="96750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9" name="Freeform 1380"/>
          <p:cNvSpPr>
            <a:spLocks/>
          </p:cNvSpPr>
          <p:nvPr userDrawn="1"/>
        </p:nvSpPr>
        <p:spPr bwMode="auto">
          <a:xfrm>
            <a:off x="96750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0" name="Line 1381"/>
          <p:cNvSpPr>
            <a:spLocks noChangeShapeType="1"/>
          </p:cNvSpPr>
          <p:nvPr userDrawn="1"/>
        </p:nvSpPr>
        <p:spPr bwMode="auto">
          <a:xfrm>
            <a:off x="1045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1" name="Line 1382"/>
          <p:cNvSpPr>
            <a:spLocks noChangeShapeType="1"/>
          </p:cNvSpPr>
          <p:nvPr userDrawn="1"/>
        </p:nvSpPr>
        <p:spPr bwMode="auto">
          <a:xfrm>
            <a:off x="1045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2" name="Freeform 1383"/>
          <p:cNvSpPr>
            <a:spLocks/>
          </p:cNvSpPr>
          <p:nvPr userDrawn="1"/>
        </p:nvSpPr>
        <p:spPr bwMode="auto">
          <a:xfrm>
            <a:off x="103942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3" name="Freeform 1384"/>
          <p:cNvSpPr>
            <a:spLocks/>
          </p:cNvSpPr>
          <p:nvPr userDrawn="1"/>
        </p:nvSpPr>
        <p:spPr bwMode="auto">
          <a:xfrm>
            <a:off x="103942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4" name="Line 1385"/>
          <p:cNvSpPr>
            <a:spLocks noChangeShapeType="1"/>
          </p:cNvSpPr>
          <p:nvPr userDrawn="1"/>
        </p:nvSpPr>
        <p:spPr bwMode="auto">
          <a:xfrm>
            <a:off x="111786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5" name="Line 1386"/>
          <p:cNvSpPr>
            <a:spLocks noChangeShapeType="1"/>
          </p:cNvSpPr>
          <p:nvPr userDrawn="1"/>
        </p:nvSpPr>
        <p:spPr bwMode="auto">
          <a:xfrm>
            <a:off x="111786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6" name="Freeform 1387"/>
          <p:cNvSpPr>
            <a:spLocks/>
          </p:cNvSpPr>
          <p:nvPr userDrawn="1"/>
        </p:nvSpPr>
        <p:spPr bwMode="auto">
          <a:xfrm>
            <a:off x="111133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7" name="Freeform 1388"/>
          <p:cNvSpPr>
            <a:spLocks/>
          </p:cNvSpPr>
          <p:nvPr userDrawn="1"/>
        </p:nvSpPr>
        <p:spPr bwMode="auto">
          <a:xfrm>
            <a:off x="111133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8" name="Line 1389"/>
          <p:cNvSpPr>
            <a:spLocks noChangeShapeType="1"/>
          </p:cNvSpPr>
          <p:nvPr userDrawn="1"/>
        </p:nvSpPr>
        <p:spPr bwMode="auto">
          <a:xfrm>
            <a:off x="119413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9" name="Line 1390"/>
          <p:cNvSpPr>
            <a:spLocks noChangeShapeType="1"/>
          </p:cNvSpPr>
          <p:nvPr userDrawn="1"/>
        </p:nvSpPr>
        <p:spPr bwMode="auto">
          <a:xfrm>
            <a:off x="119413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0" name="Freeform 1391"/>
          <p:cNvSpPr>
            <a:spLocks/>
          </p:cNvSpPr>
          <p:nvPr userDrawn="1"/>
        </p:nvSpPr>
        <p:spPr bwMode="auto">
          <a:xfrm>
            <a:off x="118977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1" name="Freeform 1392"/>
          <p:cNvSpPr>
            <a:spLocks/>
          </p:cNvSpPr>
          <p:nvPr userDrawn="1"/>
        </p:nvSpPr>
        <p:spPr bwMode="auto">
          <a:xfrm>
            <a:off x="118977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2" name="Line 1393"/>
          <p:cNvSpPr>
            <a:spLocks noChangeShapeType="1"/>
          </p:cNvSpPr>
          <p:nvPr userDrawn="1"/>
        </p:nvSpPr>
        <p:spPr bwMode="auto">
          <a:xfrm>
            <a:off x="126604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3" name="Line 1394"/>
          <p:cNvSpPr>
            <a:spLocks noChangeShapeType="1"/>
          </p:cNvSpPr>
          <p:nvPr userDrawn="1"/>
        </p:nvSpPr>
        <p:spPr bwMode="auto">
          <a:xfrm>
            <a:off x="126604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4" name="Freeform 1395"/>
          <p:cNvSpPr>
            <a:spLocks/>
          </p:cNvSpPr>
          <p:nvPr userDrawn="1"/>
        </p:nvSpPr>
        <p:spPr bwMode="auto">
          <a:xfrm>
            <a:off x="126169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5" name="Freeform 1396"/>
          <p:cNvSpPr>
            <a:spLocks/>
          </p:cNvSpPr>
          <p:nvPr userDrawn="1"/>
        </p:nvSpPr>
        <p:spPr bwMode="auto">
          <a:xfrm>
            <a:off x="126169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6" name="Line 1397"/>
          <p:cNvSpPr>
            <a:spLocks noChangeShapeType="1"/>
          </p:cNvSpPr>
          <p:nvPr userDrawn="1"/>
        </p:nvSpPr>
        <p:spPr bwMode="auto">
          <a:xfrm>
            <a:off x="133796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7" name="Line 1398"/>
          <p:cNvSpPr>
            <a:spLocks noChangeShapeType="1"/>
          </p:cNvSpPr>
          <p:nvPr userDrawn="1"/>
        </p:nvSpPr>
        <p:spPr bwMode="auto">
          <a:xfrm>
            <a:off x="133796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8" name="Freeform 1399"/>
          <p:cNvSpPr>
            <a:spLocks/>
          </p:cNvSpPr>
          <p:nvPr userDrawn="1"/>
        </p:nvSpPr>
        <p:spPr bwMode="auto">
          <a:xfrm>
            <a:off x="133360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9" name="Freeform 1400"/>
          <p:cNvSpPr>
            <a:spLocks/>
          </p:cNvSpPr>
          <p:nvPr userDrawn="1"/>
        </p:nvSpPr>
        <p:spPr bwMode="auto">
          <a:xfrm>
            <a:off x="133360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0" name="Line 1401"/>
          <p:cNvSpPr>
            <a:spLocks noChangeShapeType="1"/>
          </p:cNvSpPr>
          <p:nvPr userDrawn="1"/>
        </p:nvSpPr>
        <p:spPr bwMode="auto">
          <a:xfrm>
            <a:off x="141640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1" name="Line 1402"/>
          <p:cNvSpPr>
            <a:spLocks noChangeShapeType="1"/>
          </p:cNvSpPr>
          <p:nvPr userDrawn="1"/>
        </p:nvSpPr>
        <p:spPr bwMode="auto">
          <a:xfrm>
            <a:off x="141640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2" name="Freeform 1403"/>
          <p:cNvSpPr>
            <a:spLocks/>
          </p:cNvSpPr>
          <p:nvPr userDrawn="1"/>
        </p:nvSpPr>
        <p:spPr bwMode="auto">
          <a:xfrm>
            <a:off x="140987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3" name="Freeform 1404"/>
          <p:cNvSpPr>
            <a:spLocks/>
          </p:cNvSpPr>
          <p:nvPr userDrawn="1"/>
        </p:nvSpPr>
        <p:spPr bwMode="auto">
          <a:xfrm>
            <a:off x="140987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4" name="Line 1405"/>
          <p:cNvSpPr>
            <a:spLocks noChangeShapeType="1"/>
          </p:cNvSpPr>
          <p:nvPr userDrawn="1"/>
        </p:nvSpPr>
        <p:spPr bwMode="auto">
          <a:xfrm>
            <a:off x="148832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5" name="Line 1406"/>
          <p:cNvSpPr>
            <a:spLocks noChangeShapeType="1"/>
          </p:cNvSpPr>
          <p:nvPr userDrawn="1"/>
        </p:nvSpPr>
        <p:spPr bwMode="auto">
          <a:xfrm>
            <a:off x="148832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6" name="Freeform 1407"/>
          <p:cNvSpPr>
            <a:spLocks/>
          </p:cNvSpPr>
          <p:nvPr userDrawn="1"/>
        </p:nvSpPr>
        <p:spPr bwMode="auto">
          <a:xfrm>
            <a:off x="148396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7" name="Freeform 1408"/>
          <p:cNvSpPr>
            <a:spLocks/>
          </p:cNvSpPr>
          <p:nvPr userDrawn="1"/>
        </p:nvSpPr>
        <p:spPr bwMode="auto">
          <a:xfrm>
            <a:off x="148396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8" name="Line 1409"/>
          <p:cNvSpPr>
            <a:spLocks noChangeShapeType="1"/>
          </p:cNvSpPr>
          <p:nvPr userDrawn="1"/>
        </p:nvSpPr>
        <p:spPr bwMode="auto">
          <a:xfrm>
            <a:off x="156023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9" name="Line 1410"/>
          <p:cNvSpPr>
            <a:spLocks noChangeShapeType="1"/>
          </p:cNvSpPr>
          <p:nvPr userDrawn="1"/>
        </p:nvSpPr>
        <p:spPr bwMode="auto">
          <a:xfrm>
            <a:off x="156023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0" name="Freeform 1411"/>
          <p:cNvSpPr>
            <a:spLocks/>
          </p:cNvSpPr>
          <p:nvPr userDrawn="1"/>
        </p:nvSpPr>
        <p:spPr bwMode="auto">
          <a:xfrm>
            <a:off x="155587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1" name="Freeform 1412"/>
          <p:cNvSpPr>
            <a:spLocks/>
          </p:cNvSpPr>
          <p:nvPr userDrawn="1"/>
        </p:nvSpPr>
        <p:spPr bwMode="auto">
          <a:xfrm>
            <a:off x="155587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2" name="Line 1413"/>
          <p:cNvSpPr>
            <a:spLocks noChangeShapeType="1"/>
          </p:cNvSpPr>
          <p:nvPr userDrawn="1"/>
        </p:nvSpPr>
        <p:spPr bwMode="auto">
          <a:xfrm>
            <a:off x="163650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3" name="Line 1414"/>
          <p:cNvSpPr>
            <a:spLocks noChangeShapeType="1"/>
          </p:cNvSpPr>
          <p:nvPr userDrawn="1"/>
        </p:nvSpPr>
        <p:spPr bwMode="auto">
          <a:xfrm>
            <a:off x="163650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4" name="Freeform 1415"/>
          <p:cNvSpPr>
            <a:spLocks/>
          </p:cNvSpPr>
          <p:nvPr userDrawn="1"/>
        </p:nvSpPr>
        <p:spPr bwMode="auto">
          <a:xfrm>
            <a:off x="163214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5" name="Freeform 1416"/>
          <p:cNvSpPr>
            <a:spLocks/>
          </p:cNvSpPr>
          <p:nvPr userDrawn="1"/>
        </p:nvSpPr>
        <p:spPr bwMode="auto">
          <a:xfrm>
            <a:off x="163214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6" name="Line 1417"/>
          <p:cNvSpPr>
            <a:spLocks noChangeShapeType="1"/>
          </p:cNvSpPr>
          <p:nvPr userDrawn="1"/>
        </p:nvSpPr>
        <p:spPr bwMode="auto">
          <a:xfrm>
            <a:off x="171059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7" name="Line 1418"/>
          <p:cNvSpPr>
            <a:spLocks noChangeShapeType="1"/>
          </p:cNvSpPr>
          <p:nvPr userDrawn="1"/>
        </p:nvSpPr>
        <p:spPr bwMode="auto">
          <a:xfrm>
            <a:off x="171059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8" name="Freeform 1419"/>
          <p:cNvSpPr>
            <a:spLocks/>
          </p:cNvSpPr>
          <p:nvPr userDrawn="1"/>
        </p:nvSpPr>
        <p:spPr bwMode="auto">
          <a:xfrm>
            <a:off x="170405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9" name="Freeform 1420"/>
          <p:cNvSpPr>
            <a:spLocks/>
          </p:cNvSpPr>
          <p:nvPr userDrawn="1"/>
        </p:nvSpPr>
        <p:spPr bwMode="auto">
          <a:xfrm>
            <a:off x="170405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0" name="Line 1421"/>
          <p:cNvSpPr>
            <a:spLocks noChangeShapeType="1"/>
          </p:cNvSpPr>
          <p:nvPr userDrawn="1"/>
        </p:nvSpPr>
        <p:spPr bwMode="auto">
          <a:xfrm>
            <a:off x="178250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1" name="Line 1422"/>
          <p:cNvSpPr>
            <a:spLocks noChangeShapeType="1"/>
          </p:cNvSpPr>
          <p:nvPr userDrawn="1"/>
        </p:nvSpPr>
        <p:spPr bwMode="auto">
          <a:xfrm>
            <a:off x="178250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2" name="Freeform 1423"/>
          <p:cNvSpPr>
            <a:spLocks/>
          </p:cNvSpPr>
          <p:nvPr userDrawn="1"/>
        </p:nvSpPr>
        <p:spPr bwMode="auto">
          <a:xfrm>
            <a:off x="1775964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3" name="Freeform 1424"/>
          <p:cNvSpPr>
            <a:spLocks/>
          </p:cNvSpPr>
          <p:nvPr userDrawn="1"/>
        </p:nvSpPr>
        <p:spPr bwMode="auto">
          <a:xfrm>
            <a:off x="1775964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4" name="Line 1425"/>
          <p:cNvSpPr>
            <a:spLocks noChangeShapeType="1"/>
          </p:cNvSpPr>
          <p:nvPr userDrawn="1"/>
        </p:nvSpPr>
        <p:spPr bwMode="auto">
          <a:xfrm>
            <a:off x="185877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5" name="Line 1426"/>
          <p:cNvSpPr>
            <a:spLocks noChangeShapeType="1"/>
          </p:cNvSpPr>
          <p:nvPr userDrawn="1"/>
        </p:nvSpPr>
        <p:spPr bwMode="auto">
          <a:xfrm>
            <a:off x="185877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6" name="Freeform 1427"/>
          <p:cNvSpPr>
            <a:spLocks/>
          </p:cNvSpPr>
          <p:nvPr userDrawn="1"/>
        </p:nvSpPr>
        <p:spPr bwMode="auto">
          <a:xfrm>
            <a:off x="185441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7" name="Freeform 1428"/>
          <p:cNvSpPr>
            <a:spLocks/>
          </p:cNvSpPr>
          <p:nvPr userDrawn="1"/>
        </p:nvSpPr>
        <p:spPr bwMode="auto">
          <a:xfrm>
            <a:off x="185441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8" name="Line 1429"/>
          <p:cNvSpPr>
            <a:spLocks noChangeShapeType="1"/>
          </p:cNvSpPr>
          <p:nvPr userDrawn="1"/>
        </p:nvSpPr>
        <p:spPr bwMode="auto">
          <a:xfrm>
            <a:off x="193068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9" name="Line 1430"/>
          <p:cNvSpPr>
            <a:spLocks noChangeShapeType="1"/>
          </p:cNvSpPr>
          <p:nvPr userDrawn="1"/>
        </p:nvSpPr>
        <p:spPr bwMode="auto">
          <a:xfrm>
            <a:off x="193068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0" name="Freeform 1431"/>
          <p:cNvSpPr>
            <a:spLocks/>
          </p:cNvSpPr>
          <p:nvPr userDrawn="1"/>
        </p:nvSpPr>
        <p:spPr bwMode="auto">
          <a:xfrm>
            <a:off x="192632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1" name="Freeform 1432"/>
          <p:cNvSpPr>
            <a:spLocks/>
          </p:cNvSpPr>
          <p:nvPr userDrawn="1"/>
        </p:nvSpPr>
        <p:spPr bwMode="auto">
          <a:xfrm>
            <a:off x="192632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2" name="Line 1433"/>
          <p:cNvSpPr>
            <a:spLocks noChangeShapeType="1"/>
          </p:cNvSpPr>
          <p:nvPr userDrawn="1"/>
        </p:nvSpPr>
        <p:spPr bwMode="auto">
          <a:xfrm>
            <a:off x="200259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3" name="Line 1434"/>
          <p:cNvSpPr>
            <a:spLocks noChangeShapeType="1"/>
          </p:cNvSpPr>
          <p:nvPr userDrawn="1"/>
        </p:nvSpPr>
        <p:spPr bwMode="auto">
          <a:xfrm>
            <a:off x="200259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4" name="Freeform 1435"/>
          <p:cNvSpPr>
            <a:spLocks/>
          </p:cNvSpPr>
          <p:nvPr userDrawn="1"/>
        </p:nvSpPr>
        <p:spPr bwMode="auto">
          <a:xfrm>
            <a:off x="199823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5" name="Freeform 1436"/>
          <p:cNvSpPr>
            <a:spLocks/>
          </p:cNvSpPr>
          <p:nvPr userDrawn="1"/>
        </p:nvSpPr>
        <p:spPr bwMode="auto">
          <a:xfrm>
            <a:off x="199823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6" name="Line 1437"/>
          <p:cNvSpPr>
            <a:spLocks noChangeShapeType="1"/>
          </p:cNvSpPr>
          <p:nvPr userDrawn="1"/>
        </p:nvSpPr>
        <p:spPr bwMode="auto">
          <a:xfrm>
            <a:off x="207450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7" name="Line 1438"/>
          <p:cNvSpPr>
            <a:spLocks noChangeShapeType="1"/>
          </p:cNvSpPr>
          <p:nvPr userDrawn="1"/>
        </p:nvSpPr>
        <p:spPr bwMode="auto">
          <a:xfrm>
            <a:off x="207450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8" name="Freeform 1439"/>
          <p:cNvSpPr>
            <a:spLocks/>
          </p:cNvSpPr>
          <p:nvPr userDrawn="1"/>
        </p:nvSpPr>
        <p:spPr bwMode="auto">
          <a:xfrm>
            <a:off x="207014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9" name="Freeform 1440"/>
          <p:cNvSpPr>
            <a:spLocks/>
          </p:cNvSpPr>
          <p:nvPr userDrawn="1"/>
        </p:nvSpPr>
        <p:spPr bwMode="auto">
          <a:xfrm>
            <a:off x="207014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0" name="Line 1441"/>
          <p:cNvSpPr>
            <a:spLocks noChangeShapeType="1"/>
          </p:cNvSpPr>
          <p:nvPr userDrawn="1"/>
        </p:nvSpPr>
        <p:spPr bwMode="auto">
          <a:xfrm>
            <a:off x="2152952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1" name="Line 1442"/>
          <p:cNvSpPr>
            <a:spLocks noChangeShapeType="1"/>
          </p:cNvSpPr>
          <p:nvPr userDrawn="1"/>
        </p:nvSpPr>
        <p:spPr bwMode="auto">
          <a:xfrm>
            <a:off x="2152952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2" name="Freeform 1443"/>
          <p:cNvSpPr>
            <a:spLocks/>
          </p:cNvSpPr>
          <p:nvPr userDrawn="1"/>
        </p:nvSpPr>
        <p:spPr bwMode="auto">
          <a:xfrm>
            <a:off x="2148592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3" name="Freeform 1444"/>
          <p:cNvSpPr>
            <a:spLocks/>
          </p:cNvSpPr>
          <p:nvPr userDrawn="1"/>
        </p:nvSpPr>
        <p:spPr bwMode="auto">
          <a:xfrm>
            <a:off x="2148592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4" name="Line 1445"/>
          <p:cNvSpPr>
            <a:spLocks noChangeShapeType="1"/>
          </p:cNvSpPr>
          <p:nvPr userDrawn="1"/>
        </p:nvSpPr>
        <p:spPr bwMode="auto">
          <a:xfrm>
            <a:off x="222486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5" name="Line 1446"/>
          <p:cNvSpPr>
            <a:spLocks noChangeShapeType="1"/>
          </p:cNvSpPr>
          <p:nvPr userDrawn="1"/>
        </p:nvSpPr>
        <p:spPr bwMode="auto">
          <a:xfrm>
            <a:off x="222486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6" name="Freeform 1447"/>
          <p:cNvSpPr>
            <a:spLocks/>
          </p:cNvSpPr>
          <p:nvPr userDrawn="1"/>
        </p:nvSpPr>
        <p:spPr bwMode="auto">
          <a:xfrm>
            <a:off x="2220503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7" name="Freeform 1448"/>
          <p:cNvSpPr>
            <a:spLocks/>
          </p:cNvSpPr>
          <p:nvPr userDrawn="1"/>
        </p:nvSpPr>
        <p:spPr bwMode="auto">
          <a:xfrm>
            <a:off x="2220503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8" name="Freeform 1449"/>
          <p:cNvSpPr>
            <a:spLocks noEditPoints="1"/>
          </p:cNvSpPr>
          <p:nvPr userDrawn="1"/>
        </p:nvSpPr>
        <p:spPr bwMode="auto">
          <a:xfrm>
            <a:off x="771389" y="2979375"/>
            <a:ext cx="10520807" cy="128568"/>
          </a:xfrm>
          <a:custGeom>
            <a:avLst/>
            <a:gdLst>
              <a:gd name="T0" fmla="*/ 313 w 2042"/>
              <a:gd name="T1" fmla="*/ 12 h 25"/>
              <a:gd name="T2" fmla="*/ 370 w 2042"/>
              <a:gd name="T3" fmla="*/ 0 h 25"/>
              <a:gd name="T4" fmla="*/ 383 w 2042"/>
              <a:gd name="T5" fmla="*/ 12 h 25"/>
              <a:gd name="T6" fmla="*/ 401 w 2042"/>
              <a:gd name="T7" fmla="*/ 12 h 25"/>
              <a:gd name="T8" fmla="*/ 414 w 2042"/>
              <a:gd name="T9" fmla="*/ 0 h 25"/>
              <a:gd name="T10" fmla="*/ 458 w 2042"/>
              <a:gd name="T11" fmla="*/ 25 h 25"/>
              <a:gd name="T12" fmla="*/ 502 w 2042"/>
              <a:gd name="T13" fmla="*/ 0 h 25"/>
              <a:gd name="T14" fmla="*/ 515 w 2042"/>
              <a:gd name="T15" fmla="*/ 12 h 25"/>
              <a:gd name="T16" fmla="*/ 534 w 2042"/>
              <a:gd name="T17" fmla="*/ 12 h 25"/>
              <a:gd name="T18" fmla="*/ 547 w 2042"/>
              <a:gd name="T19" fmla="*/ 0 h 25"/>
              <a:gd name="T20" fmla="*/ 679 w 2042"/>
              <a:gd name="T21" fmla="*/ 25 h 25"/>
              <a:gd name="T22" fmla="*/ 723 w 2042"/>
              <a:gd name="T23" fmla="*/ 0 h 25"/>
              <a:gd name="T24" fmla="*/ 736 w 2042"/>
              <a:gd name="T25" fmla="*/ 12 h 25"/>
              <a:gd name="T26" fmla="*/ 754 w 2042"/>
              <a:gd name="T27" fmla="*/ 12 h 25"/>
              <a:gd name="T28" fmla="*/ 767 w 2042"/>
              <a:gd name="T29" fmla="*/ 0 h 25"/>
              <a:gd name="T30" fmla="*/ 811 w 2042"/>
              <a:gd name="T31" fmla="*/ 25 h 25"/>
              <a:gd name="T32" fmla="*/ 855 w 2042"/>
              <a:gd name="T33" fmla="*/ 0 h 25"/>
              <a:gd name="T34" fmla="*/ 868 w 2042"/>
              <a:gd name="T35" fmla="*/ 12 h 25"/>
              <a:gd name="T36" fmla="*/ 578 w 2042"/>
              <a:gd name="T37" fmla="*/ 12 h 25"/>
              <a:gd name="T38" fmla="*/ 591 w 2042"/>
              <a:gd name="T39" fmla="*/ 0 h 25"/>
              <a:gd name="T40" fmla="*/ 0 w 2042"/>
              <a:gd name="T41" fmla="*/ 12 h 25"/>
              <a:gd name="T42" fmla="*/ 57 w 2042"/>
              <a:gd name="T43" fmla="*/ 0 h 25"/>
              <a:gd name="T44" fmla="*/ 70 w 2042"/>
              <a:gd name="T45" fmla="*/ 12 h 25"/>
              <a:gd name="T46" fmla="*/ 88 w 2042"/>
              <a:gd name="T47" fmla="*/ 12 h 25"/>
              <a:gd name="T48" fmla="*/ 101 w 2042"/>
              <a:gd name="T49" fmla="*/ 0 h 25"/>
              <a:gd name="T50" fmla="*/ 145 w 2042"/>
              <a:gd name="T51" fmla="*/ 25 h 25"/>
              <a:gd name="T52" fmla="*/ 189 w 2042"/>
              <a:gd name="T53" fmla="*/ 0 h 25"/>
              <a:gd name="T54" fmla="*/ 202 w 2042"/>
              <a:gd name="T55" fmla="*/ 12 h 25"/>
              <a:gd name="T56" fmla="*/ 220 w 2042"/>
              <a:gd name="T57" fmla="*/ 12 h 25"/>
              <a:gd name="T58" fmla="*/ 233 w 2042"/>
              <a:gd name="T59" fmla="*/ 0 h 25"/>
              <a:gd name="T60" fmla="*/ 277 w 2042"/>
              <a:gd name="T61" fmla="*/ 25 h 25"/>
              <a:gd name="T62" fmla="*/ 635 w 2042"/>
              <a:gd name="T63" fmla="*/ 0 h 25"/>
              <a:gd name="T64" fmla="*/ 648 w 2042"/>
              <a:gd name="T65" fmla="*/ 12 h 25"/>
              <a:gd name="T66" fmla="*/ 1282 w 2042"/>
              <a:gd name="T67" fmla="*/ 25 h 25"/>
              <a:gd name="T68" fmla="*/ 1295 w 2042"/>
              <a:gd name="T69" fmla="*/ 12 h 25"/>
              <a:gd name="T70" fmla="*/ 1326 w 2042"/>
              <a:gd name="T71" fmla="*/ 25 h 25"/>
              <a:gd name="T72" fmla="*/ 1370 w 2042"/>
              <a:gd name="T73" fmla="*/ 0 h 25"/>
              <a:gd name="T74" fmla="*/ 1383 w 2042"/>
              <a:gd name="T75" fmla="*/ 12 h 25"/>
              <a:gd name="T76" fmla="*/ 1401 w 2042"/>
              <a:gd name="T77" fmla="*/ 12 h 25"/>
              <a:gd name="T78" fmla="*/ 1414 w 2042"/>
              <a:gd name="T79" fmla="*/ 0 h 25"/>
              <a:gd name="T80" fmla="*/ 1458 w 2042"/>
              <a:gd name="T81" fmla="*/ 25 h 25"/>
              <a:gd name="T82" fmla="*/ 1502 w 2042"/>
              <a:gd name="T83" fmla="*/ 0 h 25"/>
              <a:gd name="T84" fmla="*/ 1515 w 2042"/>
              <a:gd name="T85" fmla="*/ 12 h 25"/>
              <a:gd name="T86" fmla="*/ 1621 w 2042"/>
              <a:gd name="T87" fmla="*/ 12 h 25"/>
              <a:gd name="T88" fmla="*/ 1634 w 2042"/>
              <a:gd name="T89" fmla="*/ 0 h 25"/>
              <a:gd name="T90" fmla="*/ 1678 w 2042"/>
              <a:gd name="T91" fmla="*/ 25 h 25"/>
              <a:gd name="T92" fmla="*/ 1722 w 2042"/>
              <a:gd name="T93" fmla="*/ 0 h 25"/>
              <a:gd name="T94" fmla="*/ 1735 w 2042"/>
              <a:gd name="T95" fmla="*/ 12 h 25"/>
              <a:gd name="T96" fmla="*/ 1754 w 2042"/>
              <a:gd name="T97" fmla="*/ 12 h 25"/>
              <a:gd name="T98" fmla="*/ 1766 w 2042"/>
              <a:gd name="T99" fmla="*/ 0 h 25"/>
              <a:gd name="T100" fmla="*/ 1811 w 2042"/>
              <a:gd name="T101" fmla="*/ 25 h 25"/>
              <a:gd name="T102" fmla="*/ 1546 w 2042"/>
              <a:gd name="T103" fmla="*/ 0 h 25"/>
              <a:gd name="T104" fmla="*/ 1559 w 2042"/>
              <a:gd name="T105" fmla="*/ 12 h 25"/>
              <a:gd name="T106" fmla="*/ 1577 w 2042"/>
              <a:gd name="T107" fmla="*/ 12 h 25"/>
              <a:gd name="T108" fmla="*/ 1590 w 2042"/>
              <a:gd name="T109" fmla="*/ 0 h 25"/>
              <a:gd name="T110" fmla="*/ 1839 w 2042"/>
              <a:gd name="T111" fmla="*/ 12 h 25"/>
              <a:gd name="T112" fmla="*/ 1896 w 2042"/>
              <a:gd name="T113" fmla="*/ 0 h 25"/>
              <a:gd name="T114" fmla="*/ 1909 w 2042"/>
              <a:gd name="T115" fmla="*/ 12 h 25"/>
              <a:gd name="T116" fmla="*/ 1928 w 2042"/>
              <a:gd name="T117" fmla="*/ 12 h 25"/>
              <a:gd name="T118" fmla="*/ 1940 w 2042"/>
              <a:gd name="T119" fmla="*/ 0 h 25"/>
              <a:gd name="T120" fmla="*/ 1985 w 2042"/>
              <a:gd name="T121" fmla="*/ 25 h 25"/>
              <a:gd name="T122" fmla="*/ 2029 w 2042"/>
              <a:gd name="T123" fmla="*/ 0 h 25"/>
              <a:gd name="T124" fmla="*/ 2042 w 2042"/>
              <a:gd name="T125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2" h="25">
                <a:moveTo>
                  <a:pt x="339" y="12"/>
                </a:moveTo>
                <a:cubicBezTo>
                  <a:pt x="339" y="20"/>
                  <a:pt x="333" y="25"/>
                  <a:pt x="326" y="25"/>
                </a:cubicBezTo>
                <a:cubicBezTo>
                  <a:pt x="319" y="25"/>
                  <a:pt x="313" y="20"/>
                  <a:pt x="313" y="12"/>
                </a:cubicBezTo>
                <a:cubicBezTo>
                  <a:pt x="313" y="5"/>
                  <a:pt x="319" y="0"/>
                  <a:pt x="326" y="0"/>
                </a:cubicBezTo>
                <a:cubicBezTo>
                  <a:pt x="333" y="0"/>
                  <a:pt x="339" y="5"/>
                  <a:pt x="339" y="12"/>
                </a:cubicBezTo>
                <a:close/>
                <a:moveTo>
                  <a:pt x="370" y="0"/>
                </a:moveTo>
                <a:cubicBezTo>
                  <a:pt x="363" y="0"/>
                  <a:pt x="357" y="5"/>
                  <a:pt x="357" y="12"/>
                </a:cubicBezTo>
                <a:cubicBezTo>
                  <a:pt x="357" y="20"/>
                  <a:pt x="363" y="25"/>
                  <a:pt x="370" y="25"/>
                </a:cubicBezTo>
                <a:cubicBezTo>
                  <a:pt x="377" y="25"/>
                  <a:pt x="383" y="20"/>
                  <a:pt x="383" y="12"/>
                </a:cubicBezTo>
                <a:cubicBezTo>
                  <a:pt x="383" y="5"/>
                  <a:pt x="377" y="0"/>
                  <a:pt x="370" y="0"/>
                </a:cubicBezTo>
                <a:close/>
                <a:moveTo>
                  <a:pt x="414" y="0"/>
                </a:moveTo>
                <a:cubicBezTo>
                  <a:pt x="407" y="0"/>
                  <a:pt x="401" y="5"/>
                  <a:pt x="401" y="12"/>
                </a:cubicBezTo>
                <a:cubicBezTo>
                  <a:pt x="401" y="20"/>
                  <a:pt x="407" y="25"/>
                  <a:pt x="414" y="25"/>
                </a:cubicBezTo>
                <a:cubicBezTo>
                  <a:pt x="421" y="25"/>
                  <a:pt x="427" y="20"/>
                  <a:pt x="427" y="12"/>
                </a:cubicBezTo>
                <a:cubicBezTo>
                  <a:pt x="427" y="5"/>
                  <a:pt x="421" y="0"/>
                  <a:pt x="414" y="0"/>
                </a:cubicBezTo>
                <a:close/>
                <a:moveTo>
                  <a:pt x="458" y="0"/>
                </a:moveTo>
                <a:cubicBezTo>
                  <a:pt x="451" y="0"/>
                  <a:pt x="445" y="5"/>
                  <a:pt x="445" y="12"/>
                </a:cubicBezTo>
                <a:cubicBezTo>
                  <a:pt x="445" y="20"/>
                  <a:pt x="451" y="25"/>
                  <a:pt x="458" y="25"/>
                </a:cubicBezTo>
                <a:cubicBezTo>
                  <a:pt x="466" y="25"/>
                  <a:pt x="471" y="20"/>
                  <a:pt x="471" y="12"/>
                </a:cubicBezTo>
                <a:cubicBezTo>
                  <a:pt x="471" y="5"/>
                  <a:pt x="466" y="0"/>
                  <a:pt x="458" y="0"/>
                </a:cubicBezTo>
                <a:close/>
                <a:moveTo>
                  <a:pt x="502" y="0"/>
                </a:moveTo>
                <a:cubicBezTo>
                  <a:pt x="495" y="0"/>
                  <a:pt x="490" y="5"/>
                  <a:pt x="490" y="12"/>
                </a:cubicBezTo>
                <a:cubicBezTo>
                  <a:pt x="490" y="20"/>
                  <a:pt x="495" y="25"/>
                  <a:pt x="502" y="25"/>
                </a:cubicBezTo>
                <a:cubicBezTo>
                  <a:pt x="510" y="25"/>
                  <a:pt x="515" y="20"/>
                  <a:pt x="515" y="12"/>
                </a:cubicBezTo>
                <a:cubicBezTo>
                  <a:pt x="515" y="5"/>
                  <a:pt x="510" y="0"/>
                  <a:pt x="502" y="0"/>
                </a:cubicBezTo>
                <a:close/>
                <a:moveTo>
                  <a:pt x="547" y="0"/>
                </a:moveTo>
                <a:cubicBezTo>
                  <a:pt x="539" y="0"/>
                  <a:pt x="534" y="5"/>
                  <a:pt x="534" y="12"/>
                </a:cubicBezTo>
                <a:cubicBezTo>
                  <a:pt x="534" y="20"/>
                  <a:pt x="539" y="25"/>
                  <a:pt x="547" y="25"/>
                </a:cubicBezTo>
                <a:cubicBezTo>
                  <a:pt x="554" y="25"/>
                  <a:pt x="559" y="20"/>
                  <a:pt x="559" y="12"/>
                </a:cubicBezTo>
                <a:cubicBezTo>
                  <a:pt x="559" y="5"/>
                  <a:pt x="554" y="0"/>
                  <a:pt x="547" y="0"/>
                </a:cubicBezTo>
                <a:close/>
                <a:moveTo>
                  <a:pt x="679" y="0"/>
                </a:moveTo>
                <a:cubicBezTo>
                  <a:pt x="672" y="0"/>
                  <a:pt x="666" y="5"/>
                  <a:pt x="666" y="12"/>
                </a:cubicBezTo>
                <a:cubicBezTo>
                  <a:pt x="666" y="20"/>
                  <a:pt x="672" y="25"/>
                  <a:pt x="679" y="25"/>
                </a:cubicBezTo>
                <a:cubicBezTo>
                  <a:pt x="686" y="25"/>
                  <a:pt x="692" y="20"/>
                  <a:pt x="692" y="12"/>
                </a:cubicBezTo>
                <a:cubicBezTo>
                  <a:pt x="692" y="5"/>
                  <a:pt x="686" y="0"/>
                  <a:pt x="679" y="0"/>
                </a:cubicBezTo>
                <a:close/>
                <a:moveTo>
                  <a:pt x="723" y="0"/>
                </a:moveTo>
                <a:cubicBezTo>
                  <a:pt x="716" y="0"/>
                  <a:pt x="710" y="5"/>
                  <a:pt x="710" y="12"/>
                </a:cubicBezTo>
                <a:cubicBezTo>
                  <a:pt x="710" y="20"/>
                  <a:pt x="716" y="25"/>
                  <a:pt x="723" y="25"/>
                </a:cubicBezTo>
                <a:cubicBezTo>
                  <a:pt x="730" y="25"/>
                  <a:pt x="736" y="20"/>
                  <a:pt x="736" y="12"/>
                </a:cubicBezTo>
                <a:cubicBezTo>
                  <a:pt x="736" y="5"/>
                  <a:pt x="730" y="0"/>
                  <a:pt x="723" y="0"/>
                </a:cubicBezTo>
                <a:close/>
                <a:moveTo>
                  <a:pt x="767" y="0"/>
                </a:moveTo>
                <a:cubicBezTo>
                  <a:pt x="760" y="0"/>
                  <a:pt x="754" y="5"/>
                  <a:pt x="754" y="12"/>
                </a:cubicBezTo>
                <a:cubicBezTo>
                  <a:pt x="754" y="20"/>
                  <a:pt x="760" y="25"/>
                  <a:pt x="767" y="25"/>
                </a:cubicBezTo>
                <a:cubicBezTo>
                  <a:pt x="774" y="25"/>
                  <a:pt x="780" y="20"/>
                  <a:pt x="780" y="12"/>
                </a:cubicBezTo>
                <a:cubicBezTo>
                  <a:pt x="780" y="5"/>
                  <a:pt x="774" y="0"/>
                  <a:pt x="767" y="0"/>
                </a:cubicBezTo>
                <a:close/>
                <a:moveTo>
                  <a:pt x="811" y="0"/>
                </a:moveTo>
                <a:cubicBezTo>
                  <a:pt x="804" y="0"/>
                  <a:pt x="798" y="5"/>
                  <a:pt x="798" y="12"/>
                </a:cubicBezTo>
                <a:cubicBezTo>
                  <a:pt x="798" y="20"/>
                  <a:pt x="804" y="25"/>
                  <a:pt x="811" y="25"/>
                </a:cubicBezTo>
                <a:cubicBezTo>
                  <a:pt x="818" y="25"/>
                  <a:pt x="824" y="20"/>
                  <a:pt x="824" y="12"/>
                </a:cubicBezTo>
                <a:cubicBezTo>
                  <a:pt x="824" y="5"/>
                  <a:pt x="818" y="0"/>
                  <a:pt x="811" y="0"/>
                </a:cubicBezTo>
                <a:close/>
                <a:moveTo>
                  <a:pt x="855" y="0"/>
                </a:moveTo>
                <a:cubicBezTo>
                  <a:pt x="848" y="0"/>
                  <a:pt x="842" y="5"/>
                  <a:pt x="842" y="12"/>
                </a:cubicBezTo>
                <a:cubicBezTo>
                  <a:pt x="842" y="20"/>
                  <a:pt x="848" y="25"/>
                  <a:pt x="855" y="25"/>
                </a:cubicBezTo>
                <a:cubicBezTo>
                  <a:pt x="862" y="25"/>
                  <a:pt x="868" y="20"/>
                  <a:pt x="868" y="12"/>
                </a:cubicBezTo>
                <a:cubicBezTo>
                  <a:pt x="868" y="5"/>
                  <a:pt x="862" y="0"/>
                  <a:pt x="855" y="0"/>
                </a:cubicBezTo>
                <a:close/>
                <a:moveTo>
                  <a:pt x="591" y="0"/>
                </a:moveTo>
                <a:cubicBezTo>
                  <a:pt x="583" y="0"/>
                  <a:pt x="578" y="5"/>
                  <a:pt x="578" y="12"/>
                </a:cubicBezTo>
                <a:cubicBezTo>
                  <a:pt x="578" y="20"/>
                  <a:pt x="583" y="25"/>
                  <a:pt x="591" y="25"/>
                </a:cubicBezTo>
                <a:cubicBezTo>
                  <a:pt x="598" y="25"/>
                  <a:pt x="604" y="20"/>
                  <a:pt x="604" y="12"/>
                </a:cubicBezTo>
                <a:cubicBezTo>
                  <a:pt x="604" y="5"/>
                  <a:pt x="598" y="0"/>
                  <a:pt x="591" y="0"/>
                </a:cubicBezTo>
                <a:close/>
                <a:moveTo>
                  <a:pt x="26" y="12"/>
                </a:moveTo>
                <a:cubicBezTo>
                  <a:pt x="26" y="20"/>
                  <a:pt x="20" y="25"/>
                  <a:pt x="13" y="25"/>
                </a:cubicBezTo>
                <a:cubicBezTo>
                  <a:pt x="6" y="25"/>
                  <a:pt x="0" y="20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20" y="0"/>
                  <a:pt x="26" y="5"/>
                  <a:pt x="26" y="12"/>
                </a:cubicBezTo>
                <a:close/>
                <a:moveTo>
                  <a:pt x="57" y="0"/>
                </a:moveTo>
                <a:cubicBezTo>
                  <a:pt x="50" y="0"/>
                  <a:pt x="44" y="5"/>
                  <a:pt x="44" y="12"/>
                </a:cubicBezTo>
                <a:cubicBezTo>
                  <a:pt x="44" y="20"/>
                  <a:pt x="50" y="25"/>
                  <a:pt x="57" y="25"/>
                </a:cubicBezTo>
                <a:cubicBezTo>
                  <a:pt x="64" y="25"/>
                  <a:pt x="70" y="20"/>
                  <a:pt x="70" y="12"/>
                </a:cubicBezTo>
                <a:cubicBezTo>
                  <a:pt x="70" y="5"/>
                  <a:pt x="64" y="0"/>
                  <a:pt x="57" y="0"/>
                </a:cubicBezTo>
                <a:close/>
                <a:moveTo>
                  <a:pt x="101" y="0"/>
                </a:moveTo>
                <a:cubicBezTo>
                  <a:pt x="94" y="0"/>
                  <a:pt x="88" y="5"/>
                  <a:pt x="88" y="12"/>
                </a:cubicBezTo>
                <a:cubicBezTo>
                  <a:pt x="88" y="20"/>
                  <a:pt x="94" y="25"/>
                  <a:pt x="101" y="25"/>
                </a:cubicBezTo>
                <a:cubicBezTo>
                  <a:pt x="108" y="25"/>
                  <a:pt x="114" y="20"/>
                  <a:pt x="114" y="12"/>
                </a:cubicBezTo>
                <a:cubicBezTo>
                  <a:pt x="114" y="5"/>
                  <a:pt x="108" y="0"/>
                  <a:pt x="101" y="0"/>
                </a:cubicBezTo>
                <a:close/>
                <a:moveTo>
                  <a:pt x="145" y="0"/>
                </a:moveTo>
                <a:cubicBezTo>
                  <a:pt x="138" y="0"/>
                  <a:pt x="132" y="5"/>
                  <a:pt x="132" y="12"/>
                </a:cubicBezTo>
                <a:cubicBezTo>
                  <a:pt x="132" y="20"/>
                  <a:pt x="138" y="25"/>
                  <a:pt x="145" y="25"/>
                </a:cubicBezTo>
                <a:cubicBezTo>
                  <a:pt x="152" y="25"/>
                  <a:pt x="158" y="20"/>
                  <a:pt x="158" y="12"/>
                </a:cubicBezTo>
                <a:cubicBezTo>
                  <a:pt x="158" y="5"/>
                  <a:pt x="152" y="0"/>
                  <a:pt x="145" y="0"/>
                </a:cubicBezTo>
                <a:close/>
                <a:moveTo>
                  <a:pt x="189" y="0"/>
                </a:moveTo>
                <a:cubicBezTo>
                  <a:pt x="182" y="0"/>
                  <a:pt x="176" y="5"/>
                  <a:pt x="176" y="12"/>
                </a:cubicBezTo>
                <a:cubicBezTo>
                  <a:pt x="176" y="20"/>
                  <a:pt x="182" y="25"/>
                  <a:pt x="189" y="25"/>
                </a:cubicBezTo>
                <a:cubicBezTo>
                  <a:pt x="196" y="25"/>
                  <a:pt x="202" y="20"/>
                  <a:pt x="202" y="12"/>
                </a:cubicBezTo>
                <a:cubicBezTo>
                  <a:pt x="202" y="5"/>
                  <a:pt x="196" y="0"/>
                  <a:pt x="189" y="0"/>
                </a:cubicBezTo>
                <a:close/>
                <a:moveTo>
                  <a:pt x="233" y="0"/>
                </a:moveTo>
                <a:cubicBezTo>
                  <a:pt x="226" y="0"/>
                  <a:pt x="220" y="5"/>
                  <a:pt x="220" y="12"/>
                </a:cubicBezTo>
                <a:cubicBezTo>
                  <a:pt x="220" y="20"/>
                  <a:pt x="226" y="25"/>
                  <a:pt x="233" y="25"/>
                </a:cubicBezTo>
                <a:cubicBezTo>
                  <a:pt x="240" y="25"/>
                  <a:pt x="246" y="20"/>
                  <a:pt x="246" y="12"/>
                </a:cubicBezTo>
                <a:cubicBezTo>
                  <a:pt x="246" y="5"/>
                  <a:pt x="240" y="0"/>
                  <a:pt x="233" y="0"/>
                </a:cubicBezTo>
                <a:close/>
                <a:moveTo>
                  <a:pt x="277" y="0"/>
                </a:moveTo>
                <a:cubicBezTo>
                  <a:pt x="270" y="0"/>
                  <a:pt x="264" y="5"/>
                  <a:pt x="264" y="12"/>
                </a:cubicBezTo>
                <a:cubicBezTo>
                  <a:pt x="264" y="20"/>
                  <a:pt x="270" y="25"/>
                  <a:pt x="277" y="25"/>
                </a:cubicBezTo>
                <a:cubicBezTo>
                  <a:pt x="285" y="25"/>
                  <a:pt x="290" y="20"/>
                  <a:pt x="290" y="12"/>
                </a:cubicBezTo>
                <a:cubicBezTo>
                  <a:pt x="290" y="5"/>
                  <a:pt x="285" y="0"/>
                  <a:pt x="277" y="0"/>
                </a:cubicBezTo>
                <a:close/>
                <a:moveTo>
                  <a:pt x="635" y="0"/>
                </a:moveTo>
                <a:cubicBezTo>
                  <a:pt x="628" y="0"/>
                  <a:pt x="622" y="5"/>
                  <a:pt x="622" y="12"/>
                </a:cubicBezTo>
                <a:cubicBezTo>
                  <a:pt x="622" y="20"/>
                  <a:pt x="628" y="25"/>
                  <a:pt x="635" y="25"/>
                </a:cubicBezTo>
                <a:cubicBezTo>
                  <a:pt x="642" y="25"/>
                  <a:pt x="648" y="20"/>
                  <a:pt x="648" y="12"/>
                </a:cubicBezTo>
                <a:cubicBezTo>
                  <a:pt x="648" y="5"/>
                  <a:pt x="642" y="0"/>
                  <a:pt x="635" y="0"/>
                </a:cubicBezTo>
                <a:close/>
                <a:moveTo>
                  <a:pt x="1295" y="12"/>
                </a:moveTo>
                <a:cubicBezTo>
                  <a:pt x="1295" y="20"/>
                  <a:pt x="1289" y="25"/>
                  <a:pt x="1282" y="25"/>
                </a:cubicBezTo>
                <a:cubicBezTo>
                  <a:pt x="1274" y="25"/>
                  <a:pt x="1269" y="20"/>
                  <a:pt x="1269" y="12"/>
                </a:cubicBezTo>
                <a:cubicBezTo>
                  <a:pt x="1269" y="5"/>
                  <a:pt x="1274" y="0"/>
                  <a:pt x="1282" y="0"/>
                </a:cubicBezTo>
                <a:cubicBezTo>
                  <a:pt x="1289" y="0"/>
                  <a:pt x="1295" y="5"/>
                  <a:pt x="1295" y="12"/>
                </a:cubicBezTo>
                <a:close/>
                <a:moveTo>
                  <a:pt x="1326" y="0"/>
                </a:moveTo>
                <a:cubicBezTo>
                  <a:pt x="1319" y="0"/>
                  <a:pt x="1313" y="5"/>
                  <a:pt x="1313" y="12"/>
                </a:cubicBezTo>
                <a:cubicBezTo>
                  <a:pt x="1313" y="20"/>
                  <a:pt x="1319" y="25"/>
                  <a:pt x="1326" y="25"/>
                </a:cubicBezTo>
                <a:cubicBezTo>
                  <a:pt x="1333" y="25"/>
                  <a:pt x="1339" y="20"/>
                  <a:pt x="1339" y="12"/>
                </a:cubicBezTo>
                <a:cubicBezTo>
                  <a:pt x="1339" y="5"/>
                  <a:pt x="1333" y="0"/>
                  <a:pt x="1326" y="0"/>
                </a:cubicBezTo>
                <a:close/>
                <a:moveTo>
                  <a:pt x="1370" y="0"/>
                </a:moveTo>
                <a:cubicBezTo>
                  <a:pt x="1363" y="0"/>
                  <a:pt x="1357" y="5"/>
                  <a:pt x="1357" y="12"/>
                </a:cubicBezTo>
                <a:cubicBezTo>
                  <a:pt x="1357" y="20"/>
                  <a:pt x="1363" y="25"/>
                  <a:pt x="1370" y="25"/>
                </a:cubicBezTo>
                <a:cubicBezTo>
                  <a:pt x="1377" y="25"/>
                  <a:pt x="1383" y="20"/>
                  <a:pt x="1383" y="12"/>
                </a:cubicBezTo>
                <a:cubicBezTo>
                  <a:pt x="1383" y="5"/>
                  <a:pt x="1377" y="0"/>
                  <a:pt x="1370" y="0"/>
                </a:cubicBezTo>
                <a:close/>
                <a:moveTo>
                  <a:pt x="1414" y="0"/>
                </a:moveTo>
                <a:cubicBezTo>
                  <a:pt x="1407" y="0"/>
                  <a:pt x="1401" y="5"/>
                  <a:pt x="1401" y="12"/>
                </a:cubicBezTo>
                <a:cubicBezTo>
                  <a:pt x="1401" y="20"/>
                  <a:pt x="1407" y="25"/>
                  <a:pt x="1414" y="25"/>
                </a:cubicBezTo>
                <a:cubicBezTo>
                  <a:pt x="1421" y="25"/>
                  <a:pt x="1427" y="20"/>
                  <a:pt x="1427" y="12"/>
                </a:cubicBezTo>
                <a:cubicBezTo>
                  <a:pt x="1427" y="5"/>
                  <a:pt x="1421" y="0"/>
                  <a:pt x="1414" y="0"/>
                </a:cubicBezTo>
                <a:close/>
                <a:moveTo>
                  <a:pt x="1458" y="0"/>
                </a:moveTo>
                <a:cubicBezTo>
                  <a:pt x="1451" y="0"/>
                  <a:pt x="1445" y="5"/>
                  <a:pt x="1445" y="12"/>
                </a:cubicBezTo>
                <a:cubicBezTo>
                  <a:pt x="1445" y="20"/>
                  <a:pt x="1451" y="25"/>
                  <a:pt x="1458" y="25"/>
                </a:cubicBezTo>
                <a:cubicBezTo>
                  <a:pt x="1465" y="25"/>
                  <a:pt x="1471" y="20"/>
                  <a:pt x="1471" y="12"/>
                </a:cubicBezTo>
                <a:cubicBezTo>
                  <a:pt x="1471" y="5"/>
                  <a:pt x="1465" y="0"/>
                  <a:pt x="1458" y="0"/>
                </a:cubicBezTo>
                <a:close/>
                <a:moveTo>
                  <a:pt x="1502" y="0"/>
                </a:moveTo>
                <a:cubicBezTo>
                  <a:pt x="1495" y="0"/>
                  <a:pt x="1489" y="5"/>
                  <a:pt x="1489" y="12"/>
                </a:cubicBezTo>
                <a:cubicBezTo>
                  <a:pt x="1489" y="20"/>
                  <a:pt x="1495" y="25"/>
                  <a:pt x="1502" y="25"/>
                </a:cubicBezTo>
                <a:cubicBezTo>
                  <a:pt x="1509" y="25"/>
                  <a:pt x="1515" y="20"/>
                  <a:pt x="1515" y="12"/>
                </a:cubicBezTo>
                <a:cubicBezTo>
                  <a:pt x="1515" y="5"/>
                  <a:pt x="1509" y="0"/>
                  <a:pt x="1502" y="0"/>
                </a:cubicBezTo>
                <a:close/>
                <a:moveTo>
                  <a:pt x="1634" y="0"/>
                </a:moveTo>
                <a:cubicBezTo>
                  <a:pt x="1627" y="0"/>
                  <a:pt x="1621" y="5"/>
                  <a:pt x="1621" y="12"/>
                </a:cubicBezTo>
                <a:cubicBezTo>
                  <a:pt x="1621" y="20"/>
                  <a:pt x="1627" y="25"/>
                  <a:pt x="1634" y="25"/>
                </a:cubicBezTo>
                <a:cubicBezTo>
                  <a:pt x="1641" y="25"/>
                  <a:pt x="1647" y="20"/>
                  <a:pt x="1647" y="12"/>
                </a:cubicBezTo>
                <a:cubicBezTo>
                  <a:pt x="1647" y="5"/>
                  <a:pt x="1641" y="0"/>
                  <a:pt x="1634" y="0"/>
                </a:cubicBezTo>
                <a:close/>
                <a:moveTo>
                  <a:pt x="1678" y="0"/>
                </a:moveTo>
                <a:cubicBezTo>
                  <a:pt x="1671" y="0"/>
                  <a:pt x="1665" y="5"/>
                  <a:pt x="1665" y="12"/>
                </a:cubicBezTo>
                <a:cubicBezTo>
                  <a:pt x="1665" y="20"/>
                  <a:pt x="1671" y="25"/>
                  <a:pt x="1678" y="25"/>
                </a:cubicBezTo>
                <a:cubicBezTo>
                  <a:pt x="1685" y="25"/>
                  <a:pt x="1691" y="20"/>
                  <a:pt x="1691" y="12"/>
                </a:cubicBezTo>
                <a:cubicBezTo>
                  <a:pt x="1691" y="5"/>
                  <a:pt x="1685" y="0"/>
                  <a:pt x="1678" y="0"/>
                </a:cubicBezTo>
                <a:close/>
                <a:moveTo>
                  <a:pt x="1722" y="0"/>
                </a:moveTo>
                <a:cubicBezTo>
                  <a:pt x="1715" y="0"/>
                  <a:pt x="1709" y="5"/>
                  <a:pt x="1709" y="12"/>
                </a:cubicBezTo>
                <a:cubicBezTo>
                  <a:pt x="1709" y="20"/>
                  <a:pt x="1715" y="25"/>
                  <a:pt x="1722" y="25"/>
                </a:cubicBezTo>
                <a:cubicBezTo>
                  <a:pt x="1730" y="25"/>
                  <a:pt x="1735" y="20"/>
                  <a:pt x="1735" y="12"/>
                </a:cubicBezTo>
                <a:cubicBezTo>
                  <a:pt x="1735" y="5"/>
                  <a:pt x="1730" y="0"/>
                  <a:pt x="1722" y="0"/>
                </a:cubicBezTo>
                <a:close/>
                <a:moveTo>
                  <a:pt x="1766" y="0"/>
                </a:moveTo>
                <a:cubicBezTo>
                  <a:pt x="1759" y="0"/>
                  <a:pt x="1754" y="5"/>
                  <a:pt x="1754" y="12"/>
                </a:cubicBezTo>
                <a:cubicBezTo>
                  <a:pt x="1754" y="20"/>
                  <a:pt x="1759" y="25"/>
                  <a:pt x="1766" y="25"/>
                </a:cubicBezTo>
                <a:cubicBezTo>
                  <a:pt x="1774" y="25"/>
                  <a:pt x="1779" y="20"/>
                  <a:pt x="1779" y="12"/>
                </a:cubicBezTo>
                <a:cubicBezTo>
                  <a:pt x="1779" y="5"/>
                  <a:pt x="1774" y="0"/>
                  <a:pt x="1766" y="0"/>
                </a:cubicBezTo>
                <a:close/>
                <a:moveTo>
                  <a:pt x="1811" y="0"/>
                </a:moveTo>
                <a:cubicBezTo>
                  <a:pt x="1803" y="0"/>
                  <a:pt x="1798" y="5"/>
                  <a:pt x="1798" y="12"/>
                </a:cubicBezTo>
                <a:cubicBezTo>
                  <a:pt x="1798" y="20"/>
                  <a:pt x="1803" y="25"/>
                  <a:pt x="1811" y="25"/>
                </a:cubicBezTo>
                <a:cubicBezTo>
                  <a:pt x="1818" y="25"/>
                  <a:pt x="1823" y="20"/>
                  <a:pt x="1823" y="12"/>
                </a:cubicBezTo>
                <a:cubicBezTo>
                  <a:pt x="1823" y="5"/>
                  <a:pt x="1818" y="0"/>
                  <a:pt x="1811" y="0"/>
                </a:cubicBezTo>
                <a:close/>
                <a:moveTo>
                  <a:pt x="1546" y="0"/>
                </a:moveTo>
                <a:cubicBezTo>
                  <a:pt x="1539" y="0"/>
                  <a:pt x="1533" y="5"/>
                  <a:pt x="1533" y="12"/>
                </a:cubicBezTo>
                <a:cubicBezTo>
                  <a:pt x="1533" y="20"/>
                  <a:pt x="1539" y="25"/>
                  <a:pt x="1546" y="25"/>
                </a:cubicBezTo>
                <a:cubicBezTo>
                  <a:pt x="1553" y="25"/>
                  <a:pt x="1559" y="20"/>
                  <a:pt x="1559" y="12"/>
                </a:cubicBezTo>
                <a:cubicBezTo>
                  <a:pt x="1559" y="5"/>
                  <a:pt x="1553" y="0"/>
                  <a:pt x="1546" y="0"/>
                </a:cubicBezTo>
                <a:close/>
                <a:moveTo>
                  <a:pt x="1590" y="0"/>
                </a:moveTo>
                <a:cubicBezTo>
                  <a:pt x="1583" y="0"/>
                  <a:pt x="1577" y="5"/>
                  <a:pt x="1577" y="12"/>
                </a:cubicBezTo>
                <a:cubicBezTo>
                  <a:pt x="1577" y="20"/>
                  <a:pt x="1583" y="25"/>
                  <a:pt x="1590" y="25"/>
                </a:cubicBezTo>
                <a:cubicBezTo>
                  <a:pt x="1597" y="25"/>
                  <a:pt x="1603" y="20"/>
                  <a:pt x="1603" y="12"/>
                </a:cubicBezTo>
                <a:cubicBezTo>
                  <a:pt x="1603" y="5"/>
                  <a:pt x="1597" y="0"/>
                  <a:pt x="1590" y="0"/>
                </a:cubicBezTo>
                <a:close/>
                <a:moveTo>
                  <a:pt x="1865" y="12"/>
                </a:moveTo>
                <a:cubicBezTo>
                  <a:pt x="1865" y="20"/>
                  <a:pt x="1859" y="25"/>
                  <a:pt x="1852" y="25"/>
                </a:cubicBezTo>
                <a:cubicBezTo>
                  <a:pt x="1845" y="25"/>
                  <a:pt x="1839" y="20"/>
                  <a:pt x="1839" y="12"/>
                </a:cubicBezTo>
                <a:cubicBezTo>
                  <a:pt x="1839" y="5"/>
                  <a:pt x="1845" y="0"/>
                  <a:pt x="1852" y="0"/>
                </a:cubicBezTo>
                <a:cubicBezTo>
                  <a:pt x="1859" y="0"/>
                  <a:pt x="1865" y="5"/>
                  <a:pt x="1865" y="12"/>
                </a:cubicBezTo>
                <a:close/>
                <a:moveTo>
                  <a:pt x="1896" y="0"/>
                </a:moveTo>
                <a:cubicBezTo>
                  <a:pt x="1889" y="0"/>
                  <a:pt x="1883" y="5"/>
                  <a:pt x="1883" y="12"/>
                </a:cubicBezTo>
                <a:cubicBezTo>
                  <a:pt x="1883" y="20"/>
                  <a:pt x="1889" y="25"/>
                  <a:pt x="1896" y="25"/>
                </a:cubicBezTo>
                <a:cubicBezTo>
                  <a:pt x="1904" y="25"/>
                  <a:pt x="1909" y="20"/>
                  <a:pt x="1909" y="12"/>
                </a:cubicBezTo>
                <a:cubicBezTo>
                  <a:pt x="1909" y="5"/>
                  <a:pt x="1904" y="0"/>
                  <a:pt x="1896" y="0"/>
                </a:cubicBezTo>
                <a:close/>
                <a:moveTo>
                  <a:pt x="1940" y="0"/>
                </a:moveTo>
                <a:cubicBezTo>
                  <a:pt x="1933" y="0"/>
                  <a:pt x="1928" y="5"/>
                  <a:pt x="1928" y="12"/>
                </a:cubicBezTo>
                <a:cubicBezTo>
                  <a:pt x="1928" y="20"/>
                  <a:pt x="1933" y="25"/>
                  <a:pt x="1940" y="25"/>
                </a:cubicBezTo>
                <a:cubicBezTo>
                  <a:pt x="1948" y="25"/>
                  <a:pt x="1953" y="20"/>
                  <a:pt x="1953" y="12"/>
                </a:cubicBezTo>
                <a:cubicBezTo>
                  <a:pt x="1953" y="5"/>
                  <a:pt x="1948" y="0"/>
                  <a:pt x="1940" y="0"/>
                </a:cubicBezTo>
                <a:close/>
                <a:moveTo>
                  <a:pt x="1985" y="0"/>
                </a:moveTo>
                <a:cubicBezTo>
                  <a:pt x="1977" y="0"/>
                  <a:pt x="1972" y="5"/>
                  <a:pt x="1972" y="12"/>
                </a:cubicBezTo>
                <a:cubicBezTo>
                  <a:pt x="1972" y="20"/>
                  <a:pt x="1977" y="25"/>
                  <a:pt x="1985" y="25"/>
                </a:cubicBezTo>
                <a:cubicBezTo>
                  <a:pt x="1992" y="25"/>
                  <a:pt x="1997" y="20"/>
                  <a:pt x="1997" y="12"/>
                </a:cubicBezTo>
                <a:cubicBezTo>
                  <a:pt x="1997" y="5"/>
                  <a:pt x="1992" y="0"/>
                  <a:pt x="1985" y="0"/>
                </a:cubicBezTo>
                <a:close/>
                <a:moveTo>
                  <a:pt x="2029" y="0"/>
                </a:moveTo>
                <a:cubicBezTo>
                  <a:pt x="2021" y="0"/>
                  <a:pt x="2016" y="5"/>
                  <a:pt x="2016" y="12"/>
                </a:cubicBezTo>
                <a:cubicBezTo>
                  <a:pt x="2016" y="20"/>
                  <a:pt x="2021" y="25"/>
                  <a:pt x="2029" y="25"/>
                </a:cubicBezTo>
                <a:cubicBezTo>
                  <a:pt x="2036" y="25"/>
                  <a:pt x="2042" y="20"/>
                  <a:pt x="2042" y="12"/>
                </a:cubicBezTo>
                <a:cubicBezTo>
                  <a:pt x="2042" y="5"/>
                  <a:pt x="2036" y="0"/>
                  <a:pt x="2029" y="0"/>
                </a:cubicBez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80000">
                <a:schemeClr val="accent2"/>
              </a:gs>
            </a:gsLst>
            <a:lin ang="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9" name="Freeform 1450"/>
          <p:cNvSpPr>
            <a:spLocks/>
          </p:cNvSpPr>
          <p:nvPr userDrawn="1"/>
        </p:nvSpPr>
        <p:spPr bwMode="auto">
          <a:xfrm>
            <a:off x="7077773" y="1889814"/>
            <a:ext cx="421548" cy="422751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0" name="Freeform 1451"/>
          <p:cNvSpPr>
            <a:spLocks/>
          </p:cNvSpPr>
          <p:nvPr userDrawn="1"/>
        </p:nvSpPr>
        <p:spPr bwMode="auto">
          <a:xfrm>
            <a:off x="7145325" y="1957367"/>
            <a:ext cx="287644" cy="272389"/>
          </a:xfrm>
          <a:custGeom>
            <a:avLst/>
            <a:gdLst>
              <a:gd name="T0" fmla="*/ 33 w 56"/>
              <a:gd name="T1" fmla="*/ 0 h 53"/>
              <a:gd name="T2" fmla="*/ 26 w 56"/>
              <a:gd name="T3" fmla="*/ 4 h 53"/>
              <a:gd name="T4" fmla="*/ 25 w 56"/>
              <a:gd name="T5" fmla="*/ 9 h 53"/>
              <a:gd name="T6" fmla="*/ 30 w 56"/>
              <a:gd name="T7" fmla="*/ 15 h 53"/>
              <a:gd name="T8" fmla="*/ 29 w 56"/>
              <a:gd name="T9" fmla="*/ 19 h 53"/>
              <a:gd name="T10" fmla="*/ 27 w 56"/>
              <a:gd name="T11" fmla="*/ 19 h 53"/>
              <a:gd name="T12" fmla="*/ 19 w 56"/>
              <a:gd name="T13" fmla="*/ 22 h 53"/>
              <a:gd name="T14" fmla="*/ 15 w 56"/>
              <a:gd name="T15" fmla="*/ 19 h 53"/>
              <a:gd name="T16" fmla="*/ 13 w 56"/>
              <a:gd name="T17" fmla="*/ 17 h 53"/>
              <a:gd name="T18" fmla="*/ 13 w 56"/>
              <a:gd name="T19" fmla="*/ 16 h 53"/>
              <a:gd name="T20" fmla="*/ 8 w 56"/>
              <a:gd name="T21" fmla="*/ 9 h 53"/>
              <a:gd name="T22" fmla="*/ 8 w 56"/>
              <a:gd name="T23" fmla="*/ 9 h 53"/>
              <a:gd name="T24" fmla="*/ 4 w 56"/>
              <a:gd name="T25" fmla="*/ 15 h 53"/>
              <a:gd name="T26" fmla="*/ 8 w 56"/>
              <a:gd name="T27" fmla="*/ 19 h 53"/>
              <a:gd name="T28" fmla="*/ 9 w 56"/>
              <a:gd name="T29" fmla="*/ 19 h 53"/>
              <a:gd name="T30" fmla="*/ 12 w 56"/>
              <a:gd name="T31" fmla="*/ 18 h 53"/>
              <a:gd name="T32" fmla="*/ 18 w 56"/>
              <a:gd name="T33" fmla="*/ 22 h 53"/>
              <a:gd name="T34" fmla="*/ 18 w 56"/>
              <a:gd name="T35" fmla="*/ 24 h 53"/>
              <a:gd name="T36" fmla="*/ 18 w 56"/>
              <a:gd name="T37" fmla="*/ 30 h 53"/>
              <a:gd name="T38" fmla="*/ 19 w 56"/>
              <a:gd name="T39" fmla="*/ 33 h 53"/>
              <a:gd name="T40" fmla="*/ 13 w 56"/>
              <a:gd name="T41" fmla="*/ 39 h 53"/>
              <a:gd name="T42" fmla="*/ 8 w 56"/>
              <a:gd name="T43" fmla="*/ 36 h 53"/>
              <a:gd name="T44" fmla="*/ 6 w 56"/>
              <a:gd name="T45" fmla="*/ 37 h 53"/>
              <a:gd name="T46" fmla="*/ 1 w 56"/>
              <a:gd name="T47" fmla="*/ 45 h 53"/>
              <a:gd name="T48" fmla="*/ 6 w 56"/>
              <a:gd name="T49" fmla="*/ 51 h 53"/>
              <a:gd name="T50" fmla="*/ 8 w 56"/>
              <a:gd name="T51" fmla="*/ 51 h 53"/>
              <a:gd name="T52" fmla="*/ 13 w 56"/>
              <a:gd name="T53" fmla="*/ 49 h 53"/>
              <a:gd name="T54" fmla="*/ 14 w 56"/>
              <a:gd name="T55" fmla="*/ 40 h 53"/>
              <a:gd name="T56" fmla="*/ 14 w 56"/>
              <a:gd name="T57" fmla="*/ 39 h 53"/>
              <a:gd name="T58" fmla="*/ 20 w 56"/>
              <a:gd name="T59" fmla="*/ 34 h 53"/>
              <a:gd name="T60" fmla="*/ 26 w 56"/>
              <a:gd name="T61" fmla="*/ 36 h 53"/>
              <a:gd name="T62" fmla="*/ 32 w 56"/>
              <a:gd name="T63" fmla="*/ 35 h 53"/>
              <a:gd name="T64" fmla="*/ 37 w 56"/>
              <a:gd name="T65" fmla="*/ 41 h 53"/>
              <a:gd name="T66" fmla="*/ 38 w 56"/>
              <a:gd name="T67" fmla="*/ 51 h 53"/>
              <a:gd name="T68" fmla="*/ 42 w 56"/>
              <a:gd name="T69" fmla="*/ 53 h 53"/>
              <a:gd name="T70" fmla="*/ 46 w 56"/>
              <a:gd name="T71" fmla="*/ 51 h 53"/>
              <a:gd name="T72" fmla="*/ 48 w 56"/>
              <a:gd name="T73" fmla="*/ 43 h 53"/>
              <a:gd name="T74" fmla="*/ 45 w 56"/>
              <a:gd name="T75" fmla="*/ 40 h 53"/>
              <a:gd name="T76" fmla="*/ 42 w 56"/>
              <a:gd name="T77" fmla="*/ 39 h 53"/>
              <a:gd name="T78" fmla="*/ 38 w 56"/>
              <a:gd name="T79" fmla="*/ 40 h 53"/>
              <a:gd name="T80" fmla="*/ 33 w 56"/>
              <a:gd name="T81" fmla="*/ 34 h 53"/>
              <a:gd name="T82" fmla="*/ 35 w 56"/>
              <a:gd name="T83" fmla="*/ 27 h 53"/>
              <a:gd name="T84" fmla="*/ 36 w 56"/>
              <a:gd name="T85" fmla="*/ 26 h 53"/>
              <a:gd name="T86" fmla="*/ 48 w 56"/>
              <a:gd name="T87" fmla="*/ 20 h 53"/>
              <a:gd name="T88" fmla="*/ 48 w 56"/>
              <a:gd name="T89" fmla="*/ 20 h 53"/>
              <a:gd name="T90" fmla="*/ 49 w 56"/>
              <a:gd name="T91" fmla="*/ 20 h 53"/>
              <a:gd name="T92" fmla="*/ 53 w 56"/>
              <a:gd name="T93" fmla="*/ 22 h 53"/>
              <a:gd name="T94" fmla="*/ 55 w 56"/>
              <a:gd name="T95" fmla="*/ 22 h 53"/>
              <a:gd name="T96" fmla="*/ 56 w 56"/>
              <a:gd name="T97" fmla="*/ 20 h 53"/>
              <a:gd name="T98" fmla="*/ 54 w 56"/>
              <a:gd name="T99" fmla="*/ 12 h 53"/>
              <a:gd name="T100" fmla="*/ 53 w 56"/>
              <a:gd name="T101" fmla="*/ 12 h 53"/>
              <a:gd name="T102" fmla="*/ 53 w 56"/>
              <a:gd name="T103" fmla="*/ 12 h 53"/>
              <a:gd name="T104" fmla="*/ 48 w 56"/>
              <a:gd name="T105" fmla="*/ 18 h 53"/>
              <a:gd name="T106" fmla="*/ 47 w 56"/>
              <a:gd name="T107" fmla="*/ 19 h 53"/>
              <a:gd name="T108" fmla="*/ 35 w 56"/>
              <a:gd name="T109" fmla="*/ 24 h 53"/>
              <a:gd name="T110" fmla="*/ 35 w 56"/>
              <a:gd name="T111" fmla="*/ 25 h 53"/>
              <a:gd name="T112" fmla="*/ 30 w 56"/>
              <a:gd name="T113" fmla="*/ 19 h 53"/>
              <a:gd name="T114" fmla="*/ 31 w 56"/>
              <a:gd name="T115" fmla="*/ 16 h 53"/>
              <a:gd name="T116" fmla="*/ 33 w 56"/>
              <a:gd name="T117" fmla="*/ 16 h 53"/>
              <a:gd name="T118" fmla="*/ 37 w 56"/>
              <a:gd name="T119" fmla="*/ 14 h 53"/>
              <a:gd name="T120" fmla="*/ 40 w 56"/>
              <a:gd name="T121" fmla="*/ 9 h 53"/>
              <a:gd name="T122" fmla="*/ 35 w 56"/>
              <a:gd name="T123" fmla="*/ 1 h 53"/>
              <a:gd name="T124" fmla="*/ 33 w 56"/>
              <a:gd name="T125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" h="53">
                <a:moveTo>
                  <a:pt x="33" y="0"/>
                </a:moveTo>
                <a:cubicBezTo>
                  <a:pt x="30" y="0"/>
                  <a:pt x="27" y="2"/>
                  <a:pt x="26" y="4"/>
                </a:cubicBezTo>
                <a:cubicBezTo>
                  <a:pt x="25" y="6"/>
                  <a:pt x="25" y="7"/>
                  <a:pt x="25" y="9"/>
                </a:cubicBezTo>
                <a:cubicBezTo>
                  <a:pt x="26" y="12"/>
                  <a:pt x="27" y="14"/>
                  <a:pt x="30" y="15"/>
                </a:cubicBezTo>
                <a:cubicBezTo>
                  <a:pt x="29" y="17"/>
                  <a:pt x="29" y="18"/>
                  <a:pt x="29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3" y="19"/>
                  <a:pt x="23" y="19"/>
                  <a:pt x="19" y="22"/>
                </a:cubicBezTo>
                <a:cubicBezTo>
                  <a:pt x="18" y="21"/>
                  <a:pt x="17" y="20"/>
                  <a:pt x="15" y="19"/>
                </a:cubicBezTo>
                <a:cubicBezTo>
                  <a:pt x="15" y="18"/>
                  <a:pt x="14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3"/>
                  <a:pt x="12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5" y="10"/>
                  <a:pt x="3" y="12"/>
                  <a:pt x="4" y="15"/>
                </a:cubicBezTo>
                <a:cubicBezTo>
                  <a:pt x="4" y="17"/>
                  <a:pt x="6" y="19"/>
                  <a:pt x="8" y="19"/>
                </a:cubicBezTo>
                <a:cubicBezTo>
                  <a:pt x="8" y="19"/>
                  <a:pt x="8" y="19"/>
                  <a:pt x="9" y="19"/>
                </a:cubicBezTo>
                <a:cubicBezTo>
                  <a:pt x="10" y="19"/>
                  <a:pt x="11" y="18"/>
                  <a:pt x="12" y="18"/>
                </a:cubicBezTo>
                <a:cubicBezTo>
                  <a:pt x="14" y="19"/>
                  <a:pt x="16" y="21"/>
                  <a:pt x="18" y="22"/>
                </a:cubicBezTo>
                <a:cubicBezTo>
                  <a:pt x="19" y="23"/>
                  <a:pt x="19" y="23"/>
                  <a:pt x="18" y="24"/>
                </a:cubicBezTo>
                <a:cubicBezTo>
                  <a:pt x="17" y="26"/>
                  <a:pt x="17" y="28"/>
                  <a:pt x="18" y="30"/>
                </a:cubicBezTo>
                <a:cubicBezTo>
                  <a:pt x="18" y="31"/>
                  <a:pt x="19" y="32"/>
                  <a:pt x="19" y="33"/>
                </a:cubicBezTo>
                <a:cubicBezTo>
                  <a:pt x="17" y="35"/>
                  <a:pt x="15" y="37"/>
                  <a:pt x="13" y="39"/>
                </a:cubicBezTo>
                <a:cubicBezTo>
                  <a:pt x="11" y="37"/>
                  <a:pt x="10" y="36"/>
                  <a:pt x="8" y="36"/>
                </a:cubicBezTo>
                <a:cubicBezTo>
                  <a:pt x="8" y="36"/>
                  <a:pt x="7" y="37"/>
                  <a:pt x="6" y="37"/>
                </a:cubicBezTo>
                <a:cubicBezTo>
                  <a:pt x="2" y="37"/>
                  <a:pt x="0" y="41"/>
                  <a:pt x="1" y="45"/>
                </a:cubicBezTo>
                <a:cubicBezTo>
                  <a:pt x="1" y="48"/>
                  <a:pt x="3" y="50"/>
                  <a:pt x="6" y="51"/>
                </a:cubicBezTo>
                <a:cubicBezTo>
                  <a:pt x="6" y="51"/>
                  <a:pt x="7" y="51"/>
                  <a:pt x="8" y="51"/>
                </a:cubicBezTo>
                <a:cubicBezTo>
                  <a:pt x="10" y="51"/>
                  <a:pt x="11" y="51"/>
                  <a:pt x="13" y="49"/>
                </a:cubicBezTo>
                <a:cubicBezTo>
                  <a:pt x="15" y="47"/>
                  <a:pt x="16" y="43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6" y="37"/>
                  <a:pt x="18" y="36"/>
                  <a:pt x="20" y="34"/>
                </a:cubicBezTo>
                <a:cubicBezTo>
                  <a:pt x="22" y="35"/>
                  <a:pt x="24" y="36"/>
                  <a:pt x="26" y="36"/>
                </a:cubicBezTo>
                <a:cubicBezTo>
                  <a:pt x="28" y="36"/>
                  <a:pt x="30" y="36"/>
                  <a:pt x="32" y="35"/>
                </a:cubicBezTo>
                <a:cubicBezTo>
                  <a:pt x="34" y="37"/>
                  <a:pt x="35" y="39"/>
                  <a:pt x="37" y="41"/>
                </a:cubicBezTo>
                <a:cubicBezTo>
                  <a:pt x="34" y="45"/>
                  <a:pt x="35" y="49"/>
                  <a:pt x="38" y="51"/>
                </a:cubicBezTo>
                <a:cubicBezTo>
                  <a:pt x="39" y="52"/>
                  <a:pt x="41" y="53"/>
                  <a:pt x="42" y="53"/>
                </a:cubicBezTo>
                <a:cubicBezTo>
                  <a:pt x="44" y="53"/>
                  <a:pt x="45" y="52"/>
                  <a:pt x="46" y="51"/>
                </a:cubicBezTo>
                <a:cubicBezTo>
                  <a:pt x="49" y="49"/>
                  <a:pt x="50" y="45"/>
                  <a:pt x="48" y="43"/>
                </a:cubicBezTo>
                <a:cubicBezTo>
                  <a:pt x="47" y="41"/>
                  <a:pt x="46" y="40"/>
                  <a:pt x="45" y="40"/>
                </a:cubicBezTo>
                <a:cubicBezTo>
                  <a:pt x="44" y="39"/>
                  <a:pt x="43" y="39"/>
                  <a:pt x="42" y="39"/>
                </a:cubicBezTo>
                <a:cubicBezTo>
                  <a:pt x="41" y="39"/>
                  <a:pt x="40" y="40"/>
                  <a:pt x="38" y="40"/>
                </a:cubicBezTo>
                <a:cubicBezTo>
                  <a:pt x="36" y="38"/>
                  <a:pt x="35" y="36"/>
                  <a:pt x="33" y="34"/>
                </a:cubicBezTo>
                <a:cubicBezTo>
                  <a:pt x="34" y="32"/>
                  <a:pt x="35" y="29"/>
                  <a:pt x="35" y="27"/>
                </a:cubicBezTo>
                <a:cubicBezTo>
                  <a:pt x="35" y="26"/>
                  <a:pt x="35" y="26"/>
                  <a:pt x="36" y="26"/>
                </a:cubicBezTo>
                <a:cubicBezTo>
                  <a:pt x="40" y="24"/>
                  <a:pt x="44" y="22"/>
                  <a:pt x="48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2"/>
                  <a:pt x="51" y="22"/>
                  <a:pt x="53" y="22"/>
                </a:cubicBezTo>
                <a:cubicBezTo>
                  <a:pt x="53" y="22"/>
                  <a:pt x="54" y="22"/>
                  <a:pt x="55" y="22"/>
                </a:cubicBezTo>
                <a:cubicBezTo>
                  <a:pt x="55" y="21"/>
                  <a:pt x="56" y="21"/>
                  <a:pt x="56" y="20"/>
                </a:cubicBezTo>
                <a:cubicBezTo>
                  <a:pt x="55" y="18"/>
                  <a:pt x="55" y="15"/>
                  <a:pt x="54" y="12"/>
                </a:cubicBezTo>
                <a:cubicBezTo>
                  <a:pt x="54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7" y="15"/>
                  <a:pt x="48" y="18"/>
                </a:cubicBezTo>
                <a:cubicBezTo>
                  <a:pt x="48" y="19"/>
                  <a:pt x="48" y="19"/>
                  <a:pt x="47" y="19"/>
                </a:cubicBezTo>
                <a:cubicBezTo>
                  <a:pt x="43" y="21"/>
                  <a:pt x="39" y="23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4" y="22"/>
                  <a:pt x="32" y="20"/>
                  <a:pt x="30" y="19"/>
                </a:cubicBezTo>
                <a:cubicBezTo>
                  <a:pt x="30" y="18"/>
                  <a:pt x="31" y="17"/>
                  <a:pt x="31" y="16"/>
                </a:cubicBezTo>
                <a:cubicBezTo>
                  <a:pt x="32" y="16"/>
                  <a:pt x="32" y="16"/>
                  <a:pt x="33" y="16"/>
                </a:cubicBezTo>
                <a:cubicBezTo>
                  <a:pt x="34" y="16"/>
                  <a:pt x="36" y="15"/>
                  <a:pt x="37" y="14"/>
                </a:cubicBezTo>
                <a:cubicBezTo>
                  <a:pt x="39" y="13"/>
                  <a:pt x="40" y="11"/>
                  <a:pt x="40" y="9"/>
                </a:cubicBezTo>
                <a:cubicBezTo>
                  <a:pt x="41" y="6"/>
                  <a:pt x="39" y="2"/>
                  <a:pt x="35" y="1"/>
                </a:cubicBezTo>
                <a:cubicBezTo>
                  <a:pt x="35" y="0"/>
                  <a:pt x="34" y="0"/>
                  <a:pt x="3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1" name="Freeform 1452"/>
          <p:cNvSpPr>
            <a:spLocks noEditPoints="1"/>
          </p:cNvSpPr>
          <p:nvPr userDrawn="1"/>
        </p:nvSpPr>
        <p:spPr bwMode="auto">
          <a:xfrm>
            <a:off x="7413355" y="1599992"/>
            <a:ext cx="673219" cy="671169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3" name="Freeform 1454"/>
          <p:cNvSpPr>
            <a:spLocks/>
          </p:cNvSpPr>
          <p:nvPr userDrawn="1"/>
        </p:nvSpPr>
        <p:spPr bwMode="auto">
          <a:xfrm>
            <a:off x="7422073" y="2018383"/>
            <a:ext cx="21791" cy="41403"/>
          </a:xfrm>
          <a:custGeom>
            <a:avLst/>
            <a:gdLst>
              <a:gd name="T0" fmla="*/ 0 w 4"/>
              <a:gd name="T1" fmla="*/ 0 h 8"/>
              <a:gd name="T2" fmla="*/ 2 w 4"/>
              <a:gd name="T3" fmla="*/ 8 h 8"/>
              <a:gd name="T4" fmla="*/ 3 w 4"/>
              <a:gd name="T5" fmla="*/ 4 h 8"/>
              <a:gd name="T6" fmla="*/ 0 w 4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1" y="3"/>
                  <a:pt x="1" y="6"/>
                  <a:pt x="2" y="8"/>
                </a:cubicBezTo>
                <a:cubicBezTo>
                  <a:pt x="3" y="7"/>
                  <a:pt x="4" y="6"/>
                  <a:pt x="3" y="4"/>
                </a:cubicBezTo>
                <a:cubicBezTo>
                  <a:pt x="3" y="3"/>
                  <a:pt x="2" y="1"/>
                  <a:pt x="0" y="0"/>
                </a:cubicBezTo>
              </a:path>
            </a:pathLst>
          </a:custGeom>
          <a:solidFill>
            <a:srgbClr val="DE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4" name="Oval 1455"/>
          <p:cNvSpPr>
            <a:spLocks noChangeArrowheads="1"/>
          </p:cNvSpPr>
          <p:nvPr userDrawn="1"/>
        </p:nvSpPr>
        <p:spPr bwMode="auto">
          <a:xfrm>
            <a:off x="7624731" y="1754710"/>
            <a:ext cx="19613" cy="2179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5" name="Oval 1456"/>
          <p:cNvSpPr>
            <a:spLocks noChangeArrowheads="1"/>
          </p:cNvSpPr>
          <p:nvPr userDrawn="1"/>
        </p:nvSpPr>
        <p:spPr bwMode="auto">
          <a:xfrm>
            <a:off x="7655239" y="1735097"/>
            <a:ext cx="30508" cy="37044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6" name="Oval 1457"/>
          <p:cNvSpPr>
            <a:spLocks noChangeArrowheads="1"/>
          </p:cNvSpPr>
          <p:nvPr userDrawn="1"/>
        </p:nvSpPr>
        <p:spPr bwMode="auto">
          <a:xfrm>
            <a:off x="7633449" y="1787396"/>
            <a:ext cx="21791" cy="196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7" name="Oval 1458"/>
          <p:cNvSpPr>
            <a:spLocks noChangeArrowheads="1"/>
          </p:cNvSpPr>
          <p:nvPr userDrawn="1"/>
        </p:nvSpPr>
        <p:spPr bwMode="auto">
          <a:xfrm>
            <a:off x="7618194" y="1708947"/>
            <a:ext cx="26149" cy="26149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8" name="Oval 1459"/>
          <p:cNvSpPr>
            <a:spLocks noChangeArrowheads="1"/>
          </p:cNvSpPr>
          <p:nvPr userDrawn="1"/>
        </p:nvSpPr>
        <p:spPr bwMode="auto">
          <a:xfrm>
            <a:off x="7655239" y="1689336"/>
            <a:ext cx="19613" cy="196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9" name="Freeform 1460"/>
          <p:cNvSpPr>
            <a:spLocks noEditPoints="1"/>
          </p:cNvSpPr>
          <p:nvPr userDrawn="1"/>
        </p:nvSpPr>
        <p:spPr bwMode="auto">
          <a:xfrm>
            <a:off x="7618194" y="1817903"/>
            <a:ext cx="71911" cy="350839"/>
          </a:xfrm>
          <a:custGeom>
            <a:avLst/>
            <a:gdLst>
              <a:gd name="T0" fmla="*/ 7 w 14"/>
              <a:gd name="T1" fmla="*/ 4 h 68"/>
              <a:gd name="T2" fmla="*/ 1 w 14"/>
              <a:gd name="T3" fmla="*/ 2 h 68"/>
              <a:gd name="T4" fmla="*/ 7 w 14"/>
              <a:gd name="T5" fmla="*/ 1 h 68"/>
              <a:gd name="T6" fmla="*/ 13 w 14"/>
              <a:gd name="T7" fmla="*/ 2 h 68"/>
              <a:gd name="T8" fmla="*/ 7 w 14"/>
              <a:gd name="T9" fmla="*/ 4 h 68"/>
              <a:gd name="T10" fmla="*/ 7 w 14"/>
              <a:gd name="T11" fmla="*/ 0 h 68"/>
              <a:gd name="T12" fmla="*/ 0 w 14"/>
              <a:gd name="T13" fmla="*/ 3 h 68"/>
              <a:gd name="T14" fmla="*/ 0 w 14"/>
              <a:gd name="T15" fmla="*/ 3 h 68"/>
              <a:gd name="T16" fmla="*/ 0 w 14"/>
              <a:gd name="T17" fmla="*/ 3 h 68"/>
              <a:gd name="T18" fmla="*/ 0 w 14"/>
              <a:gd name="T19" fmla="*/ 65 h 68"/>
              <a:gd name="T20" fmla="*/ 0 w 14"/>
              <a:gd name="T21" fmla="*/ 65 h 68"/>
              <a:gd name="T22" fmla="*/ 7 w 14"/>
              <a:gd name="T23" fmla="*/ 68 h 68"/>
              <a:gd name="T24" fmla="*/ 14 w 14"/>
              <a:gd name="T25" fmla="*/ 66 h 68"/>
              <a:gd name="T26" fmla="*/ 14 w 14"/>
              <a:gd name="T27" fmla="*/ 66 h 68"/>
              <a:gd name="T28" fmla="*/ 14 w 14"/>
              <a:gd name="T29" fmla="*/ 3 h 68"/>
              <a:gd name="T30" fmla="*/ 14 w 14"/>
              <a:gd name="T31" fmla="*/ 3 h 68"/>
              <a:gd name="T32" fmla="*/ 14 w 14"/>
              <a:gd name="T33" fmla="*/ 3 h 68"/>
              <a:gd name="T34" fmla="*/ 7 w 14"/>
              <a:gd name="T35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68"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0" name="Oval 1461"/>
          <p:cNvSpPr>
            <a:spLocks noChangeArrowheads="1"/>
          </p:cNvSpPr>
          <p:nvPr userDrawn="1"/>
        </p:nvSpPr>
        <p:spPr bwMode="auto">
          <a:xfrm>
            <a:off x="7624731" y="1822262"/>
            <a:ext cx="61016" cy="1525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1" name="Oval 1462"/>
          <p:cNvSpPr>
            <a:spLocks noChangeArrowheads="1"/>
          </p:cNvSpPr>
          <p:nvPr userDrawn="1"/>
        </p:nvSpPr>
        <p:spPr bwMode="auto">
          <a:xfrm>
            <a:off x="7788166" y="1772144"/>
            <a:ext cx="26149" cy="23969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2" name="Oval 1463"/>
          <p:cNvSpPr>
            <a:spLocks noChangeArrowheads="1"/>
          </p:cNvSpPr>
          <p:nvPr userDrawn="1"/>
        </p:nvSpPr>
        <p:spPr bwMode="auto">
          <a:xfrm>
            <a:off x="7753299" y="1735097"/>
            <a:ext cx="34867" cy="3050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3" name="Oval 1464"/>
          <p:cNvSpPr>
            <a:spLocks noChangeArrowheads="1"/>
          </p:cNvSpPr>
          <p:nvPr userDrawn="1"/>
        </p:nvSpPr>
        <p:spPr bwMode="auto">
          <a:xfrm>
            <a:off x="7757658" y="1787396"/>
            <a:ext cx="21791" cy="196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4" name="Oval 1465"/>
          <p:cNvSpPr>
            <a:spLocks noChangeArrowheads="1"/>
          </p:cNvSpPr>
          <p:nvPr userDrawn="1"/>
        </p:nvSpPr>
        <p:spPr bwMode="auto">
          <a:xfrm>
            <a:off x="7783807" y="1704590"/>
            <a:ext cx="19613" cy="196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5" name="Freeform 1466"/>
          <p:cNvSpPr>
            <a:spLocks noEditPoints="1"/>
          </p:cNvSpPr>
          <p:nvPr userDrawn="1"/>
        </p:nvSpPr>
        <p:spPr bwMode="auto">
          <a:xfrm>
            <a:off x="7742404" y="1817903"/>
            <a:ext cx="180867" cy="350839"/>
          </a:xfrm>
          <a:custGeom>
            <a:avLst/>
            <a:gdLst>
              <a:gd name="T0" fmla="*/ 32 w 35"/>
              <a:gd name="T1" fmla="*/ 10 h 68"/>
              <a:gd name="T2" fmla="*/ 27 w 35"/>
              <a:gd name="T3" fmla="*/ 7 h 68"/>
              <a:gd name="T4" fmla="*/ 24 w 35"/>
              <a:gd name="T5" fmla="*/ 2 h 68"/>
              <a:gd name="T6" fmla="*/ 25 w 35"/>
              <a:gd name="T7" fmla="*/ 2 h 68"/>
              <a:gd name="T8" fmla="*/ 30 w 35"/>
              <a:gd name="T9" fmla="*/ 5 h 68"/>
              <a:gd name="T10" fmla="*/ 33 w 35"/>
              <a:gd name="T11" fmla="*/ 9 h 68"/>
              <a:gd name="T12" fmla="*/ 32 w 35"/>
              <a:gd name="T13" fmla="*/ 10 h 68"/>
              <a:gd name="T14" fmla="*/ 7 w 35"/>
              <a:gd name="T15" fmla="*/ 4 h 68"/>
              <a:gd name="T16" fmla="*/ 1 w 35"/>
              <a:gd name="T17" fmla="*/ 2 h 68"/>
              <a:gd name="T18" fmla="*/ 7 w 35"/>
              <a:gd name="T19" fmla="*/ 1 h 68"/>
              <a:gd name="T20" fmla="*/ 13 w 35"/>
              <a:gd name="T21" fmla="*/ 2 h 68"/>
              <a:gd name="T22" fmla="*/ 7 w 35"/>
              <a:gd name="T23" fmla="*/ 4 h 68"/>
              <a:gd name="T24" fmla="*/ 7 w 35"/>
              <a:gd name="T25" fmla="*/ 0 h 68"/>
              <a:gd name="T26" fmla="*/ 0 w 35"/>
              <a:gd name="T27" fmla="*/ 3 h 68"/>
              <a:gd name="T28" fmla="*/ 0 w 35"/>
              <a:gd name="T29" fmla="*/ 3 h 68"/>
              <a:gd name="T30" fmla="*/ 0 w 35"/>
              <a:gd name="T31" fmla="*/ 3 h 68"/>
              <a:gd name="T32" fmla="*/ 0 w 35"/>
              <a:gd name="T33" fmla="*/ 65 h 68"/>
              <a:gd name="T34" fmla="*/ 0 w 35"/>
              <a:gd name="T35" fmla="*/ 65 h 68"/>
              <a:gd name="T36" fmla="*/ 7 w 35"/>
              <a:gd name="T37" fmla="*/ 68 h 68"/>
              <a:gd name="T38" fmla="*/ 14 w 35"/>
              <a:gd name="T39" fmla="*/ 66 h 68"/>
              <a:gd name="T40" fmla="*/ 14 w 35"/>
              <a:gd name="T41" fmla="*/ 66 h 68"/>
              <a:gd name="T42" fmla="*/ 14 w 35"/>
              <a:gd name="T43" fmla="*/ 35 h 68"/>
              <a:gd name="T44" fmla="*/ 34 w 35"/>
              <a:gd name="T45" fmla="*/ 10 h 68"/>
              <a:gd name="T46" fmla="*/ 34 w 35"/>
              <a:gd name="T47" fmla="*/ 10 h 68"/>
              <a:gd name="T48" fmla="*/ 34 w 35"/>
              <a:gd name="T49" fmla="*/ 10 h 68"/>
              <a:gd name="T50" fmla="*/ 30 w 35"/>
              <a:gd name="T51" fmla="*/ 4 h 68"/>
              <a:gd name="T52" fmla="*/ 24 w 35"/>
              <a:gd name="T53" fmla="*/ 1 h 68"/>
              <a:gd name="T54" fmla="*/ 23 w 35"/>
              <a:gd name="T55" fmla="*/ 2 h 68"/>
              <a:gd name="T56" fmla="*/ 23 w 35"/>
              <a:gd name="T57" fmla="*/ 2 h 68"/>
              <a:gd name="T58" fmla="*/ 23 w 35"/>
              <a:gd name="T59" fmla="*/ 2 h 68"/>
              <a:gd name="T60" fmla="*/ 14 w 35"/>
              <a:gd name="T61" fmla="*/ 13 h 68"/>
              <a:gd name="T62" fmla="*/ 14 w 35"/>
              <a:gd name="T63" fmla="*/ 3 h 68"/>
              <a:gd name="T64" fmla="*/ 14 w 35"/>
              <a:gd name="T65" fmla="*/ 3 h 68"/>
              <a:gd name="T66" fmla="*/ 14 w 35"/>
              <a:gd name="T67" fmla="*/ 3 h 68"/>
              <a:gd name="T68" fmla="*/ 7 w 35"/>
              <a:gd name="T6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68">
                <a:moveTo>
                  <a:pt x="32" y="10"/>
                </a:moveTo>
                <a:cubicBezTo>
                  <a:pt x="31" y="10"/>
                  <a:pt x="29" y="9"/>
                  <a:pt x="27" y="7"/>
                </a:cubicBezTo>
                <a:cubicBezTo>
                  <a:pt x="25" y="5"/>
                  <a:pt x="23" y="3"/>
                  <a:pt x="24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6" y="2"/>
                  <a:pt x="28" y="3"/>
                  <a:pt x="30" y="5"/>
                </a:cubicBezTo>
                <a:cubicBezTo>
                  <a:pt x="32" y="7"/>
                  <a:pt x="34" y="9"/>
                  <a:pt x="33" y="9"/>
                </a:cubicBezTo>
                <a:cubicBezTo>
                  <a:pt x="33" y="10"/>
                  <a:pt x="33" y="10"/>
                  <a:pt x="32" y="10"/>
                </a:cubicBezTo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5"/>
                  <a:pt x="14" y="35"/>
                  <a:pt x="14" y="35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9"/>
                  <a:pt x="33" y="6"/>
                  <a:pt x="30" y="4"/>
                </a:cubicBezTo>
                <a:cubicBezTo>
                  <a:pt x="28" y="2"/>
                  <a:pt x="26" y="1"/>
                  <a:pt x="24" y="1"/>
                </a:cubicBezTo>
                <a:cubicBezTo>
                  <a:pt x="24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6" name="Oval 1467"/>
          <p:cNvSpPr>
            <a:spLocks noChangeArrowheads="1"/>
          </p:cNvSpPr>
          <p:nvPr userDrawn="1"/>
        </p:nvSpPr>
        <p:spPr bwMode="auto">
          <a:xfrm>
            <a:off x="7746764" y="1822262"/>
            <a:ext cx="63193" cy="1525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5" name="Freeform 1469"/>
          <p:cNvSpPr>
            <a:spLocks/>
          </p:cNvSpPr>
          <p:nvPr userDrawn="1"/>
        </p:nvSpPr>
        <p:spPr bwMode="auto">
          <a:xfrm>
            <a:off x="7860076" y="1828800"/>
            <a:ext cx="56657" cy="41403"/>
          </a:xfrm>
          <a:custGeom>
            <a:avLst/>
            <a:gdLst>
              <a:gd name="T0" fmla="*/ 2 w 11"/>
              <a:gd name="T1" fmla="*/ 0 h 8"/>
              <a:gd name="T2" fmla="*/ 1 w 11"/>
              <a:gd name="T3" fmla="*/ 0 h 8"/>
              <a:gd name="T4" fmla="*/ 4 w 11"/>
              <a:gd name="T5" fmla="*/ 5 h 8"/>
              <a:gd name="T6" fmla="*/ 9 w 11"/>
              <a:gd name="T7" fmla="*/ 8 h 8"/>
              <a:gd name="T8" fmla="*/ 10 w 11"/>
              <a:gd name="T9" fmla="*/ 7 h 8"/>
              <a:gd name="T10" fmla="*/ 7 w 11"/>
              <a:gd name="T11" fmla="*/ 3 h 8"/>
              <a:gd name="T12" fmla="*/ 2 w 11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3"/>
                  <a:pt x="4" y="5"/>
                </a:cubicBezTo>
                <a:cubicBezTo>
                  <a:pt x="6" y="7"/>
                  <a:pt x="8" y="8"/>
                  <a:pt x="9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7"/>
                  <a:pt x="9" y="5"/>
                  <a:pt x="7" y="3"/>
                </a:cubicBezTo>
                <a:cubicBezTo>
                  <a:pt x="5" y="1"/>
                  <a:pt x="3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6" name="Oval 1470"/>
          <p:cNvSpPr>
            <a:spLocks noChangeArrowheads="1"/>
          </p:cNvSpPr>
          <p:nvPr userDrawn="1"/>
        </p:nvSpPr>
        <p:spPr bwMode="auto">
          <a:xfrm>
            <a:off x="7931987" y="1776499"/>
            <a:ext cx="21791" cy="196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7" name="Oval 1471"/>
          <p:cNvSpPr>
            <a:spLocks noChangeArrowheads="1"/>
          </p:cNvSpPr>
          <p:nvPr userDrawn="1"/>
        </p:nvSpPr>
        <p:spPr bwMode="auto">
          <a:xfrm>
            <a:off x="7908018" y="1807007"/>
            <a:ext cx="30508" cy="3050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8" name="Oval 1472"/>
          <p:cNvSpPr>
            <a:spLocks noChangeArrowheads="1"/>
          </p:cNvSpPr>
          <p:nvPr userDrawn="1"/>
        </p:nvSpPr>
        <p:spPr bwMode="auto">
          <a:xfrm>
            <a:off x="7886224" y="1796113"/>
            <a:ext cx="21791" cy="1525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9" name="Freeform 1473"/>
          <p:cNvSpPr>
            <a:spLocks noEditPoints="1"/>
          </p:cNvSpPr>
          <p:nvPr userDrawn="1"/>
        </p:nvSpPr>
        <p:spPr bwMode="auto">
          <a:xfrm>
            <a:off x="8014794" y="1436558"/>
            <a:ext cx="1145100" cy="1144039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1" name="Freeform 1475"/>
          <p:cNvSpPr>
            <a:spLocks noEditPoints="1"/>
          </p:cNvSpPr>
          <p:nvPr userDrawn="1"/>
        </p:nvSpPr>
        <p:spPr bwMode="auto">
          <a:xfrm>
            <a:off x="8422290" y="1708947"/>
            <a:ext cx="294181" cy="592723"/>
          </a:xfrm>
          <a:custGeom>
            <a:avLst/>
            <a:gdLst>
              <a:gd name="T0" fmla="*/ 54 w 57"/>
              <a:gd name="T1" fmla="*/ 102 h 115"/>
              <a:gd name="T2" fmla="*/ 3 w 57"/>
              <a:gd name="T3" fmla="*/ 102 h 115"/>
              <a:gd name="T4" fmla="*/ 0 w 57"/>
              <a:gd name="T5" fmla="*/ 115 h 115"/>
              <a:gd name="T6" fmla="*/ 57 w 57"/>
              <a:gd name="T7" fmla="*/ 115 h 115"/>
              <a:gd name="T8" fmla="*/ 54 w 57"/>
              <a:gd name="T9" fmla="*/ 102 h 115"/>
              <a:gd name="T10" fmla="*/ 44 w 57"/>
              <a:gd name="T11" fmla="*/ 83 h 115"/>
              <a:gd name="T12" fmla="*/ 12 w 57"/>
              <a:gd name="T13" fmla="*/ 83 h 115"/>
              <a:gd name="T14" fmla="*/ 5 w 57"/>
              <a:gd name="T15" fmla="*/ 97 h 115"/>
              <a:gd name="T16" fmla="*/ 52 w 57"/>
              <a:gd name="T17" fmla="*/ 97 h 115"/>
              <a:gd name="T18" fmla="*/ 44 w 57"/>
              <a:gd name="T19" fmla="*/ 83 h 115"/>
              <a:gd name="T20" fmla="*/ 28 w 57"/>
              <a:gd name="T21" fmla="*/ 65 h 115"/>
              <a:gd name="T22" fmla="*/ 16 w 57"/>
              <a:gd name="T23" fmla="*/ 78 h 115"/>
              <a:gd name="T24" fmla="*/ 40 w 57"/>
              <a:gd name="T25" fmla="*/ 78 h 115"/>
              <a:gd name="T26" fmla="*/ 28 w 57"/>
              <a:gd name="T27" fmla="*/ 65 h 115"/>
              <a:gd name="T28" fmla="*/ 40 w 57"/>
              <a:gd name="T29" fmla="*/ 37 h 115"/>
              <a:gd name="T30" fmla="*/ 16 w 57"/>
              <a:gd name="T31" fmla="*/ 37 h 115"/>
              <a:gd name="T32" fmla="*/ 28 w 57"/>
              <a:gd name="T33" fmla="*/ 50 h 115"/>
              <a:gd name="T34" fmla="*/ 40 w 57"/>
              <a:gd name="T35" fmla="*/ 37 h 115"/>
              <a:gd name="T36" fmla="*/ 52 w 57"/>
              <a:gd name="T37" fmla="*/ 19 h 115"/>
              <a:gd name="T38" fmla="*/ 5 w 57"/>
              <a:gd name="T39" fmla="*/ 19 h 115"/>
              <a:gd name="T40" fmla="*/ 12 w 57"/>
              <a:gd name="T41" fmla="*/ 32 h 115"/>
              <a:gd name="T42" fmla="*/ 44 w 57"/>
              <a:gd name="T43" fmla="*/ 32 h 115"/>
              <a:gd name="T44" fmla="*/ 52 w 57"/>
              <a:gd name="T45" fmla="*/ 19 h 115"/>
              <a:gd name="T46" fmla="*/ 57 w 57"/>
              <a:gd name="T47" fmla="*/ 0 h 115"/>
              <a:gd name="T48" fmla="*/ 0 w 57"/>
              <a:gd name="T49" fmla="*/ 0 h 115"/>
              <a:gd name="T50" fmla="*/ 3 w 57"/>
              <a:gd name="T51" fmla="*/ 14 h 115"/>
              <a:gd name="T52" fmla="*/ 54 w 57"/>
              <a:gd name="T53" fmla="*/ 14 h 115"/>
              <a:gd name="T54" fmla="*/ 57 w 57"/>
              <a:gd name="T5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7" h="115">
                <a:moveTo>
                  <a:pt x="54" y="102"/>
                </a:moveTo>
                <a:cubicBezTo>
                  <a:pt x="3" y="102"/>
                  <a:pt x="3" y="102"/>
                  <a:pt x="3" y="102"/>
                </a:cubicBezTo>
                <a:cubicBezTo>
                  <a:pt x="1" y="106"/>
                  <a:pt x="0" y="110"/>
                  <a:pt x="0" y="115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6" y="110"/>
                  <a:pt x="55" y="106"/>
                  <a:pt x="54" y="102"/>
                </a:cubicBezTo>
                <a:moveTo>
                  <a:pt x="44" y="83"/>
                </a:moveTo>
                <a:cubicBezTo>
                  <a:pt x="12" y="83"/>
                  <a:pt x="12" y="83"/>
                  <a:pt x="12" y="83"/>
                </a:cubicBezTo>
                <a:cubicBezTo>
                  <a:pt x="9" y="87"/>
                  <a:pt x="7" y="92"/>
                  <a:pt x="5" y="97"/>
                </a:cubicBezTo>
                <a:cubicBezTo>
                  <a:pt x="52" y="97"/>
                  <a:pt x="52" y="97"/>
                  <a:pt x="52" y="97"/>
                </a:cubicBezTo>
                <a:cubicBezTo>
                  <a:pt x="50" y="92"/>
                  <a:pt x="47" y="87"/>
                  <a:pt x="44" y="83"/>
                </a:cubicBezTo>
                <a:moveTo>
                  <a:pt x="28" y="65"/>
                </a:moveTo>
                <a:cubicBezTo>
                  <a:pt x="24" y="69"/>
                  <a:pt x="20" y="73"/>
                  <a:pt x="16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6" y="73"/>
                  <a:pt x="32" y="69"/>
                  <a:pt x="28" y="65"/>
                </a:cubicBezTo>
                <a:moveTo>
                  <a:pt x="40" y="37"/>
                </a:moveTo>
                <a:cubicBezTo>
                  <a:pt x="16" y="37"/>
                  <a:pt x="16" y="37"/>
                  <a:pt x="16" y="37"/>
                </a:cubicBezTo>
                <a:cubicBezTo>
                  <a:pt x="20" y="42"/>
                  <a:pt x="24" y="46"/>
                  <a:pt x="28" y="50"/>
                </a:cubicBezTo>
                <a:cubicBezTo>
                  <a:pt x="32" y="46"/>
                  <a:pt x="36" y="42"/>
                  <a:pt x="40" y="37"/>
                </a:cubicBezTo>
                <a:moveTo>
                  <a:pt x="52" y="19"/>
                </a:moveTo>
                <a:cubicBezTo>
                  <a:pt x="5" y="19"/>
                  <a:pt x="5" y="19"/>
                  <a:pt x="5" y="19"/>
                </a:cubicBezTo>
                <a:cubicBezTo>
                  <a:pt x="7" y="24"/>
                  <a:pt x="9" y="28"/>
                  <a:pt x="12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7" y="28"/>
                  <a:pt x="50" y="24"/>
                  <a:pt x="52" y="19"/>
                </a:cubicBezTo>
                <a:moveTo>
                  <a:pt x="5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"/>
                  <a:pt x="1" y="10"/>
                  <a:pt x="3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5" y="10"/>
                  <a:pt x="56" y="5"/>
                  <a:pt x="57" y="0"/>
                </a:cubicBezTo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2" name="Freeform 1476"/>
          <p:cNvSpPr>
            <a:spLocks noEditPoints="1"/>
          </p:cNvSpPr>
          <p:nvPr userDrawn="1"/>
        </p:nvSpPr>
        <p:spPr bwMode="auto">
          <a:xfrm>
            <a:off x="8365632" y="1652290"/>
            <a:ext cx="0" cy="37044"/>
          </a:xfrm>
          <a:custGeom>
            <a:avLst/>
            <a:gdLst>
              <a:gd name="T0" fmla="*/ 7 h 7"/>
              <a:gd name="T1" fmla="*/ 6 h 7"/>
              <a:gd name="T2" fmla="*/ 6 h 7"/>
              <a:gd name="T3" fmla="*/ 6 h 7"/>
              <a:gd name="T4" fmla="*/ 6 h 7"/>
              <a:gd name="T5" fmla="*/ 6 h 7"/>
              <a:gd name="T6" fmla="*/ 6 h 7"/>
              <a:gd name="T7" fmla="*/ 6 h 7"/>
              <a:gd name="T8" fmla="*/ 6 h 7"/>
              <a:gd name="T9" fmla="*/ 5 h 7"/>
              <a:gd name="T10" fmla="*/ 5 h 7"/>
              <a:gd name="T11" fmla="*/ 5 h 7"/>
              <a:gd name="T12" fmla="*/ 5 h 7"/>
              <a:gd name="T13" fmla="*/ 4 h 7"/>
              <a:gd name="T14" fmla="*/ 4 h 7"/>
              <a:gd name="T15" fmla="*/ 4 h 7"/>
              <a:gd name="T16" fmla="*/ 4 h 7"/>
              <a:gd name="T17" fmla="*/ 4 h 7"/>
              <a:gd name="T18" fmla="*/ 4 h 7"/>
              <a:gd name="T19" fmla="*/ 3 h 7"/>
              <a:gd name="T20" fmla="*/ 3 h 7"/>
              <a:gd name="T21" fmla="*/ 3 h 7"/>
              <a:gd name="T22" fmla="*/ 3 h 7"/>
              <a:gd name="T23" fmla="*/ 3 h 7"/>
              <a:gd name="T24" fmla="*/ 3 h 7"/>
              <a:gd name="T25" fmla="*/ 3 h 7"/>
              <a:gd name="T26" fmla="*/ 3 h 7"/>
              <a:gd name="T27" fmla="*/ 3 h 7"/>
              <a:gd name="T28" fmla="*/ 2 h 7"/>
              <a:gd name="T29" fmla="*/ 2 h 7"/>
              <a:gd name="T30" fmla="*/ 2 h 7"/>
              <a:gd name="T31" fmla="*/ 2 h 7"/>
              <a:gd name="T32" fmla="*/ 2 h 7"/>
              <a:gd name="T33" fmla="*/ 2 h 7"/>
              <a:gd name="T34" fmla="*/ 1 h 7"/>
              <a:gd name="T35" fmla="*/ 1 h 7"/>
              <a:gd name="T36" fmla="*/ 1 h 7"/>
              <a:gd name="T37" fmla="*/ 1 h 7"/>
              <a:gd name="T38" fmla="*/ 1 h 7"/>
              <a:gd name="T39" fmla="*/ 1 h 7"/>
              <a:gd name="T40" fmla="*/ 1 h 7"/>
              <a:gd name="T41" fmla="*/ 1 h 7"/>
              <a:gd name="T42" fmla="*/ 0 h 7"/>
              <a:gd name="T43" fmla="*/ 0 h 7"/>
              <a:gd name="T44" fmla="*/ 0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  <a:cxn ang="0">
                <a:pos x="0" y="T33"/>
              </a:cxn>
              <a:cxn ang="0">
                <a:pos x="0" y="T34"/>
              </a:cxn>
              <a:cxn ang="0">
                <a:pos x="0" y="T35"/>
              </a:cxn>
              <a:cxn ang="0">
                <a:pos x="0" y="T36"/>
              </a:cxn>
              <a:cxn ang="0">
                <a:pos x="0" y="T37"/>
              </a:cxn>
              <a:cxn ang="0">
                <a:pos x="0" y="T38"/>
              </a:cxn>
              <a:cxn ang="0">
                <a:pos x="0" y="T39"/>
              </a:cxn>
              <a:cxn ang="0">
                <a:pos x="0" y="T40"/>
              </a:cxn>
              <a:cxn ang="0">
                <a:pos x="0" y="T41"/>
              </a:cxn>
              <a:cxn ang="0">
                <a:pos x="0" y="T42"/>
              </a:cxn>
              <a:cxn ang="0">
                <a:pos x="0" y="T43"/>
              </a:cxn>
              <a:cxn ang="0">
                <a:pos x="0" y="T44"/>
              </a:cxn>
            </a:cxnLst>
            <a:rect l="0" t="0" r="r" b="b"/>
            <a:pathLst>
              <a:path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3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3" name="Freeform 1477"/>
          <p:cNvSpPr>
            <a:spLocks noEditPoints="1"/>
          </p:cNvSpPr>
          <p:nvPr userDrawn="1"/>
        </p:nvSpPr>
        <p:spPr bwMode="auto">
          <a:xfrm>
            <a:off x="8365632" y="1652290"/>
            <a:ext cx="407496" cy="732185"/>
          </a:xfrm>
          <a:custGeom>
            <a:avLst/>
            <a:gdLst>
              <a:gd name="T0" fmla="*/ 10 w 79"/>
              <a:gd name="T1" fmla="*/ 137 h 142"/>
              <a:gd name="T2" fmla="*/ 5 w 79"/>
              <a:gd name="T3" fmla="*/ 126 h 142"/>
              <a:gd name="T4" fmla="*/ 7 w 79"/>
              <a:gd name="T5" fmla="*/ 110 h 142"/>
              <a:gd name="T6" fmla="*/ 19 w 79"/>
              <a:gd name="T7" fmla="*/ 94 h 142"/>
              <a:gd name="T8" fmla="*/ 39 w 79"/>
              <a:gd name="T9" fmla="*/ 76 h 142"/>
              <a:gd name="T10" fmla="*/ 46 w 79"/>
              <a:gd name="T11" fmla="*/ 69 h 142"/>
              <a:gd name="T12" fmla="*/ 78 w 79"/>
              <a:gd name="T13" fmla="*/ 16 h 142"/>
              <a:gd name="T14" fmla="*/ 78 w 79"/>
              <a:gd name="T15" fmla="*/ 15 h 142"/>
              <a:gd name="T16" fmla="*/ 78 w 79"/>
              <a:gd name="T17" fmla="*/ 15 h 142"/>
              <a:gd name="T18" fmla="*/ 78 w 79"/>
              <a:gd name="T19" fmla="*/ 15 h 142"/>
              <a:gd name="T20" fmla="*/ 78 w 79"/>
              <a:gd name="T21" fmla="*/ 14 h 142"/>
              <a:gd name="T22" fmla="*/ 78 w 79"/>
              <a:gd name="T23" fmla="*/ 13 h 142"/>
              <a:gd name="T24" fmla="*/ 78 w 79"/>
              <a:gd name="T25" fmla="*/ 13 h 142"/>
              <a:gd name="T26" fmla="*/ 78 w 79"/>
              <a:gd name="T27" fmla="*/ 12 h 142"/>
              <a:gd name="T28" fmla="*/ 78 w 79"/>
              <a:gd name="T29" fmla="*/ 12 h 142"/>
              <a:gd name="T30" fmla="*/ 78 w 79"/>
              <a:gd name="T31" fmla="*/ 12 h 142"/>
              <a:gd name="T32" fmla="*/ 78 w 79"/>
              <a:gd name="T33" fmla="*/ 12 h 142"/>
              <a:gd name="T34" fmla="*/ 78 w 79"/>
              <a:gd name="T35" fmla="*/ 11 h 142"/>
              <a:gd name="T36" fmla="*/ 78 w 79"/>
              <a:gd name="T37" fmla="*/ 11 h 142"/>
              <a:gd name="T38" fmla="*/ 78 w 79"/>
              <a:gd name="T39" fmla="*/ 11 h 142"/>
              <a:gd name="T40" fmla="*/ 78 w 79"/>
              <a:gd name="T41" fmla="*/ 10 h 142"/>
              <a:gd name="T42" fmla="*/ 78 w 79"/>
              <a:gd name="T43" fmla="*/ 10 h 142"/>
              <a:gd name="T44" fmla="*/ 78 w 79"/>
              <a:gd name="T45" fmla="*/ 10 h 142"/>
              <a:gd name="T46" fmla="*/ 78 w 79"/>
              <a:gd name="T47" fmla="*/ 9 h 142"/>
              <a:gd name="T48" fmla="*/ 78 w 79"/>
              <a:gd name="T49" fmla="*/ 9 h 142"/>
              <a:gd name="T50" fmla="*/ 78 w 79"/>
              <a:gd name="T51" fmla="*/ 9 h 142"/>
              <a:gd name="T52" fmla="*/ 78 w 79"/>
              <a:gd name="T53" fmla="*/ 8 h 142"/>
              <a:gd name="T54" fmla="*/ 78 w 79"/>
              <a:gd name="T55" fmla="*/ 8 h 142"/>
              <a:gd name="T56" fmla="*/ 78 w 79"/>
              <a:gd name="T57" fmla="*/ 8 h 142"/>
              <a:gd name="T58" fmla="*/ 79 w 79"/>
              <a:gd name="T59" fmla="*/ 8 h 142"/>
              <a:gd name="T60" fmla="*/ 79 w 79"/>
              <a:gd name="T61" fmla="*/ 8 h 142"/>
              <a:gd name="T62" fmla="*/ 79 w 79"/>
              <a:gd name="T63" fmla="*/ 7 h 142"/>
              <a:gd name="T64" fmla="*/ 79 w 79"/>
              <a:gd name="T65" fmla="*/ 7 h 142"/>
              <a:gd name="T66" fmla="*/ 79 w 79"/>
              <a:gd name="T67" fmla="*/ 7 h 142"/>
              <a:gd name="T68" fmla="*/ 79 w 79"/>
              <a:gd name="T69" fmla="*/ 6 h 142"/>
              <a:gd name="T70" fmla="*/ 79 w 79"/>
              <a:gd name="T71" fmla="*/ 6 h 142"/>
              <a:gd name="T72" fmla="*/ 79 w 79"/>
              <a:gd name="T73" fmla="*/ 6 h 142"/>
              <a:gd name="T74" fmla="*/ 79 w 79"/>
              <a:gd name="T75" fmla="*/ 6 h 142"/>
              <a:gd name="T76" fmla="*/ 79 w 79"/>
              <a:gd name="T77" fmla="*/ 5 h 142"/>
              <a:gd name="T78" fmla="*/ 79 w 79"/>
              <a:gd name="T79" fmla="*/ 5 h 142"/>
              <a:gd name="T80" fmla="*/ 79 w 79"/>
              <a:gd name="T81" fmla="*/ 5 h 142"/>
              <a:gd name="T82" fmla="*/ 79 w 79"/>
              <a:gd name="T83" fmla="*/ 4 h 142"/>
              <a:gd name="T84" fmla="*/ 79 w 79"/>
              <a:gd name="T85" fmla="*/ 4 h 142"/>
              <a:gd name="T86" fmla="*/ 79 w 79"/>
              <a:gd name="T87" fmla="*/ 4 h 142"/>
              <a:gd name="T88" fmla="*/ 79 w 79"/>
              <a:gd name="T89" fmla="*/ 3 h 142"/>
              <a:gd name="T90" fmla="*/ 79 w 79"/>
              <a:gd name="T91" fmla="*/ 3 h 142"/>
              <a:gd name="T92" fmla="*/ 79 w 79"/>
              <a:gd name="T93" fmla="*/ 3 h 142"/>
              <a:gd name="T94" fmla="*/ 79 w 79"/>
              <a:gd name="T95" fmla="*/ 3 h 142"/>
              <a:gd name="T96" fmla="*/ 79 w 79"/>
              <a:gd name="T97" fmla="*/ 3 h 142"/>
              <a:gd name="T98" fmla="*/ 79 w 79"/>
              <a:gd name="T99" fmla="*/ 2 h 142"/>
              <a:gd name="T100" fmla="*/ 79 w 79"/>
              <a:gd name="T101" fmla="*/ 2 h 142"/>
              <a:gd name="T102" fmla="*/ 79 w 79"/>
              <a:gd name="T103" fmla="*/ 2 h 142"/>
              <a:gd name="T104" fmla="*/ 79 w 79"/>
              <a:gd name="T105" fmla="*/ 1 h 142"/>
              <a:gd name="T106" fmla="*/ 79 w 79"/>
              <a:gd name="T107" fmla="*/ 1 h 142"/>
              <a:gd name="T108" fmla="*/ 79 w 79"/>
              <a:gd name="T109" fmla="*/ 1 h 142"/>
              <a:gd name="T110" fmla="*/ 79 w 79"/>
              <a:gd name="T111" fmla="*/ 1 h 142"/>
              <a:gd name="T112" fmla="*/ 79 w 79"/>
              <a:gd name="T113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" h="142">
                <a:moveTo>
                  <a:pt x="32" y="69"/>
                </a:moveTo>
                <a:cubicBezTo>
                  <a:pt x="15" y="85"/>
                  <a:pt x="0" y="103"/>
                  <a:pt x="0" y="137"/>
                </a:cubicBezTo>
                <a:cubicBezTo>
                  <a:pt x="0" y="140"/>
                  <a:pt x="2" y="142"/>
                  <a:pt x="5" y="142"/>
                </a:cubicBezTo>
                <a:cubicBezTo>
                  <a:pt x="8" y="142"/>
                  <a:pt x="10" y="140"/>
                  <a:pt x="10" y="137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4" y="131"/>
                  <a:pt x="3" y="130"/>
                  <a:pt x="3" y="129"/>
                </a:cubicBezTo>
                <a:cubicBezTo>
                  <a:pt x="3" y="127"/>
                  <a:pt x="4" y="126"/>
                  <a:pt x="5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1"/>
                  <a:pt x="12" y="117"/>
                  <a:pt x="14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8" y="113"/>
                  <a:pt x="7" y="111"/>
                  <a:pt x="7" y="110"/>
                </a:cubicBezTo>
                <a:cubicBezTo>
                  <a:pt x="7" y="109"/>
                  <a:pt x="8" y="108"/>
                  <a:pt x="9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8" y="103"/>
                  <a:pt x="20" y="98"/>
                  <a:pt x="23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8" y="94"/>
                  <a:pt x="17" y="93"/>
                  <a:pt x="17" y="92"/>
                </a:cubicBezTo>
                <a:cubicBezTo>
                  <a:pt x="17" y="90"/>
                  <a:pt x="18" y="89"/>
                  <a:pt x="19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31" y="84"/>
                  <a:pt x="35" y="80"/>
                  <a:pt x="39" y="76"/>
                </a:cubicBezTo>
                <a:cubicBezTo>
                  <a:pt x="38" y="75"/>
                  <a:pt x="37" y="74"/>
                  <a:pt x="36" y="73"/>
                </a:cubicBezTo>
                <a:cubicBezTo>
                  <a:pt x="35" y="72"/>
                  <a:pt x="33" y="70"/>
                  <a:pt x="32" y="69"/>
                </a:cubicBezTo>
                <a:moveTo>
                  <a:pt x="78" y="16"/>
                </a:moveTo>
                <a:cubicBezTo>
                  <a:pt x="73" y="40"/>
                  <a:pt x="60" y="55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60" y="55"/>
                  <a:pt x="73" y="40"/>
                  <a:pt x="78" y="16"/>
                </a:cubicBezTo>
                <a:moveTo>
                  <a:pt x="78" y="15"/>
                </a:moveTo>
                <a:cubicBezTo>
                  <a:pt x="78" y="15"/>
                  <a:pt x="78" y="15"/>
                  <a:pt x="78" y="16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4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4"/>
                </a:cubicBezTo>
                <a:moveTo>
                  <a:pt x="78" y="13"/>
                </a:moveTo>
                <a:cubicBezTo>
                  <a:pt x="78" y="13"/>
                  <a:pt x="78" y="14"/>
                  <a:pt x="78" y="14"/>
                </a:cubicBezTo>
                <a:cubicBezTo>
                  <a:pt x="78" y="14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2"/>
                </a:moveTo>
                <a:cubicBezTo>
                  <a:pt x="78" y="12"/>
                  <a:pt x="78" y="13"/>
                  <a:pt x="78" y="13"/>
                </a:cubicBezTo>
                <a:cubicBezTo>
                  <a:pt x="78" y="13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0"/>
                </a:moveTo>
                <a:cubicBezTo>
                  <a:pt x="78" y="10"/>
                  <a:pt x="78" y="11"/>
                  <a:pt x="78" y="11"/>
                </a:cubicBezTo>
                <a:cubicBezTo>
                  <a:pt x="78" y="11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9"/>
                </a:moveTo>
                <a:cubicBezTo>
                  <a:pt x="78" y="9"/>
                  <a:pt x="78" y="9"/>
                  <a:pt x="78" y="10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8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9" y="8"/>
                </a:moveTo>
                <a:cubicBezTo>
                  <a:pt x="79" y="8"/>
                  <a:pt x="79" y="8"/>
                  <a:pt x="78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6"/>
                </a:moveTo>
                <a:cubicBezTo>
                  <a:pt x="79" y="6"/>
                  <a:pt x="79" y="7"/>
                  <a:pt x="79" y="7"/>
                </a:cubicBezTo>
                <a:cubicBezTo>
                  <a:pt x="79" y="7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3"/>
                </a:moveTo>
                <a:cubicBezTo>
                  <a:pt x="79" y="3"/>
                  <a:pt x="79" y="4"/>
                  <a:pt x="79" y="4"/>
                </a:cubicBezTo>
                <a:cubicBezTo>
                  <a:pt x="79" y="4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2"/>
                </a:moveTo>
                <a:cubicBezTo>
                  <a:pt x="79" y="2"/>
                  <a:pt x="79" y="3"/>
                  <a:pt x="79" y="3"/>
                </a:cubicBezTo>
                <a:cubicBezTo>
                  <a:pt x="79" y="3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1"/>
                </a:moveTo>
                <a:cubicBezTo>
                  <a:pt x="79" y="1"/>
                  <a:pt x="79" y="2"/>
                  <a:pt x="79" y="2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0"/>
                </a:moveTo>
                <a:cubicBezTo>
                  <a:pt x="79" y="0"/>
                  <a:pt x="79" y="0"/>
                  <a:pt x="79" y="1"/>
                </a:cubicBezTo>
                <a:cubicBezTo>
                  <a:pt x="79" y="0"/>
                  <a:pt x="79" y="0"/>
                  <a:pt x="79" y="0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4" name="Freeform 1478"/>
          <p:cNvSpPr>
            <a:spLocks/>
          </p:cNvSpPr>
          <p:nvPr userDrawn="1"/>
        </p:nvSpPr>
        <p:spPr bwMode="auto">
          <a:xfrm>
            <a:off x="8365632" y="1626141"/>
            <a:ext cx="407496" cy="758335"/>
          </a:xfrm>
          <a:custGeom>
            <a:avLst/>
            <a:gdLst>
              <a:gd name="T0" fmla="*/ 0 w 79"/>
              <a:gd name="T1" fmla="*/ 5 h 147"/>
              <a:gd name="T2" fmla="*/ 0 w 79"/>
              <a:gd name="T3" fmla="*/ 5 h 147"/>
              <a:gd name="T4" fmla="*/ 0 w 79"/>
              <a:gd name="T5" fmla="*/ 5 h 147"/>
              <a:gd name="T6" fmla="*/ 0 w 79"/>
              <a:gd name="T7" fmla="*/ 6 h 147"/>
              <a:gd name="T8" fmla="*/ 0 w 79"/>
              <a:gd name="T9" fmla="*/ 6 h 147"/>
              <a:gd name="T10" fmla="*/ 0 w 79"/>
              <a:gd name="T11" fmla="*/ 6 h 147"/>
              <a:gd name="T12" fmla="*/ 0 w 79"/>
              <a:gd name="T13" fmla="*/ 6 h 147"/>
              <a:gd name="T14" fmla="*/ 0 w 79"/>
              <a:gd name="T15" fmla="*/ 6 h 147"/>
              <a:gd name="T16" fmla="*/ 0 w 79"/>
              <a:gd name="T17" fmla="*/ 7 h 147"/>
              <a:gd name="T18" fmla="*/ 0 w 79"/>
              <a:gd name="T19" fmla="*/ 7 h 147"/>
              <a:gd name="T20" fmla="*/ 0 w 79"/>
              <a:gd name="T21" fmla="*/ 7 h 147"/>
              <a:gd name="T22" fmla="*/ 0 w 79"/>
              <a:gd name="T23" fmla="*/ 7 h 147"/>
              <a:gd name="T24" fmla="*/ 0 w 79"/>
              <a:gd name="T25" fmla="*/ 8 h 147"/>
              <a:gd name="T26" fmla="*/ 0 w 79"/>
              <a:gd name="T27" fmla="*/ 8 h 147"/>
              <a:gd name="T28" fmla="*/ 0 w 79"/>
              <a:gd name="T29" fmla="*/ 8 h 147"/>
              <a:gd name="T30" fmla="*/ 0 w 79"/>
              <a:gd name="T31" fmla="*/ 8 h 147"/>
              <a:gd name="T32" fmla="*/ 0 w 79"/>
              <a:gd name="T33" fmla="*/ 8 h 147"/>
              <a:gd name="T34" fmla="*/ 0 w 79"/>
              <a:gd name="T35" fmla="*/ 9 h 147"/>
              <a:gd name="T36" fmla="*/ 0 w 79"/>
              <a:gd name="T37" fmla="*/ 9 h 147"/>
              <a:gd name="T38" fmla="*/ 0 w 79"/>
              <a:gd name="T39" fmla="*/ 9 h 147"/>
              <a:gd name="T40" fmla="*/ 0 w 79"/>
              <a:gd name="T41" fmla="*/ 9 h 147"/>
              <a:gd name="T42" fmla="*/ 0 w 79"/>
              <a:gd name="T43" fmla="*/ 9 h 147"/>
              <a:gd name="T44" fmla="*/ 0 w 79"/>
              <a:gd name="T45" fmla="*/ 10 h 147"/>
              <a:gd name="T46" fmla="*/ 0 w 79"/>
              <a:gd name="T47" fmla="*/ 10 h 147"/>
              <a:gd name="T48" fmla="*/ 0 w 79"/>
              <a:gd name="T49" fmla="*/ 10 h 147"/>
              <a:gd name="T50" fmla="*/ 0 w 79"/>
              <a:gd name="T51" fmla="*/ 11 h 147"/>
              <a:gd name="T52" fmla="*/ 0 w 79"/>
              <a:gd name="T53" fmla="*/ 11 h 147"/>
              <a:gd name="T54" fmla="*/ 0 w 79"/>
              <a:gd name="T55" fmla="*/ 11 h 147"/>
              <a:gd name="T56" fmla="*/ 0 w 79"/>
              <a:gd name="T57" fmla="*/ 11 h 147"/>
              <a:gd name="T58" fmla="*/ 0 w 79"/>
              <a:gd name="T59" fmla="*/ 11 h 147"/>
              <a:gd name="T60" fmla="*/ 0 w 79"/>
              <a:gd name="T61" fmla="*/ 12 h 147"/>
              <a:gd name="T62" fmla="*/ 36 w 79"/>
              <a:gd name="T63" fmla="*/ 78 h 147"/>
              <a:gd name="T64" fmla="*/ 51 w 79"/>
              <a:gd name="T65" fmla="*/ 94 h 147"/>
              <a:gd name="T66" fmla="*/ 60 w 79"/>
              <a:gd name="T67" fmla="*/ 97 h 147"/>
              <a:gd name="T68" fmla="*/ 55 w 79"/>
              <a:gd name="T69" fmla="*/ 99 h 147"/>
              <a:gd name="T70" fmla="*/ 67 w 79"/>
              <a:gd name="T71" fmla="*/ 113 h 147"/>
              <a:gd name="T72" fmla="*/ 67 w 79"/>
              <a:gd name="T73" fmla="*/ 118 h 147"/>
              <a:gd name="T74" fmla="*/ 68 w 79"/>
              <a:gd name="T75" fmla="*/ 131 h 147"/>
              <a:gd name="T76" fmla="*/ 73 w 79"/>
              <a:gd name="T77" fmla="*/ 134 h 147"/>
              <a:gd name="T78" fmla="*/ 68 w 79"/>
              <a:gd name="T79" fmla="*/ 136 h 147"/>
              <a:gd name="T80" fmla="*/ 74 w 79"/>
              <a:gd name="T81" fmla="*/ 147 h 147"/>
              <a:gd name="T82" fmla="*/ 46 w 79"/>
              <a:gd name="T83" fmla="*/ 74 h 147"/>
              <a:gd name="T84" fmla="*/ 46 w 79"/>
              <a:gd name="T85" fmla="*/ 74 h 147"/>
              <a:gd name="T86" fmla="*/ 36 w 79"/>
              <a:gd name="T87" fmla="*/ 69 h 147"/>
              <a:gd name="T88" fmla="*/ 27 w 79"/>
              <a:gd name="T89" fmla="*/ 53 h 147"/>
              <a:gd name="T90" fmla="*/ 19 w 79"/>
              <a:gd name="T91" fmla="*/ 51 h 147"/>
              <a:gd name="T92" fmla="*/ 23 w 79"/>
              <a:gd name="T93" fmla="*/ 48 h 147"/>
              <a:gd name="T94" fmla="*/ 12 w 79"/>
              <a:gd name="T95" fmla="*/ 35 h 147"/>
              <a:gd name="T96" fmla="*/ 12 w 79"/>
              <a:gd name="T97" fmla="*/ 30 h 147"/>
              <a:gd name="T98" fmla="*/ 11 w 79"/>
              <a:gd name="T99" fmla="*/ 16 h 147"/>
              <a:gd name="T100" fmla="*/ 5 w 79"/>
              <a:gd name="T101" fmla="*/ 14 h 147"/>
              <a:gd name="T102" fmla="*/ 10 w 79"/>
              <a:gd name="T103" fmla="*/ 11 h 147"/>
              <a:gd name="T104" fmla="*/ 5 w 79"/>
              <a:gd name="T105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9" h="147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41"/>
                  <a:pt x="17" y="58"/>
                  <a:pt x="32" y="74"/>
                </a:cubicBezTo>
                <a:cubicBezTo>
                  <a:pt x="33" y="75"/>
                  <a:pt x="35" y="77"/>
                  <a:pt x="36" y="78"/>
                </a:cubicBezTo>
                <a:cubicBezTo>
                  <a:pt x="37" y="79"/>
                  <a:pt x="38" y="80"/>
                  <a:pt x="39" y="81"/>
                </a:cubicBezTo>
                <a:cubicBezTo>
                  <a:pt x="43" y="85"/>
                  <a:pt x="47" y="89"/>
                  <a:pt x="51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9" y="94"/>
                  <a:pt x="60" y="95"/>
                  <a:pt x="60" y="97"/>
                </a:cubicBezTo>
                <a:cubicBezTo>
                  <a:pt x="60" y="98"/>
                  <a:pt x="59" y="99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8" y="103"/>
                  <a:pt x="61" y="108"/>
                  <a:pt x="63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8" y="113"/>
                  <a:pt x="69" y="114"/>
                  <a:pt x="69" y="115"/>
                </a:cubicBezTo>
                <a:cubicBezTo>
                  <a:pt x="69" y="116"/>
                  <a:pt x="68" y="118"/>
                  <a:pt x="67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22"/>
                  <a:pt x="67" y="126"/>
                  <a:pt x="68" y="13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2" y="131"/>
                  <a:pt x="73" y="132"/>
                  <a:pt x="73" y="134"/>
                </a:cubicBezTo>
                <a:cubicBezTo>
                  <a:pt x="73" y="135"/>
                  <a:pt x="72" y="136"/>
                  <a:pt x="71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8"/>
                  <a:pt x="69" y="140"/>
                  <a:pt x="69" y="142"/>
                </a:cubicBezTo>
                <a:cubicBezTo>
                  <a:pt x="69" y="145"/>
                  <a:pt x="71" y="147"/>
                  <a:pt x="74" y="147"/>
                </a:cubicBezTo>
                <a:cubicBezTo>
                  <a:pt x="77" y="147"/>
                  <a:pt x="79" y="145"/>
                  <a:pt x="79" y="142"/>
                </a:cubicBezTo>
                <a:cubicBezTo>
                  <a:pt x="79" y="108"/>
                  <a:pt x="63" y="90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2"/>
                  <a:pt x="35" y="71"/>
                  <a:pt x="36" y="69"/>
                </a:cubicBezTo>
                <a:cubicBezTo>
                  <a:pt x="37" y="68"/>
                  <a:pt x="38" y="67"/>
                  <a:pt x="39" y="66"/>
                </a:cubicBezTo>
                <a:cubicBezTo>
                  <a:pt x="35" y="62"/>
                  <a:pt x="31" y="58"/>
                  <a:pt x="27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0" y="53"/>
                  <a:pt x="19" y="52"/>
                  <a:pt x="19" y="51"/>
                </a:cubicBezTo>
                <a:cubicBezTo>
                  <a:pt x="19" y="49"/>
                  <a:pt x="20" y="48"/>
                  <a:pt x="21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0" y="44"/>
                  <a:pt x="18" y="40"/>
                  <a:pt x="16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0" y="35"/>
                  <a:pt x="9" y="34"/>
                  <a:pt x="9" y="32"/>
                </a:cubicBezTo>
                <a:cubicBezTo>
                  <a:pt x="9" y="31"/>
                  <a:pt x="10" y="30"/>
                  <a:pt x="12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2" y="26"/>
                  <a:pt x="11" y="21"/>
                  <a:pt x="11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5"/>
                  <a:pt x="5" y="14"/>
                </a:cubicBezTo>
                <a:cubicBezTo>
                  <a:pt x="5" y="12"/>
                  <a:pt x="7" y="11"/>
                  <a:pt x="8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5" name="Freeform 1479"/>
          <p:cNvSpPr>
            <a:spLocks/>
          </p:cNvSpPr>
          <p:nvPr userDrawn="1"/>
        </p:nvSpPr>
        <p:spPr bwMode="auto">
          <a:xfrm>
            <a:off x="8463694" y="1874560"/>
            <a:ext cx="185225" cy="26149"/>
          </a:xfrm>
          <a:custGeom>
            <a:avLst/>
            <a:gdLst>
              <a:gd name="T0" fmla="*/ 36 w 36"/>
              <a:gd name="T1" fmla="*/ 0 h 5"/>
              <a:gd name="T2" fmla="*/ 4 w 36"/>
              <a:gd name="T3" fmla="*/ 0 h 5"/>
              <a:gd name="T4" fmla="*/ 2 w 36"/>
              <a:gd name="T5" fmla="*/ 0 h 5"/>
              <a:gd name="T6" fmla="*/ 0 w 36"/>
              <a:gd name="T7" fmla="*/ 3 h 5"/>
              <a:gd name="T8" fmla="*/ 2 w 36"/>
              <a:gd name="T9" fmla="*/ 5 h 5"/>
              <a:gd name="T10" fmla="*/ 8 w 36"/>
              <a:gd name="T11" fmla="*/ 5 h 5"/>
              <a:gd name="T12" fmla="*/ 32 w 36"/>
              <a:gd name="T13" fmla="*/ 5 h 5"/>
              <a:gd name="T14" fmla="*/ 36 w 3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5">
                <a:moveTo>
                  <a:pt x="3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3" y="4"/>
                  <a:pt x="35" y="2"/>
                  <a:pt x="3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6" name="Freeform 1480"/>
          <p:cNvSpPr>
            <a:spLocks/>
          </p:cNvSpPr>
          <p:nvPr userDrawn="1"/>
        </p:nvSpPr>
        <p:spPr bwMode="auto">
          <a:xfrm>
            <a:off x="8411395" y="1780858"/>
            <a:ext cx="289823" cy="26149"/>
          </a:xfrm>
          <a:custGeom>
            <a:avLst/>
            <a:gdLst>
              <a:gd name="T0" fmla="*/ 56 w 56"/>
              <a:gd name="T1" fmla="*/ 0 h 5"/>
              <a:gd name="T2" fmla="*/ 5 w 56"/>
              <a:gd name="T3" fmla="*/ 0 h 5"/>
              <a:gd name="T4" fmla="*/ 3 w 56"/>
              <a:gd name="T5" fmla="*/ 0 h 5"/>
              <a:gd name="T6" fmla="*/ 0 w 56"/>
              <a:gd name="T7" fmla="*/ 2 h 5"/>
              <a:gd name="T8" fmla="*/ 3 w 56"/>
              <a:gd name="T9" fmla="*/ 5 h 5"/>
              <a:gd name="T10" fmla="*/ 7 w 56"/>
              <a:gd name="T11" fmla="*/ 5 h 5"/>
              <a:gd name="T12" fmla="*/ 54 w 56"/>
              <a:gd name="T13" fmla="*/ 5 h 5"/>
              <a:gd name="T14" fmla="*/ 56 w 5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5"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7" y="5"/>
                  <a:pt x="7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3"/>
                  <a:pt x="55" y="2"/>
                  <a:pt x="5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7" name="Freeform 1481"/>
          <p:cNvSpPr>
            <a:spLocks/>
          </p:cNvSpPr>
          <p:nvPr userDrawn="1"/>
        </p:nvSpPr>
        <p:spPr bwMode="auto">
          <a:xfrm>
            <a:off x="8391782" y="1682798"/>
            <a:ext cx="324689" cy="26149"/>
          </a:xfrm>
          <a:custGeom>
            <a:avLst/>
            <a:gdLst>
              <a:gd name="T0" fmla="*/ 63 w 63"/>
              <a:gd name="T1" fmla="*/ 0 h 5"/>
              <a:gd name="T2" fmla="*/ 5 w 63"/>
              <a:gd name="T3" fmla="*/ 0 h 5"/>
              <a:gd name="T4" fmla="*/ 3 w 63"/>
              <a:gd name="T5" fmla="*/ 0 h 5"/>
              <a:gd name="T6" fmla="*/ 0 w 63"/>
              <a:gd name="T7" fmla="*/ 3 h 5"/>
              <a:gd name="T8" fmla="*/ 3 w 63"/>
              <a:gd name="T9" fmla="*/ 5 h 5"/>
              <a:gd name="T10" fmla="*/ 6 w 63"/>
              <a:gd name="T11" fmla="*/ 5 h 5"/>
              <a:gd name="T12" fmla="*/ 63 w 63"/>
              <a:gd name="T13" fmla="*/ 5 h 5"/>
              <a:gd name="T14" fmla="*/ 63 w 63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5">
                <a:moveTo>
                  <a:pt x="63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6" y="5"/>
                  <a:pt x="6" y="5"/>
                  <a:pt x="6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4"/>
                  <a:pt x="63" y="2"/>
                  <a:pt x="6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8" name="Freeform 1482"/>
          <p:cNvSpPr>
            <a:spLocks/>
          </p:cNvSpPr>
          <p:nvPr userDrawn="1"/>
        </p:nvSpPr>
        <p:spPr bwMode="auto">
          <a:xfrm>
            <a:off x="8452798" y="2112084"/>
            <a:ext cx="222271" cy="26149"/>
          </a:xfrm>
          <a:custGeom>
            <a:avLst/>
            <a:gdLst>
              <a:gd name="T0" fmla="*/ 40 w 43"/>
              <a:gd name="T1" fmla="*/ 0 h 5"/>
              <a:gd name="T2" fmla="*/ 34 w 43"/>
              <a:gd name="T3" fmla="*/ 0 h 5"/>
              <a:gd name="T4" fmla="*/ 10 w 43"/>
              <a:gd name="T5" fmla="*/ 0 h 5"/>
              <a:gd name="T6" fmla="*/ 2 w 43"/>
              <a:gd name="T7" fmla="*/ 0 h 5"/>
              <a:gd name="T8" fmla="*/ 0 w 43"/>
              <a:gd name="T9" fmla="*/ 3 h 5"/>
              <a:gd name="T10" fmla="*/ 2 w 43"/>
              <a:gd name="T11" fmla="*/ 5 h 5"/>
              <a:gd name="T12" fmla="*/ 6 w 43"/>
              <a:gd name="T13" fmla="*/ 5 h 5"/>
              <a:gd name="T14" fmla="*/ 38 w 43"/>
              <a:gd name="T15" fmla="*/ 5 h 5"/>
              <a:gd name="T16" fmla="*/ 40 w 43"/>
              <a:gd name="T17" fmla="*/ 5 h 5"/>
              <a:gd name="T18" fmla="*/ 43 w 43"/>
              <a:gd name="T19" fmla="*/ 3 h 5"/>
              <a:gd name="T20" fmla="*/ 40 w 4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5">
                <a:moveTo>
                  <a:pt x="40" y="0"/>
                </a:moveTo>
                <a:cubicBezTo>
                  <a:pt x="34" y="0"/>
                  <a:pt x="34" y="0"/>
                  <a:pt x="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6" y="5"/>
                  <a:pt x="6" y="5"/>
                  <a:pt x="6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2" y="5"/>
                  <a:pt x="43" y="4"/>
                  <a:pt x="43" y="3"/>
                </a:cubicBezTo>
                <a:cubicBezTo>
                  <a:pt x="43" y="1"/>
                  <a:pt x="42" y="0"/>
                  <a:pt x="4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9" name="Freeform 1483"/>
          <p:cNvSpPr>
            <a:spLocks/>
          </p:cNvSpPr>
          <p:nvPr userDrawn="1"/>
        </p:nvSpPr>
        <p:spPr bwMode="auto">
          <a:xfrm>
            <a:off x="8402676" y="2210144"/>
            <a:ext cx="318152" cy="26149"/>
          </a:xfrm>
          <a:custGeom>
            <a:avLst/>
            <a:gdLst>
              <a:gd name="T0" fmla="*/ 60 w 62"/>
              <a:gd name="T1" fmla="*/ 0 h 5"/>
              <a:gd name="T2" fmla="*/ 56 w 62"/>
              <a:gd name="T3" fmla="*/ 0 h 5"/>
              <a:gd name="T4" fmla="*/ 9 w 62"/>
              <a:gd name="T5" fmla="*/ 0 h 5"/>
              <a:gd name="T6" fmla="*/ 2 w 62"/>
              <a:gd name="T7" fmla="*/ 0 h 5"/>
              <a:gd name="T8" fmla="*/ 0 w 62"/>
              <a:gd name="T9" fmla="*/ 2 h 5"/>
              <a:gd name="T10" fmla="*/ 2 w 62"/>
              <a:gd name="T11" fmla="*/ 5 h 5"/>
              <a:gd name="T12" fmla="*/ 7 w 62"/>
              <a:gd name="T13" fmla="*/ 5 h 5"/>
              <a:gd name="T14" fmla="*/ 58 w 62"/>
              <a:gd name="T15" fmla="*/ 5 h 5"/>
              <a:gd name="T16" fmla="*/ 60 w 62"/>
              <a:gd name="T17" fmla="*/ 5 h 5"/>
              <a:gd name="T18" fmla="*/ 62 w 62"/>
              <a:gd name="T19" fmla="*/ 2 h 5"/>
              <a:gd name="T20" fmla="*/ 60 w 6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" h="5">
                <a:moveTo>
                  <a:pt x="60" y="0"/>
                </a:moveTo>
                <a:cubicBezTo>
                  <a:pt x="56" y="0"/>
                  <a:pt x="56" y="0"/>
                  <a:pt x="56" y="0"/>
                </a:cubicBezTo>
                <a:cubicBezTo>
                  <a:pt x="9" y="0"/>
                  <a:pt x="9" y="0"/>
                  <a:pt x="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1" y="5"/>
                  <a:pt x="62" y="3"/>
                  <a:pt x="62" y="2"/>
                </a:cubicBezTo>
                <a:cubicBezTo>
                  <a:pt x="62" y="1"/>
                  <a:pt x="61" y="0"/>
                  <a:pt x="6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0" name="Freeform 1484"/>
          <p:cNvSpPr>
            <a:spLocks/>
          </p:cNvSpPr>
          <p:nvPr userDrawn="1"/>
        </p:nvSpPr>
        <p:spPr bwMode="auto">
          <a:xfrm>
            <a:off x="8380887" y="2301670"/>
            <a:ext cx="361735" cy="26149"/>
          </a:xfrm>
          <a:custGeom>
            <a:avLst/>
            <a:gdLst>
              <a:gd name="T0" fmla="*/ 68 w 70"/>
              <a:gd name="T1" fmla="*/ 0 h 5"/>
              <a:gd name="T2" fmla="*/ 65 w 70"/>
              <a:gd name="T3" fmla="*/ 0 h 5"/>
              <a:gd name="T4" fmla="*/ 8 w 70"/>
              <a:gd name="T5" fmla="*/ 0 h 5"/>
              <a:gd name="T6" fmla="*/ 2 w 70"/>
              <a:gd name="T7" fmla="*/ 0 h 5"/>
              <a:gd name="T8" fmla="*/ 0 w 70"/>
              <a:gd name="T9" fmla="*/ 3 h 5"/>
              <a:gd name="T10" fmla="*/ 2 w 70"/>
              <a:gd name="T11" fmla="*/ 5 h 5"/>
              <a:gd name="T12" fmla="*/ 7 w 70"/>
              <a:gd name="T13" fmla="*/ 5 h 5"/>
              <a:gd name="T14" fmla="*/ 65 w 70"/>
              <a:gd name="T15" fmla="*/ 5 h 5"/>
              <a:gd name="T16" fmla="*/ 68 w 70"/>
              <a:gd name="T17" fmla="*/ 5 h 5"/>
              <a:gd name="T18" fmla="*/ 70 w 70"/>
              <a:gd name="T19" fmla="*/ 3 h 5"/>
              <a:gd name="T20" fmla="*/ 68 w 70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5"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4"/>
                  <a:pt x="70" y="3"/>
                </a:cubicBezTo>
                <a:cubicBezTo>
                  <a:pt x="70" y="1"/>
                  <a:pt x="69" y="0"/>
                  <a:pt x="6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1" name="Freeform 1485"/>
          <p:cNvSpPr>
            <a:spLocks/>
          </p:cNvSpPr>
          <p:nvPr userDrawn="1"/>
        </p:nvSpPr>
        <p:spPr bwMode="auto">
          <a:xfrm>
            <a:off x="8531245" y="1626140"/>
            <a:ext cx="241883" cy="381347"/>
          </a:xfrm>
          <a:custGeom>
            <a:avLst/>
            <a:gdLst>
              <a:gd name="T0" fmla="*/ 36 w 47"/>
              <a:gd name="T1" fmla="*/ 11 h 74"/>
              <a:gd name="T2" fmla="*/ 31 w 47"/>
              <a:gd name="T3" fmla="*/ 35 h 74"/>
              <a:gd name="T4" fmla="*/ 7 w 47"/>
              <a:gd name="T5" fmla="*/ 66 h 74"/>
              <a:gd name="T6" fmla="*/ 14 w 47"/>
              <a:gd name="T7" fmla="*/ 74 h 74"/>
              <a:gd name="T8" fmla="*/ 46 w 47"/>
              <a:gd name="T9" fmla="*/ 21 h 74"/>
              <a:gd name="T10" fmla="*/ 46 w 47"/>
              <a:gd name="T11" fmla="*/ 20 h 74"/>
              <a:gd name="T12" fmla="*/ 46 w 47"/>
              <a:gd name="T13" fmla="*/ 20 h 74"/>
              <a:gd name="T14" fmla="*/ 46 w 47"/>
              <a:gd name="T15" fmla="*/ 20 h 74"/>
              <a:gd name="T16" fmla="*/ 46 w 47"/>
              <a:gd name="T17" fmla="*/ 19 h 74"/>
              <a:gd name="T18" fmla="*/ 46 w 47"/>
              <a:gd name="T19" fmla="*/ 18 h 74"/>
              <a:gd name="T20" fmla="*/ 46 w 47"/>
              <a:gd name="T21" fmla="*/ 18 h 74"/>
              <a:gd name="T22" fmla="*/ 46 w 47"/>
              <a:gd name="T23" fmla="*/ 17 h 74"/>
              <a:gd name="T24" fmla="*/ 46 w 47"/>
              <a:gd name="T25" fmla="*/ 17 h 74"/>
              <a:gd name="T26" fmla="*/ 46 w 47"/>
              <a:gd name="T27" fmla="*/ 17 h 74"/>
              <a:gd name="T28" fmla="*/ 46 w 47"/>
              <a:gd name="T29" fmla="*/ 16 h 74"/>
              <a:gd name="T30" fmla="*/ 46 w 47"/>
              <a:gd name="T31" fmla="*/ 16 h 74"/>
              <a:gd name="T32" fmla="*/ 46 w 47"/>
              <a:gd name="T33" fmla="*/ 16 h 74"/>
              <a:gd name="T34" fmla="*/ 46 w 47"/>
              <a:gd name="T35" fmla="*/ 15 h 74"/>
              <a:gd name="T36" fmla="*/ 46 w 47"/>
              <a:gd name="T37" fmla="*/ 15 h 74"/>
              <a:gd name="T38" fmla="*/ 46 w 47"/>
              <a:gd name="T39" fmla="*/ 14 h 74"/>
              <a:gd name="T40" fmla="*/ 46 w 47"/>
              <a:gd name="T41" fmla="*/ 14 h 74"/>
              <a:gd name="T42" fmla="*/ 46 w 47"/>
              <a:gd name="T43" fmla="*/ 14 h 74"/>
              <a:gd name="T44" fmla="*/ 46 w 47"/>
              <a:gd name="T45" fmla="*/ 14 h 74"/>
              <a:gd name="T46" fmla="*/ 46 w 47"/>
              <a:gd name="T47" fmla="*/ 13 h 74"/>
              <a:gd name="T48" fmla="*/ 46 w 47"/>
              <a:gd name="T49" fmla="*/ 13 h 74"/>
              <a:gd name="T50" fmla="*/ 47 w 47"/>
              <a:gd name="T51" fmla="*/ 13 h 74"/>
              <a:gd name="T52" fmla="*/ 47 w 47"/>
              <a:gd name="T53" fmla="*/ 12 h 74"/>
              <a:gd name="T54" fmla="*/ 47 w 47"/>
              <a:gd name="T55" fmla="*/ 12 h 74"/>
              <a:gd name="T56" fmla="*/ 47 w 47"/>
              <a:gd name="T57" fmla="*/ 12 h 74"/>
              <a:gd name="T58" fmla="*/ 47 w 47"/>
              <a:gd name="T59" fmla="*/ 11 h 74"/>
              <a:gd name="T60" fmla="*/ 47 w 47"/>
              <a:gd name="T61" fmla="*/ 11 h 74"/>
              <a:gd name="T62" fmla="*/ 47 w 47"/>
              <a:gd name="T63" fmla="*/ 11 h 74"/>
              <a:gd name="T64" fmla="*/ 47 w 47"/>
              <a:gd name="T65" fmla="*/ 10 h 74"/>
              <a:gd name="T66" fmla="*/ 47 w 47"/>
              <a:gd name="T67" fmla="*/ 10 h 74"/>
              <a:gd name="T68" fmla="*/ 47 w 47"/>
              <a:gd name="T69" fmla="*/ 10 h 74"/>
              <a:gd name="T70" fmla="*/ 47 w 47"/>
              <a:gd name="T71" fmla="*/ 10 h 74"/>
              <a:gd name="T72" fmla="*/ 47 w 47"/>
              <a:gd name="T73" fmla="*/ 9 h 74"/>
              <a:gd name="T74" fmla="*/ 47 w 47"/>
              <a:gd name="T75" fmla="*/ 9 h 74"/>
              <a:gd name="T76" fmla="*/ 47 w 47"/>
              <a:gd name="T77" fmla="*/ 9 h 74"/>
              <a:gd name="T78" fmla="*/ 47 w 47"/>
              <a:gd name="T79" fmla="*/ 8 h 74"/>
              <a:gd name="T80" fmla="*/ 47 w 47"/>
              <a:gd name="T81" fmla="*/ 8 h 74"/>
              <a:gd name="T82" fmla="*/ 47 w 47"/>
              <a:gd name="T83" fmla="*/ 8 h 74"/>
              <a:gd name="T84" fmla="*/ 47 w 47"/>
              <a:gd name="T85" fmla="*/ 7 h 74"/>
              <a:gd name="T86" fmla="*/ 47 w 47"/>
              <a:gd name="T87" fmla="*/ 7 h 74"/>
              <a:gd name="T88" fmla="*/ 47 w 47"/>
              <a:gd name="T89" fmla="*/ 7 h 74"/>
              <a:gd name="T90" fmla="*/ 47 w 47"/>
              <a:gd name="T91" fmla="*/ 6 h 74"/>
              <a:gd name="T92" fmla="*/ 47 w 47"/>
              <a:gd name="T93" fmla="*/ 6 h 74"/>
              <a:gd name="T94" fmla="*/ 47 w 47"/>
              <a:gd name="T95" fmla="*/ 6 h 74"/>
              <a:gd name="T96" fmla="*/ 47 w 47"/>
              <a:gd name="T97" fmla="*/ 6 h 74"/>
              <a:gd name="T98" fmla="*/ 47 w 47"/>
              <a:gd name="T99" fmla="*/ 5 h 74"/>
              <a:gd name="T100" fmla="*/ 47 w 47"/>
              <a:gd name="T101" fmla="*/ 5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7" h="74">
                <a:moveTo>
                  <a:pt x="42" y="0"/>
                </a:move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9"/>
                  <a:pt x="36" y="11"/>
                </a:cubicBezTo>
                <a:cubicBezTo>
                  <a:pt x="36" y="13"/>
                  <a:pt x="36" y="15"/>
                  <a:pt x="36" y="16"/>
                </a:cubicBezTo>
                <a:cubicBezTo>
                  <a:pt x="35" y="21"/>
                  <a:pt x="34" y="26"/>
                  <a:pt x="33" y="30"/>
                </a:cubicBezTo>
                <a:cubicBezTo>
                  <a:pt x="32" y="32"/>
                  <a:pt x="31" y="33"/>
                  <a:pt x="31" y="35"/>
                </a:cubicBezTo>
                <a:cubicBezTo>
                  <a:pt x="29" y="40"/>
                  <a:pt x="26" y="44"/>
                  <a:pt x="23" y="48"/>
                </a:cubicBezTo>
                <a:cubicBezTo>
                  <a:pt x="22" y="50"/>
                  <a:pt x="20" y="52"/>
                  <a:pt x="19" y="53"/>
                </a:cubicBezTo>
                <a:cubicBezTo>
                  <a:pt x="15" y="58"/>
                  <a:pt x="11" y="62"/>
                  <a:pt x="7" y="66"/>
                </a:cubicBezTo>
                <a:cubicBezTo>
                  <a:pt x="6" y="67"/>
                  <a:pt x="5" y="68"/>
                  <a:pt x="4" y="69"/>
                </a:cubicBezTo>
                <a:cubicBezTo>
                  <a:pt x="3" y="71"/>
                  <a:pt x="1" y="72"/>
                  <a:pt x="0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28" y="60"/>
                  <a:pt x="41" y="45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2"/>
                  <a:pt x="45" y="0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11" name="Rectangle 2510"/>
          <p:cNvSpPr/>
          <p:nvPr userDrawn="1"/>
        </p:nvSpPr>
        <p:spPr>
          <a:xfrm>
            <a:off x="673329" y="3861920"/>
            <a:ext cx="11058559" cy="2534284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Front-line ovarian cancer</a:t>
            </a:r>
          </a:p>
          <a:p>
            <a:pPr fontAlgn="base">
              <a:spcBef>
                <a:spcPct val="0"/>
              </a:spcBef>
              <a:spcAft>
                <a:spcPts val="2400"/>
              </a:spcAft>
              <a:defRPr/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Can we do better?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Today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Tomorrow</a:t>
            </a:r>
          </a:p>
        </p:txBody>
      </p:sp>
      <p:sp>
        <p:nvSpPr>
          <p:cNvPr id="851" name="Rectangle 850"/>
          <p:cNvSpPr/>
          <p:nvPr userDrawn="1"/>
        </p:nvSpPr>
        <p:spPr>
          <a:xfrm>
            <a:off x="7567414" y="6400799"/>
            <a:ext cx="4161037" cy="292100"/>
          </a:xfrm>
          <a:prstGeom prst="rect">
            <a:avLst/>
          </a:prstGeom>
        </p:spPr>
        <p:txBody>
          <a:bodyPr wrap="square" lIns="0" anchor="b">
            <a:no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1067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</a:rPr>
              <a:t>This symposium is not intended for physicians practising in the USA</a:t>
            </a:r>
            <a:endParaRPr lang="en-GB" sz="1067" i="1" dirty="0">
              <a:solidFill>
                <a:srgbClr val="000000"/>
              </a:solidFill>
              <a:latin typeface="Imago" pitchFamily="2" charset="0"/>
              <a:ea typeface="MS PGothic" pitchFamily="34" charset="-128"/>
            </a:endParaRPr>
          </a:p>
        </p:txBody>
      </p:sp>
      <p:grpSp>
        <p:nvGrpSpPr>
          <p:cNvPr id="4" name="Group 3"/>
          <p:cNvGrpSpPr/>
          <p:nvPr userDrawn="1"/>
        </p:nvGrpSpPr>
        <p:grpSpPr>
          <a:xfrm>
            <a:off x="8740441" y="226153"/>
            <a:ext cx="1987200" cy="1987200"/>
            <a:chOff x="7805764" y="-916404"/>
            <a:chExt cx="1490400" cy="1490400"/>
          </a:xfrm>
        </p:grpSpPr>
        <p:sp>
          <p:nvSpPr>
            <p:cNvPr id="637" name="Oval 636"/>
            <p:cNvSpPr/>
            <p:nvPr/>
          </p:nvSpPr>
          <p:spPr bwMode="auto">
            <a:xfrm>
              <a:off x="7805764" y="-916404"/>
              <a:ext cx="1490400" cy="14904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grpSp>
          <p:nvGrpSpPr>
            <p:cNvPr id="638" name="Group 637"/>
            <p:cNvGrpSpPr/>
            <p:nvPr/>
          </p:nvGrpSpPr>
          <p:grpSpPr>
            <a:xfrm>
              <a:off x="7984775" y="-596815"/>
              <a:ext cx="1132377" cy="725139"/>
              <a:chOff x="1303892" y="1397159"/>
              <a:chExt cx="1326596" cy="849511"/>
            </a:xfrm>
            <a:solidFill>
              <a:schemeClr val="bg1"/>
            </a:solidFill>
          </p:grpSpPr>
          <p:grpSp>
            <p:nvGrpSpPr>
              <p:cNvPr id="639" name="Group 638"/>
              <p:cNvGrpSpPr/>
              <p:nvPr/>
            </p:nvGrpSpPr>
            <p:grpSpPr>
              <a:xfrm>
                <a:off x="1303892" y="1649373"/>
                <a:ext cx="601822" cy="597297"/>
                <a:chOff x="2078038" y="1558926"/>
                <a:chExt cx="422275" cy="419100"/>
              </a:xfrm>
              <a:grpFill/>
            </p:grpSpPr>
            <p:sp>
              <p:nvSpPr>
                <p:cNvPr id="643" name="Freeform 29"/>
                <p:cNvSpPr>
                  <a:spLocks/>
                </p:cNvSpPr>
                <p:nvPr/>
              </p:nvSpPr>
              <p:spPr bwMode="auto">
                <a:xfrm>
                  <a:off x="2078038" y="1558926"/>
                  <a:ext cx="422275" cy="419100"/>
                </a:xfrm>
                <a:custGeom>
                  <a:avLst/>
                  <a:gdLst>
                    <a:gd name="T0" fmla="*/ 111 w 111"/>
                    <a:gd name="T1" fmla="*/ 56 h 111"/>
                    <a:gd name="T2" fmla="*/ 56 w 111"/>
                    <a:gd name="T3" fmla="*/ 111 h 111"/>
                    <a:gd name="T4" fmla="*/ 0 w 111"/>
                    <a:gd name="T5" fmla="*/ 56 h 111"/>
                    <a:gd name="T6" fmla="*/ 56 w 111"/>
                    <a:gd name="T7" fmla="*/ 0 h 111"/>
                    <a:gd name="T8" fmla="*/ 111 w 111"/>
                    <a:gd name="T9" fmla="*/ 5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1" h="111">
                      <a:moveTo>
                        <a:pt x="111" y="56"/>
                      </a:moveTo>
                      <a:cubicBezTo>
                        <a:pt x="111" y="82"/>
                        <a:pt x="90" y="111"/>
                        <a:pt x="56" y="111"/>
                      </a:cubicBezTo>
                      <a:cubicBezTo>
                        <a:pt x="25" y="111"/>
                        <a:pt x="0" y="86"/>
                        <a:pt x="0" y="56"/>
                      </a:cubicBezTo>
                      <a:cubicBezTo>
                        <a:pt x="0" y="25"/>
                        <a:pt x="25" y="0"/>
                        <a:pt x="56" y="0"/>
                      </a:cubicBezTo>
                      <a:cubicBezTo>
                        <a:pt x="86" y="0"/>
                        <a:pt x="111" y="25"/>
                        <a:pt x="111" y="56"/>
                      </a:cubicBezTo>
                      <a:close/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</a:endParaRPr>
                </a:p>
              </p:txBody>
            </p:sp>
            <p:sp>
              <p:nvSpPr>
                <p:cNvPr id="644" name="Freeform 30"/>
                <p:cNvSpPr>
                  <a:spLocks/>
                </p:cNvSpPr>
                <p:nvPr/>
              </p:nvSpPr>
              <p:spPr bwMode="auto">
                <a:xfrm>
                  <a:off x="2171701" y="1635919"/>
                  <a:ext cx="241300" cy="311152"/>
                </a:xfrm>
                <a:custGeom>
                  <a:avLst/>
                  <a:gdLst>
                    <a:gd name="T0" fmla="*/ 24 w 79"/>
                    <a:gd name="T1" fmla="*/ 82 h 103"/>
                    <a:gd name="T2" fmla="*/ 7 w 79"/>
                    <a:gd name="T3" fmla="*/ 49 h 103"/>
                    <a:gd name="T4" fmla="*/ 1 w 79"/>
                    <a:gd name="T5" fmla="*/ 31 h 103"/>
                    <a:gd name="T6" fmla="*/ 60 w 79"/>
                    <a:gd name="T7" fmla="*/ 14 h 103"/>
                    <a:gd name="T8" fmla="*/ 75 w 79"/>
                    <a:gd name="T9" fmla="*/ 58 h 103"/>
                    <a:gd name="T10" fmla="*/ 24 w 79"/>
                    <a:gd name="T11" fmla="*/ 82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" h="103">
                      <a:moveTo>
                        <a:pt x="24" y="82"/>
                      </a:moveTo>
                      <a:cubicBezTo>
                        <a:pt x="13" y="76"/>
                        <a:pt x="13" y="60"/>
                        <a:pt x="7" y="49"/>
                      </a:cubicBezTo>
                      <a:cubicBezTo>
                        <a:pt x="3" y="44"/>
                        <a:pt x="0" y="37"/>
                        <a:pt x="1" y="31"/>
                      </a:cubicBezTo>
                      <a:cubicBezTo>
                        <a:pt x="4" y="2"/>
                        <a:pt x="42" y="0"/>
                        <a:pt x="60" y="14"/>
                      </a:cubicBezTo>
                      <a:cubicBezTo>
                        <a:pt x="73" y="24"/>
                        <a:pt x="79" y="42"/>
                        <a:pt x="75" y="58"/>
                      </a:cubicBezTo>
                      <a:cubicBezTo>
                        <a:pt x="75" y="58"/>
                        <a:pt x="64" y="103"/>
                        <a:pt x="24" y="82"/>
                      </a:cubicBezTo>
                      <a:close/>
                    </a:path>
                  </a:pathLst>
                </a:custGeom>
                <a:solidFill>
                  <a:schemeClr val="tx2">
                    <a:alpha val="70000"/>
                  </a:schemeClr>
                </a:solidFill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</a:endParaRPr>
                </a:p>
              </p:txBody>
            </p:sp>
          </p:grpSp>
          <p:grpSp>
            <p:nvGrpSpPr>
              <p:cNvPr id="640" name="Group 639"/>
              <p:cNvGrpSpPr/>
              <p:nvPr/>
            </p:nvGrpSpPr>
            <p:grpSpPr>
              <a:xfrm>
                <a:off x="1890713" y="1397159"/>
                <a:ext cx="739775" cy="808038"/>
                <a:chOff x="1958975" y="2470151"/>
                <a:chExt cx="739775" cy="808038"/>
              </a:xfrm>
              <a:grpFill/>
            </p:grpSpPr>
            <p:sp>
              <p:nvSpPr>
                <p:cNvPr id="641" name="Freeform 31"/>
                <p:cNvSpPr>
                  <a:spLocks/>
                </p:cNvSpPr>
                <p:nvPr/>
              </p:nvSpPr>
              <p:spPr bwMode="auto">
                <a:xfrm>
                  <a:off x="1958975" y="2470151"/>
                  <a:ext cx="739775" cy="808038"/>
                </a:xfrm>
                <a:custGeom>
                  <a:avLst/>
                  <a:gdLst>
                    <a:gd name="T0" fmla="*/ 101 w 194"/>
                    <a:gd name="T1" fmla="*/ 13 h 214"/>
                    <a:gd name="T2" fmla="*/ 106 w 194"/>
                    <a:gd name="T3" fmla="*/ 0 h 214"/>
                    <a:gd name="T4" fmla="*/ 117 w 194"/>
                    <a:gd name="T5" fmla="*/ 25 h 214"/>
                    <a:gd name="T6" fmla="*/ 113 w 194"/>
                    <a:gd name="T7" fmla="*/ 55 h 214"/>
                    <a:gd name="T8" fmla="*/ 126 w 194"/>
                    <a:gd name="T9" fmla="*/ 72 h 214"/>
                    <a:gd name="T10" fmla="*/ 148 w 194"/>
                    <a:gd name="T11" fmla="*/ 57 h 214"/>
                    <a:gd name="T12" fmla="*/ 172 w 194"/>
                    <a:gd name="T13" fmla="*/ 42 h 214"/>
                    <a:gd name="T14" fmla="*/ 158 w 194"/>
                    <a:gd name="T15" fmla="*/ 65 h 214"/>
                    <a:gd name="T16" fmla="*/ 146 w 194"/>
                    <a:gd name="T17" fmla="*/ 81 h 214"/>
                    <a:gd name="T18" fmla="*/ 154 w 194"/>
                    <a:gd name="T19" fmla="*/ 86 h 214"/>
                    <a:gd name="T20" fmla="*/ 167 w 194"/>
                    <a:gd name="T21" fmla="*/ 79 h 214"/>
                    <a:gd name="T22" fmla="*/ 167 w 194"/>
                    <a:gd name="T23" fmla="*/ 90 h 214"/>
                    <a:gd name="T24" fmla="*/ 151 w 194"/>
                    <a:gd name="T25" fmla="*/ 95 h 214"/>
                    <a:gd name="T26" fmla="*/ 158 w 194"/>
                    <a:gd name="T27" fmla="*/ 103 h 214"/>
                    <a:gd name="T28" fmla="*/ 158 w 194"/>
                    <a:gd name="T29" fmla="*/ 109 h 214"/>
                    <a:gd name="T30" fmla="*/ 147 w 194"/>
                    <a:gd name="T31" fmla="*/ 111 h 214"/>
                    <a:gd name="T32" fmla="*/ 164 w 194"/>
                    <a:gd name="T33" fmla="*/ 122 h 214"/>
                    <a:gd name="T34" fmla="*/ 188 w 194"/>
                    <a:gd name="T35" fmla="*/ 123 h 214"/>
                    <a:gd name="T36" fmla="*/ 194 w 194"/>
                    <a:gd name="T37" fmla="*/ 132 h 214"/>
                    <a:gd name="T38" fmla="*/ 171 w 194"/>
                    <a:gd name="T39" fmla="*/ 134 h 214"/>
                    <a:gd name="T40" fmla="*/ 153 w 194"/>
                    <a:gd name="T41" fmla="*/ 130 h 214"/>
                    <a:gd name="T42" fmla="*/ 155 w 194"/>
                    <a:gd name="T43" fmla="*/ 139 h 214"/>
                    <a:gd name="T44" fmla="*/ 142 w 194"/>
                    <a:gd name="T45" fmla="*/ 156 h 214"/>
                    <a:gd name="T46" fmla="*/ 173 w 194"/>
                    <a:gd name="T47" fmla="*/ 186 h 214"/>
                    <a:gd name="T48" fmla="*/ 146 w 194"/>
                    <a:gd name="T49" fmla="*/ 178 h 214"/>
                    <a:gd name="T50" fmla="*/ 130 w 194"/>
                    <a:gd name="T51" fmla="*/ 160 h 214"/>
                    <a:gd name="T52" fmla="*/ 122 w 194"/>
                    <a:gd name="T53" fmla="*/ 166 h 214"/>
                    <a:gd name="T54" fmla="*/ 113 w 194"/>
                    <a:gd name="T55" fmla="*/ 179 h 214"/>
                    <a:gd name="T56" fmla="*/ 119 w 194"/>
                    <a:gd name="T57" fmla="*/ 212 h 214"/>
                    <a:gd name="T58" fmla="*/ 105 w 194"/>
                    <a:gd name="T59" fmla="*/ 198 h 214"/>
                    <a:gd name="T60" fmla="*/ 95 w 194"/>
                    <a:gd name="T61" fmla="*/ 165 h 214"/>
                    <a:gd name="T62" fmla="*/ 82 w 194"/>
                    <a:gd name="T63" fmla="*/ 182 h 214"/>
                    <a:gd name="T64" fmla="*/ 84 w 194"/>
                    <a:gd name="T65" fmla="*/ 209 h 214"/>
                    <a:gd name="T66" fmla="*/ 74 w 194"/>
                    <a:gd name="T67" fmla="*/ 194 h 214"/>
                    <a:gd name="T68" fmla="*/ 74 w 194"/>
                    <a:gd name="T69" fmla="*/ 166 h 214"/>
                    <a:gd name="T70" fmla="*/ 58 w 194"/>
                    <a:gd name="T71" fmla="*/ 178 h 214"/>
                    <a:gd name="T72" fmla="*/ 44 w 194"/>
                    <a:gd name="T73" fmla="*/ 193 h 214"/>
                    <a:gd name="T74" fmla="*/ 60 w 194"/>
                    <a:gd name="T75" fmla="*/ 152 h 214"/>
                    <a:gd name="T76" fmla="*/ 38 w 194"/>
                    <a:gd name="T77" fmla="*/ 137 h 214"/>
                    <a:gd name="T78" fmla="*/ 19 w 194"/>
                    <a:gd name="T79" fmla="*/ 148 h 214"/>
                    <a:gd name="T80" fmla="*/ 0 w 194"/>
                    <a:gd name="T81" fmla="*/ 146 h 214"/>
                    <a:gd name="T82" fmla="*/ 35 w 194"/>
                    <a:gd name="T83" fmla="*/ 134 h 214"/>
                    <a:gd name="T84" fmla="*/ 47 w 194"/>
                    <a:gd name="T85" fmla="*/ 116 h 214"/>
                    <a:gd name="T86" fmla="*/ 51 w 194"/>
                    <a:gd name="T87" fmla="*/ 101 h 214"/>
                    <a:gd name="T88" fmla="*/ 19 w 194"/>
                    <a:gd name="T89" fmla="*/ 95 h 214"/>
                    <a:gd name="T90" fmla="*/ 21 w 194"/>
                    <a:gd name="T91" fmla="*/ 78 h 214"/>
                    <a:gd name="T92" fmla="*/ 42 w 194"/>
                    <a:gd name="T93" fmla="*/ 89 h 214"/>
                    <a:gd name="T94" fmla="*/ 57 w 194"/>
                    <a:gd name="T95" fmla="*/ 73 h 214"/>
                    <a:gd name="T96" fmla="*/ 61 w 194"/>
                    <a:gd name="T97" fmla="*/ 42 h 214"/>
                    <a:gd name="T98" fmla="*/ 80 w 194"/>
                    <a:gd name="T99" fmla="*/ 37 h 214"/>
                    <a:gd name="T100" fmla="*/ 68 w 194"/>
                    <a:gd name="T101" fmla="*/ 60 h 214"/>
                    <a:gd name="T102" fmla="*/ 76 w 194"/>
                    <a:gd name="T103" fmla="*/ 70 h 214"/>
                    <a:gd name="T104" fmla="*/ 84 w 194"/>
                    <a:gd name="T105" fmla="*/ 62 h 214"/>
                    <a:gd name="T106" fmla="*/ 102 w 194"/>
                    <a:gd name="T107" fmla="*/ 3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4" h="214">
                      <a:moveTo>
                        <a:pt x="102" y="35"/>
                      </a:moveTo>
                      <a:cubicBezTo>
                        <a:pt x="103" y="30"/>
                        <a:pt x="103" y="27"/>
                        <a:pt x="103" y="23"/>
                      </a:cubicBezTo>
                      <a:cubicBezTo>
                        <a:pt x="103" y="19"/>
                        <a:pt x="102" y="15"/>
                        <a:pt x="101" y="13"/>
                      </a:cubicBezTo>
                      <a:cubicBezTo>
                        <a:pt x="101" y="10"/>
                        <a:pt x="100" y="8"/>
                        <a:pt x="100" y="6"/>
                      </a:cubicBezTo>
                      <a:cubicBezTo>
                        <a:pt x="100" y="4"/>
                        <a:pt x="99" y="3"/>
                        <a:pt x="100" y="2"/>
                      </a:cubicBezTo>
                      <a:cubicBezTo>
                        <a:pt x="101" y="1"/>
                        <a:pt x="104" y="0"/>
                        <a:pt x="106" y="0"/>
                      </a:cubicBezTo>
                      <a:cubicBezTo>
                        <a:pt x="108" y="1"/>
                        <a:pt x="110" y="3"/>
                        <a:pt x="111" y="6"/>
                      </a:cubicBezTo>
                      <a:cubicBezTo>
                        <a:pt x="113" y="8"/>
                        <a:pt x="114" y="10"/>
                        <a:pt x="115" y="14"/>
                      </a:cubicBezTo>
                      <a:cubicBezTo>
                        <a:pt x="116" y="17"/>
                        <a:pt x="117" y="22"/>
                        <a:pt x="117" y="25"/>
                      </a:cubicBezTo>
                      <a:cubicBezTo>
                        <a:pt x="117" y="28"/>
                        <a:pt x="116" y="30"/>
                        <a:pt x="116" y="33"/>
                      </a:cubicBezTo>
                      <a:cubicBezTo>
                        <a:pt x="115" y="36"/>
                        <a:pt x="114" y="40"/>
                        <a:pt x="114" y="44"/>
                      </a:cubicBezTo>
                      <a:cubicBezTo>
                        <a:pt x="113" y="47"/>
                        <a:pt x="113" y="52"/>
                        <a:pt x="113" y="55"/>
                      </a:cubicBezTo>
                      <a:cubicBezTo>
                        <a:pt x="113" y="58"/>
                        <a:pt x="113" y="60"/>
                        <a:pt x="114" y="62"/>
                      </a:cubicBezTo>
                      <a:cubicBezTo>
                        <a:pt x="115" y="64"/>
                        <a:pt x="116" y="66"/>
                        <a:pt x="118" y="68"/>
                      </a:cubicBezTo>
                      <a:cubicBezTo>
                        <a:pt x="120" y="70"/>
                        <a:pt x="123" y="71"/>
                        <a:pt x="126" y="72"/>
                      </a:cubicBezTo>
                      <a:cubicBezTo>
                        <a:pt x="129" y="74"/>
                        <a:pt x="132" y="75"/>
                        <a:pt x="135" y="75"/>
                      </a:cubicBezTo>
                      <a:cubicBezTo>
                        <a:pt x="138" y="74"/>
                        <a:pt x="142" y="72"/>
                        <a:pt x="144" y="69"/>
                      </a:cubicBezTo>
                      <a:cubicBezTo>
                        <a:pt x="146" y="66"/>
                        <a:pt x="146" y="61"/>
                        <a:pt x="148" y="57"/>
                      </a:cubicBezTo>
                      <a:cubicBezTo>
                        <a:pt x="150" y="54"/>
                        <a:pt x="156" y="46"/>
                        <a:pt x="156" y="46"/>
                      </a:cubicBezTo>
                      <a:cubicBezTo>
                        <a:pt x="158" y="45"/>
                        <a:pt x="163" y="42"/>
                        <a:pt x="166" y="42"/>
                      </a:cubicBezTo>
                      <a:cubicBezTo>
                        <a:pt x="169" y="41"/>
                        <a:pt x="171" y="40"/>
                        <a:pt x="172" y="42"/>
                      </a:cubicBezTo>
                      <a:cubicBezTo>
                        <a:pt x="173" y="43"/>
                        <a:pt x="172" y="48"/>
                        <a:pt x="171" y="50"/>
                      </a:cubicBezTo>
                      <a:cubicBezTo>
                        <a:pt x="169" y="53"/>
                        <a:pt x="166" y="56"/>
                        <a:pt x="163" y="58"/>
                      </a:cubicBezTo>
                      <a:cubicBezTo>
                        <a:pt x="161" y="61"/>
                        <a:pt x="160" y="63"/>
                        <a:pt x="158" y="65"/>
                      </a:cubicBezTo>
                      <a:cubicBezTo>
                        <a:pt x="156" y="67"/>
                        <a:pt x="155" y="69"/>
                        <a:pt x="154" y="70"/>
                      </a:cubicBezTo>
                      <a:cubicBezTo>
                        <a:pt x="152" y="72"/>
                        <a:pt x="150" y="73"/>
                        <a:pt x="149" y="75"/>
                      </a:cubicBezTo>
                      <a:cubicBezTo>
                        <a:pt x="148" y="77"/>
                        <a:pt x="147" y="79"/>
                        <a:pt x="146" y="81"/>
                      </a:cubicBezTo>
                      <a:cubicBezTo>
                        <a:pt x="146" y="83"/>
                        <a:pt x="145" y="85"/>
                        <a:pt x="146" y="86"/>
                      </a:cubicBezTo>
                      <a:cubicBezTo>
                        <a:pt x="146" y="87"/>
                        <a:pt x="146" y="88"/>
                        <a:pt x="148" y="88"/>
                      </a:cubicBezTo>
                      <a:cubicBezTo>
                        <a:pt x="149" y="88"/>
                        <a:pt x="152" y="87"/>
                        <a:pt x="154" y="86"/>
                      </a:cubicBezTo>
                      <a:cubicBezTo>
                        <a:pt x="155" y="85"/>
                        <a:pt x="155" y="84"/>
                        <a:pt x="157" y="83"/>
                      </a:cubicBezTo>
                      <a:cubicBezTo>
                        <a:pt x="159" y="82"/>
                        <a:pt x="163" y="80"/>
                        <a:pt x="164" y="79"/>
                      </a:cubicBezTo>
                      <a:cubicBezTo>
                        <a:pt x="166" y="79"/>
                        <a:pt x="165" y="79"/>
                        <a:pt x="167" y="79"/>
                      </a:cubicBezTo>
                      <a:cubicBezTo>
                        <a:pt x="168" y="80"/>
                        <a:pt x="171" y="80"/>
                        <a:pt x="172" y="82"/>
                      </a:cubicBezTo>
                      <a:cubicBezTo>
                        <a:pt x="173" y="83"/>
                        <a:pt x="172" y="86"/>
                        <a:pt x="171" y="87"/>
                      </a:cubicBezTo>
                      <a:cubicBezTo>
                        <a:pt x="171" y="88"/>
                        <a:pt x="168" y="90"/>
                        <a:pt x="167" y="90"/>
                      </a:cubicBezTo>
                      <a:cubicBezTo>
                        <a:pt x="165" y="91"/>
                        <a:pt x="165" y="90"/>
                        <a:pt x="163" y="90"/>
                      </a:cubicBezTo>
                      <a:cubicBezTo>
                        <a:pt x="161" y="91"/>
                        <a:pt x="157" y="91"/>
                        <a:pt x="155" y="92"/>
                      </a:cubicBezTo>
                      <a:cubicBezTo>
                        <a:pt x="153" y="93"/>
                        <a:pt x="152" y="94"/>
                        <a:pt x="151" y="95"/>
                      </a:cubicBezTo>
                      <a:cubicBezTo>
                        <a:pt x="150" y="96"/>
                        <a:pt x="149" y="99"/>
                        <a:pt x="149" y="100"/>
                      </a:cubicBezTo>
                      <a:cubicBezTo>
                        <a:pt x="149" y="101"/>
                        <a:pt x="149" y="103"/>
                        <a:pt x="150" y="103"/>
                      </a:cubicBezTo>
                      <a:cubicBezTo>
                        <a:pt x="152" y="104"/>
                        <a:pt x="156" y="103"/>
                        <a:pt x="158" y="103"/>
                      </a:cubicBezTo>
                      <a:cubicBezTo>
                        <a:pt x="160" y="103"/>
                        <a:pt x="162" y="102"/>
                        <a:pt x="162" y="103"/>
                      </a:cubicBezTo>
                      <a:cubicBezTo>
                        <a:pt x="163" y="104"/>
                        <a:pt x="163" y="107"/>
                        <a:pt x="162" y="107"/>
                      </a:cubicBezTo>
                      <a:cubicBezTo>
                        <a:pt x="162" y="108"/>
                        <a:pt x="159" y="109"/>
                        <a:pt x="158" y="109"/>
                      </a:cubicBezTo>
                      <a:cubicBezTo>
                        <a:pt x="157" y="109"/>
                        <a:pt x="155" y="109"/>
                        <a:pt x="154" y="109"/>
                      </a:cubicBezTo>
                      <a:cubicBezTo>
                        <a:pt x="153" y="109"/>
                        <a:pt x="153" y="108"/>
                        <a:pt x="152" y="109"/>
                      </a:cubicBezTo>
                      <a:cubicBezTo>
                        <a:pt x="150" y="109"/>
                        <a:pt x="148" y="110"/>
                        <a:pt x="147" y="111"/>
                      </a:cubicBezTo>
                      <a:cubicBezTo>
                        <a:pt x="147" y="112"/>
                        <a:pt x="147" y="113"/>
                        <a:pt x="148" y="114"/>
                      </a:cubicBezTo>
                      <a:cubicBezTo>
                        <a:pt x="149" y="115"/>
                        <a:pt x="149" y="115"/>
                        <a:pt x="152" y="116"/>
                      </a:cubicBezTo>
                      <a:cubicBezTo>
                        <a:pt x="155" y="117"/>
                        <a:pt x="160" y="120"/>
                        <a:pt x="164" y="122"/>
                      </a:cubicBezTo>
                      <a:cubicBezTo>
                        <a:pt x="167" y="123"/>
                        <a:pt x="170" y="124"/>
                        <a:pt x="173" y="124"/>
                      </a:cubicBezTo>
                      <a:cubicBezTo>
                        <a:pt x="176" y="125"/>
                        <a:pt x="178" y="124"/>
                        <a:pt x="180" y="124"/>
                      </a:cubicBezTo>
                      <a:cubicBezTo>
                        <a:pt x="183" y="123"/>
                        <a:pt x="186" y="123"/>
                        <a:pt x="188" y="123"/>
                      </a:cubicBezTo>
                      <a:cubicBezTo>
                        <a:pt x="189" y="123"/>
                        <a:pt x="189" y="123"/>
                        <a:pt x="190" y="123"/>
                      </a:cubicBezTo>
                      <a:cubicBezTo>
                        <a:pt x="191" y="123"/>
                        <a:pt x="192" y="123"/>
                        <a:pt x="193" y="125"/>
                      </a:cubicBezTo>
                      <a:cubicBezTo>
                        <a:pt x="194" y="126"/>
                        <a:pt x="194" y="130"/>
                        <a:pt x="194" y="132"/>
                      </a:cubicBezTo>
                      <a:cubicBezTo>
                        <a:pt x="193" y="134"/>
                        <a:pt x="191" y="136"/>
                        <a:pt x="189" y="137"/>
                      </a:cubicBezTo>
                      <a:cubicBezTo>
                        <a:pt x="187" y="138"/>
                        <a:pt x="184" y="137"/>
                        <a:pt x="181" y="136"/>
                      </a:cubicBezTo>
                      <a:cubicBezTo>
                        <a:pt x="178" y="136"/>
                        <a:pt x="174" y="135"/>
                        <a:pt x="171" y="134"/>
                      </a:cubicBezTo>
                      <a:cubicBezTo>
                        <a:pt x="169" y="133"/>
                        <a:pt x="167" y="132"/>
                        <a:pt x="165" y="131"/>
                      </a:cubicBezTo>
                      <a:cubicBezTo>
                        <a:pt x="163" y="131"/>
                        <a:pt x="160" y="130"/>
                        <a:pt x="157" y="130"/>
                      </a:cubicBezTo>
                      <a:cubicBezTo>
                        <a:pt x="155" y="130"/>
                        <a:pt x="154" y="130"/>
                        <a:pt x="153" y="130"/>
                      </a:cubicBezTo>
                      <a:cubicBezTo>
                        <a:pt x="151" y="130"/>
                        <a:pt x="150" y="130"/>
                        <a:pt x="150" y="131"/>
                      </a:cubicBezTo>
                      <a:cubicBezTo>
                        <a:pt x="149" y="132"/>
                        <a:pt x="149" y="134"/>
                        <a:pt x="150" y="135"/>
                      </a:cubicBezTo>
                      <a:cubicBezTo>
                        <a:pt x="151" y="136"/>
                        <a:pt x="156" y="139"/>
                        <a:pt x="155" y="139"/>
                      </a:cubicBezTo>
                      <a:cubicBezTo>
                        <a:pt x="154" y="140"/>
                        <a:pt x="146" y="138"/>
                        <a:pt x="143" y="139"/>
                      </a:cubicBezTo>
                      <a:cubicBezTo>
                        <a:pt x="141" y="140"/>
                        <a:pt x="140" y="142"/>
                        <a:pt x="140" y="145"/>
                      </a:cubicBezTo>
                      <a:cubicBezTo>
                        <a:pt x="140" y="147"/>
                        <a:pt x="139" y="152"/>
                        <a:pt x="142" y="156"/>
                      </a:cubicBezTo>
                      <a:cubicBezTo>
                        <a:pt x="144" y="160"/>
                        <a:pt x="151" y="166"/>
                        <a:pt x="155" y="170"/>
                      </a:cubicBezTo>
                      <a:cubicBezTo>
                        <a:pt x="159" y="173"/>
                        <a:pt x="164" y="177"/>
                        <a:pt x="167" y="180"/>
                      </a:cubicBezTo>
                      <a:cubicBezTo>
                        <a:pt x="170" y="182"/>
                        <a:pt x="172" y="184"/>
                        <a:pt x="173" y="186"/>
                      </a:cubicBezTo>
                      <a:cubicBezTo>
                        <a:pt x="173" y="188"/>
                        <a:pt x="172" y="192"/>
                        <a:pt x="170" y="193"/>
                      </a:cubicBezTo>
                      <a:cubicBezTo>
                        <a:pt x="168" y="194"/>
                        <a:pt x="162" y="194"/>
                        <a:pt x="159" y="191"/>
                      </a:cubicBezTo>
                      <a:cubicBezTo>
                        <a:pt x="155" y="189"/>
                        <a:pt x="149" y="182"/>
                        <a:pt x="146" y="178"/>
                      </a:cubicBezTo>
                      <a:cubicBezTo>
                        <a:pt x="143" y="174"/>
                        <a:pt x="143" y="170"/>
                        <a:pt x="141" y="167"/>
                      </a:cubicBezTo>
                      <a:cubicBezTo>
                        <a:pt x="140" y="164"/>
                        <a:pt x="139" y="163"/>
                        <a:pt x="137" y="161"/>
                      </a:cubicBezTo>
                      <a:cubicBezTo>
                        <a:pt x="135" y="160"/>
                        <a:pt x="132" y="159"/>
                        <a:pt x="130" y="160"/>
                      </a:cubicBezTo>
                      <a:cubicBezTo>
                        <a:pt x="129" y="160"/>
                        <a:pt x="127" y="163"/>
                        <a:pt x="127" y="165"/>
                      </a:cubicBezTo>
                      <a:cubicBezTo>
                        <a:pt x="126" y="167"/>
                        <a:pt x="129" y="171"/>
                        <a:pt x="128" y="171"/>
                      </a:cubicBezTo>
                      <a:cubicBezTo>
                        <a:pt x="127" y="171"/>
                        <a:pt x="124" y="167"/>
                        <a:pt x="122" y="166"/>
                      </a:cubicBezTo>
                      <a:cubicBezTo>
                        <a:pt x="120" y="165"/>
                        <a:pt x="117" y="164"/>
                        <a:pt x="115" y="165"/>
                      </a:cubicBezTo>
                      <a:cubicBezTo>
                        <a:pt x="114" y="166"/>
                        <a:pt x="114" y="168"/>
                        <a:pt x="113" y="171"/>
                      </a:cubicBezTo>
                      <a:cubicBezTo>
                        <a:pt x="113" y="173"/>
                        <a:pt x="113" y="176"/>
                        <a:pt x="113" y="179"/>
                      </a:cubicBezTo>
                      <a:cubicBezTo>
                        <a:pt x="114" y="182"/>
                        <a:pt x="116" y="184"/>
                        <a:pt x="117" y="188"/>
                      </a:cubicBezTo>
                      <a:cubicBezTo>
                        <a:pt x="118" y="192"/>
                        <a:pt x="121" y="199"/>
                        <a:pt x="121" y="203"/>
                      </a:cubicBezTo>
                      <a:cubicBezTo>
                        <a:pt x="121" y="208"/>
                        <a:pt x="120" y="210"/>
                        <a:pt x="119" y="212"/>
                      </a:cubicBezTo>
                      <a:cubicBezTo>
                        <a:pt x="117" y="214"/>
                        <a:pt x="113" y="214"/>
                        <a:pt x="111" y="214"/>
                      </a:cubicBezTo>
                      <a:cubicBezTo>
                        <a:pt x="108" y="213"/>
                        <a:pt x="107" y="213"/>
                        <a:pt x="106" y="210"/>
                      </a:cubicBezTo>
                      <a:cubicBezTo>
                        <a:pt x="105" y="207"/>
                        <a:pt x="105" y="201"/>
                        <a:pt x="105" y="198"/>
                      </a:cubicBezTo>
                      <a:cubicBezTo>
                        <a:pt x="105" y="195"/>
                        <a:pt x="106" y="194"/>
                        <a:pt x="106" y="191"/>
                      </a:cubicBezTo>
                      <a:cubicBezTo>
                        <a:pt x="106" y="187"/>
                        <a:pt x="106" y="183"/>
                        <a:pt x="104" y="179"/>
                      </a:cubicBezTo>
                      <a:cubicBezTo>
                        <a:pt x="102" y="174"/>
                        <a:pt x="98" y="167"/>
                        <a:pt x="95" y="165"/>
                      </a:cubicBezTo>
                      <a:cubicBezTo>
                        <a:pt x="93" y="163"/>
                        <a:pt x="90" y="166"/>
                        <a:pt x="88" y="167"/>
                      </a:cubicBezTo>
                      <a:cubicBezTo>
                        <a:pt x="86" y="168"/>
                        <a:pt x="85" y="170"/>
                        <a:pt x="84" y="172"/>
                      </a:cubicBezTo>
                      <a:cubicBezTo>
                        <a:pt x="83" y="175"/>
                        <a:pt x="82" y="179"/>
                        <a:pt x="82" y="182"/>
                      </a:cubicBezTo>
                      <a:cubicBezTo>
                        <a:pt x="82" y="185"/>
                        <a:pt x="82" y="189"/>
                        <a:pt x="82" y="192"/>
                      </a:cubicBezTo>
                      <a:cubicBezTo>
                        <a:pt x="82" y="196"/>
                        <a:pt x="84" y="200"/>
                        <a:pt x="84" y="203"/>
                      </a:cubicBezTo>
                      <a:cubicBezTo>
                        <a:pt x="84" y="206"/>
                        <a:pt x="85" y="208"/>
                        <a:pt x="84" y="209"/>
                      </a:cubicBezTo>
                      <a:cubicBezTo>
                        <a:pt x="82" y="210"/>
                        <a:pt x="77" y="211"/>
                        <a:pt x="76" y="210"/>
                      </a:cubicBezTo>
                      <a:cubicBezTo>
                        <a:pt x="74" y="210"/>
                        <a:pt x="73" y="206"/>
                        <a:pt x="73" y="203"/>
                      </a:cubicBezTo>
                      <a:cubicBezTo>
                        <a:pt x="73" y="201"/>
                        <a:pt x="73" y="199"/>
                        <a:pt x="74" y="194"/>
                      </a:cubicBezTo>
                      <a:cubicBezTo>
                        <a:pt x="75" y="190"/>
                        <a:pt x="78" y="180"/>
                        <a:pt x="79" y="176"/>
                      </a:cubicBezTo>
                      <a:cubicBezTo>
                        <a:pt x="79" y="172"/>
                        <a:pt x="78" y="170"/>
                        <a:pt x="78" y="168"/>
                      </a:cubicBezTo>
                      <a:cubicBezTo>
                        <a:pt x="77" y="166"/>
                        <a:pt x="76" y="166"/>
                        <a:pt x="74" y="166"/>
                      </a:cubicBezTo>
                      <a:cubicBezTo>
                        <a:pt x="73" y="166"/>
                        <a:pt x="72" y="166"/>
                        <a:pt x="70" y="167"/>
                      </a:cubicBezTo>
                      <a:cubicBezTo>
                        <a:pt x="68" y="168"/>
                        <a:pt x="67" y="170"/>
                        <a:pt x="65" y="172"/>
                      </a:cubicBezTo>
                      <a:cubicBezTo>
                        <a:pt x="63" y="173"/>
                        <a:pt x="60" y="175"/>
                        <a:pt x="58" y="178"/>
                      </a:cubicBezTo>
                      <a:cubicBezTo>
                        <a:pt x="56" y="181"/>
                        <a:pt x="55" y="187"/>
                        <a:pt x="53" y="189"/>
                      </a:cubicBezTo>
                      <a:cubicBezTo>
                        <a:pt x="51" y="192"/>
                        <a:pt x="50" y="192"/>
                        <a:pt x="48" y="192"/>
                      </a:cubicBezTo>
                      <a:cubicBezTo>
                        <a:pt x="46" y="193"/>
                        <a:pt x="43" y="195"/>
                        <a:pt x="44" y="193"/>
                      </a:cubicBezTo>
                      <a:cubicBezTo>
                        <a:pt x="44" y="190"/>
                        <a:pt x="49" y="182"/>
                        <a:pt x="51" y="177"/>
                      </a:cubicBezTo>
                      <a:cubicBezTo>
                        <a:pt x="54" y="172"/>
                        <a:pt x="57" y="166"/>
                        <a:pt x="58" y="161"/>
                      </a:cubicBezTo>
                      <a:cubicBezTo>
                        <a:pt x="60" y="157"/>
                        <a:pt x="60" y="155"/>
                        <a:pt x="60" y="152"/>
                      </a:cubicBezTo>
                      <a:cubicBezTo>
                        <a:pt x="61" y="148"/>
                        <a:pt x="64" y="145"/>
                        <a:pt x="63" y="141"/>
                      </a:cubicBezTo>
                      <a:cubicBezTo>
                        <a:pt x="61" y="138"/>
                        <a:pt x="55" y="134"/>
                        <a:pt x="51" y="133"/>
                      </a:cubicBezTo>
                      <a:cubicBezTo>
                        <a:pt x="47" y="132"/>
                        <a:pt x="41" y="135"/>
                        <a:pt x="38" y="137"/>
                      </a:cubicBezTo>
                      <a:cubicBezTo>
                        <a:pt x="34" y="138"/>
                        <a:pt x="32" y="139"/>
                        <a:pt x="30" y="140"/>
                      </a:cubicBezTo>
                      <a:cubicBezTo>
                        <a:pt x="27" y="141"/>
                        <a:pt x="26" y="142"/>
                        <a:pt x="24" y="143"/>
                      </a:cubicBezTo>
                      <a:cubicBezTo>
                        <a:pt x="22" y="144"/>
                        <a:pt x="21" y="147"/>
                        <a:pt x="19" y="148"/>
                      </a:cubicBezTo>
                      <a:cubicBezTo>
                        <a:pt x="17" y="149"/>
                        <a:pt x="14" y="150"/>
                        <a:pt x="12" y="150"/>
                      </a:cubicBezTo>
                      <a:cubicBezTo>
                        <a:pt x="10" y="151"/>
                        <a:pt x="8" y="151"/>
                        <a:pt x="6" y="151"/>
                      </a:cubicBezTo>
                      <a:cubicBezTo>
                        <a:pt x="4" y="150"/>
                        <a:pt x="0" y="148"/>
                        <a:pt x="0" y="146"/>
                      </a:cubicBezTo>
                      <a:cubicBezTo>
                        <a:pt x="0" y="144"/>
                        <a:pt x="2" y="141"/>
                        <a:pt x="5" y="139"/>
                      </a:cubicBezTo>
                      <a:cubicBezTo>
                        <a:pt x="8" y="138"/>
                        <a:pt x="11" y="138"/>
                        <a:pt x="16" y="137"/>
                      </a:cubicBezTo>
                      <a:cubicBezTo>
                        <a:pt x="21" y="136"/>
                        <a:pt x="30" y="136"/>
                        <a:pt x="35" y="134"/>
                      </a:cubicBezTo>
                      <a:cubicBezTo>
                        <a:pt x="39" y="133"/>
                        <a:pt x="42" y="131"/>
                        <a:pt x="45" y="129"/>
                      </a:cubicBezTo>
                      <a:cubicBezTo>
                        <a:pt x="47" y="126"/>
                        <a:pt x="50" y="120"/>
                        <a:pt x="51" y="118"/>
                      </a:cubicBezTo>
                      <a:cubicBezTo>
                        <a:pt x="51" y="116"/>
                        <a:pt x="50" y="117"/>
                        <a:pt x="47" y="116"/>
                      </a:cubicBezTo>
                      <a:cubicBezTo>
                        <a:pt x="44" y="115"/>
                        <a:pt x="32" y="113"/>
                        <a:pt x="32" y="112"/>
                      </a:cubicBezTo>
                      <a:cubicBezTo>
                        <a:pt x="33" y="110"/>
                        <a:pt x="48" y="109"/>
                        <a:pt x="51" y="107"/>
                      </a:cubicBezTo>
                      <a:cubicBezTo>
                        <a:pt x="54" y="105"/>
                        <a:pt x="53" y="103"/>
                        <a:pt x="51" y="101"/>
                      </a:cubicBezTo>
                      <a:cubicBezTo>
                        <a:pt x="49" y="99"/>
                        <a:pt x="43" y="97"/>
                        <a:pt x="38" y="96"/>
                      </a:cubicBezTo>
                      <a:cubicBezTo>
                        <a:pt x="34" y="95"/>
                        <a:pt x="26" y="96"/>
                        <a:pt x="23" y="96"/>
                      </a:cubicBezTo>
                      <a:cubicBezTo>
                        <a:pt x="20" y="96"/>
                        <a:pt x="21" y="96"/>
                        <a:pt x="19" y="95"/>
                      </a:cubicBezTo>
                      <a:cubicBezTo>
                        <a:pt x="18" y="93"/>
                        <a:pt x="15" y="90"/>
                        <a:pt x="14" y="88"/>
                      </a:cubicBezTo>
                      <a:cubicBezTo>
                        <a:pt x="13" y="86"/>
                        <a:pt x="11" y="82"/>
                        <a:pt x="12" y="81"/>
                      </a:cubicBezTo>
                      <a:cubicBezTo>
                        <a:pt x="13" y="79"/>
                        <a:pt x="18" y="78"/>
                        <a:pt x="21" y="78"/>
                      </a:cubicBezTo>
                      <a:cubicBezTo>
                        <a:pt x="23" y="78"/>
                        <a:pt x="26" y="81"/>
                        <a:pt x="29" y="82"/>
                      </a:cubicBezTo>
                      <a:cubicBezTo>
                        <a:pt x="31" y="84"/>
                        <a:pt x="34" y="85"/>
                        <a:pt x="36" y="86"/>
                      </a:cubicBezTo>
                      <a:cubicBezTo>
                        <a:pt x="38" y="88"/>
                        <a:pt x="40" y="88"/>
                        <a:pt x="42" y="89"/>
                      </a:cubicBezTo>
                      <a:cubicBezTo>
                        <a:pt x="45" y="89"/>
                        <a:pt x="48" y="89"/>
                        <a:pt x="51" y="88"/>
                      </a:cubicBezTo>
                      <a:cubicBezTo>
                        <a:pt x="53" y="86"/>
                        <a:pt x="56" y="85"/>
                        <a:pt x="57" y="82"/>
                      </a:cubicBezTo>
                      <a:cubicBezTo>
                        <a:pt x="58" y="80"/>
                        <a:pt x="57" y="76"/>
                        <a:pt x="57" y="73"/>
                      </a:cubicBezTo>
                      <a:cubicBezTo>
                        <a:pt x="57" y="70"/>
                        <a:pt x="56" y="66"/>
                        <a:pt x="56" y="62"/>
                      </a:cubicBezTo>
                      <a:cubicBezTo>
                        <a:pt x="56" y="59"/>
                        <a:pt x="56" y="55"/>
                        <a:pt x="57" y="51"/>
                      </a:cubicBezTo>
                      <a:cubicBezTo>
                        <a:pt x="58" y="48"/>
                        <a:pt x="60" y="45"/>
                        <a:pt x="61" y="42"/>
                      </a:cubicBezTo>
                      <a:cubicBezTo>
                        <a:pt x="63" y="39"/>
                        <a:pt x="64" y="36"/>
                        <a:pt x="66" y="35"/>
                      </a:cubicBezTo>
                      <a:cubicBezTo>
                        <a:pt x="68" y="33"/>
                        <a:pt x="71" y="32"/>
                        <a:pt x="73" y="32"/>
                      </a:cubicBezTo>
                      <a:cubicBezTo>
                        <a:pt x="76" y="32"/>
                        <a:pt x="79" y="35"/>
                        <a:pt x="80" y="37"/>
                      </a:cubicBezTo>
                      <a:cubicBezTo>
                        <a:pt x="81" y="40"/>
                        <a:pt x="80" y="43"/>
                        <a:pt x="79" y="45"/>
                      </a:cubicBezTo>
                      <a:cubicBezTo>
                        <a:pt x="78" y="47"/>
                        <a:pt x="75" y="49"/>
                        <a:pt x="73" y="52"/>
                      </a:cubicBezTo>
                      <a:cubicBezTo>
                        <a:pt x="71" y="54"/>
                        <a:pt x="70" y="57"/>
                        <a:pt x="68" y="60"/>
                      </a:cubicBezTo>
                      <a:cubicBezTo>
                        <a:pt x="67" y="63"/>
                        <a:pt x="65" y="67"/>
                        <a:pt x="65" y="69"/>
                      </a:cubicBezTo>
                      <a:cubicBezTo>
                        <a:pt x="65" y="71"/>
                        <a:pt x="67" y="72"/>
                        <a:pt x="69" y="72"/>
                      </a:cubicBezTo>
                      <a:cubicBezTo>
                        <a:pt x="71" y="73"/>
                        <a:pt x="74" y="71"/>
                        <a:pt x="76" y="70"/>
                      </a:cubicBezTo>
                      <a:cubicBezTo>
                        <a:pt x="77" y="68"/>
                        <a:pt x="79" y="65"/>
                        <a:pt x="80" y="63"/>
                      </a:cubicBezTo>
                      <a:cubicBezTo>
                        <a:pt x="81" y="61"/>
                        <a:pt x="81" y="57"/>
                        <a:pt x="82" y="57"/>
                      </a:cubicBezTo>
                      <a:cubicBezTo>
                        <a:pt x="83" y="57"/>
                        <a:pt x="82" y="61"/>
                        <a:pt x="84" y="62"/>
                      </a:cubicBezTo>
                      <a:cubicBezTo>
                        <a:pt x="86" y="63"/>
                        <a:pt x="90" y="66"/>
                        <a:pt x="93" y="64"/>
                      </a:cubicBezTo>
                      <a:cubicBezTo>
                        <a:pt x="96" y="62"/>
                        <a:pt x="100" y="57"/>
                        <a:pt x="102" y="52"/>
                      </a:cubicBezTo>
                      <a:cubicBezTo>
                        <a:pt x="104" y="47"/>
                        <a:pt x="102" y="40"/>
                        <a:pt x="102" y="35"/>
                      </a:cubicBezTo>
                      <a:close/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</a:endParaRPr>
                </a:p>
              </p:txBody>
            </p:sp>
            <p:sp>
              <p:nvSpPr>
                <p:cNvPr id="642" name="Freeform 32"/>
                <p:cNvSpPr>
                  <a:spLocks/>
                </p:cNvSpPr>
                <p:nvPr/>
              </p:nvSpPr>
              <p:spPr bwMode="auto">
                <a:xfrm>
                  <a:off x="2233613" y="2816226"/>
                  <a:ext cx="236537" cy="204788"/>
                </a:xfrm>
                <a:custGeom>
                  <a:avLst/>
                  <a:gdLst>
                    <a:gd name="T0" fmla="*/ 13 w 62"/>
                    <a:gd name="T1" fmla="*/ 47 h 54"/>
                    <a:gd name="T2" fmla="*/ 7 w 62"/>
                    <a:gd name="T3" fmla="*/ 41 h 54"/>
                    <a:gd name="T4" fmla="*/ 6 w 62"/>
                    <a:gd name="T5" fmla="*/ 14 h 54"/>
                    <a:gd name="T6" fmla="*/ 25 w 62"/>
                    <a:gd name="T7" fmla="*/ 1 h 54"/>
                    <a:gd name="T8" fmla="*/ 48 w 62"/>
                    <a:gd name="T9" fmla="*/ 6 h 54"/>
                    <a:gd name="T10" fmla="*/ 61 w 62"/>
                    <a:gd name="T11" fmla="*/ 29 h 54"/>
                    <a:gd name="T12" fmla="*/ 57 w 62"/>
                    <a:gd name="T13" fmla="*/ 44 h 54"/>
                    <a:gd name="T14" fmla="*/ 42 w 62"/>
                    <a:gd name="T15" fmla="*/ 52 h 54"/>
                    <a:gd name="T16" fmla="*/ 13 w 62"/>
                    <a:gd name="T17" fmla="*/ 4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54">
                      <a:moveTo>
                        <a:pt x="13" y="47"/>
                      </a:moveTo>
                      <a:cubicBezTo>
                        <a:pt x="10" y="46"/>
                        <a:pt x="8" y="43"/>
                        <a:pt x="7" y="41"/>
                      </a:cubicBezTo>
                      <a:cubicBezTo>
                        <a:pt x="3" y="32"/>
                        <a:pt x="0" y="23"/>
                        <a:pt x="6" y="14"/>
                      </a:cubicBezTo>
                      <a:cubicBezTo>
                        <a:pt x="10" y="7"/>
                        <a:pt x="17" y="2"/>
                        <a:pt x="25" y="1"/>
                      </a:cubicBezTo>
                      <a:cubicBezTo>
                        <a:pt x="33" y="0"/>
                        <a:pt x="41" y="2"/>
                        <a:pt x="48" y="6"/>
                      </a:cubicBezTo>
                      <a:cubicBezTo>
                        <a:pt x="55" y="11"/>
                        <a:pt x="61" y="20"/>
                        <a:pt x="61" y="29"/>
                      </a:cubicBezTo>
                      <a:cubicBezTo>
                        <a:pt x="62" y="34"/>
                        <a:pt x="60" y="40"/>
                        <a:pt x="57" y="44"/>
                      </a:cubicBezTo>
                      <a:cubicBezTo>
                        <a:pt x="53" y="49"/>
                        <a:pt x="48" y="50"/>
                        <a:pt x="42" y="52"/>
                      </a:cubicBezTo>
                      <a:cubicBezTo>
                        <a:pt x="42" y="52"/>
                        <a:pt x="28" y="54"/>
                        <a:pt x="13" y="47"/>
                      </a:cubicBezTo>
                      <a:close/>
                    </a:path>
                  </a:pathLst>
                </a:custGeom>
                <a:solidFill>
                  <a:schemeClr val="tx2">
                    <a:alpha val="70000"/>
                  </a:schemeClr>
                </a:solidFill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32890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olding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3" name="Picture 842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4"/>
          <a:stretch/>
        </p:blipFill>
        <p:spPr>
          <a:xfrm>
            <a:off x="-15434" y="0"/>
            <a:ext cx="12207435" cy="6858000"/>
          </a:xfrm>
          <a:prstGeom prst="rect">
            <a:avLst/>
          </a:prstGeom>
        </p:spPr>
      </p:pic>
      <p:sp>
        <p:nvSpPr>
          <p:cNvPr id="844" name="Rectangle 843"/>
          <p:cNvSpPr/>
          <p:nvPr userDrawn="1"/>
        </p:nvSpPr>
        <p:spPr bwMode="auto">
          <a:xfrm>
            <a:off x="-17097" y="0"/>
            <a:ext cx="12207433" cy="6858000"/>
          </a:xfrm>
          <a:prstGeom prst="rect">
            <a:avLst/>
          </a:prstGeom>
          <a:solidFill>
            <a:srgbClr val="FFFFFF">
              <a:alpha val="89804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7" name="Rectangle 2506"/>
          <p:cNvSpPr/>
          <p:nvPr userDrawn="1"/>
        </p:nvSpPr>
        <p:spPr>
          <a:xfrm>
            <a:off x="473712" y="113533"/>
            <a:ext cx="3628389" cy="424947"/>
          </a:xfrm>
          <a:prstGeom prst="rect">
            <a:avLst/>
          </a:prstGeom>
        </p:spPr>
        <p:txBody>
          <a:bodyPr wrap="square" lIns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1333" dirty="0">
                <a:solidFill>
                  <a:srgbClr val="000000"/>
                </a:solidFill>
                <a:ea typeface="MS PGothic" pitchFamily="34" charset="-128"/>
              </a:rPr>
              <a:t> IGCS 2016 Industry Satellite Symposium </a:t>
            </a:r>
            <a:endParaRPr lang="en-GB" sz="1333" i="1" dirty="0">
              <a:solidFill>
                <a:srgbClr val="000000"/>
              </a:solidFill>
              <a:ea typeface="MS PGothic" pitchFamily="34" charset="-128"/>
            </a:endParaRPr>
          </a:p>
        </p:txBody>
      </p:sp>
      <p:grpSp>
        <p:nvGrpSpPr>
          <p:cNvPr id="2" name="Group 1"/>
          <p:cNvGrpSpPr/>
          <p:nvPr userDrawn="1"/>
        </p:nvGrpSpPr>
        <p:grpSpPr>
          <a:xfrm>
            <a:off x="473713" y="494326"/>
            <a:ext cx="5879276" cy="3628239"/>
            <a:chOff x="3642933" y="175261"/>
            <a:chExt cx="4409457" cy="2721179"/>
          </a:xfrm>
        </p:grpSpPr>
        <p:sp>
          <p:nvSpPr>
            <p:cNvPr id="1959" name="Freeform 1119"/>
            <p:cNvSpPr>
              <a:spLocks/>
            </p:cNvSpPr>
            <p:nvPr userDrawn="1"/>
          </p:nvSpPr>
          <p:spPr bwMode="auto">
            <a:xfrm>
              <a:off x="3951824" y="1634727"/>
              <a:ext cx="1260078" cy="1261713"/>
            </a:xfrm>
            <a:custGeom>
              <a:avLst/>
              <a:gdLst>
                <a:gd name="T0" fmla="*/ 304 w 326"/>
                <a:gd name="T1" fmla="*/ 244 h 326"/>
                <a:gd name="T2" fmla="*/ 326 w 326"/>
                <a:gd name="T3" fmla="*/ 163 h 326"/>
                <a:gd name="T4" fmla="*/ 163 w 326"/>
                <a:gd name="T5" fmla="*/ 0 h 326"/>
                <a:gd name="T6" fmla="*/ 0 w 326"/>
                <a:gd name="T7" fmla="*/ 163 h 326"/>
                <a:gd name="T8" fmla="*/ 163 w 326"/>
                <a:gd name="T9" fmla="*/ 326 h 326"/>
                <a:gd name="T10" fmla="*/ 244 w 326"/>
                <a:gd name="T11" fmla="*/ 304 h 326"/>
                <a:gd name="T12" fmla="*/ 326 w 326"/>
                <a:gd name="T13" fmla="*/ 326 h 326"/>
                <a:gd name="T14" fmla="*/ 304 w 326"/>
                <a:gd name="T15" fmla="*/ 24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" h="326">
                  <a:moveTo>
                    <a:pt x="304" y="244"/>
                  </a:moveTo>
                  <a:cubicBezTo>
                    <a:pt x="318" y="220"/>
                    <a:pt x="326" y="193"/>
                    <a:pt x="326" y="163"/>
                  </a:cubicBezTo>
                  <a:cubicBezTo>
                    <a:pt x="326" y="73"/>
                    <a:pt x="253" y="0"/>
                    <a:pt x="163" y="0"/>
                  </a:cubicBezTo>
                  <a:cubicBezTo>
                    <a:pt x="73" y="0"/>
                    <a:pt x="0" y="73"/>
                    <a:pt x="0" y="163"/>
                  </a:cubicBezTo>
                  <a:cubicBezTo>
                    <a:pt x="0" y="253"/>
                    <a:pt x="73" y="326"/>
                    <a:pt x="163" y="326"/>
                  </a:cubicBezTo>
                  <a:cubicBezTo>
                    <a:pt x="193" y="326"/>
                    <a:pt x="220" y="318"/>
                    <a:pt x="244" y="304"/>
                  </a:cubicBezTo>
                  <a:cubicBezTo>
                    <a:pt x="326" y="326"/>
                    <a:pt x="326" y="326"/>
                    <a:pt x="326" y="326"/>
                  </a:cubicBezTo>
                  <a:lnTo>
                    <a:pt x="304" y="244"/>
                  </a:ln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62" name="Freeform 1122"/>
            <p:cNvSpPr>
              <a:spLocks/>
            </p:cNvSpPr>
            <p:nvPr userDrawn="1"/>
          </p:nvSpPr>
          <p:spPr bwMode="auto">
            <a:xfrm>
              <a:off x="3642933" y="1196724"/>
              <a:ext cx="877642" cy="882545"/>
            </a:xfrm>
            <a:custGeom>
              <a:avLst/>
              <a:gdLst>
                <a:gd name="T0" fmla="*/ 212 w 227"/>
                <a:gd name="T1" fmla="*/ 171 h 228"/>
                <a:gd name="T2" fmla="*/ 227 w 227"/>
                <a:gd name="T3" fmla="*/ 114 h 228"/>
                <a:gd name="T4" fmla="*/ 114 w 227"/>
                <a:gd name="T5" fmla="*/ 0 h 228"/>
                <a:gd name="T6" fmla="*/ 0 w 227"/>
                <a:gd name="T7" fmla="*/ 114 h 228"/>
                <a:gd name="T8" fmla="*/ 114 w 227"/>
                <a:gd name="T9" fmla="*/ 228 h 228"/>
                <a:gd name="T10" fmla="*/ 170 w 227"/>
                <a:gd name="T11" fmla="*/ 213 h 228"/>
                <a:gd name="T12" fmla="*/ 227 w 227"/>
                <a:gd name="T13" fmla="*/ 228 h 228"/>
                <a:gd name="T14" fmla="*/ 212 w 227"/>
                <a:gd name="T15" fmla="*/ 17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28">
                  <a:moveTo>
                    <a:pt x="212" y="171"/>
                  </a:moveTo>
                  <a:cubicBezTo>
                    <a:pt x="222" y="154"/>
                    <a:pt x="227" y="135"/>
                    <a:pt x="227" y="114"/>
                  </a:cubicBezTo>
                  <a:cubicBezTo>
                    <a:pt x="227" y="51"/>
                    <a:pt x="176" y="0"/>
                    <a:pt x="114" y="0"/>
                  </a:cubicBez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8"/>
                    <a:pt x="114" y="228"/>
                  </a:cubicBezTo>
                  <a:cubicBezTo>
                    <a:pt x="134" y="228"/>
                    <a:pt x="154" y="222"/>
                    <a:pt x="170" y="213"/>
                  </a:cubicBezTo>
                  <a:cubicBezTo>
                    <a:pt x="227" y="228"/>
                    <a:pt x="227" y="228"/>
                    <a:pt x="227" y="228"/>
                  </a:cubicBezTo>
                  <a:lnTo>
                    <a:pt x="212" y="17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63" name="Freeform 1123"/>
            <p:cNvSpPr>
              <a:spLocks/>
            </p:cNvSpPr>
            <p:nvPr userDrawn="1"/>
          </p:nvSpPr>
          <p:spPr bwMode="auto">
            <a:xfrm>
              <a:off x="4871959" y="2013895"/>
              <a:ext cx="536065" cy="537699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89" name="Freeform 1450"/>
            <p:cNvSpPr>
              <a:spLocks/>
            </p:cNvSpPr>
            <p:nvPr userDrawn="1"/>
          </p:nvSpPr>
          <p:spPr bwMode="auto">
            <a:xfrm>
              <a:off x="5308329" y="1417360"/>
              <a:ext cx="316161" cy="317063"/>
            </a:xfrm>
            <a:prstGeom prst="ellipse">
              <a:avLst/>
            </a:prstGeom>
            <a:solidFill>
              <a:srgbClr val="BABABA">
                <a:alpha val="5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0" name="Freeform 1451"/>
            <p:cNvSpPr>
              <a:spLocks/>
            </p:cNvSpPr>
            <p:nvPr userDrawn="1"/>
          </p:nvSpPr>
          <p:spPr bwMode="auto">
            <a:xfrm>
              <a:off x="5358993" y="1468025"/>
              <a:ext cx="215733" cy="204292"/>
            </a:xfrm>
            <a:custGeom>
              <a:avLst/>
              <a:gdLst>
                <a:gd name="T0" fmla="*/ 33 w 56"/>
                <a:gd name="T1" fmla="*/ 0 h 53"/>
                <a:gd name="T2" fmla="*/ 26 w 56"/>
                <a:gd name="T3" fmla="*/ 4 h 53"/>
                <a:gd name="T4" fmla="*/ 25 w 56"/>
                <a:gd name="T5" fmla="*/ 9 h 53"/>
                <a:gd name="T6" fmla="*/ 30 w 56"/>
                <a:gd name="T7" fmla="*/ 15 h 53"/>
                <a:gd name="T8" fmla="*/ 29 w 56"/>
                <a:gd name="T9" fmla="*/ 19 h 53"/>
                <a:gd name="T10" fmla="*/ 27 w 56"/>
                <a:gd name="T11" fmla="*/ 19 h 53"/>
                <a:gd name="T12" fmla="*/ 19 w 56"/>
                <a:gd name="T13" fmla="*/ 22 h 53"/>
                <a:gd name="T14" fmla="*/ 15 w 56"/>
                <a:gd name="T15" fmla="*/ 19 h 53"/>
                <a:gd name="T16" fmla="*/ 13 w 56"/>
                <a:gd name="T17" fmla="*/ 17 h 53"/>
                <a:gd name="T18" fmla="*/ 13 w 56"/>
                <a:gd name="T19" fmla="*/ 16 h 53"/>
                <a:gd name="T20" fmla="*/ 8 w 56"/>
                <a:gd name="T21" fmla="*/ 9 h 53"/>
                <a:gd name="T22" fmla="*/ 8 w 56"/>
                <a:gd name="T23" fmla="*/ 9 h 53"/>
                <a:gd name="T24" fmla="*/ 4 w 56"/>
                <a:gd name="T25" fmla="*/ 15 h 53"/>
                <a:gd name="T26" fmla="*/ 8 w 56"/>
                <a:gd name="T27" fmla="*/ 19 h 53"/>
                <a:gd name="T28" fmla="*/ 9 w 56"/>
                <a:gd name="T29" fmla="*/ 19 h 53"/>
                <a:gd name="T30" fmla="*/ 12 w 56"/>
                <a:gd name="T31" fmla="*/ 18 h 53"/>
                <a:gd name="T32" fmla="*/ 18 w 56"/>
                <a:gd name="T33" fmla="*/ 22 h 53"/>
                <a:gd name="T34" fmla="*/ 18 w 56"/>
                <a:gd name="T35" fmla="*/ 24 h 53"/>
                <a:gd name="T36" fmla="*/ 18 w 56"/>
                <a:gd name="T37" fmla="*/ 30 h 53"/>
                <a:gd name="T38" fmla="*/ 19 w 56"/>
                <a:gd name="T39" fmla="*/ 33 h 53"/>
                <a:gd name="T40" fmla="*/ 13 w 56"/>
                <a:gd name="T41" fmla="*/ 39 h 53"/>
                <a:gd name="T42" fmla="*/ 8 w 56"/>
                <a:gd name="T43" fmla="*/ 36 h 53"/>
                <a:gd name="T44" fmla="*/ 6 w 56"/>
                <a:gd name="T45" fmla="*/ 37 h 53"/>
                <a:gd name="T46" fmla="*/ 1 w 56"/>
                <a:gd name="T47" fmla="*/ 45 h 53"/>
                <a:gd name="T48" fmla="*/ 6 w 56"/>
                <a:gd name="T49" fmla="*/ 51 h 53"/>
                <a:gd name="T50" fmla="*/ 8 w 56"/>
                <a:gd name="T51" fmla="*/ 51 h 53"/>
                <a:gd name="T52" fmla="*/ 13 w 56"/>
                <a:gd name="T53" fmla="*/ 49 h 53"/>
                <a:gd name="T54" fmla="*/ 14 w 56"/>
                <a:gd name="T55" fmla="*/ 40 h 53"/>
                <a:gd name="T56" fmla="*/ 14 w 56"/>
                <a:gd name="T57" fmla="*/ 39 h 53"/>
                <a:gd name="T58" fmla="*/ 20 w 56"/>
                <a:gd name="T59" fmla="*/ 34 h 53"/>
                <a:gd name="T60" fmla="*/ 26 w 56"/>
                <a:gd name="T61" fmla="*/ 36 h 53"/>
                <a:gd name="T62" fmla="*/ 32 w 56"/>
                <a:gd name="T63" fmla="*/ 35 h 53"/>
                <a:gd name="T64" fmla="*/ 37 w 56"/>
                <a:gd name="T65" fmla="*/ 41 h 53"/>
                <a:gd name="T66" fmla="*/ 38 w 56"/>
                <a:gd name="T67" fmla="*/ 51 h 53"/>
                <a:gd name="T68" fmla="*/ 42 w 56"/>
                <a:gd name="T69" fmla="*/ 53 h 53"/>
                <a:gd name="T70" fmla="*/ 46 w 56"/>
                <a:gd name="T71" fmla="*/ 51 h 53"/>
                <a:gd name="T72" fmla="*/ 48 w 56"/>
                <a:gd name="T73" fmla="*/ 43 h 53"/>
                <a:gd name="T74" fmla="*/ 45 w 56"/>
                <a:gd name="T75" fmla="*/ 40 h 53"/>
                <a:gd name="T76" fmla="*/ 42 w 56"/>
                <a:gd name="T77" fmla="*/ 39 h 53"/>
                <a:gd name="T78" fmla="*/ 38 w 56"/>
                <a:gd name="T79" fmla="*/ 40 h 53"/>
                <a:gd name="T80" fmla="*/ 33 w 56"/>
                <a:gd name="T81" fmla="*/ 34 h 53"/>
                <a:gd name="T82" fmla="*/ 35 w 56"/>
                <a:gd name="T83" fmla="*/ 27 h 53"/>
                <a:gd name="T84" fmla="*/ 36 w 56"/>
                <a:gd name="T85" fmla="*/ 26 h 53"/>
                <a:gd name="T86" fmla="*/ 48 w 56"/>
                <a:gd name="T87" fmla="*/ 20 h 53"/>
                <a:gd name="T88" fmla="*/ 48 w 56"/>
                <a:gd name="T89" fmla="*/ 20 h 53"/>
                <a:gd name="T90" fmla="*/ 49 w 56"/>
                <a:gd name="T91" fmla="*/ 20 h 53"/>
                <a:gd name="T92" fmla="*/ 53 w 56"/>
                <a:gd name="T93" fmla="*/ 22 h 53"/>
                <a:gd name="T94" fmla="*/ 55 w 56"/>
                <a:gd name="T95" fmla="*/ 22 h 53"/>
                <a:gd name="T96" fmla="*/ 56 w 56"/>
                <a:gd name="T97" fmla="*/ 20 h 53"/>
                <a:gd name="T98" fmla="*/ 54 w 56"/>
                <a:gd name="T99" fmla="*/ 12 h 53"/>
                <a:gd name="T100" fmla="*/ 53 w 56"/>
                <a:gd name="T101" fmla="*/ 12 h 53"/>
                <a:gd name="T102" fmla="*/ 53 w 56"/>
                <a:gd name="T103" fmla="*/ 12 h 53"/>
                <a:gd name="T104" fmla="*/ 48 w 56"/>
                <a:gd name="T105" fmla="*/ 18 h 53"/>
                <a:gd name="T106" fmla="*/ 47 w 56"/>
                <a:gd name="T107" fmla="*/ 19 h 53"/>
                <a:gd name="T108" fmla="*/ 35 w 56"/>
                <a:gd name="T109" fmla="*/ 24 h 53"/>
                <a:gd name="T110" fmla="*/ 35 w 56"/>
                <a:gd name="T111" fmla="*/ 25 h 53"/>
                <a:gd name="T112" fmla="*/ 30 w 56"/>
                <a:gd name="T113" fmla="*/ 19 h 53"/>
                <a:gd name="T114" fmla="*/ 31 w 56"/>
                <a:gd name="T115" fmla="*/ 16 h 53"/>
                <a:gd name="T116" fmla="*/ 33 w 56"/>
                <a:gd name="T117" fmla="*/ 16 h 53"/>
                <a:gd name="T118" fmla="*/ 37 w 56"/>
                <a:gd name="T119" fmla="*/ 14 h 53"/>
                <a:gd name="T120" fmla="*/ 40 w 56"/>
                <a:gd name="T121" fmla="*/ 9 h 53"/>
                <a:gd name="T122" fmla="*/ 35 w 56"/>
                <a:gd name="T123" fmla="*/ 1 h 53"/>
                <a:gd name="T124" fmla="*/ 33 w 56"/>
                <a:gd name="T1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" h="53">
                  <a:moveTo>
                    <a:pt x="33" y="0"/>
                  </a:moveTo>
                  <a:cubicBezTo>
                    <a:pt x="30" y="0"/>
                    <a:pt x="27" y="2"/>
                    <a:pt x="26" y="4"/>
                  </a:cubicBezTo>
                  <a:cubicBezTo>
                    <a:pt x="25" y="6"/>
                    <a:pt x="25" y="7"/>
                    <a:pt x="25" y="9"/>
                  </a:cubicBezTo>
                  <a:cubicBezTo>
                    <a:pt x="26" y="12"/>
                    <a:pt x="27" y="14"/>
                    <a:pt x="30" y="15"/>
                  </a:cubicBezTo>
                  <a:cubicBezTo>
                    <a:pt x="29" y="17"/>
                    <a:pt x="29" y="18"/>
                    <a:pt x="29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3" y="19"/>
                    <a:pt x="23" y="19"/>
                    <a:pt x="19" y="22"/>
                  </a:cubicBezTo>
                  <a:cubicBezTo>
                    <a:pt x="18" y="21"/>
                    <a:pt x="17" y="20"/>
                    <a:pt x="15" y="19"/>
                  </a:cubicBezTo>
                  <a:cubicBezTo>
                    <a:pt x="15" y="18"/>
                    <a:pt x="14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3"/>
                    <a:pt x="12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5" y="10"/>
                    <a:pt x="3" y="12"/>
                    <a:pt x="4" y="15"/>
                  </a:cubicBezTo>
                  <a:cubicBezTo>
                    <a:pt x="4" y="17"/>
                    <a:pt x="6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0" y="19"/>
                    <a:pt x="11" y="18"/>
                    <a:pt x="12" y="18"/>
                  </a:cubicBezTo>
                  <a:cubicBezTo>
                    <a:pt x="14" y="19"/>
                    <a:pt x="16" y="21"/>
                    <a:pt x="18" y="22"/>
                  </a:cubicBezTo>
                  <a:cubicBezTo>
                    <a:pt x="19" y="23"/>
                    <a:pt x="19" y="23"/>
                    <a:pt x="18" y="24"/>
                  </a:cubicBezTo>
                  <a:cubicBezTo>
                    <a:pt x="17" y="26"/>
                    <a:pt x="17" y="28"/>
                    <a:pt x="18" y="30"/>
                  </a:cubicBezTo>
                  <a:cubicBezTo>
                    <a:pt x="18" y="31"/>
                    <a:pt x="19" y="32"/>
                    <a:pt x="19" y="33"/>
                  </a:cubicBezTo>
                  <a:cubicBezTo>
                    <a:pt x="17" y="35"/>
                    <a:pt x="15" y="37"/>
                    <a:pt x="13" y="39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7"/>
                    <a:pt x="6" y="37"/>
                  </a:cubicBezTo>
                  <a:cubicBezTo>
                    <a:pt x="2" y="37"/>
                    <a:pt x="0" y="41"/>
                    <a:pt x="1" y="45"/>
                  </a:cubicBezTo>
                  <a:cubicBezTo>
                    <a:pt x="1" y="48"/>
                    <a:pt x="3" y="50"/>
                    <a:pt x="6" y="51"/>
                  </a:cubicBezTo>
                  <a:cubicBezTo>
                    <a:pt x="6" y="51"/>
                    <a:pt x="7" y="51"/>
                    <a:pt x="8" y="51"/>
                  </a:cubicBezTo>
                  <a:cubicBezTo>
                    <a:pt x="10" y="51"/>
                    <a:pt x="11" y="51"/>
                    <a:pt x="13" y="49"/>
                  </a:cubicBezTo>
                  <a:cubicBezTo>
                    <a:pt x="15" y="47"/>
                    <a:pt x="16" y="43"/>
                    <a:pt x="14" y="40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6" y="37"/>
                    <a:pt x="18" y="36"/>
                    <a:pt x="20" y="34"/>
                  </a:cubicBezTo>
                  <a:cubicBezTo>
                    <a:pt x="22" y="35"/>
                    <a:pt x="24" y="36"/>
                    <a:pt x="26" y="36"/>
                  </a:cubicBezTo>
                  <a:cubicBezTo>
                    <a:pt x="28" y="36"/>
                    <a:pt x="30" y="36"/>
                    <a:pt x="32" y="35"/>
                  </a:cubicBezTo>
                  <a:cubicBezTo>
                    <a:pt x="34" y="37"/>
                    <a:pt x="35" y="39"/>
                    <a:pt x="37" y="41"/>
                  </a:cubicBezTo>
                  <a:cubicBezTo>
                    <a:pt x="34" y="45"/>
                    <a:pt x="35" y="49"/>
                    <a:pt x="38" y="51"/>
                  </a:cubicBezTo>
                  <a:cubicBezTo>
                    <a:pt x="39" y="52"/>
                    <a:pt x="41" y="53"/>
                    <a:pt x="42" y="53"/>
                  </a:cubicBezTo>
                  <a:cubicBezTo>
                    <a:pt x="44" y="53"/>
                    <a:pt x="45" y="52"/>
                    <a:pt x="46" y="51"/>
                  </a:cubicBezTo>
                  <a:cubicBezTo>
                    <a:pt x="49" y="49"/>
                    <a:pt x="50" y="45"/>
                    <a:pt x="48" y="43"/>
                  </a:cubicBezTo>
                  <a:cubicBezTo>
                    <a:pt x="47" y="41"/>
                    <a:pt x="46" y="40"/>
                    <a:pt x="45" y="40"/>
                  </a:cubicBezTo>
                  <a:cubicBezTo>
                    <a:pt x="44" y="39"/>
                    <a:pt x="43" y="39"/>
                    <a:pt x="42" y="39"/>
                  </a:cubicBezTo>
                  <a:cubicBezTo>
                    <a:pt x="41" y="39"/>
                    <a:pt x="40" y="40"/>
                    <a:pt x="38" y="40"/>
                  </a:cubicBezTo>
                  <a:cubicBezTo>
                    <a:pt x="36" y="38"/>
                    <a:pt x="35" y="36"/>
                    <a:pt x="33" y="34"/>
                  </a:cubicBezTo>
                  <a:cubicBezTo>
                    <a:pt x="34" y="32"/>
                    <a:pt x="35" y="29"/>
                    <a:pt x="35" y="27"/>
                  </a:cubicBezTo>
                  <a:cubicBezTo>
                    <a:pt x="35" y="26"/>
                    <a:pt x="35" y="26"/>
                    <a:pt x="36" y="26"/>
                  </a:cubicBezTo>
                  <a:cubicBezTo>
                    <a:pt x="40" y="24"/>
                    <a:pt x="44" y="22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0" y="22"/>
                    <a:pt x="51" y="22"/>
                    <a:pt x="53" y="22"/>
                  </a:cubicBezTo>
                  <a:cubicBezTo>
                    <a:pt x="53" y="22"/>
                    <a:pt x="54" y="22"/>
                    <a:pt x="55" y="22"/>
                  </a:cubicBezTo>
                  <a:cubicBezTo>
                    <a:pt x="55" y="21"/>
                    <a:pt x="56" y="21"/>
                    <a:pt x="56" y="20"/>
                  </a:cubicBezTo>
                  <a:cubicBezTo>
                    <a:pt x="55" y="18"/>
                    <a:pt x="55" y="15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0" y="12"/>
                    <a:pt x="47" y="15"/>
                    <a:pt x="48" y="18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3" y="21"/>
                    <a:pt x="39" y="23"/>
                    <a:pt x="35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2"/>
                    <a:pt x="32" y="20"/>
                    <a:pt x="30" y="19"/>
                  </a:cubicBezTo>
                  <a:cubicBezTo>
                    <a:pt x="30" y="18"/>
                    <a:pt x="31" y="17"/>
                    <a:pt x="31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4" y="16"/>
                    <a:pt x="36" y="15"/>
                    <a:pt x="37" y="14"/>
                  </a:cubicBezTo>
                  <a:cubicBezTo>
                    <a:pt x="39" y="13"/>
                    <a:pt x="40" y="11"/>
                    <a:pt x="40" y="9"/>
                  </a:cubicBezTo>
                  <a:cubicBezTo>
                    <a:pt x="41" y="6"/>
                    <a:pt x="39" y="2"/>
                    <a:pt x="35" y="1"/>
                  </a:cubicBezTo>
                  <a:cubicBezTo>
                    <a:pt x="35" y="0"/>
                    <a:pt x="34" y="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1" name="Freeform 1452"/>
            <p:cNvSpPr>
              <a:spLocks noEditPoints="1"/>
            </p:cNvSpPr>
            <p:nvPr userDrawn="1"/>
          </p:nvSpPr>
          <p:spPr bwMode="auto">
            <a:xfrm>
              <a:off x="5560016" y="1199993"/>
              <a:ext cx="504914" cy="503377"/>
            </a:xfrm>
            <a:prstGeom prst="ellipse">
              <a:avLst/>
            </a:prstGeom>
            <a:solidFill>
              <a:srgbClr val="BABABA">
                <a:alpha val="5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3" name="Freeform 1454"/>
            <p:cNvSpPr>
              <a:spLocks/>
            </p:cNvSpPr>
            <p:nvPr userDrawn="1"/>
          </p:nvSpPr>
          <p:spPr bwMode="auto">
            <a:xfrm>
              <a:off x="5566554" y="1513787"/>
              <a:ext cx="16343" cy="31052"/>
            </a:xfrm>
            <a:custGeom>
              <a:avLst/>
              <a:gdLst>
                <a:gd name="T0" fmla="*/ 0 w 4"/>
                <a:gd name="T1" fmla="*/ 0 h 8"/>
                <a:gd name="T2" fmla="*/ 2 w 4"/>
                <a:gd name="T3" fmla="*/ 8 h 8"/>
                <a:gd name="T4" fmla="*/ 3 w 4"/>
                <a:gd name="T5" fmla="*/ 4 h 8"/>
                <a:gd name="T6" fmla="*/ 0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3"/>
                    <a:pt x="1" y="6"/>
                    <a:pt x="2" y="8"/>
                  </a:cubicBezTo>
                  <a:cubicBezTo>
                    <a:pt x="3" y="7"/>
                    <a:pt x="4" y="6"/>
                    <a:pt x="3" y="4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DEE0E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4" name="Oval 1455"/>
            <p:cNvSpPr>
              <a:spLocks noChangeArrowheads="1"/>
            </p:cNvSpPr>
            <p:nvPr userDrawn="1"/>
          </p:nvSpPr>
          <p:spPr bwMode="auto">
            <a:xfrm>
              <a:off x="5718548" y="1316032"/>
              <a:ext cx="14710" cy="163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5" name="Oval 1456"/>
            <p:cNvSpPr>
              <a:spLocks noChangeArrowheads="1"/>
            </p:cNvSpPr>
            <p:nvPr userDrawn="1"/>
          </p:nvSpPr>
          <p:spPr bwMode="auto">
            <a:xfrm>
              <a:off x="5741429" y="1301322"/>
              <a:ext cx="22881" cy="277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6" name="Oval 1457"/>
            <p:cNvSpPr>
              <a:spLocks noChangeArrowheads="1"/>
            </p:cNvSpPr>
            <p:nvPr userDrawn="1"/>
          </p:nvSpPr>
          <p:spPr bwMode="auto">
            <a:xfrm>
              <a:off x="5725086" y="1340547"/>
              <a:ext cx="16343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7" name="Oval 1458"/>
            <p:cNvSpPr>
              <a:spLocks noChangeArrowheads="1"/>
            </p:cNvSpPr>
            <p:nvPr userDrawn="1"/>
          </p:nvSpPr>
          <p:spPr bwMode="auto">
            <a:xfrm>
              <a:off x="5713645" y="1281710"/>
              <a:ext cx="19612" cy="196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8" name="Oval 1459"/>
            <p:cNvSpPr>
              <a:spLocks noChangeArrowheads="1"/>
            </p:cNvSpPr>
            <p:nvPr userDrawn="1"/>
          </p:nvSpPr>
          <p:spPr bwMode="auto">
            <a:xfrm>
              <a:off x="5741429" y="1267002"/>
              <a:ext cx="14710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9" name="Freeform 1460"/>
            <p:cNvSpPr>
              <a:spLocks noEditPoints="1"/>
            </p:cNvSpPr>
            <p:nvPr userDrawn="1"/>
          </p:nvSpPr>
          <p:spPr bwMode="auto">
            <a:xfrm>
              <a:off x="5713645" y="1363427"/>
              <a:ext cx="53933" cy="263129"/>
            </a:xfrm>
            <a:custGeom>
              <a:avLst/>
              <a:gdLst>
                <a:gd name="T0" fmla="*/ 7 w 14"/>
                <a:gd name="T1" fmla="*/ 4 h 68"/>
                <a:gd name="T2" fmla="*/ 1 w 14"/>
                <a:gd name="T3" fmla="*/ 2 h 68"/>
                <a:gd name="T4" fmla="*/ 7 w 14"/>
                <a:gd name="T5" fmla="*/ 1 h 68"/>
                <a:gd name="T6" fmla="*/ 13 w 14"/>
                <a:gd name="T7" fmla="*/ 2 h 68"/>
                <a:gd name="T8" fmla="*/ 7 w 14"/>
                <a:gd name="T9" fmla="*/ 4 h 68"/>
                <a:gd name="T10" fmla="*/ 7 w 14"/>
                <a:gd name="T11" fmla="*/ 0 h 68"/>
                <a:gd name="T12" fmla="*/ 0 w 14"/>
                <a:gd name="T13" fmla="*/ 3 h 68"/>
                <a:gd name="T14" fmla="*/ 0 w 14"/>
                <a:gd name="T15" fmla="*/ 3 h 68"/>
                <a:gd name="T16" fmla="*/ 0 w 14"/>
                <a:gd name="T17" fmla="*/ 3 h 68"/>
                <a:gd name="T18" fmla="*/ 0 w 14"/>
                <a:gd name="T19" fmla="*/ 65 h 68"/>
                <a:gd name="T20" fmla="*/ 0 w 14"/>
                <a:gd name="T21" fmla="*/ 65 h 68"/>
                <a:gd name="T22" fmla="*/ 7 w 14"/>
                <a:gd name="T23" fmla="*/ 68 h 68"/>
                <a:gd name="T24" fmla="*/ 14 w 14"/>
                <a:gd name="T25" fmla="*/ 66 h 68"/>
                <a:gd name="T26" fmla="*/ 14 w 14"/>
                <a:gd name="T27" fmla="*/ 66 h 68"/>
                <a:gd name="T28" fmla="*/ 14 w 14"/>
                <a:gd name="T29" fmla="*/ 3 h 68"/>
                <a:gd name="T30" fmla="*/ 14 w 14"/>
                <a:gd name="T31" fmla="*/ 3 h 68"/>
                <a:gd name="T32" fmla="*/ 14 w 14"/>
                <a:gd name="T33" fmla="*/ 3 h 68"/>
                <a:gd name="T34" fmla="*/ 7 w 14"/>
                <a:gd name="T3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68">
                  <a:moveTo>
                    <a:pt x="7" y="4"/>
                  </a:moveTo>
                  <a:cubicBezTo>
                    <a:pt x="4" y="4"/>
                    <a:pt x="1" y="3"/>
                    <a:pt x="1" y="2"/>
                  </a:cubicBezTo>
                  <a:cubicBezTo>
                    <a:pt x="1" y="1"/>
                    <a:pt x="4" y="1"/>
                    <a:pt x="7" y="1"/>
                  </a:cubicBezTo>
                  <a:cubicBezTo>
                    <a:pt x="10" y="1"/>
                    <a:pt x="13" y="1"/>
                    <a:pt x="13" y="2"/>
                  </a:cubicBezTo>
                  <a:cubicBezTo>
                    <a:pt x="13" y="3"/>
                    <a:pt x="10" y="4"/>
                    <a:pt x="7" y="4"/>
                  </a:cubicBezTo>
                  <a:moveTo>
                    <a:pt x="7" y="0"/>
                  </a:moveTo>
                  <a:cubicBezTo>
                    <a:pt x="3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7"/>
                    <a:pt x="3" y="68"/>
                    <a:pt x="7" y="68"/>
                  </a:cubicBezTo>
                  <a:cubicBezTo>
                    <a:pt x="11" y="68"/>
                    <a:pt x="14" y="67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1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0" name="Oval 1461"/>
            <p:cNvSpPr>
              <a:spLocks noChangeArrowheads="1"/>
            </p:cNvSpPr>
            <p:nvPr userDrawn="1"/>
          </p:nvSpPr>
          <p:spPr bwMode="auto">
            <a:xfrm>
              <a:off x="5718548" y="1366696"/>
              <a:ext cx="45762" cy="114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1" name="Oval 1462"/>
            <p:cNvSpPr>
              <a:spLocks noChangeArrowheads="1"/>
            </p:cNvSpPr>
            <p:nvPr userDrawn="1"/>
          </p:nvSpPr>
          <p:spPr bwMode="auto">
            <a:xfrm>
              <a:off x="5841124" y="1329107"/>
              <a:ext cx="19612" cy="179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2" name="Oval 1463"/>
            <p:cNvSpPr>
              <a:spLocks noChangeArrowheads="1"/>
            </p:cNvSpPr>
            <p:nvPr userDrawn="1"/>
          </p:nvSpPr>
          <p:spPr bwMode="auto">
            <a:xfrm>
              <a:off x="5814974" y="1301322"/>
              <a:ext cx="26150" cy="2288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3" name="Oval 1464"/>
            <p:cNvSpPr>
              <a:spLocks noChangeArrowheads="1"/>
            </p:cNvSpPr>
            <p:nvPr userDrawn="1"/>
          </p:nvSpPr>
          <p:spPr bwMode="auto">
            <a:xfrm>
              <a:off x="5818243" y="1340547"/>
              <a:ext cx="16343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4" name="Oval 1465"/>
            <p:cNvSpPr>
              <a:spLocks noChangeArrowheads="1"/>
            </p:cNvSpPr>
            <p:nvPr userDrawn="1"/>
          </p:nvSpPr>
          <p:spPr bwMode="auto">
            <a:xfrm>
              <a:off x="5837855" y="1278442"/>
              <a:ext cx="14710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5" name="Freeform 1466"/>
            <p:cNvSpPr>
              <a:spLocks noEditPoints="1"/>
            </p:cNvSpPr>
            <p:nvPr userDrawn="1"/>
          </p:nvSpPr>
          <p:spPr bwMode="auto">
            <a:xfrm>
              <a:off x="5806803" y="1363427"/>
              <a:ext cx="135650" cy="263129"/>
            </a:xfrm>
            <a:custGeom>
              <a:avLst/>
              <a:gdLst>
                <a:gd name="T0" fmla="*/ 32 w 35"/>
                <a:gd name="T1" fmla="*/ 10 h 68"/>
                <a:gd name="T2" fmla="*/ 27 w 35"/>
                <a:gd name="T3" fmla="*/ 7 h 68"/>
                <a:gd name="T4" fmla="*/ 24 w 35"/>
                <a:gd name="T5" fmla="*/ 2 h 68"/>
                <a:gd name="T6" fmla="*/ 25 w 35"/>
                <a:gd name="T7" fmla="*/ 2 h 68"/>
                <a:gd name="T8" fmla="*/ 30 w 35"/>
                <a:gd name="T9" fmla="*/ 5 h 68"/>
                <a:gd name="T10" fmla="*/ 33 w 35"/>
                <a:gd name="T11" fmla="*/ 9 h 68"/>
                <a:gd name="T12" fmla="*/ 32 w 35"/>
                <a:gd name="T13" fmla="*/ 10 h 68"/>
                <a:gd name="T14" fmla="*/ 7 w 35"/>
                <a:gd name="T15" fmla="*/ 4 h 68"/>
                <a:gd name="T16" fmla="*/ 1 w 35"/>
                <a:gd name="T17" fmla="*/ 2 h 68"/>
                <a:gd name="T18" fmla="*/ 7 w 35"/>
                <a:gd name="T19" fmla="*/ 1 h 68"/>
                <a:gd name="T20" fmla="*/ 13 w 35"/>
                <a:gd name="T21" fmla="*/ 2 h 68"/>
                <a:gd name="T22" fmla="*/ 7 w 35"/>
                <a:gd name="T23" fmla="*/ 4 h 68"/>
                <a:gd name="T24" fmla="*/ 7 w 35"/>
                <a:gd name="T25" fmla="*/ 0 h 68"/>
                <a:gd name="T26" fmla="*/ 0 w 35"/>
                <a:gd name="T27" fmla="*/ 3 h 68"/>
                <a:gd name="T28" fmla="*/ 0 w 35"/>
                <a:gd name="T29" fmla="*/ 3 h 68"/>
                <a:gd name="T30" fmla="*/ 0 w 35"/>
                <a:gd name="T31" fmla="*/ 3 h 68"/>
                <a:gd name="T32" fmla="*/ 0 w 35"/>
                <a:gd name="T33" fmla="*/ 65 h 68"/>
                <a:gd name="T34" fmla="*/ 0 w 35"/>
                <a:gd name="T35" fmla="*/ 65 h 68"/>
                <a:gd name="T36" fmla="*/ 7 w 35"/>
                <a:gd name="T37" fmla="*/ 68 h 68"/>
                <a:gd name="T38" fmla="*/ 14 w 35"/>
                <a:gd name="T39" fmla="*/ 66 h 68"/>
                <a:gd name="T40" fmla="*/ 14 w 35"/>
                <a:gd name="T41" fmla="*/ 66 h 68"/>
                <a:gd name="T42" fmla="*/ 14 w 35"/>
                <a:gd name="T43" fmla="*/ 35 h 68"/>
                <a:gd name="T44" fmla="*/ 34 w 35"/>
                <a:gd name="T45" fmla="*/ 10 h 68"/>
                <a:gd name="T46" fmla="*/ 34 w 35"/>
                <a:gd name="T47" fmla="*/ 10 h 68"/>
                <a:gd name="T48" fmla="*/ 34 w 35"/>
                <a:gd name="T49" fmla="*/ 10 h 68"/>
                <a:gd name="T50" fmla="*/ 30 w 35"/>
                <a:gd name="T51" fmla="*/ 4 h 68"/>
                <a:gd name="T52" fmla="*/ 24 w 35"/>
                <a:gd name="T53" fmla="*/ 1 h 68"/>
                <a:gd name="T54" fmla="*/ 23 w 35"/>
                <a:gd name="T55" fmla="*/ 2 h 68"/>
                <a:gd name="T56" fmla="*/ 23 w 35"/>
                <a:gd name="T57" fmla="*/ 2 h 68"/>
                <a:gd name="T58" fmla="*/ 23 w 35"/>
                <a:gd name="T59" fmla="*/ 2 h 68"/>
                <a:gd name="T60" fmla="*/ 14 w 35"/>
                <a:gd name="T61" fmla="*/ 13 h 68"/>
                <a:gd name="T62" fmla="*/ 14 w 35"/>
                <a:gd name="T63" fmla="*/ 3 h 68"/>
                <a:gd name="T64" fmla="*/ 14 w 35"/>
                <a:gd name="T65" fmla="*/ 3 h 68"/>
                <a:gd name="T66" fmla="*/ 14 w 35"/>
                <a:gd name="T67" fmla="*/ 3 h 68"/>
                <a:gd name="T68" fmla="*/ 7 w 35"/>
                <a:gd name="T6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68">
                  <a:moveTo>
                    <a:pt x="32" y="10"/>
                  </a:moveTo>
                  <a:cubicBezTo>
                    <a:pt x="31" y="10"/>
                    <a:pt x="29" y="9"/>
                    <a:pt x="27" y="7"/>
                  </a:cubicBezTo>
                  <a:cubicBezTo>
                    <a:pt x="25" y="5"/>
                    <a:pt x="23" y="3"/>
                    <a:pt x="24" y="2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6" y="2"/>
                    <a:pt x="28" y="3"/>
                    <a:pt x="30" y="5"/>
                  </a:cubicBezTo>
                  <a:cubicBezTo>
                    <a:pt x="32" y="7"/>
                    <a:pt x="34" y="9"/>
                    <a:pt x="33" y="9"/>
                  </a:cubicBezTo>
                  <a:cubicBezTo>
                    <a:pt x="33" y="10"/>
                    <a:pt x="33" y="10"/>
                    <a:pt x="32" y="10"/>
                  </a:cubicBezTo>
                  <a:moveTo>
                    <a:pt x="7" y="4"/>
                  </a:moveTo>
                  <a:cubicBezTo>
                    <a:pt x="4" y="4"/>
                    <a:pt x="1" y="3"/>
                    <a:pt x="1" y="2"/>
                  </a:cubicBezTo>
                  <a:cubicBezTo>
                    <a:pt x="1" y="1"/>
                    <a:pt x="4" y="1"/>
                    <a:pt x="7" y="1"/>
                  </a:cubicBezTo>
                  <a:cubicBezTo>
                    <a:pt x="10" y="1"/>
                    <a:pt x="13" y="1"/>
                    <a:pt x="13" y="2"/>
                  </a:cubicBezTo>
                  <a:cubicBezTo>
                    <a:pt x="13" y="3"/>
                    <a:pt x="10" y="4"/>
                    <a:pt x="7" y="4"/>
                  </a:cubicBezTo>
                  <a:moveTo>
                    <a:pt x="7" y="0"/>
                  </a:moveTo>
                  <a:cubicBezTo>
                    <a:pt x="3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7"/>
                    <a:pt x="3" y="68"/>
                    <a:pt x="7" y="68"/>
                  </a:cubicBezTo>
                  <a:cubicBezTo>
                    <a:pt x="11" y="68"/>
                    <a:pt x="14" y="67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9"/>
                    <a:pt x="33" y="6"/>
                    <a:pt x="30" y="4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4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1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6" name="Oval 1467"/>
            <p:cNvSpPr>
              <a:spLocks noChangeArrowheads="1"/>
            </p:cNvSpPr>
            <p:nvPr userDrawn="1"/>
          </p:nvSpPr>
          <p:spPr bwMode="auto">
            <a:xfrm>
              <a:off x="5810072" y="1366696"/>
              <a:ext cx="47395" cy="114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65" name="Freeform 1469"/>
            <p:cNvSpPr>
              <a:spLocks/>
            </p:cNvSpPr>
            <p:nvPr userDrawn="1"/>
          </p:nvSpPr>
          <p:spPr bwMode="auto">
            <a:xfrm>
              <a:off x="5895056" y="1371600"/>
              <a:ext cx="42493" cy="31052"/>
            </a:xfrm>
            <a:custGeom>
              <a:avLst/>
              <a:gdLst>
                <a:gd name="T0" fmla="*/ 2 w 11"/>
                <a:gd name="T1" fmla="*/ 0 h 8"/>
                <a:gd name="T2" fmla="*/ 1 w 11"/>
                <a:gd name="T3" fmla="*/ 0 h 8"/>
                <a:gd name="T4" fmla="*/ 4 w 11"/>
                <a:gd name="T5" fmla="*/ 5 h 8"/>
                <a:gd name="T6" fmla="*/ 9 w 11"/>
                <a:gd name="T7" fmla="*/ 8 h 8"/>
                <a:gd name="T8" fmla="*/ 10 w 11"/>
                <a:gd name="T9" fmla="*/ 7 h 8"/>
                <a:gd name="T10" fmla="*/ 7 w 11"/>
                <a:gd name="T11" fmla="*/ 3 h 8"/>
                <a:gd name="T12" fmla="*/ 2 w 11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4" y="5"/>
                  </a:cubicBezTo>
                  <a:cubicBezTo>
                    <a:pt x="6" y="7"/>
                    <a:pt x="8" y="8"/>
                    <a:pt x="9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5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66" name="Oval 1470"/>
            <p:cNvSpPr>
              <a:spLocks noChangeArrowheads="1"/>
            </p:cNvSpPr>
            <p:nvPr userDrawn="1"/>
          </p:nvSpPr>
          <p:spPr bwMode="auto">
            <a:xfrm>
              <a:off x="5948990" y="1332374"/>
              <a:ext cx="16343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67" name="Oval 1471"/>
            <p:cNvSpPr>
              <a:spLocks noChangeArrowheads="1"/>
            </p:cNvSpPr>
            <p:nvPr userDrawn="1"/>
          </p:nvSpPr>
          <p:spPr bwMode="auto">
            <a:xfrm>
              <a:off x="5931013" y="1355255"/>
              <a:ext cx="22881" cy="2288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68" name="Oval 1472"/>
            <p:cNvSpPr>
              <a:spLocks noChangeArrowheads="1"/>
            </p:cNvSpPr>
            <p:nvPr userDrawn="1"/>
          </p:nvSpPr>
          <p:spPr bwMode="auto">
            <a:xfrm>
              <a:off x="5914668" y="1347084"/>
              <a:ext cx="16343" cy="114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69" name="Freeform 1473"/>
            <p:cNvSpPr>
              <a:spLocks noEditPoints="1"/>
            </p:cNvSpPr>
            <p:nvPr userDrawn="1"/>
          </p:nvSpPr>
          <p:spPr bwMode="auto">
            <a:xfrm>
              <a:off x="6011095" y="1077418"/>
              <a:ext cx="858825" cy="858029"/>
            </a:xfrm>
            <a:prstGeom prst="ellipse">
              <a:avLst/>
            </a:prstGeom>
            <a:solidFill>
              <a:srgbClr val="BABABA">
                <a:alpha val="5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1" name="Freeform 1475"/>
            <p:cNvSpPr>
              <a:spLocks noEditPoints="1"/>
            </p:cNvSpPr>
            <p:nvPr userDrawn="1"/>
          </p:nvSpPr>
          <p:spPr bwMode="auto">
            <a:xfrm>
              <a:off x="6316717" y="1281710"/>
              <a:ext cx="220636" cy="444542"/>
            </a:xfrm>
            <a:custGeom>
              <a:avLst/>
              <a:gdLst>
                <a:gd name="T0" fmla="*/ 54 w 57"/>
                <a:gd name="T1" fmla="*/ 102 h 115"/>
                <a:gd name="T2" fmla="*/ 3 w 57"/>
                <a:gd name="T3" fmla="*/ 102 h 115"/>
                <a:gd name="T4" fmla="*/ 0 w 57"/>
                <a:gd name="T5" fmla="*/ 115 h 115"/>
                <a:gd name="T6" fmla="*/ 57 w 57"/>
                <a:gd name="T7" fmla="*/ 115 h 115"/>
                <a:gd name="T8" fmla="*/ 54 w 57"/>
                <a:gd name="T9" fmla="*/ 102 h 115"/>
                <a:gd name="T10" fmla="*/ 44 w 57"/>
                <a:gd name="T11" fmla="*/ 83 h 115"/>
                <a:gd name="T12" fmla="*/ 12 w 57"/>
                <a:gd name="T13" fmla="*/ 83 h 115"/>
                <a:gd name="T14" fmla="*/ 5 w 57"/>
                <a:gd name="T15" fmla="*/ 97 h 115"/>
                <a:gd name="T16" fmla="*/ 52 w 57"/>
                <a:gd name="T17" fmla="*/ 97 h 115"/>
                <a:gd name="T18" fmla="*/ 44 w 57"/>
                <a:gd name="T19" fmla="*/ 83 h 115"/>
                <a:gd name="T20" fmla="*/ 28 w 57"/>
                <a:gd name="T21" fmla="*/ 65 h 115"/>
                <a:gd name="T22" fmla="*/ 16 w 57"/>
                <a:gd name="T23" fmla="*/ 78 h 115"/>
                <a:gd name="T24" fmla="*/ 40 w 57"/>
                <a:gd name="T25" fmla="*/ 78 h 115"/>
                <a:gd name="T26" fmla="*/ 28 w 57"/>
                <a:gd name="T27" fmla="*/ 65 h 115"/>
                <a:gd name="T28" fmla="*/ 40 w 57"/>
                <a:gd name="T29" fmla="*/ 37 h 115"/>
                <a:gd name="T30" fmla="*/ 16 w 57"/>
                <a:gd name="T31" fmla="*/ 37 h 115"/>
                <a:gd name="T32" fmla="*/ 28 w 57"/>
                <a:gd name="T33" fmla="*/ 50 h 115"/>
                <a:gd name="T34" fmla="*/ 40 w 57"/>
                <a:gd name="T35" fmla="*/ 37 h 115"/>
                <a:gd name="T36" fmla="*/ 52 w 57"/>
                <a:gd name="T37" fmla="*/ 19 h 115"/>
                <a:gd name="T38" fmla="*/ 5 w 57"/>
                <a:gd name="T39" fmla="*/ 19 h 115"/>
                <a:gd name="T40" fmla="*/ 12 w 57"/>
                <a:gd name="T41" fmla="*/ 32 h 115"/>
                <a:gd name="T42" fmla="*/ 44 w 57"/>
                <a:gd name="T43" fmla="*/ 32 h 115"/>
                <a:gd name="T44" fmla="*/ 52 w 57"/>
                <a:gd name="T45" fmla="*/ 19 h 115"/>
                <a:gd name="T46" fmla="*/ 57 w 57"/>
                <a:gd name="T47" fmla="*/ 0 h 115"/>
                <a:gd name="T48" fmla="*/ 0 w 57"/>
                <a:gd name="T49" fmla="*/ 0 h 115"/>
                <a:gd name="T50" fmla="*/ 3 w 57"/>
                <a:gd name="T51" fmla="*/ 14 h 115"/>
                <a:gd name="T52" fmla="*/ 54 w 57"/>
                <a:gd name="T53" fmla="*/ 14 h 115"/>
                <a:gd name="T54" fmla="*/ 57 w 57"/>
                <a:gd name="T5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" h="115">
                  <a:moveTo>
                    <a:pt x="54" y="102"/>
                  </a:moveTo>
                  <a:cubicBezTo>
                    <a:pt x="3" y="102"/>
                    <a:pt x="3" y="102"/>
                    <a:pt x="3" y="102"/>
                  </a:cubicBezTo>
                  <a:cubicBezTo>
                    <a:pt x="1" y="106"/>
                    <a:pt x="0" y="110"/>
                    <a:pt x="0" y="11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56" y="110"/>
                    <a:pt x="55" y="106"/>
                    <a:pt x="54" y="102"/>
                  </a:cubicBezTo>
                  <a:moveTo>
                    <a:pt x="44" y="83"/>
                  </a:moveTo>
                  <a:cubicBezTo>
                    <a:pt x="12" y="83"/>
                    <a:pt x="12" y="83"/>
                    <a:pt x="12" y="83"/>
                  </a:cubicBezTo>
                  <a:cubicBezTo>
                    <a:pt x="9" y="87"/>
                    <a:pt x="7" y="92"/>
                    <a:pt x="5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0" y="92"/>
                    <a:pt x="47" y="87"/>
                    <a:pt x="44" y="83"/>
                  </a:cubicBezTo>
                  <a:moveTo>
                    <a:pt x="28" y="65"/>
                  </a:moveTo>
                  <a:cubicBezTo>
                    <a:pt x="24" y="69"/>
                    <a:pt x="20" y="73"/>
                    <a:pt x="16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6" y="73"/>
                    <a:pt x="32" y="69"/>
                    <a:pt x="28" y="65"/>
                  </a:cubicBezTo>
                  <a:moveTo>
                    <a:pt x="40" y="37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20" y="42"/>
                    <a:pt x="24" y="46"/>
                    <a:pt x="28" y="50"/>
                  </a:cubicBezTo>
                  <a:cubicBezTo>
                    <a:pt x="32" y="46"/>
                    <a:pt x="36" y="42"/>
                    <a:pt x="40" y="37"/>
                  </a:cubicBezTo>
                  <a:moveTo>
                    <a:pt x="52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7" y="24"/>
                    <a:pt x="9" y="28"/>
                    <a:pt x="12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7" y="28"/>
                    <a:pt x="50" y="24"/>
                    <a:pt x="52" y="19"/>
                  </a:cubicBezTo>
                  <a:moveTo>
                    <a:pt x="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1" y="10"/>
                    <a:pt x="3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5" y="10"/>
                    <a:pt x="56" y="5"/>
                    <a:pt x="57" y="0"/>
                  </a:cubicBezTo>
                </a:path>
              </a:pathLst>
            </a:custGeom>
            <a:solidFill>
              <a:srgbClr val="DDE0E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2" name="Freeform 1476"/>
            <p:cNvSpPr>
              <a:spLocks noEditPoints="1"/>
            </p:cNvSpPr>
            <p:nvPr userDrawn="1"/>
          </p:nvSpPr>
          <p:spPr bwMode="auto">
            <a:xfrm>
              <a:off x="6274224" y="1239217"/>
              <a:ext cx="0" cy="27783"/>
            </a:xfrm>
            <a:custGeom>
              <a:avLst/>
              <a:gdLst>
                <a:gd name="T0" fmla="*/ 7 h 7"/>
                <a:gd name="T1" fmla="*/ 6 h 7"/>
                <a:gd name="T2" fmla="*/ 6 h 7"/>
                <a:gd name="T3" fmla="*/ 6 h 7"/>
                <a:gd name="T4" fmla="*/ 6 h 7"/>
                <a:gd name="T5" fmla="*/ 6 h 7"/>
                <a:gd name="T6" fmla="*/ 6 h 7"/>
                <a:gd name="T7" fmla="*/ 6 h 7"/>
                <a:gd name="T8" fmla="*/ 6 h 7"/>
                <a:gd name="T9" fmla="*/ 5 h 7"/>
                <a:gd name="T10" fmla="*/ 5 h 7"/>
                <a:gd name="T11" fmla="*/ 5 h 7"/>
                <a:gd name="T12" fmla="*/ 5 h 7"/>
                <a:gd name="T13" fmla="*/ 4 h 7"/>
                <a:gd name="T14" fmla="*/ 4 h 7"/>
                <a:gd name="T15" fmla="*/ 4 h 7"/>
                <a:gd name="T16" fmla="*/ 4 h 7"/>
                <a:gd name="T17" fmla="*/ 4 h 7"/>
                <a:gd name="T18" fmla="*/ 4 h 7"/>
                <a:gd name="T19" fmla="*/ 3 h 7"/>
                <a:gd name="T20" fmla="*/ 3 h 7"/>
                <a:gd name="T21" fmla="*/ 3 h 7"/>
                <a:gd name="T22" fmla="*/ 3 h 7"/>
                <a:gd name="T23" fmla="*/ 3 h 7"/>
                <a:gd name="T24" fmla="*/ 3 h 7"/>
                <a:gd name="T25" fmla="*/ 3 h 7"/>
                <a:gd name="T26" fmla="*/ 3 h 7"/>
                <a:gd name="T27" fmla="*/ 3 h 7"/>
                <a:gd name="T28" fmla="*/ 2 h 7"/>
                <a:gd name="T29" fmla="*/ 2 h 7"/>
                <a:gd name="T30" fmla="*/ 2 h 7"/>
                <a:gd name="T31" fmla="*/ 2 h 7"/>
                <a:gd name="T32" fmla="*/ 2 h 7"/>
                <a:gd name="T33" fmla="*/ 2 h 7"/>
                <a:gd name="T34" fmla="*/ 1 h 7"/>
                <a:gd name="T35" fmla="*/ 1 h 7"/>
                <a:gd name="T36" fmla="*/ 1 h 7"/>
                <a:gd name="T37" fmla="*/ 1 h 7"/>
                <a:gd name="T38" fmla="*/ 1 h 7"/>
                <a:gd name="T39" fmla="*/ 1 h 7"/>
                <a:gd name="T40" fmla="*/ 1 h 7"/>
                <a:gd name="T41" fmla="*/ 1 h 7"/>
                <a:gd name="T42" fmla="*/ 0 h 7"/>
                <a:gd name="T43" fmla="*/ 0 h 7"/>
                <a:gd name="T44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  <a:cxn ang="0">
                  <a:pos x="0" y="T32"/>
                </a:cxn>
                <a:cxn ang="0">
                  <a:pos x="0" y="T33"/>
                </a:cxn>
                <a:cxn ang="0">
                  <a:pos x="0" y="T34"/>
                </a:cxn>
                <a:cxn ang="0">
                  <a:pos x="0" y="T35"/>
                </a:cxn>
                <a:cxn ang="0">
                  <a:pos x="0" y="T36"/>
                </a:cxn>
                <a:cxn ang="0">
                  <a:pos x="0" y="T37"/>
                </a:cxn>
                <a:cxn ang="0">
                  <a:pos x="0" y="T38"/>
                </a:cxn>
                <a:cxn ang="0">
                  <a:pos x="0" y="T39"/>
                </a:cxn>
                <a:cxn ang="0">
                  <a:pos x="0" y="T40"/>
                </a:cxn>
                <a:cxn ang="0">
                  <a:pos x="0" y="T41"/>
                </a:cxn>
                <a:cxn ang="0">
                  <a:pos x="0" y="T42"/>
                </a:cxn>
                <a:cxn ang="0">
                  <a:pos x="0" y="T43"/>
                </a:cxn>
                <a:cxn ang="0">
                  <a:pos x="0" y="T44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3" name="Freeform 1477"/>
            <p:cNvSpPr>
              <a:spLocks noEditPoints="1"/>
            </p:cNvSpPr>
            <p:nvPr userDrawn="1"/>
          </p:nvSpPr>
          <p:spPr bwMode="auto">
            <a:xfrm>
              <a:off x="6274224" y="1239217"/>
              <a:ext cx="305622" cy="549139"/>
            </a:xfrm>
            <a:custGeom>
              <a:avLst/>
              <a:gdLst>
                <a:gd name="T0" fmla="*/ 10 w 79"/>
                <a:gd name="T1" fmla="*/ 137 h 142"/>
                <a:gd name="T2" fmla="*/ 5 w 79"/>
                <a:gd name="T3" fmla="*/ 126 h 142"/>
                <a:gd name="T4" fmla="*/ 7 w 79"/>
                <a:gd name="T5" fmla="*/ 110 h 142"/>
                <a:gd name="T6" fmla="*/ 19 w 79"/>
                <a:gd name="T7" fmla="*/ 94 h 142"/>
                <a:gd name="T8" fmla="*/ 39 w 79"/>
                <a:gd name="T9" fmla="*/ 76 h 142"/>
                <a:gd name="T10" fmla="*/ 46 w 79"/>
                <a:gd name="T11" fmla="*/ 69 h 142"/>
                <a:gd name="T12" fmla="*/ 78 w 79"/>
                <a:gd name="T13" fmla="*/ 16 h 142"/>
                <a:gd name="T14" fmla="*/ 78 w 79"/>
                <a:gd name="T15" fmla="*/ 15 h 142"/>
                <a:gd name="T16" fmla="*/ 78 w 79"/>
                <a:gd name="T17" fmla="*/ 15 h 142"/>
                <a:gd name="T18" fmla="*/ 78 w 79"/>
                <a:gd name="T19" fmla="*/ 15 h 142"/>
                <a:gd name="T20" fmla="*/ 78 w 79"/>
                <a:gd name="T21" fmla="*/ 14 h 142"/>
                <a:gd name="T22" fmla="*/ 78 w 79"/>
                <a:gd name="T23" fmla="*/ 13 h 142"/>
                <a:gd name="T24" fmla="*/ 78 w 79"/>
                <a:gd name="T25" fmla="*/ 13 h 142"/>
                <a:gd name="T26" fmla="*/ 78 w 79"/>
                <a:gd name="T27" fmla="*/ 12 h 142"/>
                <a:gd name="T28" fmla="*/ 78 w 79"/>
                <a:gd name="T29" fmla="*/ 12 h 142"/>
                <a:gd name="T30" fmla="*/ 78 w 79"/>
                <a:gd name="T31" fmla="*/ 12 h 142"/>
                <a:gd name="T32" fmla="*/ 78 w 79"/>
                <a:gd name="T33" fmla="*/ 12 h 142"/>
                <a:gd name="T34" fmla="*/ 78 w 79"/>
                <a:gd name="T35" fmla="*/ 11 h 142"/>
                <a:gd name="T36" fmla="*/ 78 w 79"/>
                <a:gd name="T37" fmla="*/ 11 h 142"/>
                <a:gd name="T38" fmla="*/ 78 w 79"/>
                <a:gd name="T39" fmla="*/ 11 h 142"/>
                <a:gd name="T40" fmla="*/ 78 w 79"/>
                <a:gd name="T41" fmla="*/ 10 h 142"/>
                <a:gd name="T42" fmla="*/ 78 w 79"/>
                <a:gd name="T43" fmla="*/ 10 h 142"/>
                <a:gd name="T44" fmla="*/ 78 w 79"/>
                <a:gd name="T45" fmla="*/ 10 h 142"/>
                <a:gd name="T46" fmla="*/ 78 w 79"/>
                <a:gd name="T47" fmla="*/ 9 h 142"/>
                <a:gd name="T48" fmla="*/ 78 w 79"/>
                <a:gd name="T49" fmla="*/ 9 h 142"/>
                <a:gd name="T50" fmla="*/ 78 w 79"/>
                <a:gd name="T51" fmla="*/ 9 h 142"/>
                <a:gd name="T52" fmla="*/ 78 w 79"/>
                <a:gd name="T53" fmla="*/ 8 h 142"/>
                <a:gd name="T54" fmla="*/ 78 w 79"/>
                <a:gd name="T55" fmla="*/ 8 h 142"/>
                <a:gd name="T56" fmla="*/ 78 w 79"/>
                <a:gd name="T57" fmla="*/ 8 h 142"/>
                <a:gd name="T58" fmla="*/ 79 w 79"/>
                <a:gd name="T59" fmla="*/ 8 h 142"/>
                <a:gd name="T60" fmla="*/ 79 w 79"/>
                <a:gd name="T61" fmla="*/ 8 h 142"/>
                <a:gd name="T62" fmla="*/ 79 w 79"/>
                <a:gd name="T63" fmla="*/ 7 h 142"/>
                <a:gd name="T64" fmla="*/ 79 w 79"/>
                <a:gd name="T65" fmla="*/ 7 h 142"/>
                <a:gd name="T66" fmla="*/ 79 w 79"/>
                <a:gd name="T67" fmla="*/ 7 h 142"/>
                <a:gd name="T68" fmla="*/ 79 w 79"/>
                <a:gd name="T69" fmla="*/ 6 h 142"/>
                <a:gd name="T70" fmla="*/ 79 w 79"/>
                <a:gd name="T71" fmla="*/ 6 h 142"/>
                <a:gd name="T72" fmla="*/ 79 w 79"/>
                <a:gd name="T73" fmla="*/ 6 h 142"/>
                <a:gd name="T74" fmla="*/ 79 w 79"/>
                <a:gd name="T75" fmla="*/ 6 h 142"/>
                <a:gd name="T76" fmla="*/ 79 w 79"/>
                <a:gd name="T77" fmla="*/ 5 h 142"/>
                <a:gd name="T78" fmla="*/ 79 w 79"/>
                <a:gd name="T79" fmla="*/ 5 h 142"/>
                <a:gd name="T80" fmla="*/ 79 w 79"/>
                <a:gd name="T81" fmla="*/ 5 h 142"/>
                <a:gd name="T82" fmla="*/ 79 w 79"/>
                <a:gd name="T83" fmla="*/ 4 h 142"/>
                <a:gd name="T84" fmla="*/ 79 w 79"/>
                <a:gd name="T85" fmla="*/ 4 h 142"/>
                <a:gd name="T86" fmla="*/ 79 w 79"/>
                <a:gd name="T87" fmla="*/ 4 h 142"/>
                <a:gd name="T88" fmla="*/ 79 w 79"/>
                <a:gd name="T89" fmla="*/ 3 h 142"/>
                <a:gd name="T90" fmla="*/ 79 w 79"/>
                <a:gd name="T91" fmla="*/ 3 h 142"/>
                <a:gd name="T92" fmla="*/ 79 w 79"/>
                <a:gd name="T93" fmla="*/ 3 h 142"/>
                <a:gd name="T94" fmla="*/ 79 w 79"/>
                <a:gd name="T95" fmla="*/ 3 h 142"/>
                <a:gd name="T96" fmla="*/ 79 w 79"/>
                <a:gd name="T97" fmla="*/ 3 h 142"/>
                <a:gd name="T98" fmla="*/ 79 w 79"/>
                <a:gd name="T99" fmla="*/ 2 h 142"/>
                <a:gd name="T100" fmla="*/ 79 w 79"/>
                <a:gd name="T101" fmla="*/ 2 h 142"/>
                <a:gd name="T102" fmla="*/ 79 w 79"/>
                <a:gd name="T103" fmla="*/ 2 h 142"/>
                <a:gd name="T104" fmla="*/ 79 w 79"/>
                <a:gd name="T105" fmla="*/ 1 h 142"/>
                <a:gd name="T106" fmla="*/ 79 w 79"/>
                <a:gd name="T107" fmla="*/ 1 h 142"/>
                <a:gd name="T108" fmla="*/ 79 w 79"/>
                <a:gd name="T109" fmla="*/ 1 h 142"/>
                <a:gd name="T110" fmla="*/ 79 w 79"/>
                <a:gd name="T111" fmla="*/ 1 h 142"/>
                <a:gd name="T112" fmla="*/ 79 w 79"/>
                <a:gd name="T1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42">
                  <a:moveTo>
                    <a:pt x="32" y="69"/>
                  </a:moveTo>
                  <a:cubicBezTo>
                    <a:pt x="15" y="85"/>
                    <a:pt x="0" y="103"/>
                    <a:pt x="0" y="137"/>
                  </a:cubicBezTo>
                  <a:cubicBezTo>
                    <a:pt x="0" y="140"/>
                    <a:pt x="2" y="142"/>
                    <a:pt x="5" y="142"/>
                  </a:cubicBezTo>
                  <a:cubicBezTo>
                    <a:pt x="8" y="142"/>
                    <a:pt x="10" y="140"/>
                    <a:pt x="10" y="137"/>
                  </a:cubicBezTo>
                  <a:cubicBezTo>
                    <a:pt x="10" y="135"/>
                    <a:pt x="10" y="133"/>
                    <a:pt x="10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4" y="131"/>
                    <a:pt x="3" y="130"/>
                    <a:pt x="3" y="129"/>
                  </a:cubicBezTo>
                  <a:cubicBezTo>
                    <a:pt x="3" y="127"/>
                    <a:pt x="4" y="126"/>
                    <a:pt x="5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1"/>
                    <a:pt x="12" y="117"/>
                    <a:pt x="14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3"/>
                    <a:pt x="7" y="111"/>
                    <a:pt x="7" y="110"/>
                  </a:cubicBezTo>
                  <a:cubicBezTo>
                    <a:pt x="7" y="109"/>
                    <a:pt x="8" y="108"/>
                    <a:pt x="9" y="10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8" y="103"/>
                    <a:pt x="20" y="98"/>
                    <a:pt x="23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4"/>
                    <a:pt x="17" y="93"/>
                    <a:pt x="17" y="92"/>
                  </a:cubicBezTo>
                  <a:cubicBezTo>
                    <a:pt x="17" y="90"/>
                    <a:pt x="18" y="89"/>
                    <a:pt x="19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1" y="84"/>
                    <a:pt x="35" y="80"/>
                    <a:pt x="39" y="76"/>
                  </a:cubicBezTo>
                  <a:cubicBezTo>
                    <a:pt x="38" y="75"/>
                    <a:pt x="37" y="74"/>
                    <a:pt x="36" y="73"/>
                  </a:cubicBezTo>
                  <a:cubicBezTo>
                    <a:pt x="35" y="72"/>
                    <a:pt x="33" y="70"/>
                    <a:pt x="32" y="69"/>
                  </a:cubicBezTo>
                  <a:moveTo>
                    <a:pt x="78" y="16"/>
                  </a:moveTo>
                  <a:cubicBezTo>
                    <a:pt x="73" y="40"/>
                    <a:pt x="60" y="55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60" y="55"/>
                    <a:pt x="73" y="40"/>
                    <a:pt x="78" y="16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6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4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4"/>
                  </a:cubicBezTo>
                  <a:moveTo>
                    <a:pt x="78" y="13"/>
                  </a:moveTo>
                  <a:cubicBezTo>
                    <a:pt x="78" y="13"/>
                    <a:pt x="78" y="14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moveTo>
                    <a:pt x="78" y="13"/>
                  </a:move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moveTo>
                    <a:pt x="78" y="13"/>
                  </a:move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moveTo>
                    <a:pt x="78" y="12"/>
                  </a:moveTo>
                  <a:cubicBezTo>
                    <a:pt x="78" y="12"/>
                    <a:pt x="78" y="13"/>
                    <a:pt x="78" y="13"/>
                  </a:cubicBezTo>
                  <a:cubicBezTo>
                    <a:pt x="78" y="13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0"/>
                  </a:moveTo>
                  <a:cubicBezTo>
                    <a:pt x="78" y="10"/>
                    <a:pt x="78" y="11"/>
                    <a:pt x="78" y="11"/>
                  </a:cubicBezTo>
                  <a:cubicBezTo>
                    <a:pt x="78" y="11"/>
                    <a:pt x="78" y="10"/>
                    <a:pt x="78" y="10"/>
                  </a:cubicBezTo>
                  <a:moveTo>
                    <a:pt x="78" y="10"/>
                  </a:move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0"/>
                    <a:pt x="78" y="10"/>
                  </a:cubicBezTo>
                  <a:moveTo>
                    <a:pt x="78" y="10"/>
                  </a:move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0"/>
                    <a:pt x="78" y="10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10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8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8"/>
                  </a:cubicBezTo>
                  <a:moveTo>
                    <a:pt x="78" y="8"/>
                  </a:move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moveTo>
                    <a:pt x="78" y="8"/>
                  </a:move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moveTo>
                    <a:pt x="79" y="8"/>
                  </a:moveTo>
                  <a:cubicBezTo>
                    <a:pt x="79" y="8"/>
                    <a:pt x="79" y="8"/>
                    <a:pt x="78" y="8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79" y="8"/>
                  </a:move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79" y="8"/>
                  </a:move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79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moveTo>
                    <a:pt x="79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moveTo>
                    <a:pt x="79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moveTo>
                    <a:pt x="79" y="6"/>
                  </a:moveTo>
                  <a:cubicBezTo>
                    <a:pt x="79" y="6"/>
                    <a:pt x="79" y="7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3"/>
                  </a:moveTo>
                  <a:cubicBezTo>
                    <a:pt x="79" y="3"/>
                    <a:pt x="79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2"/>
                  </a:moveTo>
                  <a:cubicBezTo>
                    <a:pt x="79" y="2"/>
                    <a:pt x="79" y="3"/>
                    <a:pt x="79" y="3"/>
                  </a:cubicBezTo>
                  <a:cubicBezTo>
                    <a:pt x="79" y="3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1"/>
                  </a:moveTo>
                  <a:cubicBezTo>
                    <a:pt x="79" y="1"/>
                    <a:pt x="79" y="2"/>
                    <a:pt x="79" y="2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0"/>
                  </a:moveTo>
                  <a:cubicBezTo>
                    <a:pt x="79" y="0"/>
                    <a:pt x="79" y="0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moveTo>
                    <a:pt x="79" y="0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4" name="Freeform 1478"/>
            <p:cNvSpPr>
              <a:spLocks/>
            </p:cNvSpPr>
            <p:nvPr userDrawn="1"/>
          </p:nvSpPr>
          <p:spPr bwMode="auto">
            <a:xfrm>
              <a:off x="6274224" y="1219605"/>
              <a:ext cx="305622" cy="568751"/>
            </a:xfrm>
            <a:custGeom>
              <a:avLst/>
              <a:gdLst>
                <a:gd name="T0" fmla="*/ 0 w 79"/>
                <a:gd name="T1" fmla="*/ 5 h 147"/>
                <a:gd name="T2" fmla="*/ 0 w 79"/>
                <a:gd name="T3" fmla="*/ 5 h 147"/>
                <a:gd name="T4" fmla="*/ 0 w 79"/>
                <a:gd name="T5" fmla="*/ 5 h 147"/>
                <a:gd name="T6" fmla="*/ 0 w 79"/>
                <a:gd name="T7" fmla="*/ 6 h 147"/>
                <a:gd name="T8" fmla="*/ 0 w 79"/>
                <a:gd name="T9" fmla="*/ 6 h 147"/>
                <a:gd name="T10" fmla="*/ 0 w 79"/>
                <a:gd name="T11" fmla="*/ 6 h 147"/>
                <a:gd name="T12" fmla="*/ 0 w 79"/>
                <a:gd name="T13" fmla="*/ 6 h 147"/>
                <a:gd name="T14" fmla="*/ 0 w 79"/>
                <a:gd name="T15" fmla="*/ 6 h 147"/>
                <a:gd name="T16" fmla="*/ 0 w 79"/>
                <a:gd name="T17" fmla="*/ 7 h 147"/>
                <a:gd name="T18" fmla="*/ 0 w 79"/>
                <a:gd name="T19" fmla="*/ 7 h 147"/>
                <a:gd name="T20" fmla="*/ 0 w 79"/>
                <a:gd name="T21" fmla="*/ 7 h 147"/>
                <a:gd name="T22" fmla="*/ 0 w 79"/>
                <a:gd name="T23" fmla="*/ 7 h 147"/>
                <a:gd name="T24" fmla="*/ 0 w 79"/>
                <a:gd name="T25" fmla="*/ 8 h 147"/>
                <a:gd name="T26" fmla="*/ 0 w 79"/>
                <a:gd name="T27" fmla="*/ 8 h 147"/>
                <a:gd name="T28" fmla="*/ 0 w 79"/>
                <a:gd name="T29" fmla="*/ 8 h 147"/>
                <a:gd name="T30" fmla="*/ 0 w 79"/>
                <a:gd name="T31" fmla="*/ 8 h 147"/>
                <a:gd name="T32" fmla="*/ 0 w 79"/>
                <a:gd name="T33" fmla="*/ 8 h 147"/>
                <a:gd name="T34" fmla="*/ 0 w 79"/>
                <a:gd name="T35" fmla="*/ 9 h 147"/>
                <a:gd name="T36" fmla="*/ 0 w 79"/>
                <a:gd name="T37" fmla="*/ 9 h 147"/>
                <a:gd name="T38" fmla="*/ 0 w 79"/>
                <a:gd name="T39" fmla="*/ 9 h 147"/>
                <a:gd name="T40" fmla="*/ 0 w 79"/>
                <a:gd name="T41" fmla="*/ 9 h 147"/>
                <a:gd name="T42" fmla="*/ 0 w 79"/>
                <a:gd name="T43" fmla="*/ 9 h 147"/>
                <a:gd name="T44" fmla="*/ 0 w 79"/>
                <a:gd name="T45" fmla="*/ 10 h 147"/>
                <a:gd name="T46" fmla="*/ 0 w 79"/>
                <a:gd name="T47" fmla="*/ 10 h 147"/>
                <a:gd name="T48" fmla="*/ 0 w 79"/>
                <a:gd name="T49" fmla="*/ 10 h 147"/>
                <a:gd name="T50" fmla="*/ 0 w 79"/>
                <a:gd name="T51" fmla="*/ 11 h 147"/>
                <a:gd name="T52" fmla="*/ 0 w 79"/>
                <a:gd name="T53" fmla="*/ 11 h 147"/>
                <a:gd name="T54" fmla="*/ 0 w 79"/>
                <a:gd name="T55" fmla="*/ 11 h 147"/>
                <a:gd name="T56" fmla="*/ 0 w 79"/>
                <a:gd name="T57" fmla="*/ 11 h 147"/>
                <a:gd name="T58" fmla="*/ 0 w 79"/>
                <a:gd name="T59" fmla="*/ 11 h 147"/>
                <a:gd name="T60" fmla="*/ 0 w 79"/>
                <a:gd name="T61" fmla="*/ 12 h 147"/>
                <a:gd name="T62" fmla="*/ 36 w 79"/>
                <a:gd name="T63" fmla="*/ 78 h 147"/>
                <a:gd name="T64" fmla="*/ 51 w 79"/>
                <a:gd name="T65" fmla="*/ 94 h 147"/>
                <a:gd name="T66" fmla="*/ 60 w 79"/>
                <a:gd name="T67" fmla="*/ 97 h 147"/>
                <a:gd name="T68" fmla="*/ 55 w 79"/>
                <a:gd name="T69" fmla="*/ 99 h 147"/>
                <a:gd name="T70" fmla="*/ 67 w 79"/>
                <a:gd name="T71" fmla="*/ 113 h 147"/>
                <a:gd name="T72" fmla="*/ 67 w 79"/>
                <a:gd name="T73" fmla="*/ 118 h 147"/>
                <a:gd name="T74" fmla="*/ 68 w 79"/>
                <a:gd name="T75" fmla="*/ 131 h 147"/>
                <a:gd name="T76" fmla="*/ 73 w 79"/>
                <a:gd name="T77" fmla="*/ 134 h 147"/>
                <a:gd name="T78" fmla="*/ 68 w 79"/>
                <a:gd name="T79" fmla="*/ 136 h 147"/>
                <a:gd name="T80" fmla="*/ 74 w 79"/>
                <a:gd name="T81" fmla="*/ 147 h 147"/>
                <a:gd name="T82" fmla="*/ 46 w 79"/>
                <a:gd name="T83" fmla="*/ 74 h 147"/>
                <a:gd name="T84" fmla="*/ 46 w 79"/>
                <a:gd name="T85" fmla="*/ 74 h 147"/>
                <a:gd name="T86" fmla="*/ 36 w 79"/>
                <a:gd name="T87" fmla="*/ 69 h 147"/>
                <a:gd name="T88" fmla="*/ 27 w 79"/>
                <a:gd name="T89" fmla="*/ 53 h 147"/>
                <a:gd name="T90" fmla="*/ 19 w 79"/>
                <a:gd name="T91" fmla="*/ 51 h 147"/>
                <a:gd name="T92" fmla="*/ 23 w 79"/>
                <a:gd name="T93" fmla="*/ 48 h 147"/>
                <a:gd name="T94" fmla="*/ 12 w 79"/>
                <a:gd name="T95" fmla="*/ 35 h 147"/>
                <a:gd name="T96" fmla="*/ 12 w 79"/>
                <a:gd name="T97" fmla="*/ 30 h 147"/>
                <a:gd name="T98" fmla="*/ 11 w 79"/>
                <a:gd name="T99" fmla="*/ 16 h 147"/>
                <a:gd name="T100" fmla="*/ 5 w 79"/>
                <a:gd name="T101" fmla="*/ 14 h 147"/>
                <a:gd name="T102" fmla="*/ 10 w 79"/>
                <a:gd name="T103" fmla="*/ 11 h 147"/>
                <a:gd name="T104" fmla="*/ 5 w 79"/>
                <a:gd name="T10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9" h="147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41"/>
                    <a:pt x="17" y="58"/>
                    <a:pt x="32" y="74"/>
                  </a:cubicBezTo>
                  <a:cubicBezTo>
                    <a:pt x="33" y="75"/>
                    <a:pt x="35" y="77"/>
                    <a:pt x="36" y="78"/>
                  </a:cubicBezTo>
                  <a:cubicBezTo>
                    <a:pt x="37" y="79"/>
                    <a:pt x="38" y="80"/>
                    <a:pt x="39" y="81"/>
                  </a:cubicBezTo>
                  <a:cubicBezTo>
                    <a:pt x="43" y="85"/>
                    <a:pt x="47" y="89"/>
                    <a:pt x="51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9" y="94"/>
                    <a:pt x="60" y="95"/>
                    <a:pt x="60" y="97"/>
                  </a:cubicBezTo>
                  <a:cubicBezTo>
                    <a:pt x="60" y="98"/>
                    <a:pt x="59" y="99"/>
                    <a:pt x="57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8" y="103"/>
                    <a:pt x="61" y="108"/>
                    <a:pt x="63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8" y="113"/>
                    <a:pt x="69" y="114"/>
                    <a:pt x="69" y="115"/>
                  </a:cubicBezTo>
                  <a:cubicBezTo>
                    <a:pt x="69" y="116"/>
                    <a:pt x="68" y="118"/>
                    <a:pt x="67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6" y="122"/>
                    <a:pt x="67" y="126"/>
                    <a:pt x="68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2" y="131"/>
                    <a:pt x="73" y="132"/>
                    <a:pt x="73" y="134"/>
                  </a:cubicBezTo>
                  <a:cubicBezTo>
                    <a:pt x="73" y="135"/>
                    <a:pt x="72" y="136"/>
                    <a:pt x="71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9" y="138"/>
                    <a:pt x="69" y="140"/>
                    <a:pt x="69" y="142"/>
                  </a:cubicBezTo>
                  <a:cubicBezTo>
                    <a:pt x="69" y="145"/>
                    <a:pt x="71" y="147"/>
                    <a:pt x="74" y="147"/>
                  </a:cubicBezTo>
                  <a:cubicBezTo>
                    <a:pt x="77" y="147"/>
                    <a:pt x="79" y="145"/>
                    <a:pt x="79" y="142"/>
                  </a:cubicBezTo>
                  <a:cubicBezTo>
                    <a:pt x="79" y="108"/>
                    <a:pt x="63" y="90"/>
                    <a:pt x="4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3" y="72"/>
                    <a:pt x="35" y="71"/>
                    <a:pt x="36" y="69"/>
                  </a:cubicBezTo>
                  <a:cubicBezTo>
                    <a:pt x="37" y="68"/>
                    <a:pt x="38" y="67"/>
                    <a:pt x="39" y="66"/>
                  </a:cubicBezTo>
                  <a:cubicBezTo>
                    <a:pt x="35" y="62"/>
                    <a:pt x="31" y="58"/>
                    <a:pt x="27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3"/>
                    <a:pt x="19" y="52"/>
                    <a:pt x="19" y="51"/>
                  </a:cubicBezTo>
                  <a:cubicBezTo>
                    <a:pt x="19" y="49"/>
                    <a:pt x="20" y="48"/>
                    <a:pt x="21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0" y="44"/>
                    <a:pt x="18" y="40"/>
                    <a:pt x="16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0" y="35"/>
                    <a:pt x="9" y="34"/>
                    <a:pt x="9" y="32"/>
                  </a:cubicBezTo>
                  <a:cubicBezTo>
                    <a:pt x="9" y="31"/>
                    <a:pt x="10" y="30"/>
                    <a:pt x="12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26"/>
                    <a:pt x="11" y="21"/>
                    <a:pt x="11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5" y="15"/>
                    <a:pt x="5" y="14"/>
                  </a:cubicBezTo>
                  <a:cubicBezTo>
                    <a:pt x="5" y="12"/>
                    <a:pt x="7" y="11"/>
                    <a:pt x="8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9"/>
                    <a:pt x="10" y="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5" name="Freeform 1479"/>
            <p:cNvSpPr>
              <a:spLocks/>
            </p:cNvSpPr>
            <p:nvPr userDrawn="1"/>
          </p:nvSpPr>
          <p:spPr bwMode="auto">
            <a:xfrm>
              <a:off x="6347770" y="1405920"/>
              <a:ext cx="138919" cy="19612"/>
            </a:xfrm>
            <a:custGeom>
              <a:avLst/>
              <a:gdLst>
                <a:gd name="T0" fmla="*/ 36 w 36"/>
                <a:gd name="T1" fmla="*/ 0 h 5"/>
                <a:gd name="T2" fmla="*/ 4 w 36"/>
                <a:gd name="T3" fmla="*/ 0 h 5"/>
                <a:gd name="T4" fmla="*/ 2 w 36"/>
                <a:gd name="T5" fmla="*/ 0 h 5"/>
                <a:gd name="T6" fmla="*/ 0 w 36"/>
                <a:gd name="T7" fmla="*/ 3 h 5"/>
                <a:gd name="T8" fmla="*/ 2 w 36"/>
                <a:gd name="T9" fmla="*/ 5 h 5"/>
                <a:gd name="T10" fmla="*/ 8 w 36"/>
                <a:gd name="T11" fmla="*/ 5 h 5"/>
                <a:gd name="T12" fmla="*/ 32 w 36"/>
                <a:gd name="T13" fmla="*/ 5 h 5"/>
                <a:gd name="T14" fmla="*/ 36 w 3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4"/>
                    <a:pt x="35" y="2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6" name="Freeform 1480"/>
            <p:cNvSpPr>
              <a:spLocks/>
            </p:cNvSpPr>
            <p:nvPr userDrawn="1"/>
          </p:nvSpPr>
          <p:spPr bwMode="auto">
            <a:xfrm>
              <a:off x="6308546" y="1335643"/>
              <a:ext cx="217367" cy="19612"/>
            </a:xfrm>
            <a:custGeom>
              <a:avLst/>
              <a:gdLst>
                <a:gd name="T0" fmla="*/ 56 w 56"/>
                <a:gd name="T1" fmla="*/ 0 h 5"/>
                <a:gd name="T2" fmla="*/ 5 w 56"/>
                <a:gd name="T3" fmla="*/ 0 h 5"/>
                <a:gd name="T4" fmla="*/ 3 w 56"/>
                <a:gd name="T5" fmla="*/ 0 h 5"/>
                <a:gd name="T6" fmla="*/ 0 w 56"/>
                <a:gd name="T7" fmla="*/ 2 h 5"/>
                <a:gd name="T8" fmla="*/ 3 w 56"/>
                <a:gd name="T9" fmla="*/ 5 h 5"/>
                <a:gd name="T10" fmla="*/ 7 w 56"/>
                <a:gd name="T11" fmla="*/ 5 h 5"/>
                <a:gd name="T12" fmla="*/ 54 w 56"/>
                <a:gd name="T13" fmla="*/ 5 h 5"/>
                <a:gd name="T14" fmla="*/ 56 w 5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5">
                  <a:moveTo>
                    <a:pt x="5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7" name="Freeform 1481"/>
            <p:cNvSpPr>
              <a:spLocks/>
            </p:cNvSpPr>
            <p:nvPr userDrawn="1"/>
          </p:nvSpPr>
          <p:spPr bwMode="auto">
            <a:xfrm>
              <a:off x="6293836" y="1262098"/>
              <a:ext cx="243517" cy="19612"/>
            </a:xfrm>
            <a:custGeom>
              <a:avLst/>
              <a:gdLst>
                <a:gd name="T0" fmla="*/ 63 w 63"/>
                <a:gd name="T1" fmla="*/ 0 h 5"/>
                <a:gd name="T2" fmla="*/ 5 w 63"/>
                <a:gd name="T3" fmla="*/ 0 h 5"/>
                <a:gd name="T4" fmla="*/ 3 w 63"/>
                <a:gd name="T5" fmla="*/ 0 h 5"/>
                <a:gd name="T6" fmla="*/ 0 w 63"/>
                <a:gd name="T7" fmla="*/ 3 h 5"/>
                <a:gd name="T8" fmla="*/ 3 w 63"/>
                <a:gd name="T9" fmla="*/ 5 h 5"/>
                <a:gd name="T10" fmla="*/ 6 w 63"/>
                <a:gd name="T11" fmla="*/ 5 h 5"/>
                <a:gd name="T12" fmla="*/ 63 w 63"/>
                <a:gd name="T13" fmla="*/ 5 h 5"/>
                <a:gd name="T14" fmla="*/ 63 w 6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5">
                  <a:moveTo>
                    <a:pt x="6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4"/>
                    <a:pt x="63" y="2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8" name="Freeform 1482"/>
            <p:cNvSpPr>
              <a:spLocks/>
            </p:cNvSpPr>
            <p:nvPr userDrawn="1"/>
          </p:nvSpPr>
          <p:spPr bwMode="auto">
            <a:xfrm>
              <a:off x="6339598" y="1584063"/>
              <a:ext cx="166703" cy="19612"/>
            </a:xfrm>
            <a:custGeom>
              <a:avLst/>
              <a:gdLst>
                <a:gd name="T0" fmla="*/ 40 w 43"/>
                <a:gd name="T1" fmla="*/ 0 h 5"/>
                <a:gd name="T2" fmla="*/ 34 w 43"/>
                <a:gd name="T3" fmla="*/ 0 h 5"/>
                <a:gd name="T4" fmla="*/ 10 w 43"/>
                <a:gd name="T5" fmla="*/ 0 h 5"/>
                <a:gd name="T6" fmla="*/ 2 w 43"/>
                <a:gd name="T7" fmla="*/ 0 h 5"/>
                <a:gd name="T8" fmla="*/ 0 w 43"/>
                <a:gd name="T9" fmla="*/ 3 h 5"/>
                <a:gd name="T10" fmla="*/ 2 w 43"/>
                <a:gd name="T11" fmla="*/ 5 h 5"/>
                <a:gd name="T12" fmla="*/ 6 w 43"/>
                <a:gd name="T13" fmla="*/ 5 h 5"/>
                <a:gd name="T14" fmla="*/ 38 w 43"/>
                <a:gd name="T15" fmla="*/ 5 h 5"/>
                <a:gd name="T16" fmla="*/ 40 w 43"/>
                <a:gd name="T17" fmla="*/ 5 h 5"/>
                <a:gd name="T18" fmla="*/ 43 w 43"/>
                <a:gd name="T19" fmla="*/ 3 h 5"/>
                <a:gd name="T20" fmla="*/ 40 w 4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5">
                  <a:moveTo>
                    <a:pt x="40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2" y="5"/>
                    <a:pt x="43" y="4"/>
                    <a:pt x="43" y="3"/>
                  </a:cubicBezTo>
                  <a:cubicBezTo>
                    <a:pt x="43" y="1"/>
                    <a:pt x="42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9" name="Freeform 1483"/>
            <p:cNvSpPr>
              <a:spLocks/>
            </p:cNvSpPr>
            <p:nvPr userDrawn="1"/>
          </p:nvSpPr>
          <p:spPr bwMode="auto">
            <a:xfrm>
              <a:off x="6302007" y="1657608"/>
              <a:ext cx="238614" cy="19612"/>
            </a:xfrm>
            <a:custGeom>
              <a:avLst/>
              <a:gdLst>
                <a:gd name="T0" fmla="*/ 60 w 62"/>
                <a:gd name="T1" fmla="*/ 0 h 5"/>
                <a:gd name="T2" fmla="*/ 56 w 62"/>
                <a:gd name="T3" fmla="*/ 0 h 5"/>
                <a:gd name="T4" fmla="*/ 9 w 62"/>
                <a:gd name="T5" fmla="*/ 0 h 5"/>
                <a:gd name="T6" fmla="*/ 2 w 62"/>
                <a:gd name="T7" fmla="*/ 0 h 5"/>
                <a:gd name="T8" fmla="*/ 0 w 62"/>
                <a:gd name="T9" fmla="*/ 2 h 5"/>
                <a:gd name="T10" fmla="*/ 2 w 62"/>
                <a:gd name="T11" fmla="*/ 5 h 5"/>
                <a:gd name="T12" fmla="*/ 7 w 62"/>
                <a:gd name="T13" fmla="*/ 5 h 5"/>
                <a:gd name="T14" fmla="*/ 58 w 62"/>
                <a:gd name="T15" fmla="*/ 5 h 5"/>
                <a:gd name="T16" fmla="*/ 60 w 62"/>
                <a:gd name="T17" fmla="*/ 5 h 5"/>
                <a:gd name="T18" fmla="*/ 62 w 62"/>
                <a:gd name="T19" fmla="*/ 2 h 5"/>
                <a:gd name="T20" fmla="*/ 60 w 62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5">
                  <a:moveTo>
                    <a:pt x="60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2" y="3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0" name="Freeform 1484"/>
            <p:cNvSpPr>
              <a:spLocks/>
            </p:cNvSpPr>
            <p:nvPr userDrawn="1"/>
          </p:nvSpPr>
          <p:spPr bwMode="auto">
            <a:xfrm>
              <a:off x="6285665" y="1726252"/>
              <a:ext cx="271301" cy="19612"/>
            </a:xfrm>
            <a:custGeom>
              <a:avLst/>
              <a:gdLst>
                <a:gd name="T0" fmla="*/ 68 w 70"/>
                <a:gd name="T1" fmla="*/ 0 h 5"/>
                <a:gd name="T2" fmla="*/ 65 w 70"/>
                <a:gd name="T3" fmla="*/ 0 h 5"/>
                <a:gd name="T4" fmla="*/ 8 w 70"/>
                <a:gd name="T5" fmla="*/ 0 h 5"/>
                <a:gd name="T6" fmla="*/ 2 w 70"/>
                <a:gd name="T7" fmla="*/ 0 h 5"/>
                <a:gd name="T8" fmla="*/ 0 w 70"/>
                <a:gd name="T9" fmla="*/ 3 h 5"/>
                <a:gd name="T10" fmla="*/ 2 w 70"/>
                <a:gd name="T11" fmla="*/ 5 h 5"/>
                <a:gd name="T12" fmla="*/ 7 w 70"/>
                <a:gd name="T13" fmla="*/ 5 h 5"/>
                <a:gd name="T14" fmla="*/ 65 w 70"/>
                <a:gd name="T15" fmla="*/ 5 h 5"/>
                <a:gd name="T16" fmla="*/ 68 w 70"/>
                <a:gd name="T17" fmla="*/ 5 h 5"/>
                <a:gd name="T18" fmla="*/ 70 w 70"/>
                <a:gd name="T19" fmla="*/ 3 h 5"/>
                <a:gd name="T20" fmla="*/ 68 w 70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5">
                  <a:moveTo>
                    <a:pt x="68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70" y="4"/>
                    <a:pt x="70" y="3"/>
                  </a:cubicBezTo>
                  <a:cubicBezTo>
                    <a:pt x="70" y="1"/>
                    <a:pt x="69" y="0"/>
                    <a:pt x="6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1" name="Freeform 1485"/>
            <p:cNvSpPr>
              <a:spLocks/>
            </p:cNvSpPr>
            <p:nvPr userDrawn="1"/>
          </p:nvSpPr>
          <p:spPr bwMode="auto">
            <a:xfrm>
              <a:off x="6398434" y="1219605"/>
              <a:ext cx="181412" cy="286010"/>
            </a:xfrm>
            <a:custGeom>
              <a:avLst/>
              <a:gdLst>
                <a:gd name="T0" fmla="*/ 36 w 47"/>
                <a:gd name="T1" fmla="*/ 11 h 74"/>
                <a:gd name="T2" fmla="*/ 31 w 47"/>
                <a:gd name="T3" fmla="*/ 35 h 74"/>
                <a:gd name="T4" fmla="*/ 7 w 47"/>
                <a:gd name="T5" fmla="*/ 66 h 74"/>
                <a:gd name="T6" fmla="*/ 14 w 47"/>
                <a:gd name="T7" fmla="*/ 74 h 74"/>
                <a:gd name="T8" fmla="*/ 46 w 47"/>
                <a:gd name="T9" fmla="*/ 21 h 74"/>
                <a:gd name="T10" fmla="*/ 46 w 47"/>
                <a:gd name="T11" fmla="*/ 20 h 74"/>
                <a:gd name="T12" fmla="*/ 46 w 47"/>
                <a:gd name="T13" fmla="*/ 20 h 74"/>
                <a:gd name="T14" fmla="*/ 46 w 47"/>
                <a:gd name="T15" fmla="*/ 20 h 74"/>
                <a:gd name="T16" fmla="*/ 46 w 47"/>
                <a:gd name="T17" fmla="*/ 19 h 74"/>
                <a:gd name="T18" fmla="*/ 46 w 47"/>
                <a:gd name="T19" fmla="*/ 18 h 74"/>
                <a:gd name="T20" fmla="*/ 46 w 47"/>
                <a:gd name="T21" fmla="*/ 18 h 74"/>
                <a:gd name="T22" fmla="*/ 46 w 47"/>
                <a:gd name="T23" fmla="*/ 17 h 74"/>
                <a:gd name="T24" fmla="*/ 46 w 47"/>
                <a:gd name="T25" fmla="*/ 17 h 74"/>
                <a:gd name="T26" fmla="*/ 46 w 47"/>
                <a:gd name="T27" fmla="*/ 17 h 74"/>
                <a:gd name="T28" fmla="*/ 46 w 47"/>
                <a:gd name="T29" fmla="*/ 16 h 74"/>
                <a:gd name="T30" fmla="*/ 46 w 47"/>
                <a:gd name="T31" fmla="*/ 16 h 74"/>
                <a:gd name="T32" fmla="*/ 46 w 47"/>
                <a:gd name="T33" fmla="*/ 16 h 74"/>
                <a:gd name="T34" fmla="*/ 46 w 47"/>
                <a:gd name="T35" fmla="*/ 15 h 74"/>
                <a:gd name="T36" fmla="*/ 46 w 47"/>
                <a:gd name="T37" fmla="*/ 15 h 74"/>
                <a:gd name="T38" fmla="*/ 46 w 47"/>
                <a:gd name="T39" fmla="*/ 14 h 74"/>
                <a:gd name="T40" fmla="*/ 46 w 47"/>
                <a:gd name="T41" fmla="*/ 14 h 74"/>
                <a:gd name="T42" fmla="*/ 46 w 47"/>
                <a:gd name="T43" fmla="*/ 14 h 74"/>
                <a:gd name="T44" fmla="*/ 46 w 47"/>
                <a:gd name="T45" fmla="*/ 14 h 74"/>
                <a:gd name="T46" fmla="*/ 46 w 47"/>
                <a:gd name="T47" fmla="*/ 13 h 74"/>
                <a:gd name="T48" fmla="*/ 46 w 47"/>
                <a:gd name="T49" fmla="*/ 13 h 74"/>
                <a:gd name="T50" fmla="*/ 47 w 47"/>
                <a:gd name="T51" fmla="*/ 13 h 74"/>
                <a:gd name="T52" fmla="*/ 47 w 47"/>
                <a:gd name="T53" fmla="*/ 12 h 74"/>
                <a:gd name="T54" fmla="*/ 47 w 47"/>
                <a:gd name="T55" fmla="*/ 12 h 74"/>
                <a:gd name="T56" fmla="*/ 47 w 47"/>
                <a:gd name="T57" fmla="*/ 12 h 74"/>
                <a:gd name="T58" fmla="*/ 47 w 47"/>
                <a:gd name="T59" fmla="*/ 11 h 74"/>
                <a:gd name="T60" fmla="*/ 47 w 47"/>
                <a:gd name="T61" fmla="*/ 11 h 74"/>
                <a:gd name="T62" fmla="*/ 47 w 47"/>
                <a:gd name="T63" fmla="*/ 11 h 74"/>
                <a:gd name="T64" fmla="*/ 47 w 47"/>
                <a:gd name="T65" fmla="*/ 10 h 74"/>
                <a:gd name="T66" fmla="*/ 47 w 47"/>
                <a:gd name="T67" fmla="*/ 10 h 74"/>
                <a:gd name="T68" fmla="*/ 47 w 47"/>
                <a:gd name="T69" fmla="*/ 10 h 74"/>
                <a:gd name="T70" fmla="*/ 47 w 47"/>
                <a:gd name="T71" fmla="*/ 10 h 74"/>
                <a:gd name="T72" fmla="*/ 47 w 47"/>
                <a:gd name="T73" fmla="*/ 9 h 74"/>
                <a:gd name="T74" fmla="*/ 47 w 47"/>
                <a:gd name="T75" fmla="*/ 9 h 74"/>
                <a:gd name="T76" fmla="*/ 47 w 47"/>
                <a:gd name="T77" fmla="*/ 9 h 74"/>
                <a:gd name="T78" fmla="*/ 47 w 47"/>
                <a:gd name="T79" fmla="*/ 8 h 74"/>
                <a:gd name="T80" fmla="*/ 47 w 47"/>
                <a:gd name="T81" fmla="*/ 8 h 74"/>
                <a:gd name="T82" fmla="*/ 47 w 47"/>
                <a:gd name="T83" fmla="*/ 8 h 74"/>
                <a:gd name="T84" fmla="*/ 47 w 47"/>
                <a:gd name="T85" fmla="*/ 7 h 74"/>
                <a:gd name="T86" fmla="*/ 47 w 47"/>
                <a:gd name="T87" fmla="*/ 7 h 74"/>
                <a:gd name="T88" fmla="*/ 47 w 47"/>
                <a:gd name="T89" fmla="*/ 7 h 74"/>
                <a:gd name="T90" fmla="*/ 47 w 47"/>
                <a:gd name="T91" fmla="*/ 6 h 74"/>
                <a:gd name="T92" fmla="*/ 47 w 47"/>
                <a:gd name="T93" fmla="*/ 6 h 74"/>
                <a:gd name="T94" fmla="*/ 47 w 47"/>
                <a:gd name="T95" fmla="*/ 6 h 74"/>
                <a:gd name="T96" fmla="*/ 47 w 47"/>
                <a:gd name="T97" fmla="*/ 6 h 74"/>
                <a:gd name="T98" fmla="*/ 47 w 47"/>
                <a:gd name="T99" fmla="*/ 5 h 74"/>
                <a:gd name="T100" fmla="*/ 47 w 47"/>
                <a:gd name="T10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" h="74">
                  <a:moveTo>
                    <a:pt x="42" y="0"/>
                  </a:moveTo>
                  <a:cubicBezTo>
                    <a:pt x="39" y="0"/>
                    <a:pt x="37" y="2"/>
                    <a:pt x="37" y="5"/>
                  </a:cubicBezTo>
                  <a:cubicBezTo>
                    <a:pt x="37" y="7"/>
                    <a:pt x="37" y="9"/>
                    <a:pt x="36" y="11"/>
                  </a:cubicBezTo>
                  <a:cubicBezTo>
                    <a:pt x="36" y="13"/>
                    <a:pt x="36" y="15"/>
                    <a:pt x="36" y="16"/>
                  </a:cubicBezTo>
                  <a:cubicBezTo>
                    <a:pt x="35" y="21"/>
                    <a:pt x="34" y="26"/>
                    <a:pt x="33" y="30"/>
                  </a:cubicBezTo>
                  <a:cubicBezTo>
                    <a:pt x="32" y="32"/>
                    <a:pt x="31" y="33"/>
                    <a:pt x="31" y="35"/>
                  </a:cubicBezTo>
                  <a:cubicBezTo>
                    <a:pt x="29" y="40"/>
                    <a:pt x="26" y="44"/>
                    <a:pt x="23" y="48"/>
                  </a:cubicBezTo>
                  <a:cubicBezTo>
                    <a:pt x="22" y="50"/>
                    <a:pt x="20" y="52"/>
                    <a:pt x="19" y="53"/>
                  </a:cubicBezTo>
                  <a:cubicBezTo>
                    <a:pt x="15" y="58"/>
                    <a:pt x="11" y="62"/>
                    <a:pt x="7" y="66"/>
                  </a:cubicBezTo>
                  <a:cubicBezTo>
                    <a:pt x="6" y="67"/>
                    <a:pt x="5" y="68"/>
                    <a:pt x="4" y="69"/>
                  </a:cubicBezTo>
                  <a:cubicBezTo>
                    <a:pt x="3" y="71"/>
                    <a:pt x="1" y="72"/>
                    <a:pt x="0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28" y="60"/>
                    <a:pt x="41" y="45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2"/>
                    <a:pt x="45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2" name="Freeform 1486"/>
            <p:cNvSpPr>
              <a:spLocks noEditPoints="1"/>
            </p:cNvSpPr>
            <p:nvPr userDrawn="1"/>
          </p:nvSpPr>
          <p:spPr bwMode="auto">
            <a:xfrm>
              <a:off x="6563504" y="175261"/>
              <a:ext cx="1488886" cy="1490520"/>
            </a:xfrm>
            <a:prstGeom prst="ellipse">
              <a:avLst/>
            </a:prstGeom>
            <a:solidFill>
              <a:srgbClr val="BABABA">
                <a:alpha val="5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4" name="Freeform 1488"/>
            <p:cNvSpPr>
              <a:spLocks noEditPoints="1"/>
            </p:cNvSpPr>
            <p:nvPr userDrawn="1"/>
          </p:nvSpPr>
          <p:spPr bwMode="auto">
            <a:xfrm>
              <a:off x="7271173" y="933596"/>
              <a:ext cx="81717" cy="31052"/>
            </a:xfrm>
            <a:custGeom>
              <a:avLst/>
              <a:gdLst>
                <a:gd name="T0" fmla="*/ 50 w 50"/>
                <a:gd name="T1" fmla="*/ 17 h 19"/>
                <a:gd name="T2" fmla="*/ 0 w 50"/>
                <a:gd name="T3" fmla="*/ 17 h 19"/>
                <a:gd name="T4" fmla="*/ 0 w 50"/>
                <a:gd name="T5" fmla="*/ 19 h 19"/>
                <a:gd name="T6" fmla="*/ 50 w 50"/>
                <a:gd name="T7" fmla="*/ 19 h 19"/>
                <a:gd name="T8" fmla="*/ 50 w 50"/>
                <a:gd name="T9" fmla="*/ 17 h 19"/>
                <a:gd name="T10" fmla="*/ 50 w 50"/>
                <a:gd name="T11" fmla="*/ 0 h 19"/>
                <a:gd name="T12" fmla="*/ 0 w 50"/>
                <a:gd name="T13" fmla="*/ 0 h 19"/>
                <a:gd name="T14" fmla="*/ 0 w 50"/>
                <a:gd name="T15" fmla="*/ 2 h 19"/>
                <a:gd name="T16" fmla="*/ 50 w 50"/>
                <a:gd name="T17" fmla="*/ 2 h 19"/>
                <a:gd name="T18" fmla="*/ 50 w 50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9">
                  <a:moveTo>
                    <a:pt x="50" y="17"/>
                  </a:moveTo>
                  <a:lnTo>
                    <a:pt x="0" y="17"/>
                  </a:lnTo>
                  <a:lnTo>
                    <a:pt x="0" y="19"/>
                  </a:lnTo>
                  <a:lnTo>
                    <a:pt x="50" y="19"/>
                  </a:lnTo>
                  <a:lnTo>
                    <a:pt x="50" y="17"/>
                  </a:lnTo>
                  <a:close/>
                  <a:moveTo>
                    <a:pt x="5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0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DE0E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6" name="Freeform 1489"/>
            <p:cNvSpPr>
              <a:spLocks noEditPoints="1"/>
            </p:cNvSpPr>
            <p:nvPr userDrawn="1"/>
          </p:nvSpPr>
          <p:spPr bwMode="auto">
            <a:xfrm>
              <a:off x="7271173" y="933596"/>
              <a:ext cx="81717" cy="31052"/>
            </a:xfrm>
            <a:custGeom>
              <a:avLst/>
              <a:gdLst>
                <a:gd name="T0" fmla="*/ 50 w 50"/>
                <a:gd name="T1" fmla="*/ 17 h 19"/>
                <a:gd name="T2" fmla="*/ 0 w 50"/>
                <a:gd name="T3" fmla="*/ 17 h 19"/>
                <a:gd name="T4" fmla="*/ 0 w 50"/>
                <a:gd name="T5" fmla="*/ 19 h 19"/>
                <a:gd name="T6" fmla="*/ 50 w 50"/>
                <a:gd name="T7" fmla="*/ 19 h 19"/>
                <a:gd name="T8" fmla="*/ 50 w 50"/>
                <a:gd name="T9" fmla="*/ 17 h 19"/>
                <a:gd name="T10" fmla="*/ 50 w 50"/>
                <a:gd name="T11" fmla="*/ 0 h 19"/>
                <a:gd name="T12" fmla="*/ 0 w 50"/>
                <a:gd name="T13" fmla="*/ 0 h 19"/>
                <a:gd name="T14" fmla="*/ 0 w 50"/>
                <a:gd name="T15" fmla="*/ 2 h 19"/>
                <a:gd name="T16" fmla="*/ 50 w 50"/>
                <a:gd name="T17" fmla="*/ 2 h 19"/>
                <a:gd name="T18" fmla="*/ 50 w 50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9">
                  <a:moveTo>
                    <a:pt x="50" y="17"/>
                  </a:moveTo>
                  <a:lnTo>
                    <a:pt x="0" y="17"/>
                  </a:lnTo>
                  <a:lnTo>
                    <a:pt x="0" y="19"/>
                  </a:lnTo>
                  <a:lnTo>
                    <a:pt x="50" y="19"/>
                  </a:lnTo>
                  <a:lnTo>
                    <a:pt x="50" y="17"/>
                  </a:lnTo>
                  <a:moveTo>
                    <a:pt x="5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0" y="2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7" name="Freeform 1490"/>
            <p:cNvSpPr>
              <a:spLocks/>
            </p:cNvSpPr>
            <p:nvPr userDrawn="1"/>
          </p:nvSpPr>
          <p:spPr bwMode="auto">
            <a:xfrm>
              <a:off x="7217240" y="1015313"/>
              <a:ext cx="81717" cy="251689"/>
            </a:xfrm>
            <a:custGeom>
              <a:avLst/>
              <a:gdLst>
                <a:gd name="T0" fmla="*/ 11 w 21"/>
                <a:gd name="T1" fmla="*/ 0 h 65"/>
                <a:gd name="T2" fmla="*/ 10 w 21"/>
                <a:gd name="T3" fmla="*/ 0 h 65"/>
                <a:gd name="T4" fmla="*/ 0 w 21"/>
                <a:gd name="T5" fmla="*/ 11 h 65"/>
                <a:gd name="T6" fmla="*/ 0 w 21"/>
                <a:gd name="T7" fmla="*/ 55 h 65"/>
                <a:gd name="T8" fmla="*/ 11 w 21"/>
                <a:gd name="T9" fmla="*/ 65 h 65"/>
                <a:gd name="T10" fmla="*/ 11 w 21"/>
                <a:gd name="T11" fmla="*/ 65 h 65"/>
                <a:gd name="T12" fmla="*/ 11 w 21"/>
                <a:gd name="T13" fmla="*/ 65 h 65"/>
                <a:gd name="T14" fmla="*/ 21 w 21"/>
                <a:gd name="T15" fmla="*/ 55 h 65"/>
                <a:gd name="T16" fmla="*/ 21 w 21"/>
                <a:gd name="T17" fmla="*/ 11 h 65"/>
                <a:gd name="T18" fmla="*/ 11 w 21"/>
                <a:gd name="T1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65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7" y="65"/>
                    <a:pt x="21" y="61"/>
                    <a:pt x="21" y="55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5"/>
                    <a:pt x="17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8" name="Freeform 1491"/>
            <p:cNvSpPr>
              <a:spLocks/>
            </p:cNvSpPr>
            <p:nvPr userDrawn="1"/>
          </p:nvSpPr>
          <p:spPr bwMode="auto">
            <a:xfrm>
              <a:off x="7217240" y="1267002"/>
              <a:ext cx="81717" cy="254958"/>
            </a:xfrm>
            <a:custGeom>
              <a:avLst/>
              <a:gdLst>
                <a:gd name="T0" fmla="*/ 11 w 21"/>
                <a:gd name="T1" fmla="*/ 0 h 66"/>
                <a:gd name="T2" fmla="*/ 11 w 21"/>
                <a:gd name="T3" fmla="*/ 0 h 66"/>
                <a:gd name="T4" fmla="*/ 0 w 21"/>
                <a:gd name="T5" fmla="*/ 11 h 66"/>
                <a:gd name="T6" fmla="*/ 0 w 21"/>
                <a:gd name="T7" fmla="*/ 55 h 66"/>
                <a:gd name="T8" fmla="*/ 11 w 21"/>
                <a:gd name="T9" fmla="*/ 66 h 66"/>
                <a:gd name="T10" fmla="*/ 21 w 21"/>
                <a:gd name="T11" fmla="*/ 55 h 66"/>
                <a:gd name="T12" fmla="*/ 21 w 21"/>
                <a:gd name="T13" fmla="*/ 11 h 66"/>
                <a:gd name="T14" fmla="*/ 11 w 21"/>
                <a:gd name="T15" fmla="*/ 0 h 66"/>
                <a:gd name="T16" fmla="*/ 11 w 21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6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6"/>
                    <a:pt x="11" y="66"/>
                  </a:cubicBezTo>
                  <a:cubicBezTo>
                    <a:pt x="17" y="66"/>
                    <a:pt x="21" y="61"/>
                    <a:pt x="21" y="55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5"/>
                    <a:pt x="1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9" name="Freeform 1492"/>
            <p:cNvSpPr>
              <a:spLocks/>
            </p:cNvSpPr>
            <p:nvPr userDrawn="1"/>
          </p:nvSpPr>
          <p:spPr bwMode="auto">
            <a:xfrm>
              <a:off x="7316935" y="1015313"/>
              <a:ext cx="84986" cy="251689"/>
            </a:xfrm>
            <a:custGeom>
              <a:avLst/>
              <a:gdLst>
                <a:gd name="T0" fmla="*/ 11 w 22"/>
                <a:gd name="T1" fmla="*/ 0 h 65"/>
                <a:gd name="T2" fmla="*/ 11 w 22"/>
                <a:gd name="T3" fmla="*/ 0 h 65"/>
                <a:gd name="T4" fmla="*/ 0 w 22"/>
                <a:gd name="T5" fmla="*/ 11 h 65"/>
                <a:gd name="T6" fmla="*/ 0 w 22"/>
                <a:gd name="T7" fmla="*/ 55 h 65"/>
                <a:gd name="T8" fmla="*/ 11 w 22"/>
                <a:gd name="T9" fmla="*/ 65 h 65"/>
                <a:gd name="T10" fmla="*/ 11 w 22"/>
                <a:gd name="T11" fmla="*/ 65 h 65"/>
                <a:gd name="T12" fmla="*/ 11 w 22"/>
                <a:gd name="T13" fmla="*/ 65 h 65"/>
                <a:gd name="T14" fmla="*/ 22 w 22"/>
                <a:gd name="T15" fmla="*/ 55 h 65"/>
                <a:gd name="T16" fmla="*/ 22 w 22"/>
                <a:gd name="T17" fmla="*/ 11 h 65"/>
                <a:gd name="T18" fmla="*/ 11 w 22"/>
                <a:gd name="T1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65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7" y="65"/>
                    <a:pt x="22" y="61"/>
                    <a:pt x="22" y="5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0" name="Freeform 1493"/>
            <p:cNvSpPr>
              <a:spLocks/>
            </p:cNvSpPr>
            <p:nvPr userDrawn="1"/>
          </p:nvSpPr>
          <p:spPr bwMode="auto">
            <a:xfrm>
              <a:off x="7316935" y="1267002"/>
              <a:ext cx="84986" cy="254958"/>
            </a:xfrm>
            <a:custGeom>
              <a:avLst/>
              <a:gdLst>
                <a:gd name="T0" fmla="*/ 11 w 22"/>
                <a:gd name="T1" fmla="*/ 0 h 66"/>
                <a:gd name="T2" fmla="*/ 11 w 22"/>
                <a:gd name="T3" fmla="*/ 0 h 66"/>
                <a:gd name="T4" fmla="*/ 0 w 22"/>
                <a:gd name="T5" fmla="*/ 11 h 66"/>
                <a:gd name="T6" fmla="*/ 0 w 22"/>
                <a:gd name="T7" fmla="*/ 55 h 66"/>
                <a:gd name="T8" fmla="*/ 11 w 22"/>
                <a:gd name="T9" fmla="*/ 66 h 66"/>
                <a:gd name="T10" fmla="*/ 22 w 22"/>
                <a:gd name="T11" fmla="*/ 55 h 66"/>
                <a:gd name="T12" fmla="*/ 22 w 22"/>
                <a:gd name="T13" fmla="*/ 11 h 66"/>
                <a:gd name="T14" fmla="*/ 11 w 22"/>
                <a:gd name="T15" fmla="*/ 0 h 66"/>
                <a:gd name="T16" fmla="*/ 11 w 22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6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6"/>
                    <a:pt x="11" y="66"/>
                  </a:cubicBezTo>
                  <a:cubicBezTo>
                    <a:pt x="17" y="66"/>
                    <a:pt x="22" y="61"/>
                    <a:pt x="22" y="5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1" name="Freeform 1494"/>
            <p:cNvSpPr>
              <a:spLocks/>
            </p:cNvSpPr>
            <p:nvPr userDrawn="1"/>
          </p:nvSpPr>
          <p:spPr bwMode="auto">
            <a:xfrm>
              <a:off x="7352890" y="624705"/>
              <a:ext cx="147091" cy="243517"/>
            </a:xfrm>
            <a:custGeom>
              <a:avLst/>
              <a:gdLst>
                <a:gd name="T0" fmla="*/ 25 w 38"/>
                <a:gd name="T1" fmla="*/ 0 h 63"/>
                <a:gd name="T2" fmla="*/ 15 w 38"/>
                <a:gd name="T3" fmla="*/ 8 h 63"/>
                <a:gd name="T4" fmla="*/ 2 w 38"/>
                <a:gd name="T5" fmla="*/ 49 h 63"/>
                <a:gd name="T6" fmla="*/ 7 w 38"/>
                <a:gd name="T7" fmla="*/ 62 h 63"/>
                <a:gd name="T8" fmla="*/ 9 w 38"/>
                <a:gd name="T9" fmla="*/ 63 h 63"/>
                <a:gd name="T10" fmla="*/ 12 w 38"/>
                <a:gd name="T11" fmla="*/ 63 h 63"/>
                <a:gd name="T12" fmla="*/ 23 w 38"/>
                <a:gd name="T13" fmla="*/ 56 h 63"/>
                <a:gd name="T14" fmla="*/ 36 w 38"/>
                <a:gd name="T15" fmla="*/ 14 h 63"/>
                <a:gd name="T16" fmla="*/ 29 w 38"/>
                <a:gd name="T17" fmla="*/ 1 h 63"/>
                <a:gd name="T18" fmla="*/ 25 w 38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63">
                  <a:moveTo>
                    <a:pt x="25" y="0"/>
                  </a:moveTo>
                  <a:cubicBezTo>
                    <a:pt x="21" y="0"/>
                    <a:pt x="17" y="3"/>
                    <a:pt x="15" y="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4"/>
                    <a:pt x="2" y="59"/>
                    <a:pt x="7" y="62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63"/>
                    <a:pt x="11" y="63"/>
                    <a:pt x="12" y="63"/>
                  </a:cubicBezTo>
                  <a:cubicBezTo>
                    <a:pt x="17" y="63"/>
                    <a:pt x="21" y="60"/>
                    <a:pt x="23" y="5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8" y="8"/>
                    <a:pt x="34" y="2"/>
                    <a:pt x="29" y="1"/>
                  </a:cubicBezTo>
                  <a:cubicBezTo>
                    <a:pt x="28" y="0"/>
                    <a:pt x="26" y="0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2" name="Freeform 1495"/>
            <p:cNvSpPr>
              <a:spLocks/>
            </p:cNvSpPr>
            <p:nvPr userDrawn="1"/>
          </p:nvSpPr>
          <p:spPr bwMode="auto">
            <a:xfrm>
              <a:off x="7449316" y="655757"/>
              <a:ext cx="147091" cy="243517"/>
            </a:xfrm>
            <a:custGeom>
              <a:avLst/>
              <a:gdLst>
                <a:gd name="T0" fmla="*/ 26 w 38"/>
                <a:gd name="T1" fmla="*/ 0 h 63"/>
                <a:gd name="T2" fmla="*/ 15 w 38"/>
                <a:gd name="T3" fmla="*/ 8 h 63"/>
                <a:gd name="T4" fmla="*/ 2 w 38"/>
                <a:gd name="T5" fmla="*/ 49 h 63"/>
                <a:gd name="T6" fmla="*/ 9 w 38"/>
                <a:gd name="T7" fmla="*/ 63 h 63"/>
                <a:gd name="T8" fmla="*/ 13 w 38"/>
                <a:gd name="T9" fmla="*/ 63 h 63"/>
                <a:gd name="T10" fmla="*/ 23 w 38"/>
                <a:gd name="T11" fmla="*/ 56 h 63"/>
                <a:gd name="T12" fmla="*/ 36 w 38"/>
                <a:gd name="T13" fmla="*/ 14 h 63"/>
                <a:gd name="T14" fmla="*/ 29 w 38"/>
                <a:gd name="T15" fmla="*/ 1 h 63"/>
                <a:gd name="T16" fmla="*/ 26 w 38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3">
                  <a:moveTo>
                    <a:pt x="26" y="0"/>
                  </a:moveTo>
                  <a:cubicBezTo>
                    <a:pt x="21" y="0"/>
                    <a:pt x="17" y="3"/>
                    <a:pt x="15" y="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5"/>
                    <a:pt x="4" y="61"/>
                    <a:pt x="9" y="63"/>
                  </a:cubicBezTo>
                  <a:cubicBezTo>
                    <a:pt x="10" y="63"/>
                    <a:pt x="11" y="63"/>
                    <a:pt x="13" y="63"/>
                  </a:cubicBezTo>
                  <a:cubicBezTo>
                    <a:pt x="17" y="63"/>
                    <a:pt x="21" y="60"/>
                    <a:pt x="23" y="5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8" y="8"/>
                    <a:pt x="35" y="2"/>
                    <a:pt x="29" y="1"/>
                  </a:cubicBezTo>
                  <a:cubicBezTo>
                    <a:pt x="28" y="0"/>
                    <a:pt x="27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3" name="Freeform 1496"/>
            <p:cNvSpPr>
              <a:spLocks/>
            </p:cNvSpPr>
            <p:nvPr userDrawn="1"/>
          </p:nvSpPr>
          <p:spPr bwMode="auto">
            <a:xfrm>
              <a:off x="7429705" y="384457"/>
              <a:ext cx="138919" cy="243517"/>
            </a:xfrm>
            <a:custGeom>
              <a:avLst/>
              <a:gdLst>
                <a:gd name="T0" fmla="*/ 27 w 36"/>
                <a:gd name="T1" fmla="*/ 0 h 63"/>
                <a:gd name="T2" fmla="*/ 27 w 36"/>
                <a:gd name="T3" fmla="*/ 0 h 63"/>
                <a:gd name="T4" fmla="*/ 21 w 36"/>
                <a:gd name="T5" fmla="*/ 5 h 63"/>
                <a:gd name="T6" fmla="*/ 18 w 36"/>
                <a:gd name="T7" fmla="*/ 5 h 63"/>
                <a:gd name="T8" fmla="*/ 17 w 36"/>
                <a:gd name="T9" fmla="*/ 4 h 63"/>
                <a:gd name="T10" fmla="*/ 15 w 36"/>
                <a:gd name="T11" fmla="*/ 8 h 63"/>
                <a:gd name="T12" fmla="*/ 2 w 36"/>
                <a:gd name="T13" fmla="*/ 49 h 63"/>
                <a:gd name="T14" fmla="*/ 9 w 36"/>
                <a:gd name="T15" fmla="*/ 63 h 63"/>
                <a:gd name="T16" fmla="*/ 12 w 36"/>
                <a:gd name="T17" fmla="*/ 63 h 63"/>
                <a:gd name="T18" fmla="*/ 22 w 36"/>
                <a:gd name="T19" fmla="*/ 55 h 63"/>
                <a:gd name="T20" fmla="*/ 35 w 36"/>
                <a:gd name="T21" fmla="*/ 14 h 63"/>
                <a:gd name="T22" fmla="*/ 36 w 36"/>
                <a:gd name="T23" fmla="*/ 9 h 63"/>
                <a:gd name="T24" fmla="*/ 35 w 36"/>
                <a:gd name="T25" fmla="*/ 10 h 63"/>
                <a:gd name="T26" fmla="*/ 32 w 36"/>
                <a:gd name="T27" fmla="*/ 9 h 63"/>
                <a:gd name="T28" fmla="*/ 27 w 36"/>
                <a:gd name="T2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6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5" y="5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5"/>
                    <a:pt x="15" y="6"/>
                    <a:pt x="15" y="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5"/>
                    <a:pt x="3" y="61"/>
                    <a:pt x="9" y="63"/>
                  </a:cubicBezTo>
                  <a:cubicBezTo>
                    <a:pt x="10" y="63"/>
                    <a:pt x="11" y="63"/>
                    <a:pt x="12" y="63"/>
                  </a:cubicBezTo>
                  <a:cubicBezTo>
                    <a:pt x="17" y="63"/>
                    <a:pt x="21" y="60"/>
                    <a:pt x="22" y="5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1"/>
                    <a:pt x="36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0"/>
                    <a:pt x="33" y="9"/>
                    <a:pt x="32" y="9"/>
                  </a:cubicBezTo>
                  <a:cubicBezTo>
                    <a:pt x="26" y="7"/>
                    <a:pt x="27" y="1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4" name="Freeform 1497"/>
            <p:cNvSpPr>
              <a:spLocks/>
            </p:cNvSpPr>
            <p:nvPr userDrawn="1"/>
          </p:nvSpPr>
          <p:spPr bwMode="auto">
            <a:xfrm>
              <a:off x="7526131" y="418778"/>
              <a:ext cx="138919" cy="240248"/>
            </a:xfrm>
            <a:custGeom>
              <a:avLst/>
              <a:gdLst>
                <a:gd name="T0" fmla="*/ 30 w 36"/>
                <a:gd name="T1" fmla="*/ 0 h 62"/>
                <a:gd name="T2" fmla="*/ 23 w 36"/>
                <a:gd name="T3" fmla="*/ 5 h 62"/>
                <a:gd name="T4" fmla="*/ 21 w 36"/>
                <a:gd name="T5" fmla="*/ 5 h 62"/>
                <a:gd name="T6" fmla="*/ 17 w 36"/>
                <a:gd name="T7" fmla="*/ 3 h 62"/>
                <a:gd name="T8" fmla="*/ 15 w 36"/>
                <a:gd name="T9" fmla="*/ 7 h 62"/>
                <a:gd name="T10" fmla="*/ 2 w 36"/>
                <a:gd name="T11" fmla="*/ 48 h 62"/>
                <a:gd name="T12" fmla="*/ 9 w 36"/>
                <a:gd name="T13" fmla="*/ 62 h 62"/>
                <a:gd name="T14" fmla="*/ 12 w 36"/>
                <a:gd name="T15" fmla="*/ 62 h 62"/>
                <a:gd name="T16" fmla="*/ 23 w 36"/>
                <a:gd name="T17" fmla="*/ 54 h 62"/>
                <a:gd name="T18" fmla="*/ 36 w 36"/>
                <a:gd name="T19" fmla="*/ 13 h 62"/>
                <a:gd name="T20" fmla="*/ 36 w 36"/>
                <a:gd name="T21" fmla="*/ 9 h 62"/>
                <a:gd name="T22" fmla="*/ 35 w 36"/>
                <a:gd name="T23" fmla="*/ 9 h 62"/>
                <a:gd name="T24" fmla="*/ 30 w 36"/>
                <a:gd name="T25" fmla="*/ 0 h 62"/>
                <a:gd name="T26" fmla="*/ 30 w 36"/>
                <a:gd name="T2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62">
                  <a:moveTo>
                    <a:pt x="30" y="0"/>
                  </a:moveTo>
                  <a:cubicBezTo>
                    <a:pt x="30" y="1"/>
                    <a:pt x="28" y="5"/>
                    <a:pt x="23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6" y="4"/>
                    <a:pt x="16" y="5"/>
                    <a:pt x="15" y="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4"/>
                    <a:pt x="3" y="60"/>
                    <a:pt x="9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7" y="62"/>
                    <a:pt x="21" y="59"/>
                    <a:pt x="23" y="5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6" y="11"/>
                    <a:pt x="36" y="9"/>
                  </a:cubicBezTo>
                  <a:cubicBezTo>
                    <a:pt x="36" y="9"/>
                    <a:pt x="35" y="9"/>
                    <a:pt x="35" y="9"/>
                  </a:cubicBezTo>
                  <a:cubicBezTo>
                    <a:pt x="28" y="7"/>
                    <a:pt x="30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5" name="Freeform 1498"/>
            <p:cNvSpPr>
              <a:spLocks/>
            </p:cNvSpPr>
            <p:nvPr userDrawn="1"/>
          </p:nvSpPr>
          <p:spPr bwMode="auto">
            <a:xfrm>
              <a:off x="7120813" y="624705"/>
              <a:ext cx="142187" cy="243517"/>
            </a:xfrm>
            <a:custGeom>
              <a:avLst/>
              <a:gdLst>
                <a:gd name="T0" fmla="*/ 12 w 37"/>
                <a:gd name="T1" fmla="*/ 0 h 63"/>
                <a:gd name="T2" fmla="*/ 9 w 37"/>
                <a:gd name="T3" fmla="*/ 1 h 63"/>
                <a:gd name="T4" fmla="*/ 2 w 37"/>
                <a:gd name="T5" fmla="*/ 14 h 63"/>
                <a:gd name="T6" fmla="*/ 15 w 37"/>
                <a:gd name="T7" fmla="*/ 56 h 63"/>
                <a:gd name="T8" fmla="*/ 26 w 37"/>
                <a:gd name="T9" fmla="*/ 63 h 63"/>
                <a:gd name="T10" fmla="*/ 29 w 37"/>
                <a:gd name="T11" fmla="*/ 63 h 63"/>
                <a:gd name="T12" fmla="*/ 29 w 37"/>
                <a:gd name="T13" fmla="*/ 63 h 63"/>
                <a:gd name="T14" fmla="*/ 32 w 37"/>
                <a:gd name="T15" fmla="*/ 61 h 63"/>
                <a:gd name="T16" fmla="*/ 32 w 37"/>
                <a:gd name="T17" fmla="*/ 61 h 63"/>
                <a:gd name="T18" fmla="*/ 36 w 37"/>
                <a:gd name="T19" fmla="*/ 49 h 63"/>
                <a:gd name="T20" fmla="*/ 23 w 37"/>
                <a:gd name="T21" fmla="*/ 8 h 63"/>
                <a:gd name="T22" fmla="*/ 12 w 37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63">
                  <a:moveTo>
                    <a:pt x="12" y="0"/>
                  </a:moveTo>
                  <a:cubicBezTo>
                    <a:pt x="11" y="0"/>
                    <a:pt x="10" y="0"/>
                    <a:pt x="9" y="1"/>
                  </a:cubicBezTo>
                  <a:cubicBezTo>
                    <a:pt x="3" y="2"/>
                    <a:pt x="0" y="8"/>
                    <a:pt x="2" y="14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0"/>
                    <a:pt x="21" y="63"/>
                    <a:pt x="26" y="63"/>
                  </a:cubicBezTo>
                  <a:cubicBezTo>
                    <a:pt x="27" y="63"/>
                    <a:pt x="28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5" y="59"/>
                    <a:pt x="37" y="54"/>
                    <a:pt x="36" y="4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3"/>
                    <a:pt x="17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6" name="Freeform 1499"/>
            <p:cNvSpPr>
              <a:spLocks/>
            </p:cNvSpPr>
            <p:nvPr userDrawn="1"/>
          </p:nvSpPr>
          <p:spPr bwMode="auto">
            <a:xfrm>
              <a:off x="7024388" y="655757"/>
              <a:ext cx="142187" cy="243517"/>
            </a:xfrm>
            <a:custGeom>
              <a:avLst/>
              <a:gdLst>
                <a:gd name="T0" fmla="*/ 12 w 37"/>
                <a:gd name="T1" fmla="*/ 0 h 63"/>
                <a:gd name="T2" fmla="*/ 9 w 37"/>
                <a:gd name="T3" fmla="*/ 1 h 63"/>
                <a:gd name="T4" fmla="*/ 2 w 37"/>
                <a:gd name="T5" fmla="*/ 14 h 63"/>
                <a:gd name="T6" fmla="*/ 15 w 37"/>
                <a:gd name="T7" fmla="*/ 56 h 63"/>
                <a:gd name="T8" fmla="*/ 25 w 37"/>
                <a:gd name="T9" fmla="*/ 63 h 63"/>
                <a:gd name="T10" fmla="*/ 29 w 37"/>
                <a:gd name="T11" fmla="*/ 63 h 63"/>
                <a:gd name="T12" fmla="*/ 36 w 37"/>
                <a:gd name="T13" fmla="*/ 49 h 63"/>
                <a:gd name="T14" fmla="*/ 22 w 37"/>
                <a:gd name="T15" fmla="*/ 8 h 63"/>
                <a:gd name="T16" fmla="*/ 12 w 37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63">
                  <a:moveTo>
                    <a:pt x="12" y="0"/>
                  </a:moveTo>
                  <a:cubicBezTo>
                    <a:pt x="11" y="0"/>
                    <a:pt x="10" y="0"/>
                    <a:pt x="9" y="1"/>
                  </a:cubicBezTo>
                  <a:cubicBezTo>
                    <a:pt x="3" y="2"/>
                    <a:pt x="0" y="8"/>
                    <a:pt x="2" y="14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60"/>
                    <a:pt x="21" y="63"/>
                    <a:pt x="25" y="63"/>
                  </a:cubicBezTo>
                  <a:cubicBezTo>
                    <a:pt x="26" y="63"/>
                    <a:pt x="27" y="63"/>
                    <a:pt x="29" y="63"/>
                  </a:cubicBezTo>
                  <a:cubicBezTo>
                    <a:pt x="34" y="61"/>
                    <a:pt x="37" y="55"/>
                    <a:pt x="36" y="4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3"/>
                    <a:pt x="17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7" name="Freeform 1500"/>
            <p:cNvSpPr>
              <a:spLocks/>
            </p:cNvSpPr>
            <p:nvPr userDrawn="1"/>
          </p:nvSpPr>
          <p:spPr bwMode="auto">
            <a:xfrm>
              <a:off x="7050537" y="384457"/>
              <a:ext cx="138919" cy="243517"/>
            </a:xfrm>
            <a:custGeom>
              <a:avLst/>
              <a:gdLst>
                <a:gd name="T0" fmla="*/ 9 w 36"/>
                <a:gd name="T1" fmla="*/ 0 h 63"/>
                <a:gd name="T2" fmla="*/ 4 w 36"/>
                <a:gd name="T3" fmla="*/ 9 h 63"/>
                <a:gd name="T4" fmla="*/ 1 w 36"/>
                <a:gd name="T5" fmla="*/ 10 h 63"/>
                <a:gd name="T6" fmla="*/ 0 w 36"/>
                <a:gd name="T7" fmla="*/ 9 h 63"/>
                <a:gd name="T8" fmla="*/ 0 w 36"/>
                <a:gd name="T9" fmla="*/ 14 h 63"/>
                <a:gd name="T10" fmla="*/ 13 w 36"/>
                <a:gd name="T11" fmla="*/ 55 h 63"/>
                <a:gd name="T12" fmla="*/ 24 w 36"/>
                <a:gd name="T13" fmla="*/ 63 h 63"/>
                <a:gd name="T14" fmla="*/ 27 w 36"/>
                <a:gd name="T15" fmla="*/ 63 h 63"/>
                <a:gd name="T16" fmla="*/ 34 w 36"/>
                <a:gd name="T17" fmla="*/ 49 h 63"/>
                <a:gd name="T18" fmla="*/ 21 w 36"/>
                <a:gd name="T19" fmla="*/ 8 h 63"/>
                <a:gd name="T20" fmla="*/ 19 w 36"/>
                <a:gd name="T21" fmla="*/ 4 h 63"/>
                <a:gd name="T22" fmla="*/ 18 w 36"/>
                <a:gd name="T23" fmla="*/ 5 h 63"/>
                <a:gd name="T24" fmla="*/ 15 w 36"/>
                <a:gd name="T25" fmla="*/ 5 h 63"/>
                <a:gd name="T26" fmla="*/ 9 w 36"/>
                <a:gd name="T27" fmla="*/ 0 h 63"/>
                <a:gd name="T28" fmla="*/ 9 w 36"/>
                <a:gd name="T2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63">
                  <a:moveTo>
                    <a:pt x="9" y="0"/>
                  </a:moveTo>
                  <a:cubicBezTo>
                    <a:pt x="9" y="1"/>
                    <a:pt x="10" y="7"/>
                    <a:pt x="4" y="9"/>
                  </a:cubicBezTo>
                  <a:cubicBezTo>
                    <a:pt x="3" y="9"/>
                    <a:pt x="2" y="10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5" y="60"/>
                    <a:pt x="19" y="63"/>
                    <a:pt x="24" y="63"/>
                  </a:cubicBezTo>
                  <a:cubicBezTo>
                    <a:pt x="25" y="63"/>
                    <a:pt x="26" y="63"/>
                    <a:pt x="27" y="63"/>
                  </a:cubicBezTo>
                  <a:cubicBezTo>
                    <a:pt x="33" y="61"/>
                    <a:pt x="36" y="55"/>
                    <a:pt x="34" y="4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6"/>
                    <a:pt x="20" y="5"/>
                    <a:pt x="19" y="4"/>
                  </a:cubicBezTo>
                  <a:cubicBezTo>
                    <a:pt x="19" y="4"/>
                    <a:pt x="18" y="5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1" y="5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8" name="Freeform 1501"/>
            <p:cNvSpPr>
              <a:spLocks/>
            </p:cNvSpPr>
            <p:nvPr userDrawn="1"/>
          </p:nvSpPr>
          <p:spPr bwMode="auto">
            <a:xfrm>
              <a:off x="6950843" y="418778"/>
              <a:ext cx="142187" cy="240248"/>
            </a:xfrm>
            <a:custGeom>
              <a:avLst/>
              <a:gdLst>
                <a:gd name="T0" fmla="*/ 7 w 37"/>
                <a:gd name="T1" fmla="*/ 0 h 62"/>
                <a:gd name="T2" fmla="*/ 7 w 37"/>
                <a:gd name="T3" fmla="*/ 0 h 62"/>
                <a:gd name="T4" fmla="*/ 2 w 37"/>
                <a:gd name="T5" fmla="*/ 9 h 62"/>
                <a:gd name="T6" fmla="*/ 1 w 37"/>
                <a:gd name="T7" fmla="*/ 9 h 62"/>
                <a:gd name="T8" fmla="*/ 1 w 37"/>
                <a:gd name="T9" fmla="*/ 13 h 62"/>
                <a:gd name="T10" fmla="*/ 14 w 37"/>
                <a:gd name="T11" fmla="*/ 54 h 62"/>
                <a:gd name="T12" fmla="*/ 25 w 37"/>
                <a:gd name="T13" fmla="*/ 62 h 62"/>
                <a:gd name="T14" fmla="*/ 28 w 37"/>
                <a:gd name="T15" fmla="*/ 62 h 62"/>
                <a:gd name="T16" fmla="*/ 35 w 37"/>
                <a:gd name="T17" fmla="*/ 48 h 62"/>
                <a:gd name="T18" fmla="*/ 22 w 37"/>
                <a:gd name="T19" fmla="*/ 7 h 62"/>
                <a:gd name="T20" fmla="*/ 19 w 37"/>
                <a:gd name="T21" fmla="*/ 3 h 62"/>
                <a:gd name="T22" fmla="*/ 16 w 37"/>
                <a:gd name="T23" fmla="*/ 5 h 62"/>
                <a:gd name="T24" fmla="*/ 13 w 37"/>
                <a:gd name="T25" fmla="*/ 5 h 62"/>
                <a:gd name="T26" fmla="*/ 7 w 37"/>
                <a:gd name="T2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6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9" y="7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11"/>
                    <a:pt x="1" y="12"/>
                    <a:pt x="1" y="13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9"/>
                    <a:pt x="20" y="62"/>
                    <a:pt x="25" y="62"/>
                  </a:cubicBezTo>
                  <a:cubicBezTo>
                    <a:pt x="26" y="62"/>
                    <a:pt x="27" y="62"/>
                    <a:pt x="28" y="62"/>
                  </a:cubicBezTo>
                  <a:cubicBezTo>
                    <a:pt x="34" y="60"/>
                    <a:pt x="37" y="54"/>
                    <a:pt x="35" y="4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5"/>
                    <a:pt x="20" y="4"/>
                    <a:pt x="19" y="3"/>
                  </a:cubicBezTo>
                  <a:cubicBezTo>
                    <a:pt x="19" y="3"/>
                    <a:pt x="18" y="4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9" y="5"/>
                    <a:pt x="7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9" name="Freeform 1502"/>
            <p:cNvSpPr>
              <a:spLocks/>
            </p:cNvSpPr>
            <p:nvPr userDrawn="1"/>
          </p:nvSpPr>
          <p:spPr bwMode="auto">
            <a:xfrm>
              <a:off x="7248292" y="925423"/>
              <a:ext cx="127479" cy="89888"/>
            </a:xfrm>
            <a:custGeom>
              <a:avLst/>
              <a:gdLst>
                <a:gd name="T0" fmla="*/ 78 w 78"/>
                <a:gd name="T1" fmla="*/ 0 h 55"/>
                <a:gd name="T2" fmla="*/ 73 w 78"/>
                <a:gd name="T3" fmla="*/ 5 h 55"/>
                <a:gd name="T4" fmla="*/ 2 w 78"/>
                <a:gd name="T5" fmla="*/ 5 h 55"/>
                <a:gd name="T6" fmla="*/ 0 w 78"/>
                <a:gd name="T7" fmla="*/ 0 h 55"/>
                <a:gd name="T8" fmla="*/ 0 w 78"/>
                <a:gd name="T9" fmla="*/ 55 h 55"/>
                <a:gd name="T10" fmla="*/ 5 w 78"/>
                <a:gd name="T11" fmla="*/ 55 h 55"/>
                <a:gd name="T12" fmla="*/ 7 w 78"/>
                <a:gd name="T13" fmla="*/ 55 h 55"/>
                <a:gd name="T14" fmla="*/ 14 w 78"/>
                <a:gd name="T15" fmla="*/ 55 h 55"/>
                <a:gd name="T16" fmla="*/ 14 w 78"/>
                <a:gd name="T17" fmla="*/ 38 h 55"/>
                <a:gd name="T18" fmla="*/ 7 w 78"/>
                <a:gd name="T19" fmla="*/ 38 h 55"/>
                <a:gd name="T20" fmla="*/ 7 w 78"/>
                <a:gd name="T21" fmla="*/ 24 h 55"/>
                <a:gd name="T22" fmla="*/ 14 w 78"/>
                <a:gd name="T23" fmla="*/ 24 h 55"/>
                <a:gd name="T24" fmla="*/ 14 w 78"/>
                <a:gd name="T25" fmla="*/ 22 h 55"/>
                <a:gd name="T26" fmla="*/ 7 w 78"/>
                <a:gd name="T27" fmla="*/ 22 h 55"/>
                <a:gd name="T28" fmla="*/ 7 w 78"/>
                <a:gd name="T29" fmla="*/ 7 h 55"/>
                <a:gd name="T30" fmla="*/ 14 w 78"/>
                <a:gd name="T31" fmla="*/ 7 h 55"/>
                <a:gd name="T32" fmla="*/ 14 w 78"/>
                <a:gd name="T33" fmla="*/ 5 h 55"/>
                <a:gd name="T34" fmla="*/ 64 w 78"/>
                <a:gd name="T35" fmla="*/ 5 h 55"/>
                <a:gd name="T36" fmla="*/ 64 w 78"/>
                <a:gd name="T37" fmla="*/ 7 h 55"/>
                <a:gd name="T38" fmla="*/ 71 w 78"/>
                <a:gd name="T39" fmla="*/ 7 h 55"/>
                <a:gd name="T40" fmla="*/ 71 w 78"/>
                <a:gd name="T41" fmla="*/ 22 h 55"/>
                <a:gd name="T42" fmla="*/ 64 w 78"/>
                <a:gd name="T43" fmla="*/ 22 h 55"/>
                <a:gd name="T44" fmla="*/ 64 w 78"/>
                <a:gd name="T45" fmla="*/ 24 h 55"/>
                <a:gd name="T46" fmla="*/ 71 w 78"/>
                <a:gd name="T47" fmla="*/ 24 h 55"/>
                <a:gd name="T48" fmla="*/ 71 w 78"/>
                <a:gd name="T49" fmla="*/ 38 h 55"/>
                <a:gd name="T50" fmla="*/ 64 w 78"/>
                <a:gd name="T51" fmla="*/ 38 h 55"/>
                <a:gd name="T52" fmla="*/ 64 w 78"/>
                <a:gd name="T53" fmla="*/ 55 h 55"/>
                <a:gd name="T54" fmla="*/ 68 w 78"/>
                <a:gd name="T55" fmla="*/ 55 h 55"/>
                <a:gd name="T56" fmla="*/ 68 w 78"/>
                <a:gd name="T57" fmla="*/ 55 h 55"/>
                <a:gd name="T58" fmla="*/ 78 w 78"/>
                <a:gd name="T59" fmla="*/ 55 h 55"/>
                <a:gd name="T60" fmla="*/ 78 w 78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55">
                  <a:moveTo>
                    <a:pt x="78" y="0"/>
                  </a:moveTo>
                  <a:lnTo>
                    <a:pt x="73" y="5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55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14" y="55"/>
                  </a:lnTo>
                  <a:lnTo>
                    <a:pt x="14" y="38"/>
                  </a:lnTo>
                  <a:lnTo>
                    <a:pt x="7" y="38"/>
                  </a:lnTo>
                  <a:lnTo>
                    <a:pt x="7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71" y="7"/>
                  </a:lnTo>
                  <a:lnTo>
                    <a:pt x="71" y="22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71" y="24"/>
                  </a:lnTo>
                  <a:lnTo>
                    <a:pt x="71" y="38"/>
                  </a:lnTo>
                  <a:lnTo>
                    <a:pt x="64" y="38"/>
                  </a:lnTo>
                  <a:lnTo>
                    <a:pt x="64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78" y="55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0" name="Freeform 1503"/>
            <p:cNvSpPr>
              <a:spLocks/>
            </p:cNvSpPr>
            <p:nvPr userDrawn="1"/>
          </p:nvSpPr>
          <p:spPr bwMode="auto">
            <a:xfrm>
              <a:off x="7248292" y="925423"/>
              <a:ext cx="127479" cy="89888"/>
            </a:xfrm>
            <a:custGeom>
              <a:avLst/>
              <a:gdLst>
                <a:gd name="T0" fmla="*/ 78 w 78"/>
                <a:gd name="T1" fmla="*/ 0 h 55"/>
                <a:gd name="T2" fmla="*/ 73 w 78"/>
                <a:gd name="T3" fmla="*/ 5 h 55"/>
                <a:gd name="T4" fmla="*/ 2 w 78"/>
                <a:gd name="T5" fmla="*/ 5 h 55"/>
                <a:gd name="T6" fmla="*/ 0 w 78"/>
                <a:gd name="T7" fmla="*/ 0 h 55"/>
                <a:gd name="T8" fmla="*/ 0 w 78"/>
                <a:gd name="T9" fmla="*/ 55 h 55"/>
                <a:gd name="T10" fmla="*/ 5 w 78"/>
                <a:gd name="T11" fmla="*/ 55 h 55"/>
                <a:gd name="T12" fmla="*/ 7 w 78"/>
                <a:gd name="T13" fmla="*/ 55 h 55"/>
                <a:gd name="T14" fmla="*/ 14 w 78"/>
                <a:gd name="T15" fmla="*/ 55 h 55"/>
                <a:gd name="T16" fmla="*/ 14 w 78"/>
                <a:gd name="T17" fmla="*/ 38 h 55"/>
                <a:gd name="T18" fmla="*/ 7 w 78"/>
                <a:gd name="T19" fmla="*/ 38 h 55"/>
                <a:gd name="T20" fmla="*/ 7 w 78"/>
                <a:gd name="T21" fmla="*/ 24 h 55"/>
                <a:gd name="T22" fmla="*/ 14 w 78"/>
                <a:gd name="T23" fmla="*/ 24 h 55"/>
                <a:gd name="T24" fmla="*/ 14 w 78"/>
                <a:gd name="T25" fmla="*/ 22 h 55"/>
                <a:gd name="T26" fmla="*/ 7 w 78"/>
                <a:gd name="T27" fmla="*/ 22 h 55"/>
                <a:gd name="T28" fmla="*/ 7 w 78"/>
                <a:gd name="T29" fmla="*/ 7 h 55"/>
                <a:gd name="T30" fmla="*/ 14 w 78"/>
                <a:gd name="T31" fmla="*/ 7 h 55"/>
                <a:gd name="T32" fmla="*/ 14 w 78"/>
                <a:gd name="T33" fmla="*/ 5 h 55"/>
                <a:gd name="T34" fmla="*/ 64 w 78"/>
                <a:gd name="T35" fmla="*/ 5 h 55"/>
                <a:gd name="T36" fmla="*/ 64 w 78"/>
                <a:gd name="T37" fmla="*/ 7 h 55"/>
                <a:gd name="T38" fmla="*/ 71 w 78"/>
                <a:gd name="T39" fmla="*/ 7 h 55"/>
                <a:gd name="T40" fmla="*/ 71 w 78"/>
                <a:gd name="T41" fmla="*/ 22 h 55"/>
                <a:gd name="T42" fmla="*/ 64 w 78"/>
                <a:gd name="T43" fmla="*/ 22 h 55"/>
                <a:gd name="T44" fmla="*/ 64 w 78"/>
                <a:gd name="T45" fmla="*/ 24 h 55"/>
                <a:gd name="T46" fmla="*/ 71 w 78"/>
                <a:gd name="T47" fmla="*/ 24 h 55"/>
                <a:gd name="T48" fmla="*/ 71 w 78"/>
                <a:gd name="T49" fmla="*/ 38 h 55"/>
                <a:gd name="T50" fmla="*/ 64 w 78"/>
                <a:gd name="T51" fmla="*/ 38 h 55"/>
                <a:gd name="T52" fmla="*/ 64 w 78"/>
                <a:gd name="T53" fmla="*/ 55 h 55"/>
                <a:gd name="T54" fmla="*/ 68 w 78"/>
                <a:gd name="T55" fmla="*/ 55 h 55"/>
                <a:gd name="T56" fmla="*/ 68 w 78"/>
                <a:gd name="T57" fmla="*/ 55 h 55"/>
                <a:gd name="T58" fmla="*/ 78 w 78"/>
                <a:gd name="T59" fmla="*/ 55 h 55"/>
                <a:gd name="T60" fmla="*/ 78 w 78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55">
                  <a:moveTo>
                    <a:pt x="78" y="0"/>
                  </a:moveTo>
                  <a:lnTo>
                    <a:pt x="73" y="5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55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14" y="55"/>
                  </a:lnTo>
                  <a:lnTo>
                    <a:pt x="14" y="38"/>
                  </a:lnTo>
                  <a:lnTo>
                    <a:pt x="7" y="38"/>
                  </a:lnTo>
                  <a:lnTo>
                    <a:pt x="7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71" y="7"/>
                  </a:lnTo>
                  <a:lnTo>
                    <a:pt x="71" y="22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71" y="24"/>
                  </a:lnTo>
                  <a:lnTo>
                    <a:pt x="71" y="38"/>
                  </a:lnTo>
                  <a:lnTo>
                    <a:pt x="64" y="38"/>
                  </a:lnTo>
                  <a:lnTo>
                    <a:pt x="64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78" y="55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1" name="Freeform 1504"/>
            <p:cNvSpPr>
              <a:spLocks/>
            </p:cNvSpPr>
            <p:nvPr userDrawn="1"/>
          </p:nvSpPr>
          <p:spPr bwMode="auto">
            <a:xfrm>
              <a:off x="7220509" y="860051"/>
              <a:ext cx="178143" cy="73545"/>
            </a:xfrm>
            <a:custGeom>
              <a:avLst/>
              <a:gdLst>
                <a:gd name="T0" fmla="*/ 14 w 109"/>
                <a:gd name="T1" fmla="*/ 0 h 45"/>
                <a:gd name="T2" fmla="*/ 7 w 109"/>
                <a:gd name="T3" fmla="*/ 5 h 45"/>
                <a:gd name="T4" fmla="*/ 0 w 109"/>
                <a:gd name="T5" fmla="*/ 7 h 45"/>
                <a:gd name="T6" fmla="*/ 17 w 109"/>
                <a:gd name="T7" fmla="*/ 40 h 45"/>
                <a:gd name="T8" fmla="*/ 19 w 109"/>
                <a:gd name="T9" fmla="*/ 45 h 45"/>
                <a:gd name="T10" fmla="*/ 90 w 109"/>
                <a:gd name="T11" fmla="*/ 45 h 45"/>
                <a:gd name="T12" fmla="*/ 95 w 109"/>
                <a:gd name="T13" fmla="*/ 40 h 45"/>
                <a:gd name="T14" fmla="*/ 109 w 109"/>
                <a:gd name="T15" fmla="*/ 7 h 45"/>
                <a:gd name="T16" fmla="*/ 102 w 109"/>
                <a:gd name="T17" fmla="*/ 5 h 45"/>
                <a:gd name="T18" fmla="*/ 97 w 109"/>
                <a:gd name="T19" fmla="*/ 2 h 45"/>
                <a:gd name="T20" fmla="*/ 95 w 109"/>
                <a:gd name="T21" fmla="*/ 0 h 45"/>
                <a:gd name="T22" fmla="*/ 83 w 109"/>
                <a:gd name="T23" fmla="*/ 31 h 45"/>
                <a:gd name="T24" fmla="*/ 29 w 109"/>
                <a:gd name="T25" fmla="*/ 31 h 45"/>
                <a:gd name="T26" fmla="*/ 14 w 109"/>
                <a:gd name="T27" fmla="*/ 0 h 45"/>
                <a:gd name="T28" fmla="*/ 14 w 109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45">
                  <a:moveTo>
                    <a:pt x="14" y="0"/>
                  </a:moveTo>
                  <a:lnTo>
                    <a:pt x="7" y="5"/>
                  </a:lnTo>
                  <a:lnTo>
                    <a:pt x="0" y="7"/>
                  </a:lnTo>
                  <a:lnTo>
                    <a:pt x="17" y="40"/>
                  </a:lnTo>
                  <a:lnTo>
                    <a:pt x="19" y="45"/>
                  </a:lnTo>
                  <a:lnTo>
                    <a:pt x="90" y="45"/>
                  </a:lnTo>
                  <a:lnTo>
                    <a:pt x="95" y="40"/>
                  </a:lnTo>
                  <a:lnTo>
                    <a:pt x="109" y="7"/>
                  </a:lnTo>
                  <a:lnTo>
                    <a:pt x="102" y="5"/>
                  </a:lnTo>
                  <a:lnTo>
                    <a:pt x="97" y="2"/>
                  </a:lnTo>
                  <a:lnTo>
                    <a:pt x="95" y="0"/>
                  </a:lnTo>
                  <a:lnTo>
                    <a:pt x="83" y="31"/>
                  </a:lnTo>
                  <a:lnTo>
                    <a:pt x="29" y="31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2" name="Freeform 1505"/>
            <p:cNvSpPr>
              <a:spLocks/>
            </p:cNvSpPr>
            <p:nvPr userDrawn="1"/>
          </p:nvSpPr>
          <p:spPr bwMode="auto">
            <a:xfrm>
              <a:off x="7220509" y="860051"/>
              <a:ext cx="178143" cy="73545"/>
            </a:xfrm>
            <a:custGeom>
              <a:avLst/>
              <a:gdLst>
                <a:gd name="T0" fmla="*/ 14 w 109"/>
                <a:gd name="T1" fmla="*/ 0 h 45"/>
                <a:gd name="T2" fmla="*/ 7 w 109"/>
                <a:gd name="T3" fmla="*/ 5 h 45"/>
                <a:gd name="T4" fmla="*/ 0 w 109"/>
                <a:gd name="T5" fmla="*/ 7 h 45"/>
                <a:gd name="T6" fmla="*/ 17 w 109"/>
                <a:gd name="T7" fmla="*/ 40 h 45"/>
                <a:gd name="T8" fmla="*/ 19 w 109"/>
                <a:gd name="T9" fmla="*/ 45 h 45"/>
                <a:gd name="T10" fmla="*/ 90 w 109"/>
                <a:gd name="T11" fmla="*/ 45 h 45"/>
                <a:gd name="T12" fmla="*/ 95 w 109"/>
                <a:gd name="T13" fmla="*/ 40 h 45"/>
                <a:gd name="T14" fmla="*/ 109 w 109"/>
                <a:gd name="T15" fmla="*/ 7 h 45"/>
                <a:gd name="T16" fmla="*/ 102 w 109"/>
                <a:gd name="T17" fmla="*/ 5 h 45"/>
                <a:gd name="T18" fmla="*/ 97 w 109"/>
                <a:gd name="T19" fmla="*/ 2 h 45"/>
                <a:gd name="T20" fmla="*/ 95 w 109"/>
                <a:gd name="T21" fmla="*/ 0 h 45"/>
                <a:gd name="T22" fmla="*/ 83 w 109"/>
                <a:gd name="T23" fmla="*/ 31 h 45"/>
                <a:gd name="T24" fmla="*/ 29 w 109"/>
                <a:gd name="T25" fmla="*/ 31 h 45"/>
                <a:gd name="T26" fmla="*/ 14 w 109"/>
                <a:gd name="T27" fmla="*/ 0 h 45"/>
                <a:gd name="T28" fmla="*/ 14 w 109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45">
                  <a:moveTo>
                    <a:pt x="14" y="0"/>
                  </a:moveTo>
                  <a:lnTo>
                    <a:pt x="7" y="5"/>
                  </a:lnTo>
                  <a:lnTo>
                    <a:pt x="0" y="7"/>
                  </a:lnTo>
                  <a:lnTo>
                    <a:pt x="17" y="40"/>
                  </a:lnTo>
                  <a:lnTo>
                    <a:pt x="19" y="45"/>
                  </a:lnTo>
                  <a:lnTo>
                    <a:pt x="90" y="45"/>
                  </a:lnTo>
                  <a:lnTo>
                    <a:pt x="95" y="40"/>
                  </a:lnTo>
                  <a:lnTo>
                    <a:pt x="109" y="7"/>
                  </a:lnTo>
                  <a:lnTo>
                    <a:pt x="102" y="5"/>
                  </a:lnTo>
                  <a:lnTo>
                    <a:pt x="97" y="2"/>
                  </a:lnTo>
                  <a:lnTo>
                    <a:pt x="95" y="0"/>
                  </a:lnTo>
                  <a:lnTo>
                    <a:pt x="83" y="31"/>
                  </a:lnTo>
                  <a:lnTo>
                    <a:pt x="29" y="31"/>
                  </a:lnTo>
                  <a:lnTo>
                    <a:pt x="14" y="0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3" name="Freeform 1506"/>
            <p:cNvSpPr>
              <a:spLocks/>
            </p:cNvSpPr>
            <p:nvPr userDrawn="1"/>
          </p:nvSpPr>
          <p:spPr bwMode="auto">
            <a:xfrm>
              <a:off x="7259733" y="936864"/>
              <a:ext cx="104598" cy="24516"/>
            </a:xfrm>
            <a:custGeom>
              <a:avLst/>
              <a:gdLst>
                <a:gd name="T0" fmla="*/ 64 w 64"/>
                <a:gd name="T1" fmla="*/ 0 h 15"/>
                <a:gd name="T2" fmla="*/ 57 w 64"/>
                <a:gd name="T3" fmla="*/ 0 h 15"/>
                <a:gd name="T4" fmla="*/ 7 w 64"/>
                <a:gd name="T5" fmla="*/ 0 h 15"/>
                <a:gd name="T6" fmla="*/ 0 w 64"/>
                <a:gd name="T7" fmla="*/ 0 h 15"/>
                <a:gd name="T8" fmla="*/ 0 w 64"/>
                <a:gd name="T9" fmla="*/ 15 h 15"/>
                <a:gd name="T10" fmla="*/ 7 w 64"/>
                <a:gd name="T11" fmla="*/ 15 h 15"/>
                <a:gd name="T12" fmla="*/ 57 w 64"/>
                <a:gd name="T13" fmla="*/ 15 h 15"/>
                <a:gd name="T14" fmla="*/ 64 w 64"/>
                <a:gd name="T15" fmla="*/ 15 h 15"/>
                <a:gd name="T16" fmla="*/ 64 w 6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5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4" name="Freeform 1507"/>
            <p:cNvSpPr>
              <a:spLocks/>
            </p:cNvSpPr>
            <p:nvPr userDrawn="1"/>
          </p:nvSpPr>
          <p:spPr bwMode="auto">
            <a:xfrm>
              <a:off x="7259733" y="936864"/>
              <a:ext cx="104598" cy="24516"/>
            </a:xfrm>
            <a:custGeom>
              <a:avLst/>
              <a:gdLst>
                <a:gd name="T0" fmla="*/ 64 w 64"/>
                <a:gd name="T1" fmla="*/ 0 h 15"/>
                <a:gd name="T2" fmla="*/ 57 w 64"/>
                <a:gd name="T3" fmla="*/ 0 h 15"/>
                <a:gd name="T4" fmla="*/ 7 w 64"/>
                <a:gd name="T5" fmla="*/ 0 h 15"/>
                <a:gd name="T6" fmla="*/ 0 w 64"/>
                <a:gd name="T7" fmla="*/ 0 h 15"/>
                <a:gd name="T8" fmla="*/ 0 w 64"/>
                <a:gd name="T9" fmla="*/ 15 h 15"/>
                <a:gd name="T10" fmla="*/ 7 w 64"/>
                <a:gd name="T11" fmla="*/ 15 h 15"/>
                <a:gd name="T12" fmla="*/ 57 w 64"/>
                <a:gd name="T13" fmla="*/ 15 h 15"/>
                <a:gd name="T14" fmla="*/ 64 w 64"/>
                <a:gd name="T15" fmla="*/ 15 h 15"/>
                <a:gd name="T16" fmla="*/ 64 w 6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5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5" name="Freeform 1508"/>
            <p:cNvSpPr>
              <a:spLocks/>
            </p:cNvSpPr>
            <p:nvPr userDrawn="1"/>
          </p:nvSpPr>
          <p:spPr bwMode="auto">
            <a:xfrm>
              <a:off x="7259733" y="964649"/>
              <a:ext cx="104598" cy="22881"/>
            </a:xfrm>
            <a:custGeom>
              <a:avLst/>
              <a:gdLst>
                <a:gd name="T0" fmla="*/ 64 w 64"/>
                <a:gd name="T1" fmla="*/ 0 h 14"/>
                <a:gd name="T2" fmla="*/ 57 w 64"/>
                <a:gd name="T3" fmla="*/ 0 h 14"/>
                <a:gd name="T4" fmla="*/ 7 w 64"/>
                <a:gd name="T5" fmla="*/ 0 h 14"/>
                <a:gd name="T6" fmla="*/ 0 w 64"/>
                <a:gd name="T7" fmla="*/ 0 h 14"/>
                <a:gd name="T8" fmla="*/ 0 w 64"/>
                <a:gd name="T9" fmla="*/ 14 h 14"/>
                <a:gd name="T10" fmla="*/ 7 w 64"/>
                <a:gd name="T11" fmla="*/ 14 h 14"/>
                <a:gd name="T12" fmla="*/ 57 w 64"/>
                <a:gd name="T13" fmla="*/ 14 h 14"/>
                <a:gd name="T14" fmla="*/ 64 w 64"/>
                <a:gd name="T15" fmla="*/ 14 h 14"/>
                <a:gd name="T16" fmla="*/ 64 w 6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4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6" name="Freeform 1509"/>
            <p:cNvSpPr>
              <a:spLocks/>
            </p:cNvSpPr>
            <p:nvPr userDrawn="1"/>
          </p:nvSpPr>
          <p:spPr bwMode="auto">
            <a:xfrm>
              <a:off x="7259733" y="964649"/>
              <a:ext cx="104598" cy="22881"/>
            </a:xfrm>
            <a:custGeom>
              <a:avLst/>
              <a:gdLst>
                <a:gd name="T0" fmla="*/ 64 w 64"/>
                <a:gd name="T1" fmla="*/ 0 h 14"/>
                <a:gd name="T2" fmla="*/ 57 w 64"/>
                <a:gd name="T3" fmla="*/ 0 h 14"/>
                <a:gd name="T4" fmla="*/ 7 w 64"/>
                <a:gd name="T5" fmla="*/ 0 h 14"/>
                <a:gd name="T6" fmla="*/ 0 w 64"/>
                <a:gd name="T7" fmla="*/ 0 h 14"/>
                <a:gd name="T8" fmla="*/ 0 w 64"/>
                <a:gd name="T9" fmla="*/ 14 h 14"/>
                <a:gd name="T10" fmla="*/ 7 w 64"/>
                <a:gd name="T11" fmla="*/ 14 h 14"/>
                <a:gd name="T12" fmla="*/ 57 w 64"/>
                <a:gd name="T13" fmla="*/ 14 h 14"/>
                <a:gd name="T14" fmla="*/ 64 w 64"/>
                <a:gd name="T15" fmla="*/ 14 h 14"/>
                <a:gd name="T16" fmla="*/ 64 w 6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4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</p:grpSp>
      <p:sp>
        <p:nvSpPr>
          <p:cNvPr id="2511" name="Rectangle 2510"/>
          <p:cNvSpPr/>
          <p:nvPr userDrawn="1"/>
        </p:nvSpPr>
        <p:spPr>
          <a:xfrm>
            <a:off x="3306282" y="3342438"/>
            <a:ext cx="8422169" cy="2534284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Front-line ovarian cancer</a:t>
            </a:r>
          </a:p>
          <a:p>
            <a:pPr fontAlgn="base">
              <a:spcBef>
                <a:spcPct val="0"/>
              </a:spcBef>
              <a:spcAft>
                <a:spcPts val="2400"/>
              </a:spcAft>
              <a:defRPr/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Can we do better?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Today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Tomorrow</a:t>
            </a:r>
          </a:p>
        </p:txBody>
      </p:sp>
      <p:sp>
        <p:nvSpPr>
          <p:cNvPr id="851" name="Rectangle 850"/>
          <p:cNvSpPr/>
          <p:nvPr userDrawn="1"/>
        </p:nvSpPr>
        <p:spPr>
          <a:xfrm>
            <a:off x="7567414" y="6400799"/>
            <a:ext cx="4161037" cy="292100"/>
          </a:xfrm>
          <a:prstGeom prst="rect">
            <a:avLst/>
          </a:prstGeom>
        </p:spPr>
        <p:txBody>
          <a:bodyPr wrap="square" lIns="0" anchor="b">
            <a:no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1067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</a:rPr>
              <a:t>This symposium is not intended for physicians practising in the USA</a:t>
            </a:r>
            <a:endParaRPr lang="en-GB" sz="1067" i="1" dirty="0">
              <a:solidFill>
                <a:srgbClr val="000000"/>
              </a:solidFill>
              <a:latin typeface="Imago" pitchFamily="2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57584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Holding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3" name="Picture 842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4"/>
          <a:stretch/>
        </p:blipFill>
        <p:spPr>
          <a:xfrm>
            <a:off x="-15434" y="0"/>
            <a:ext cx="12207435" cy="6858000"/>
          </a:xfrm>
          <a:prstGeom prst="rect">
            <a:avLst/>
          </a:prstGeom>
        </p:spPr>
      </p:pic>
      <p:sp>
        <p:nvSpPr>
          <p:cNvPr id="2507" name="Rectangle 2506"/>
          <p:cNvSpPr/>
          <p:nvPr userDrawn="1"/>
        </p:nvSpPr>
        <p:spPr>
          <a:xfrm>
            <a:off x="473712" y="113533"/>
            <a:ext cx="3628389" cy="424947"/>
          </a:xfrm>
          <a:prstGeom prst="rect">
            <a:avLst/>
          </a:prstGeom>
        </p:spPr>
        <p:txBody>
          <a:bodyPr wrap="square" lIns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1333" dirty="0">
                <a:solidFill>
                  <a:srgbClr val="FFFFFF"/>
                </a:solidFill>
                <a:ea typeface="MS PGothic" pitchFamily="34" charset="-128"/>
              </a:rPr>
              <a:t> IGCS 2016 Industry Satellite Symposium </a:t>
            </a:r>
            <a:endParaRPr lang="en-GB" sz="1333" i="1" dirty="0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1959" name="Freeform 1119"/>
          <p:cNvSpPr>
            <a:spLocks/>
          </p:cNvSpPr>
          <p:nvPr userDrawn="1"/>
        </p:nvSpPr>
        <p:spPr bwMode="auto">
          <a:xfrm>
            <a:off x="950825" y="1936724"/>
            <a:ext cx="1316325" cy="1318033"/>
          </a:xfrm>
          <a:custGeom>
            <a:avLst/>
            <a:gdLst>
              <a:gd name="T0" fmla="*/ 304 w 326"/>
              <a:gd name="T1" fmla="*/ 244 h 326"/>
              <a:gd name="T2" fmla="*/ 326 w 326"/>
              <a:gd name="T3" fmla="*/ 163 h 326"/>
              <a:gd name="T4" fmla="*/ 163 w 326"/>
              <a:gd name="T5" fmla="*/ 0 h 326"/>
              <a:gd name="T6" fmla="*/ 0 w 326"/>
              <a:gd name="T7" fmla="*/ 163 h 326"/>
              <a:gd name="T8" fmla="*/ 163 w 326"/>
              <a:gd name="T9" fmla="*/ 326 h 326"/>
              <a:gd name="T10" fmla="*/ 244 w 326"/>
              <a:gd name="T11" fmla="*/ 304 h 326"/>
              <a:gd name="T12" fmla="*/ 326 w 326"/>
              <a:gd name="T13" fmla="*/ 326 h 326"/>
              <a:gd name="T14" fmla="*/ 304 w 326"/>
              <a:gd name="T15" fmla="*/ 244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6" h="326">
                <a:moveTo>
                  <a:pt x="304" y="244"/>
                </a:moveTo>
                <a:cubicBezTo>
                  <a:pt x="318" y="220"/>
                  <a:pt x="326" y="193"/>
                  <a:pt x="326" y="163"/>
                </a:cubicBezTo>
                <a:cubicBezTo>
                  <a:pt x="326" y="73"/>
                  <a:pt x="253" y="0"/>
                  <a:pt x="163" y="0"/>
                </a:cubicBezTo>
                <a:cubicBezTo>
                  <a:pt x="73" y="0"/>
                  <a:pt x="0" y="73"/>
                  <a:pt x="0" y="163"/>
                </a:cubicBezTo>
                <a:cubicBezTo>
                  <a:pt x="0" y="253"/>
                  <a:pt x="73" y="326"/>
                  <a:pt x="163" y="326"/>
                </a:cubicBezTo>
                <a:cubicBezTo>
                  <a:pt x="193" y="326"/>
                  <a:pt x="220" y="318"/>
                  <a:pt x="244" y="304"/>
                </a:cubicBezTo>
                <a:cubicBezTo>
                  <a:pt x="326" y="326"/>
                  <a:pt x="326" y="326"/>
                  <a:pt x="326" y="326"/>
                </a:cubicBezTo>
                <a:lnTo>
                  <a:pt x="304" y="244"/>
                </a:lnTo>
                <a:close/>
              </a:path>
            </a:pathLst>
          </a:custGeom>
          <a:solidFill>
            <a:srgbClr val="D3DDF0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2" name="Freeform 1122"/>
          <p:cNvSpPr>
            <a:spLocks/>
          </p:cNvSpPr>
          <p:nvPr userDrawn="1"/>
        </p:nvSpPr>
        <p:spPr bwMode="auto">
          <a:xfrm>
            <a:off x="628145" y="1479169"/>
            <a:ext cx="916819" cy="921940"/>
          </a:xfrm>
          <a:custGeom>
            <a:avLst/>
            <a:gdLst>
              <a:gd name="T0" fmla="*/ 212 w 227"/>
              <a:gd name="T1" fmla="*/ 171 h 228"/>
              <a:gd name="T2" fmla="*/ 227 w 227"/>
              <a:gd name="T3" fmla="*/ 114 h 228"/>
              <a:gd name="T4" fmla="*/ 114 w 227"/>
              <a:gd name="T5" fmla="*/ 0 h 228"/>
              <a:gd name="T6" fmla="*/ 0 w 227"/>
              <a:gd name="T7" fmla="*/ 114 h 228"/>
              <a:gd name="T8" fmla="*/ 114 w 227"/>
              <a:gd name="T9" fmla="*/ 228 h 228"/>
              <a:gd name="T10" fmla="*/ 170 w 227"/>
              <a:gd name="T11" fmla="*/ 213 h 228"/>
              <a:gd name="T12" fmla="*/ 227 w 227"/>
              <a:gd name="T13" fmla="*/ 228 h 228"/>
              <a:gd name="T14" fmla="*/ 212 w 227"/>
              <a:gd name="T15" fmla="*/ 171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228">
                <a:moveTo>
                  <a:pt x="212" y="171"/>
                </a:moveTo>
                <a:cubicBezTo>
                  <a:pt x="222" y="154"/>
                  <a:pt x="227" y="135"/>
                  <a:pt x="227" y="114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4" y="222"/>
                  <a:pt x="170" y="213"/>
                </a:cubicBezTo>
                <a:cubicBezTo>
                  <a:pt x="227" y="228"/>
                  <a:pt x="227" y="228"/>
                  <a:pt x="227" y="228"/>
                </a:cubicBezTo>
                <a:lnTo>
                  <a:pt x="212" y="171"/>
                </a:lnTo>
                <a:close/>
              </a:path>
            </a:pathLst>
          </a:custGeom>
          <a:gradFill flip="none" rotWithShape="1">
            <a:gsLst>
              <a:gs pos="0">
                <a:srgbClr val="F7AB1B"/>
              </a:gs>
              <a:gs pos="100000">
                <a:srgbClr val="E8394F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3" name="Freeform 1123"/>
          <p:cNvSpPr>
            <a:spLocks/>
          </p:cNvSpPr>
          <p:nvPr userDrawn="1"/>
        </p:nvSpPr>
        <p:spPr bwMode="auto">
          <a:xfrm>
            <a:off x="1912033" y="2332816"/>
            <a:ext cx="559995" cy="561701"/>
          </a:xfrm>
          <a:custGeom>
            <a:avLst/>
            <a:gdLst>
              <a:gd name="T0" fmla="*/ 9 w 139"/>
              <a:gd name="T1" fmla="*/ 104 h 139"/>
              <a:gd name="T2" fmla="*/ 0 w 139"/>
              <a:gd name="T3" fmla="*/ 69 h 139"/>
              <a:gd name="T4" fmla="*/ 69 w 139"/>
              <a:gd name="T5" fmla="*/ 0 h 139"/>
              <a:gd name="T6" fmla="*/ 139 w 139"/>
              <a:gd name="T7" fmla="*/ 69 h 139"/>
              <a:gd name="T8" fmla="*/ 69 w 139"/>
              <a:gd name="T9" fmla="*/ 139 h 139"/>
              <a:gd name="T10" fmla="*/ 35 w 139"/>
              <a:gd name="T11" fmla="*/ 129 h 139"/>
              <a:gd name="T12" fmla="*/ 0 w 139"/>
              <a:gd name="T13" fmla="*/ 139 h 139"/>
              <a:gd name="T14" fmla="*/ 9 w 139"/>
              <a:gd name="T15" fmla="*/ 10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9" h="139">
                <a:moveTo>
                  <a:pt x="9" y="104"/>
                </a:moveTo>
                <a:cubicBezTo>
                  <a:pt x="3" y="94"/>
                  <a:pt x="0" y="82"/>
                  <a:pt x="0" y="69"/>
                </a:cubicBezTo>
                <a:cubicBezTo>
                  <a:pt x="0" y="31"/>
                  <a:pt x="31" y="0"/>
                  <a:pt x="69" y="0"/>
                </a:cubicBezTo>
                <a:cubicBezTo>
                  <a:pt x="108" y="0"/>
                  <a:pt x="139" y="31"/>
                  <a:pt x="139" y="69"/>
                </a:cubicBezTo>
                <a:cubicBezTo>
                  <a:pt x="139" y="108"/>
                  <a:pt x="108" y="139"/>
                  <a:pt x="69" y="139"/>
                </a:cubicBezTo>
                <a:cubicBezTo>
                  <a:pt x="57" y="139"/>
                  <a:pt x="45" y="135"/>
                  <a:pt x="35" y="129"/>
                </a:cubicBezTo>
                <a:cubicBezTo>
                  <a:pt x="0" y="139"/>
                  <a:pt x="0" y="139"/>
                  <a:pt x="0" y="139"/>
                </a:cubicBezTo>
                <a:lnTo>
                  <a:pt x="9" y="104"/>
                </a:ln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100000">
                <a:srgbClr val="3C9FB4"/>
              </a:gs>
            </a:gsLst>
            <a:lin ang="189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9" name="Freeform 1450"/>
          <p:cNvSpPr>
            <a:spLocks/>
          </p:cNvSpPr>
          <p:nvPr userDrawn="1"/>
        </p:nvSpPr>
        <p:spPr bwMode="auto">
          <a:xfrm>
            <a:off x="2367882" y="1709652"/>
            <a:ext cx="330273" cy="331216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0" name="Freeform 1451"/>
          <p:cNvSpPr>
            <a:spLocks/>
          </p:cNvSpPr>
          <p:nvPr userDrawn="1"/>
        </p:nvSpPr>
        <p:spPr bwMode="auto">
          <a:xfrm>
            <a:off x="2420808" y="1762579"/>
            <a:ext cx="225363" cy="213411"/>
          </a:xfrm>
          <a:custGeom>
            <a:avLst/>
            <a:gdLst>
              <a:gd name="T0" fmla="*/ 33 w 56"/>
              <a:gd name="T1" fmla="*/ 0 h 53"/>
              <a:gd name="T2" fmla="*/ 26 w 56"/>
              <a:gd name="T3" fmla="*/ 4 h 53"/>
              <a:gd name="T4" fmla="*/ 25 w 56"/>
              <a:gd name="T5" fmla="*/ 9 h 53"/>
              <a:gd name="T6" fmla="*/ 30 w 56"/>
              <a:gd name="T7" fmla="*/ 15 h 53"/>
              <a:gd name="T8" fmla="*/ 29 w 56"/>
              <a:gd name="T9" fmla="*/ 19 h 53"/>
              <a:gd name="T10" fmla="*/ 27 w 56"/>
              <a:gd name="T11" fmla="*/ 19 h 53"/>
              <a:gd name="T12" fmla="*/ 19 w 56"/>
              <a:gd name="T13" fmla="*/ 22 h 53"/>
              <a:gd name="T14" fmla="*/ 15 w 56"/>
              <a:gd name="T15" fmla="*/ 19 h 53"/>
              <a:gd name="T16" fmla="*/ 13 w 56"/>
              <a:gd name="T17" fmla="*/ 17 h 53"/>
              <a:gd name="T18" fmla="*/ 13 w 56"/>
              <a:gd name="T19" fmla="*/ 16 h 53"/>
              <a:gd name="T20" fmla="*/ 8 w 56"/>
              <a:gd name="T21" fmla="*/ 9 h 53"/>
              <a:gd name="T22" fmla="*/ 8 w 56"/>
              <a:gd name="T23" fmla="*/ 9 h 53"/>
              <a:gd name="T24" fmla="*/ 4 w 56"/>
              <a:gd name="T25" fmla="*/ 15 h 53"/>
              <a:gd name="T26" fmla="*/ 8 w 56"/>
              <a:gd name="T27" fmla="*/ 19 h 53"/>
              <a:gd name="T28" fmla="*/ 9 w 56"/>
              <a:gd name="T29" fmla="*/ 19 h 53"/>
              <a:gd name="T30" fmla="*/ 12 w 56"/>
              <a:gd name="T31" fmla="*/ 18 h 53"/>
              <a:gd name="T32" fmla="*/ 18 w 56"/>
              <a:gd name="T33" fmla="*/ 22 h 53"/>
              <a:gd name="T34" fmla="*/ 18 w 56"/>
              <a:gd name="T35" fmla="*/ 24 h 53"/>
              <a:gd name="T36" fmla="*/ 18 w 56"/>
              <a:gd name="T37" fmla="*/ 30 h 53"/>
              <a:gd name="T38" fmla="*/ 19 w 56"/>
              <a:gd name="T39" fmla="*/ 33 h 53"/>
              <a:gd name="T40" fmla="*/ 13 w 56"/>
              <a:gd name="T41" fmla="*/ 39 h 53"/>
              <a:gd name="T42" fmla="*/ 8 w 56"/>
              <a:gd name="T43" fmla="*/ 36 h 53"/>
              <a:gd name="T44" fmla="*/ 6 w 56"/>
              <a:gd name="T45" fmla="*/ 37 h 53"/>
              <a:gd name="T46" fmla="*/ 1 w 56"/>
              <a:gd name="T47" fmla="*/ 45 h 53"/>
              <a:gd name="T48" fmla="*/ 6 w 56"/>
              <a:gd name="T49" fmla="*/ 51 h 53"/>
              <a:gd name="T50" fmla="*/ 8 w 56"/>
              <a:gd name="T51" fmla="*/ 51 h 53"/>
              <a:gd name="T52" fmla="*/ 13 w 56"/>
              <a:gd name="T53" fmla="*/ 49 h 53"/>
              <a:gd name="T54" fmla="*/ 14 w 56"/>
              <a:gd name="T55" fmla="*/ 40 h 53"/>
              <a:gd name="T56" fmla="*/ 14 w 56"/>
              <a:gd name="T57" fmla="*/ 39 h 53"/>
              <a:gd name="T58" fmla="*/ 20 w 56"/>
              <a:gd name="T59" fmla="*/ 34 h 53"/>
              <a:gd name="T60" fmla="*/ 26 w 56"/>
              <a:gd name="T61" fmla="*/ 36 h 53"/>
              <a:gd name="T62" fmla="*/ 32 w 56"/>
              <a:gd name="T63" fmla="*/ 35 h 53"/>
              <a:gd name="T64" fmla="*/ 37 w 56"/>
              <a:gd name="T65" fmla="*/ 41 h 53"/>
              <a:gd name="T66" fmla="*/ 38 w 56"/>
              <a:gd name="T67" fmla="*/ 51 h 53"/>
              <a:gd name="T68" fmla="*/ 42 w 56"/>
              <a:gd name="T69" fmla="*/ 53 h 53"/>
              <a:gd name="T70" fmla="*/ 46 w 56"/>
              <a:gd name="T71" fmla="*/ 51 h 53"/>
              <a:gd name="T72" fmla="*/ 48 w 56"/>
              <a:gd name="T73" fmla="*/ 43 h 53"/>
              <a:gd name="T74" fmla="*/ 45 w 56"/>
              <a:gd name="T75" fmla="*/ 40 h 53"/>
              <a:gd name="T76" fmla="*/ 42 w 56"/>
              <a:gd name="T77" fmla="*/ 39 h 53"/>
              <a:gd name="T78" fmla="*/ 38 w 56"/>
              <a:gd name="T79" fmla="*/ 40 h 53"/>
              <a:gd name="T80" fmla="*/ 33 w 56"/>
              <a:gd name="T81" fmla="*/ 34 h 53"/>
              <a:gd name="T82" fmla="*/ 35 w 56"/>
              <a:gd name="T83" fmla="*/ 27 h 53"/>
              <a:gd name="T84" fmla="*/ 36 w 56"/>
              <a:gd name="T85" fmla="*/ 26 h 53"/>
              <a:gd name="T86" fmla="*/ 48 w 56"/>
              <a:gd name="T87" fmla="*/ 20 h 53"/>
              <a:gd name="T88" fmla="*/ 48 w 56"/>
              <a:gd name="T89" fmla="*/ 20 h 53"/>
              <a:gd name="T90" fmla="*/ 49 w 56"/>
              <a:gd name="T91" fmla="*/ 20 h 53"/>
              <a:gd name="T92" fmla="*/ 53 w 56"/>
              <a:gd name="T93" fmla="*/ 22 h 53"/>
              <a:gd name="T94" fmla="*/ 55 w 56"/>
              <a:gd name="T95" fmla="*/ 22 h 53"/>
              <a:gd name="T96" fmla="*/ 56 w 56"/>
              <a:gd name="T97" fmla="*/ 20 h 53"/>
              <a:gd name="T98" fmla="*/ 54 w 56"/>
              <a:gd name="T99" fmla="*/ 12 h 53"/>
              <a:gd name="T100" fmla="*/ 53 w 56"/>
              <a:gd name="T101" fmla="*/ 12 h 53"/>
              <a:gd name="T102" fmla="*/ 53 w 56"/>
              <a:gd name="T103" fmla="*/ 12 h 53"/>
              <a:gd name="T104" fmla="*/ 48 w 56"/>
              <a:gd name="T105" fmla="*/ 18 h 53"/>
              <a:gd name="T106" fmla="*/ 47 w 56"/>
              <a:gd name="T107" fmla="*/ 19 h 53"/>
              <a:gd name="T108" fmla="*/ 35 w 56"/>
              <a:gd name="T109" fmla="*/ 24 h 53"/>
              <a:gd name="T110" fmla="*/ 35 w 56"/>
              <a:gd name="T111" fmla="*/ 25 h 53"/>
              <a:gd name="T112" fmla="*/ 30 w 56"/>
              <a:gd name="T113" fmla="*/ 19 h 53"/>
              <a:gd name="T114" fmla="*/ 31 w 56"/>
              <a:gd name="T115" fmla="*/ 16 h 53"/>
              <a:gd name="T116" fmla="*/ 33 w 56"/>
              <a:gd name="T117" fmla="*/ 16 h 53"/>
              <a:gd name="T118" fmla="*/ 37 w 56"/>
              <a:gd name="T119" fmla="*/ 14 h 53"/>
              <a:gd name="T120" fmla="*/ 40 w 56"/>
              <a:gd name="T121" fmla="*/ 9 h 53"/>
              <a:gd name="T122" fmla="*/ 35 w 56"/>
              <a:gd name="T123" fmla="*/ 1 h 53"/>
              <a:gd name="T124" fmla="*/ 33 w 56"/>
              <a:gd name="T125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" h="53">
                <a:moveTo>
                  <a:pt x="33" y="0"/>
                </a:moveTo>
                <a:cubicBezTo>
                  <a:pt x="30" y="0"/>
                  <a:pt x="27" y="2"/>
                  <a:pt x="26" y="4"/>
                </a:cubicBezTo>
                <a:cubicBezTo>
                  <a:pt x="25" y="6"/>
                  <a:pt x="25" y="7"/>
                  <a:pt x="25" y="9"/>
                </a:cubicBezTo>
                <a:cubicBezTo>
                  <a:pt x="26" y="12"/>
                  <a:pt x="27" y="14"/>
                  <a:pt x="30" y="15"/>
                </a:cubicBezTo>
                <a:cubicBezTo>
                  <a:pt x="29" y="17"/>
                  <a:pt x="29" y="18"/>
                  <a:pt x="29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3" y="19"/>
                  <a:pt x="23" y="19"/>
                  <a:pt x="19" y="22"/>
                </a:cubicBezTo>
                <a:cubicBezTo>
                  <a:pt x="18" y="21"/>
                  <a:pt x="17" y="20"/>
                  <a:pt x="15" y="19"/>
                </a:cubicBezTo>
                <a:cubicBezTo>
                  <a:pt x="15" y="18"/>
                  <a:pt x="14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3"/>
                  <a:pt x="12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5" y="10"/>
                  <a:pt x="3" y="12"/>
                  <a:pt x="4" y="15"/>
                </a:cubicBezTo>
                <a:cubicBezTo>
                  <a:pt x="4" y="17"/>
                  <a:pt x="6" y="19"/>
                  <a:pt x="8" y="19"/>
                </a:cubicBezTo>
                <a:cubicBezTo>
                  <a:pt x="8" y="19"/>
                  <a:pt x="8" y="19"/>
                  <a:pt x="9" y="19"/>
                </a:cubicBezTo>
                <a:cubicBezTo>
                  <a:pt x="10" y="19"/>
                  <a:pt x="11" y="18"/>
                  <a:pt x="12" y="18"/>
                </a:cubicBezTo>
                <a:cubicBezTo>
                  <a:pt x="14" y="19"/>
                  <a:pt x="16" y="21"/>
                  <a:pt x="18" y="22"/>
                </a:cubicBezTo>
                <a:cubicBezTo>
                  <a:pt x="19" y="23"/>
                  <a:pt x="19" y="23"/>
                  <a:pt x="18" y="24"/>
                </a:cubicBezTo>
                <a:cubicBezTo>
                  <a:pt x="17" y="26"/>
                  <a:pt x="17" y="28"/>
                  <a:pt x="18" y="30"/>
                </a:cubicBezTo>
                <a:cubicBezTo>
                  <a:pt x="18" y="31"/>
                  <a:pt x="19" y="32"/>
                  <a:pt x="19" y="33"/>
                </a:cubicBezTo>
                <a:cubicBezTo>
                  <a:pt x="17" y="35"/>
                  <a:pt x="15" y="37"/>
                  <a:pt x="13" y="39"/>
                </a:cubicBezTo>
                <a:cubicBezTo>
                  <a:pt x="11" y="37"/>
                  <a:pt x="10" y="36"/>
                  <a:pt x="8" y="36"/>
                </a:cubicBezTo>
                <a:cubicBezTo>
                  <a:pt x="8" y="36"/>
                  <a:pt x="7" y="37"/>
                  <a:pt x="6" y="37"/>
                </a:cubicBezTo>
                <a:cubicBezTo>
                  <a:pt x="2" y="37"/>
                  <a:pt x="0" y="41"/>
                  <a:pt x="1" y="45"/>
                </a:cubicBezTo>
                <a:cubicBezTo>
                  <a:pt x="1" y="48"/>
                  <a:pt x="3" y="50"/>
                  <a:pt x="6" y="51"/>
                </a:cubicBezTo>
                <a:cubicBezTo>
                  <a:pt x="6" y="51"/>
                  <a:pt x="7" y="51"/>
                  <a:pt x="8" y="51"/>
                </a:cubicBezTo>
                <a:cubicBezTo>
                  <a:pt x="10" y="51"/>
                  <a:pt x="11" y="51"/>
                  <a:pt x="13" y="49"/>
                </a:cubicBezTo>
                <a:cubicBezTo>
                  <a:pt x="15" y="47"/>
                  <a:pt x="16" y="43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6" y="37"/>
                  <a:pt x="18" y="36"/>
                  <a:pt x="20" y="34"/>
                </a:cubicBezTo>
                <a:cubicBezTo>
                  <a:pt x="22" y="35"/>
                  <a:pt x="24" y="36"/>
                  <a:pt x="26" y="36"/>
                </a:cubicBezTo>
                <a:cubicBezTo>
                  <a:pt x="28" y="36"/>
                  <a:pt x="30" y="36"/>
                  <a:pt x="32" y="35"/>
                </a:cubicBezTo>
                <a:cubicBezTo>
                  <a:pt x="34" y="37"/>
                  <a:pt x="35" y="39"/>
                  <a:pt x="37" y="41"/>
                </a:cubicBezTo>
                <a:cubicBezTo>
                  <a:pt x="34" y="45"/>
                  <a:pt x="35" y="49"/>
                  <a:pt x="38" y="51"/>
                </a:cubicBezTo>
                <a:cubicBezTo>
                  <a:pt x="39" y="52"/>
                  <a:pt x="41" y="53"/>
                  <a:pt x="42" y="53"/>
                </a:cubicBezTo>
                <a:cubicBezTo>
                  <a:pt x="44" y="53"/>
                  <a:pt x="45" y="52"/>
                  <a:pt x="46" y="51"/>
                </a:cubicBezTo>
                <a:cubicBezTo>
                  <a:pt x="49" y="49"/>
                  <a:pt x="50" y="45"/>
                  <a:pt x="48" y="43"/>
                </a:cubicBezTo>
                <a:cubicBezTo>
                  <a:pt x="47" y="41"/>
                  <a:pt x="46" y="40"/>
                  <a:pt x="45" y="40"/>
                </a:cubicBezTo>
                <a:cubicBezTo>
                  <a:pt x="44" y="39"/>
                  <a:pt x="43" y="39"/>
                  <a:pt x="42" y="39"/>
                </a:cubicBezTo>
                <a:cubicBezTo>
                  <a:pt x="41" y="39"/>
                  <a:pt x="40" y="40"/>
                  <a:pt x="38" y="40"/>
                </a:cubicBezTo>
                <a:cubicBezTo>
                  <a:pt x="36" y="38"/>
                  <a:pt x="35" y="36"/>
                  <a:pt x="33" y="34"/>
                </a:cubicBezTo>
                <a:cubicBezTo>
                  <a:pt x="34" y="32"/>
                  <a:pt x="35" y="29"/>
                  <a:pt x="35" y="27"/>
                </a:cubicBezTo>
                <a:cubicBezTo>
                  <a:pt x="35" y="26"/>
                  <a:pt x="35" y="26"/>
                  <a:pt x="36" y="26"/>
                </a:cubicBezTo>
                <a:cubicBezTo>
                  <a:pt x="40" y="24"/>
                  <a:pt x="44" y="22"/>
                  <a:pt x="48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2"/>
                  <a:pt x="51" y="22"/>
                  <a:pt x="53" y="22"/>
                </a:cubicBezTo>
                <a:cubicBezTo>
                  <a:pt x="53" y="22"/>
                  <a:pt x="54" y="22"/>
                  <a:pt x="55" y="22"/>
                </a:cubicBezTo>
                <a:cubicBezTo>
                  <a:pt x="55" y="21"/>
                  <a:pt x="56" y="21"/>
                  <a:pt x="56" y="20"/>
                </a:cubicBezTo>
                <a:cubicBezTo>
                  <a:pt x="55" y="18"/>
                  <a:pt x="55" y="15"/>
                  <a:pt x="54" y="12"/>
                </a:cubicBezTo>
                <a:cubicBezTo>
                  <a:pt x="54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7" y="15"/>
                  <a:pt x="48" y="18"/>
                </a:cubicBezTo>
                <a:cubicBezTo>
                  <a:pt x="48" y="19"/>
                  <a:pt x="48" y="19"/>
                  <a:pt x="47" y="19"/>
                </a:cubicBezTo>
                <a:cubicBezTo>
                  <a:pt x="43" y="21"/>
                  <a:pt x="39" y="23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4" y="22"/>
                  <a:pt x="32" y="20"/>
                  <a:pt x="30" y="19"/>
                </a:cubicBezTo>
                <a:cubicBezTo>
                  <a:pt x="30" y="18"/>
                  <a:pt x="31" y="17"/>
                  <a:pt x="31" y="16"/>
                </a:cubicBezTo>
                <a:cubicBezTo>
                  <a:pt x="32" y="16"/>
                  <a:pt x="32" y="16"/>
                  <a:pt x="33" y="16"/>
                </a:cubicBezTo>
                <a:cubicBezTo>
                  <a:pt x="34" y="16"/>
                  <a:pt x="36" y="15"/>
                  <a:pt x="37" y="14"/>
                </a:cubicBezTo>
                <a:cubicBezTo>
                  <a:pt x="39" y="13"/>
                  <a:pt x="40" y="11"/>
                  <a:pt x="40" y="9"/>
                </a:cubicBezTo>
                <a:cubicBezTo>
                  <a:pt x="41" y="6"/>
                  <a:pt x="39" y="2"/>
                  <a:pt x="35" y="1"/>
                </a:cubicBezTo>
                <a:cubicBezTo>
                  <a:pt x="35" y="0"/>
                  <a:pt x="34" y="0"/>
                  <a:pt x="3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1" name="Freeform 1452"/>
          <p:cNvSpPr>
            <a:spLocks noEditPoints="1"/>
          </p:cNvSpPr>
          <p:nvPr userDrawn="1"/>
        </p:nvSpPr>
        <p:spPr bwMode="auto">
          <a:xfrm>
            <a:off x="2630805" y="1482583"/>
            <a:ext cx="527452" cy="525847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3" name="Freeform 1454"/>
          <p:cNvSpPr>
            <a:spLocks/>
          </p:cNvSpPr>
          <p:nvPr userDrawn="1"/>
        </p:nvSpPr>
        <p:spPr bwMode="auto">
          <a:xfrm>
            <a:off x="2637633" y="1810385"/>
            <a:ext cx="17072" cy="32439"/>
          </a:xfrm>
          <a:custGeom>
            <a:avLst/>
            <a:gdLst>
              <a:gd name="T0" fmla="*/ 0 w 4"/>
              <a:gd name="T1" fmla="*/ 0 h 8"/>
              <a:gd name="T2" fmla="*/ 2 w 4"/>
              <a:gd name="T3" fmla="*/ 8 h 8"/>
              <a:gd name="T4" fmla="*/ 3 w 4"/>
              <a:gd name="T5" fmla="*/ 4 h 8"/>
              <a:gd name="T6" fmla="*/ 0 w 4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1" y="3"/>
                  <a:pt x="1" y="6"/>
                  <a:pt x="2" y="8"/>
                </a:cubicBezTo>
                <a:cubicBezTo>
                  <a:pt x="3" y="7"/>
                  <a:pt x="4" y="6"/>
                  <a:pt x="3" y="4"/>
                </a:cubicBezTo>
                <a:cubicBezTo>
                  <a:pt x="3" y="3"/>
                  <a:pt x="2" y="1"/>
                  <a:pt x="0" y="0"/>
                </a:cubicBezTo>
              </a:path>
            </a:pathLst>
          </a:custGeom>
          <a:solidFill>
            <a:srgbClr val="DE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4" name="Oval 1455"/>
          <p:cNvSpPr>
            <a:spLocks noChangeArrowheads="1"/>
          </p:cNvSpPr>
          <p:nvPr userDrawn="1"/>
        </p:nvSpPr>
        <p:spPr bwMode="auto">
          <a:xfrm>
            <a:off x="2796413" y="1603801"/>
            <a:ext cx="15367" cy="1707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5" name="Oval 1456"/>
          <p:cNvSpPr>
            <a:spLocks noChangeArrowheads="1"/>
          </p:cNvSpPr>
          <p:nvPr userDrawn="1"/>
        </p:nvSpPr>
        <p:spPr bwMode="auto">
          <a:xfrm>
            <a:off x="2820315" y="1588435"/>
            <a:ext cx="23903" cy="2902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6" name="Oval 1457"/>
          <p:cNvSpPr>
            <a:spLocks noChangeArrowheads="1"/>
          </p:cNvSpPr>
          <p:nvPr userDrawn="1"/>
        </p:nvSpPr>
        <p:spPr bwMode="auto">
          <a:xfrm>
            <a:off x="2803243" y="1629411"/>
            <a:ext cx="17072" cy="153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7" name="Oval 1458"/>
          <p:cNvSpPr>
            <a:spLocks noChangeArrowheads="1"/>
          </p:cNvSpPr>
          <p:nvPr userDrawn="1"/>
        </p:nvSpPr>
        <p:spPr bwMode="auto">
          <a:xfrm>
            <a:off x="2791291" y="1567947"/>
            <a:ext cx="20488" cy="2048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8" name="Oval 1459"/>
          <p:cNvSpPr>
            <a:spLocks noChangeArrowheads="1"/>
          </p:cNvSpPr>
          <p:nvPr userDrawn="1"/>
        </p:nvSpPr>
        <p:spPr bwMode="auto">
          <a:xfrm>
            <a:off x="2820315" y="1552583"/>
            <a:ext cx="15367" cy="153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9" name="Freeform 1460"/>
          <p:cNvSpPr>
            <a:spLocks noEditPoints="1"/>
          </p:cNvSpPr>
          <p:nvPr userDrawn="1"/>
        </p:nvSpPr>
        <p:spPr bwMode="auto">
          <a:xfrm>
            <a:off x="2791291" y="1653312"/>
            <a:ext cx="56340" cy="274875"/>
          </a:xfrm>
          <a:custGeom>
            <a:avLst/>
            <a:gdLst>
              <a:gd name="T0" fmla="*/ 7 w 14"/>
              <a:gd name="T1" fmla="*/ 4 h 68"/>
              <a:gd name="T2" fmla="*/ 1 w 14"/>
              <a:gd name="T3" fmla="*/ 2 h 68"/>
              <a:gd name="T4" fmla="*/ 7 w 14"/>
              <a:gd name="T5" fmla="*/ 1 h 68"/>
              <a:gd name="T6" fmla="*/ 13 w 14"/>
              <a:gd name="T7" fmla="*/ 2 h 68"/>
              <a:gd name="T8" fmla="*/ 7 w 14"/>
              <a:gd name="T9" fmla="*/ 4 h 68"/>
              <a:gd name="T10" fmla="*/ 7 w 14"/>
              <a:gd name="T11" fmla="*/ 0 h 68"/>
              <a:gd name="T12" fmla="*/ 0 w 14"/>
              <a:gd name="T13" fmla="*/ 3 h 68"/>
              <a:gd name="T14" fmla="*/ 0 w 14"/>
              <a:gd name="T15" fmla="*/ 3 h 68"/>
              <a:gd name="T16" fmla="*/ 0 w 14"/>
              <a:gd name="T17" fmla="*/ 3 h 68"/>
              <a:gd name="T18" fmla="*/ 0 w 14"/>
              <a:gd name="T19" fmla="*/ 65 h 68"/>
              <a:gd name="T20" fmla="*/ 0 w 14"/>
              <a:gd name="T21" fmla="*/ 65 h 68"/>
              <a:gd name="T22" fmla="*/ 7 w 14"/>
              <a:gd name="T23" fmla="*/ 68 h 68"/>
              <a:gd name="T24" fmla="*/ 14 w 14"/>
              <a:gd name="T25" fmla="*/ 66 h 68"/>
              <a:gd name="T26" fmla="*/ 14 w 14"/>
              <a:gd name="T27" fmla="*/ 66 h 68"/>
              <a:gd name="T28" fmla="*/ 14 w 14"/>
              <a:gd name="T29" fmla="*/ 3 h 68"/>
              <a:gd name="T30" fmla="*/ 14 w 14"/>
              <a:gd name="T31" fmla="*/ 3 h 68"/>
              <a:gd name="T32" fmla="*/ 14 w 14"/>
              <a:gd name="T33" fmla="*/ 3 h 68"/>
              <a:gd name="T34" fmla="*/ 7 w 14"/>
              <a:gd name="T35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68"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0" name="Oval 1461"/>
          <p:cNvSpPr>
            <a:spLocks noChangeArrowheads="1"/>
          </p:cNvSpPr>
          <p:nvPr userDrawn="1"/>
        </p:nvSpPr>
        <p:spPr bwMode="auto">
          <a:xfrm>
            <a:off x="2796412" y="1656727"/>
            <a:ext cx="47805" cy="1195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1" name="Oval 1462"/>
          <p:cNvSpPr>
            <a:spLocks noChangeArrowheads="1"/>
          </p:cNvSpPr>
          <p:nvPr userDrawn="1"/>
        </p:nvSpPr>
        <p:spPr bwMode="auto">
          <a:xfrm>
            <a:off x="2924460" y="1617461"/>
            <a:ext cx="20488" cy="1878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2" name="Oval 1463"/>
          <p:cNvSpPr>
            <a:spLocks noChangeArrowheads="1"/>
          </p:cNvSpPr>
          <p:nvPr userDrawn="1"/>
        </p:nvSpPr>
        <p:spPr bwMode="auto">
          <a:xfrm>
            <a:off x="2897143" y="1588435"/>
            <a:ext cx="27317" cy="2390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3" name="Oval 1464"/>
          <p:cNvSpPr>
            <a:spLocks noChangeArrowheads="1"/>
          </p:cNvSpPr>
          <p:nvPr userDrawn="1"/>
        </p:nvSpPr>
        <p:spPr bwMode="auto">
          <a:xfrm>
            <a:off x="2900557" y="1629411"/>
            <a:ext cx="17072" cy="153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4" name="Oval 1465"/>
          <p:cNvSpPr>
            <a:spLocks noChangeArrowheads="1"/>
          </p:cNvSpPr>
          <p:nvPr userDrawn="1"/>
        </p:nvSpPr>
        <p:spPr bwMode="auto">
          <a:xfrm>
            <a:off x="2921046" y="1564534"/>
            <a:ext cx="15367" cy="153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5" name="Freeform 1466"/>
          <p:cNvSpPr>
            <a:spLocks noEditPoints="1"/>
          </p:cNvSpPr>
          <p:nvPr userDrawn="1"/>
        </p:nvSpPr>
        <p:spPr bwMode="auto">
          <a:xfrm>
            <a:off x="2888608" y="1653312"/>
            <a:ext cx="141705" cy="274875"/>
          </a:xfrm>
          <a:custGeom>
            <a:avLst/>
            <a:gdLst>
              <a:gd name="T0" fmla="*/ 32 w 35"/>
              <a:gd name="T1" fmla="*/ 10 h 68"/>
              <a:gd name="T2" fmla="*/ 27 w 35"/>
              <a:gd name="T3" fmla="*/ 7 h 68"/>
              <a:gd name="T4" fmla="*/ 24 w 35"/>
              <a:gd name="T5" fmla="*/ 2 h 68"/>
              <a:gd name="T6" fmla="*/ 25 w 35"/>
              <a:gd name="T7" fmla="*/ 2 h 68"/>
              <a:gd name="T8" fmla="*/ 30 w 35"/>
              <a:gd name="T9" fmla="*/ 5 h 68"/>
              <a:gd name="T10" fmla="*/ 33 w 35"/>
              <a:gd name="T11" fmla="*/ 9 h 68"/>
              <a:gd name="T12" fmla="*/ 32 w 35"/>
              <a:gd name="T13" fmla="*/ 10 h 68"/>
              <a:gd name="T14" fmla="*/ 7 w 35"/>
              <a:gd name="T15" fmla="*/ 4 h 68"/>
              <a:gd name="T16" fmla="*/ 1 w 35"/>
              <a:gd name="T17" fmla="*/ 2 h 68"/>
              <a:gd name="T18" fmla="*/ 7 w 35"/>
              <a:gd name="T19" fmla="*/ 1 h 68"/>
              <a:gd name="T20" fmla="*/ 13 w 35"/>
              <a:gd name="T21" fmla="*/ 2 h 68"/>
              <a:gd name="T22" fmla="*/ 7 w 35"/>
              <a:gd name="T23" fmla="*/ 4 h 68"/>
              <a:gd name="T24" fmla="*/ 7 w 35"/>
              <a:gd name="T25" fmla="*/ 0 h 68"/>
              <a:gd name="T26" fmla="*/ 0 w 35"/>
              <a:gd name="T27" fmla="*/ 3 h 68"/>
              <a:gd name="T28" fmla="*/ 0 w 35"/>
              <a:gd name="T29" fmla="*/ 3 h 68"/>
              <a:gd name="T30" fmla="*/ 0 w 35"/>
              <a:gd name="T31" fmla="*/ 3 h 68"/>
              <a:gd name="T32" fmla="*/ 0 w 35"/>
              <a:gd name="T33" fmla="*/ 65 h 68"/>
              <a:gd name="T34" fmla="*/ 0 w 35"/>
              <a:gd name="T35" fmla="*/ 65 h 68"/>
              <a:gd name="T36" fmla="*/ 7 w 35"/>
              <a:gd name="T37" fmla="*/ 68 h 68"/>
              <a:gd name="T38" fmla="*/ 14 w 35"/>
              <a:gd name="T39" fmla="*/ 66 h 68"/>
              <a:gd name="T40" fmla="*/ 14 w 35"/>
              <a:gd name="T41" fmla="*/ 66 h 68"/>
              <a:gd name="T42" fmla="*/ 14 w 35"/>
              <a:gd name="T43" fmla="*/ 35 h 68"/>
              <a:gd name="T44" fmla="*/ 34 w 35"/>
              <a:gd name="T45" fmla="*/ 10 h 68"/>
              <a:gd name="T46" fmla="*/ 34 w 35"/>
              <a:gd name="T47" fmla="*/ 10 h 68"/>
              <a:gd name="T48" fmla="*/ 34 w 35"/>
              <a:gd name="T49" fmla="*/ 10 h 68"/>
              <a:gd name="T50" fmla="*/ 30 w 35"/>
              <a:gd name="T51" fmla="*/ 4 h 68"/>
              <a:gd name="T52" fmla="*/ 24 w 35"/>
              <a:gd name="T53" fmla="*/ 1 h 68"/>
              <a:gd name="T54" fmla="*/ 23 w 35"/>
              <a:gd name="T55" fmla="*/ 2 h 68"/>
              <a:gd name="T56" fmla="*/ 23 w 35"/>
              <a:gd name="T57" fmla="*/ 2 h 68"/>
              <a:gd name="T58" fmla="*/ 23 w 35"/>
              <a:gd name="T59" fmla="*/ 2 h 68"/>
              <a:gd name="T60" fmla="*/ 14 w 35"/>
              <a:gd name="T61" fmla="*/ 13 h 68"/>
              <a:gd name="T62" fmla="*/ 14 w 35"/>
              <a:gd name="T63" fmla="*/ 3 h 68"/>
              <a:gd name="T64" fmla="*/ 14 w 35"/>
              <a:gd name="T65" fmla="*/ 3 h 68"/>
              <a:gd name="T66" fmla="*/ 14 w 35"/>
              <a:gd name="T67" fmla="*/ 3 h 68"/>
              <a:gd name="T68" fmla="*/ 7 w 35"/>
              <a:gd name="T6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68">
                <a:moveTo>
                  <a:pt x="32" y="10"/>
                </a:moveTo>
                <a:cubicBezTo>
                  <a:pt x="31" y="10"/>
                  <a:pt x="29" y="9"/>
                  <a:pt x="27" y="7"/>
                </a:cubicBezTo>
                <a:cubicBezTo>
                  <a:pt x="25" y="5"/>
                  <a:pt x="23" y="3"/>
                  <a:pt x="24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6" y="2"/>
                  <a:pt x="28" y="3"/>
                  <a:pt x="30" y="5"/>
                </a:cubicBezTo>
                <a:cubicBezTo>
                  <a:pt x="32" y="7"/>
                  <a:pt x="34" y="9"/>
                  <a:pt x="33" y="9"/>
                </a:cubicBezTo>
                <a:cubicBezTo>
                  <a:pt x="33" y="10"/>
                  <a:pt x="33" y="10"/>
                  <a:pt x="32" y="10"/>
                </a:cubicBezTo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5"/>
                  <a:pt x="14" y="35"/>
                  <a:pt x="14" y="35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9"/>
                  <a:pt x="33" y="6"/>
                  <a:pt x="30" y="4"/>
                </a:cubicBezTo>
                <a:cubicBezTo>
                  <a:pt x="28" y="2"/>
                  <a:pt x="26" y="1"/>
                  <a:pt x="24" y="1"/>
                </a:cubicBezTo>
                <a:cubicBezTo>
                  <a:pt x="24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6" name="Oval 1467"/>
          <p:cNvSpPr>
            <a:spLocks noChangeArrowheads="1"/>
          </p:cNvSpPr>
          <p:nvPr userDrawn="1"/>
        </p:nvSpPr>
        <p:spPr bwMode="auto">
          <a:xfrm>
            <a:off x="2892022" y="1656727"/>
            <a:ext cx="49511" cy="1195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5" name="Freeform 1469"/>
          <p:cNvSpPr>
            <a:spLocks/>
          </p:cNvSpPr>
          <p:nvPr userDrawn="1"/>
        </p:nvSpPr>
        <p:spPr bwMode="auto">
          <a:xfrm>
            <a:off x="2980800" y="1661850"/>
            <a:ext cx="44389" cy="32439"/>
          </a:xfrm>
          <a:custGeom>
            <a:avLst/>
            <a:gdLst>
              <a:gd name="T0" fmla="*/ 2 w 11"/>
              <a:gd name="T1" fmla="*/ 0 h 8"/>
              <a:gd name="T2" fmla="*/ 1 w 11"/>
              <a:gd name="T3" fmla="*/ 0 h 8"/>
              <a:gd name="T4" fmla="*/ 4 w 11"/>
              <a:gd name="T5" fmla="*/ 5 h 8"/>
              <a:gd name="T6" fmla="*/ 9 w 11"/>
              <a:gd name="T7" fmla="*/ 8 h 8"/>
              <a:gd name="T8" fmla="*/ 10 w 11"/>
              <a:gd name="T9" fmla="*/ 7 h 8"/>
              <a:gd name="T10" fmla="*/ 7 w 11"/>
              <a:gd name="T11" fmla="*/ 3 h 8"/>
              <a:gd name="T12" fmla="*/ 2 w 11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3"/>
                  <a:pt x="4" y="5"/>
                </a:cubicBezTo>
                <a:cubicBezTo>
                  <a:pt x="6" y="7"/>
                  <a:pt x="8" y="8"/>
                  <a:pt x="9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7"/>
                  <a:pt x="9" y="5"/>
                  <a:pt x="7" y="3"/>
                </a:cubicBezTo>
                <a:cubicBezTo>
                  <a:pt x="5" y="1"/>
                  <a:pt x="3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6" name="Oval 1470"/>
          <p:cNvSpPr>
            <a:spLocks noChangeArrowheads="1"/>
          </p:cNvSpPr>
          <p:nvPr userDrawn="1"/>
        </p:nvSpPr>
        <p:spPr bwMode="auto">
          <a:xfrm>
            <a:off x="3037141" y="1620873"/>
            <a:ext cx="17072" cy="153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7" name="Oval 1471"/>
          <p:cNvSpPr>
            <a:spLocks noChangeArrowheads="1"/>
          </p:cNvSpPr>
          <p:nvPr userDrawn="1"/>
        </p:nvSpPr>
        <p:spPr bwMode="auto">
          <a:xfrm>
            <a:off x="3018362" y="1644775"/>
            <a:ext cx="23903" cy="2390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8" name="Oval 1472"/>
          <p:cNvSpPr>
            <a:spLocks noChangeArrowheads="1"/>
          </p:cNvSpPr>
          <p:nvPr userDrawn="1"/>
        </p:nvSpPr>
        <p:spPr bwMode="auto">
          <a:xfrm>
            <a:off x="3001287" y="1636239"/>
            <a:ext cx="17072" cy="1195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9" name="Freeform 1473"/>
          <p:cNvSpPr>
            <a:spLocks noEditPoints="1"/>
          </p:cNvSpPr>
          <p:nvPr userDrawn="1"/>
        </p:nvSpPr>
        <p:spPr bwMode="auto">
          <a:xfrm>
            <a:off x="3102020" y="1354536"/>
            <a:ext cx="897161" cy="896331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2" name="Freeform 1476"/>
          <p:cNvSpPr>
            <a:spLocks noEditPoints="1"/>
          </p:cNvSpPr>
          <p:nvPr userDrawn="1"/>
        </p:nvSpPr>
        <p:spPr bwMode="auto">
          <a:xfrm>
            <a:off x="3376893" y="1523558"/>
            <a:ext cx="0" cy="29023"/>
          </a:xfrm>
          <a:custGeom>
            <a:avLst/>
            <a:gdLst>
              <a:gd name="T0" fmla="*/ 7 h 7"/>
              <a:gd name="T1" fmla="*/ 6 h 7"/>
              <a:gd name="T2" fmla="*/ 6 h 7"/>
              <a:gd name="T3" fmla="*/ 6 h 7"/>
              <a:gd name="T4" fmla="*/ 6 h 7"/>
              <a:gd name="T5" fmla="*/ 6 h 7"/>
              <a:gd name="T6" fmla="*/ 6 h 7"/>
              <a:gd name="T7" fmla="*/ 6 h 7"/>
              <a:gd name="T8" fmla="*/ 6 h 7"/>
              <a:gd name="T9" fmla="*/ 5 h 7"/>
              <a:gd name="T10" fmla="*/ 5 h 7"/>
              <a:gd name="T11" fmla="*/ 5 h 7"/>
              <a:gd name="T12" fmla="*/ 5 h 7"/>
              <a:gd name="T13" fmla="*/ 4 h 7"/>
              <a:gd name="T14" fmla="*/ 4 h 7"/>
              <a:gd name="T15" fmla="*/ 4 h 7"/>
              <a:gd name="T16" fmla="*/ 4 h 7"/>
              <a:gd name="T17" fmla="*/ 4 h 7"/>
              <a:gd name="T18" fmla="*/ 4 h 7"/>
              <a:gd name="T19" fmla="*/ 3 h 7"/>
              <a:gd name="T20" fmla="*/ 3 h 7"/>
              <a:gd name="T21" fmla="*/ 3 h 7"/>
              <a:gd name="T22" fmla="*/ 3 h 7"/>
              <a:gd name="T23" fmla="*/ 3 h 7"/>
              <a:gd name="T24" fmla="*/ 3 h 7"/>
              <a:gd name="T25" fmla="*/ 3 h 7"/>
              <a:gd name="T26" fmla="*/ 3 h 7"/>
              <a:gd name="T27" fmla="*/ 3 h 7"/>
              <a:gd name="T28" fmla="*/ 2 h 7"/>
              <a:gd name="T29" fmla="*/ 2 h 7"/>
              <a:gd name="T30" fmla="*/ 2 h 7"/>
              <a:gd name="T31" fmla="*/ 2 h 7"/>
              <a:gd name="T32" fmla="*/ 2 h 7"/>
              <a:gd name="T33" fmla="*/ 2 h 7"/>
              <a:gd name="T34" fmla="*/ 1 h 7"/>
              <a:gd name="T35" fmla="*/ 1 h 7"/>
              <a:gd name="T36" fmla="*/ 1 h 7"/>
              <a:gd name="T37" fmla="*/ 1 h 7"/>
              <a:gd name="T38" fmla="*/ 1 h 7"/>
              <a:gd name="T39" fmla="*/ 1 h 7"/>
              <a:gd name="T40" fmla="*/ 1 h 7"/>
              <a:gd name="T41" fmla="*/ 1 h 7"/>
              <a:gd name="T42" fmla="*/ 0 h 7"/>
              <a:gd name="T43" fmla="*/ 0 h 7"/>
              <a:gd name="T44" fmla="*/ 0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  <a:cxn ang="0">
                <a:pos x="0" y="T33"/>
              </a:cxn>
              <a:cxn ang="0">
                <a:pos x="0" y="T34"/>
              </a:cxn>
              <a:cxn ang="0">
                <a:pos x="0" y="T35"/>
              </a:cxn>
              <a:cxn ang="0">
                <a:pos x="0" y="T36"/>
              </a:cxn>
              <a:cxn ang="0">
                <a:pos x="0" y="T37"/>
              </a:cxn>
              <a:cxn ang="0">
                <a:pos x="0" y="T38"/>
              </a:cxn>
              <a:cxn ang="0">
                <a:pos x="0" y="T39"/>
              </a:cxn>
              <a:cxn ang="0">
                <a:pos x="0" y="T40"/>
              </a:cxn>
              <a:cxn ang="0">
                <a:pos x="0" y="T41"/>
              </a:cxn>
              <a:cxn ang="0">
                <a:pos x="0" y="T42"/>
              </a:cxn>
              <a:cxn ang="0">
                <a:pos x="0" y="T43"/>
              </a:cxn>
              <a:cxn ang="0">
                <a:pos x="0" y="T44"/>
              </a:cxn>
            </a:cxnLst>
            <a:rect l="0" t="0" r="r" b="b"/>
            <a:pathLst>
              <a:path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3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3" name="Freeform 1477"/>
          <p:cNvSpPr>
            <a:spLocks noEditPoints="1"/>
          </p:cNvSpPr>
          <p:nvPr userDrawn="1"/>
        </p:nvSpPr>
        <p:spPr bwMode="auto">
          <a:xfrm>
            <a:off x="3376893" y="1523558"/>
            <a:ext cx="319264" cy="573652"/>
          </a:xfrm>
          <a:custGeom>
            <a:avLst/>
            <a:gdLst>
              <a:gd name="T0" fmla="*/ 10 w 79"/>
              <a:gd name="T1" fmla="*/ 137 h 142"/>
              <a:gd name="T2" fmla="*/ 5 w 79"/>
              <a:gd name="T3" fmla="*/ 126 h 142"/>
              <a:gd name="T4" fmla="*/ 7 w 79"/>
              <a:gd name="T5" fmla="*/ 110 h 142"/>
              <a:gd name="T6" fmla="*/ 19 w 79"/>
              <a:gd name="T7" fmla="*/ 94 h 142"/>
              <a:gd name="T8" fmla="*/ 39 w 79"/>
              <a:gd name="T9" fmla="*/ 76 h 142"/>
              <a:gd name="T10" fmla="*/ 46 w 79"/>
              <a:gd name="T11" fmla="*/ 69 h 142"/>
              <a:gd name="T12" fmla="*/ 78 w 79"/>
              <a:gd name="T13" fmla="*/ 16 h 142"/>
              <a:gd name="T14" fmla="*/ 78 w 79"/>
              <a:gd name="T15" fmla="*/ 15 h 142"/>
              <a:gd name="T16" fmla="*/ 78 w 79"/>
              <a:gd name="T17" fmla="*/ 15 h 142"/>
              <a:gd name="T18" fmla="*/ 78 w 79"/>
              <a:gd name="T19" fmla="*/ 15 h 142"/>
              <a:gd name="T20" fmla="*/ 78 w 79"/>
              <a:gd name="T21" fmla="*/ 14 h 142"/>
              <a:gd name="T22" fmla="*/ 78 w 79"/>
              <a:gd name="T23" fmla="*/ 13 h 142"/>
              <a:gd name="T24" fmla="*/ 78 w 79"/>
              <a:gd name="T25" fmla="*/ 13 h 142"/>
              <a:gd name="T26" fmla="*/ 78 w 79"/>
              <a:gd name="T27" fmla="*/ 12 h 142"/>
              <a:gd name="T28" fmla="*/ 78 w 79"/>
              <a:gd name="T29" fmla="*/ 12 h 142"/>
              <a:gd name="T30" fmla="*/ 78 w 79"/>
              <a:gd name="T31" fmla="*/ 12 h 142"/>
              <a:gd name="T32" fmla="*/ 78 w 79"/>
              <a:gd name="T33" fmla="*/ 12 h 142"/>
              <a:gd name="T34" fmla="*/ 78 w 79"/>
              <a:gd name="T35" fmla="*/ 11 h 142"/>
              <a:gd name="T36" fmla="*/ 78 w 79"/>
              <a:gd name="T37" fmla="*/ 11 h 142"/>
              <a:gd name="T38" fmla="*/ 78 w 79"/>
              <a:gd name="T39" fmla="*/ 11 h 142"/>
              <a:gd name="T40" fmla="*/ 78 w 79"/>
              <a:gd name="T41" fmla="*/ 10 h 142"/>
              <a:gd name="T42" fmla="*/ 78 w 79"/>
              <a:gd name="T43" fmla="*/ 10 h 142"/>
              <a:gd name="T44" fmla="*/ 78 w 79"/>
              <a:gd name="T45" fmla="*/ 10 h 142"/>
              <a:gd name="T46" fmla="*/ 78 w 79"/>
              <a:gd name="T47" fmla="*/ 9 h 142"/>
              <a:gd name="T48" fmla="*/ 78 w 79"/>
              <a:gd name="T49" fmla="*/ 9 h 142"/>
              <a:gd name="T50" fmla="*/ 78 w 79"/>
              <a:gd name="T51" fmla="*/ 9 h 142"/>
              <a:gd name="T52" fmla="*/ 78 w 79"/>
              <a:gd name="T53" fmla="*/ 8 h 142"/>
              <a:gd name="T54" fmla="*/ 78 w 79"/>
              <a:gd name="T55" fmla="*/ 8 h 142"/>
              <a:gd name="T56" fmla="*/ 78 w 79"/>
              <a:gd name="T57" fmla="*/ 8 h 142"/>
              <a:gd name="T58" fmla="*/ 79 w 79"/>
              <a:gd name="T59" fmla="*/ 8 h 142"/>
              <a:gd name="T60" fmla="*/ 79 w 79"/>
              <a:gd name="T61" fmla="*/ 8 h 142"/>
              <a:gd name="T62" fmla="*/ 79 w 79"/>
              <a:gd name="T63" fmla="*/ 7 h 142"/>
              <a:gd name="T64" fmla="*/ 79 w 79"/>
              <a:gd name="T65" fmla="*/ 7 h 142"/>
              <a:gd name="T66" fmla="*/ 79 w 79"/>
              <a:gd name="T67" fmla="*/ 7 h 142"/>
              <a:gd name="T68" fmla="*/ 79 w 79"/>
              <a:gd name="T69" fmla="*/ 6 h 142"/>
              <a:gd name="T70" fmla="*/ 79 w 79"/>
              <a:gd name="T71" fmla="*/ 6 h 142"/>
              <a:gd name="T72" fmla="*/ 79 w 79"/>
              <a:gd name="T73" fmla="*/ 6 h 142"/>
              <a:gd name="T74" fmla="*/ 79 w 79"/>
              <a:gd name="T75" fmla="*/ 6 h 142"/>
              <a:gd name="T76" fmla="*/ 79 w 79"/>
              <a:gd name="T77" fmla="*/ 5 h 142"/>
              <a:gd name="T78" fmla="*/ 79 w 79"/>
              <a:gd name="T79" fmla="*/ 5 h 142"/>
              <a:gd name="T80" fmla="*/ 79 w 79"/>
              <a:gd name="T81" fmla="*/ 5 h 142"/>
              <a:gd name="T82" fmla="*/ 79 w 79"/>
              <a:gd name="T83" fmla="*/ 4 h 142"/>
              <a:gd name="T84" fmla="*/ 79 w 79"/>
              <a:gd name="T85" fmla="*/ 4 h 142"/>
              <a:gd name="T86" fmla="*/ 79 w 79"/>
              <a:gd name="T87" fmla="*/ 4 h 142"/>
              <a:gd name="T88" fmla="*/ 79 w 79"/>
              <a:gd name="T89" fmla="*/ 3 h 142"/>
              <a:gd name="T90" fmla="*/ 79 w 79"/>
              <a:gd name="T91" fmla="*/ 3 h 142"/>
              <a:gd name="T92" fmla="*/ 79 w 79"/>
              <a:gd name="T93" fmla="*/ 3 h 142"/>
              <a:gd name="T94" fmla="*/ 79 w 79"/>
              <a:gd name="T95" fmla="*/ 3 h 142"/>
              <a:gd name="T96" fmla="*/ 79 w 79"/>
              <a:gd name="T97" fmla="*/ 3 h 142"/>
              <a:gd name="T98" fmla="*/ 79 w 79"/>
              <a:gd name="T99" fmla="*/ 2 h 142"/>
              <a:gd name="T100" fmla="*/ 79 w 79"/>
              <a:gd name="T101" fmla="*/ 2 h 142"/>
              <a:gd name="T102" fmla="*/ 79 w 79"/>
              <a:gd name="T103" fmla="*/ 2 h 142"/>
              <a:gd name="T104" fmla="*/ 79 w 79"/>
              <a:gd name="T105" fmla="*/ 1 h 142"/>
              <a:gd name="T106" fmla="*/ 79 w 79"/>
              <a:gd name="T107" fmla="*/ 1 h 142"/>
              <a:gd name="T108" fmla="*/ 79 w 79"/>
              <a:gd name="T109" fmla="*/ 1 h 142"/>
              <a:gd name="T110" fmla="*/ 79 w 79"/>
              <a:gd name="T111" fmla="*/ 1 h 142"/>
              <a:gd name="T112" fmla="*/ 79 w 79"/>
              <a:gd name="T113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" h="142">
                <a:moveTo>
                  <a:pt x="32" y="69"/>
                </a:moveTo>
                <a:cubicBezTo>
                  <a:pt x="15" y="85"/>
                  <a:pt x="0" y="103"/>
                  <a:pt x="0" y="137"/>
                </a:cubicBezTo>
                <a:cubicBezTo>
                  <a:pt x="0" y="140"/>
                  <a:pt x="2" y="142"/>
                  <a:pt x="5" y="142"/>
                </a:cubicBezTo>
                <a:cubicBezTo>
                  <a:pt x="8" y="142"/>
                  <a:pt x="10" y="140"/>
                  <a:pt x="10" y="137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4" y="131"/>
                  <a:pt x="3" y="130"/>
                  <a:pt x="3" y="129"/>
                </a:cubicBezTo>
                <a:cubicBezTo>
                  <a:pt x="3" y="127"/>
                  <a:pt x="4" y="126"/>
                  <a:pt x="5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1"/>
                  <a:pt x="12" y="117"/>
                  <a:pt x="14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8" y="113"/>
                  <a:pt x="7" y="111"/>
                  <a:pt x="7" y="110"/>
                </a:cubicBezTo>
                <a:cubicBezTo>
                  <a:pt x="7" y="109"/>
                  <a:pt x="8" y="108"/>
                  <a:pt x="9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8" y="103"/>
                  <a:pt x="20" y="98"/>
                  <a:pt x="23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8" y="94"/>
                  <a:pt x="17" y="93"/>
                  <a:pt x="17" y="92"/>
                </a:cubicBezTo>
                <a:cubicBezTo>
                  <a:pt x="17" y="90"/>
                  <a:pt x="18" y="89"/>
                  <a:pt x="19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31" y="84"/>
                  <a:pt x="35" y="80"/>
                  <a:pt x="39" y="76"/>
                </a:cubicBezTo>
                <a:cubicBezTo>
                  <a:pt x="38" y="75"/>
                  <a:pt x="37" y="74"/>
                  <a:pt x="36" y="73"/>
                </a:cubicBezTo>
                <a:cubicBezTo>
                  <a:pt x="35" y="72"/>
                  <a:pt x="33" y="70"/>
                  <a:pt x="32" y="69"/>
                </a:cubicBezTo>
                <a:moveTo>
                  <a:pt x="78" y="16"/>
                </a:moveTo>
                <a:cubicBezTo>
                  <a:pt x="73" y="40"/>
                  <a:pt x="60" y="55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60" y="55"/>
                  <a:pt x="73" y="40"/>
                  <a:pt x="78" y="16"/>
                </a:cubicBezTo>
                <a:moveTo>
                  <a:pt x="78" y="15"/>
                </a:moveTo>
                <a:cubicBezTo>
                  <a:pt x="78" y="15"/>
                  <a:pt x="78" y="15"/>
                  <a:pt x="78" y="16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4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4"/>
                </a:cubicBezTo>
                <a:moveTo>
                  <a:pt x="78" y="13"/>
                </a:moveTo>
                <a:cubicBezTo>
                  <a:pt x="78" y="13"/>
                  <a:pt x="78" y="14"/>
                  <a:pt x="78" y="14"/>
                </a:cubicBezTo>
                <a:cubicBezTo>
                  <a:pt x="78" y="14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2"/>
                </a:moveTo>
                <a:cubicBezTo>
                  <a:pt x="78" y="12"/>
                  <a:pt x="78" y="13"/>
                  <a:pt x="78" y="13"/>
                </a:cubicBezTo>
                <a:cubicBezTo>
                  <a:pt x="78" y="13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0"/>
                </a:moveTo>
                <a:cubicBezTo>
                  <a:pt x="78" y="10"/>
                  <a:pt x="78" y="11"/>
                  <a:pt x="78" y="11"/>
                </a:cubicBezTo>
                <a:cubicBezTo>
                  <a:pt x="78" y="11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9"/>
                </a:moveTo>
                <a:cubicBezTo>
                  <a:pt x="78" y="9"/>
                  <a:pt x="78" y="9"/>
                  <a:pt x="78" y="10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8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9" y="8"/>
                </a:moveTo>
                <a:cubicBezTo>
                  <a:pt x="79" y="8"/>
                  <a:pt x="79" y="8"/>
                  <a:pt x="78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6"/>
                </a:moveTo>
                <a:cubicBezTo>
                  <a:pt x="79" y="6"/>
                  <a:pt x="79" y="7"/>
                  <a:pt x="79" y="7"/>
                </a:cubicBezTo>
                <a:cubicBezTo>
                  <a:pt x="79" y="7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3"/>
                </a:moveTo>
                <a:cubicBezTo>
                  <a:pt x="79" y="3"/>
                  <a:pt x="79" y="4"/>
                  <a:pt x="79" y="4"/>
                </a:cubicBezTo>
                <a:cubicBezTo>
                  <a:pt x="79" y="4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2"/>
                </a:moveTo>
                <a:cubicBezTo>
                  <a:pt x="79" y="2"/>
                  <a:pt x="79" y="3"/>
                  <a:pt x="79" y="3"/>
                </a:cubicBezTo>
                <a:cubicBezTo>
                  <a:pt x="79" y="3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1"/>
                </a:moveTo>
                <a:cubicBezTo>
                  <a:pt x="79" y="1"/>
                  <a:pt x="79" y="2"/>
                  <a:pt x="79" y="2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0"/>
                </a:moveTo>
                <a:cubicBezTo>
                  <a:pt x="79" y="0"/>
                  <a:pt x="79" y="0"/>
                  <a:pt x="79" y="1"/>
                </a:cubicBezTo>
                <a:cubicBezTo>
                  <a:pt x="79" y="0"/>
                  <a:pt x="79" y="0"/>
                  <a:pt x="79" y="0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4" name="Freeform 1478"/>
          <p:cNvSpPr>
            <a:spLocks/>
          </p:cNvSpPr>
          <p:nvPr userDrawn="1"/>
        </p:nvSpPr>
        <p:spPr bwMode="auto">
          <a:xfrm>
            <a:off x="3376893" y="1503069"/>
            <a:ext cx="319264" cy="594139"/>
          </a:xfrm>
          <a:custGeom>
            <a:avLst/>
            <a:gdLst>
              <a:gd name="T0" fmla="*/ 0 w 79"/>
              <a:gd name="T1" fmla="*/ 5 h 147"/>
              <a:gd name="T2" fmla="*/ 0 w 79"/>
              <a:gd name="T3" fmla="*/ 5 h 147"/>
              <a:gd name="T4" fmla="*/ 0 w 79"/>
              <a:gd name="T5" fmla="*/ 5 h 147"/>
              <a:gd name="T6" fmla="*/ 0 w 79"/>
              <a:gd name="T7" fmla="*/ 6 h 147"/>
              <a:gd name="T8" fmla="*/ 0 w 79"/>
              <a:gd name="T9" fmla="*/ 6 h 147"/>
              <a:gd name="T10" fmla="*/ 0 w 79"/>
              <a:gd name="T11" fmla="*/ 6 h 147"/>
              <a:gd name="T12" fmla="*/ 0 w 79"/>
              <a:gd name="T13" fmla="*/ 6 h 147"/>
              <a:gd name="T14" fmla="*/ 0 w 79"/>
              <a:gd name="T15" fmla="*/ 6 h 147"/>
              <a:gd name="T16" fmla="*/ 0 w 79"/>
              <a:gd name="T17" fmla="*/ 7 h 147"/>
              <a:gd name="T18" fmla="*/ 0 w 79"/>
              <a:gd name="T19" fmla="*/ 7 h 147"/>
              <a:gd name="T20" fmla="*/ 0 w 79"/>
              <a:gd name="T21" fmla="*/ 7 h 147"/>
              <a:gd name="T22" fmla="*/ 0 w 79"/>
              <a:gd name="T23" fmla="*/ 7 h 147"/>
              <a:gd name="T24" fmla="*/ 0 w 79"/>
              <a:gd name="T25" fmla="*/ 8 h 147"/>
              <a:gd name="T26" fmla="*/ 0 w 79"/>
              <a:gd name="T27" fmla="*/ 8 h 147"/>
              <a:gd name="T28" fmla="*/ 0 w 79"/>
              <a:gd name="T29" fmla="*/ 8 h 147"/>
              <a:gd name="T30" fmla="*/ 0 w 79"/>
              <a:gd name="T31" fmla="*/ 8 h 147"/>
              <a:gd name="T32" fmla="*/ 0 w 79"/>
              <a:gd name="T33" fmla="*/ 8 h 147"/>
              <a:gd name="T34" fmla="*/ 0 w 79"/>
              <a:gd name="T35" fmla="*/ 9 h 147"/>
              <a:gd name="T36" fmla="*/ 0 w 79"/>
              <a:gd name="T37" fmla="*/ 9 h 147"/>
              <a:gd name="T38" fmla="*/ 0 w 79"/>
              <a:gd name="T39" fmla="*/ 9 h 147"/>
              <a:gd name="T40" fmla="*/ 0 w 79"/>
              <a:gd name="T41" fmla="*/ 9 h 147"/>
              <a:gd name="T42" fmla="*/ 0 w 79"/>
              <a:gd name="T43" fmla="*/ 9 h 147"/>
              <a:gd name="T44" fmla="*/ 0 w 79"/>
              <a:gd name="T45" fmla="*/ 10 h 147"/>
              <a:gd name="T46" fmla="*/ 0 w 79"/>
              <a:gd name="T47" fmla="*/ 10 h 147"/>
              <a:gd name="T48" fmla="*/ 0 w 79"/>
              <a:gd name="T49" fmla="*/ 10 h 147"/>
              <a:gd name="T50" fmla="*/ 0 w 79"/>
              <a:gd name="T51" fmla="*/ 11 h 147"/>
              <a:gd name="T52" fmla="*/ 0 w 79"/>
              <a:gd name="T53" fmla="*/ 11 h 147"/>
              <a:gd name="T54" fmla="*/ 0 w 79"/>
              <a:gd name="T55" fmla="*/ 11 h 147"/>
              <a:gd name="T56" fmla="*/ 0 w 79"/>
              <a:gd name="T57" fmla="*/ 11 h 147"/>
              <a:gd name="T58" fmla="*/ 0 w 79"/>
              <a:gd name="T59" fmla="*/ 11 h 147"/>
              <a:gd name="T60" fmla="*/ 0 w 79"/>
              <a:gd name="T61" fmla="*/ 12 h 147"/>
              <a:gd name="T62" fmla="*/ 36 w 79"/>
              <a:gd name="T63" fmla="*/ 78 h 147"/>
              <a:gd name="T64" fmla="*/ 51 w 79"/>
              <a:gd name="T65" fmla="*/ 94 h 147"/>
              <a:gd name="T66" fmla="*/ 60 w 79"/>
              <a:gd name="T67" fmla="*/ 97 h 147"/>
              <a:gd name="T68" fmla="*/ 55 w 79"/>
              <a:gd name="T69" fmla="*/ 99 h 147"/>
              <a:gd name="T70" fmla="*/ 67 w 79"/>
              <a:gd name="T71" fmla="*/ 113 h 147"/>
              <a:gd name="T72" fmla="*/ 67 w 79"/>
              <a:gd name="T73" fmla="*/ 118 h 147"/>
              <a:gd name="T74" fmla="*/ 68 w 79"/>
              <a:gd name="T75" fmla="*/ 131 h 147"/>
              <a:gd name="T76" fmla="*/ 73 w 79"/>
              <a:gd name="T77" fmla="*/ 134 h 147"/>
              <a:gd name="T78" fmla="*/ 68 w 79"/>
              <a:gd name="T79" fmla="*/ 136 h 147"/>
              <a:gd name="T80" fmla="*/ 74 w 79"/>
              <a:gd name="T81" fmla="*/ 147 h 147"/>
              <a:gd name="T82" fmla="*/ 46 w 79"/>
              <a:gd name="T83" fmla="*/ 74 h 147"/>
              <a:gd name="T84" fmla="*/ 46 w 79"/>
              <a:gd name="T85" fmla="*/ 74 h 147"/>
              <a:gd name="T86" fmla="*/ 36 w 79"/>
              <a:gd name="T87" fmla="*/ 69 h 147"/>
              <a:gd name="T88" fmla="*/ 27 w 79"/>
              <a:gd name="T89" fmla="*/ 53 h 147"/>
              <a:gd name="T90" fmla="*/ 19 w 79"/>
              <a:gd name="T91" fmla="*/ 51 h 147"/>
              <a:gd name="T92" fmla="*/ 23 w 79"/>
              <a:gd name="T93" fmla="*/ 48 h 147"/>
              <a:gd name="T94" fmla="*/ 12 w 79"/>
              <a:gd name="T95" fmla="*/ 35 h 147"/>
              <a:gd name="T96" fmla="*/ 12 w 79"/>
              <a:gd name="T97" fmla="*/ 30 h 147"/>
              <a:gd name="T98" fmla="*/ 11 w 79"/>
              <a:gd name="T99" fmla="*/ 16 h 147"/>
              <a:gd name="T100" fmla="*/ 5 w 79"/>
              <a:gd name="T101" fmla="*/ 14 h 147"/>
              <a:gd name="T102" fmla="*/ 10 w 79"/>
              <a:gd name="T103" fmla="*/ 11 h 147"/>
              <a:gd name="T104" fmla="*/ 5 w 79"/>
              <a:gd name="T105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9" h="147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41"/>
                  <a:pt x="17" y="58"/>
                  <a:pt x="32" y="74"/>
                </a:cubicBezTo>
                <a:cubicBezTo>
                  <a:pt x="33" y="75"/>
                  <a:pt x="35" y="77"/>
                  <a:pt x="36" y="78"/>
                </a:cubicBezTo>
                <a:cubicBezTo>
                  <a:pt x="37" y="79"/>
                  <a:pt x="38" y="80"/>
                  <a:pt x="39" y="81"/>
                </a:cubicBezTo>
                <a:cubicBezTo>
                  <a:pt x="43" y="85"/>
                  <a:pt x="47" y="89"/>
                  <a:pt x="51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9" y="94"/>
                  <a:pt x="60" y="95"/>
                  <a:pt x="60" y="97"/>
                </a:cubicBezTo>
                <a:cubicBezTo>
                  <a:pt x="60" y="98"/>
                  <a:pt x="59" y="99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8" y="103"/>
                  <a:pt x="61" y="108"/>
                  <a:pt x="63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8" y="113"/>
                  <a:pt x="69" y="114"/>
                  <a:pt x="69" y="115"/>
                </a:cubicBezTo>
                <a:cubicBezTo>
                  <a:pt x="69" y="116"/>
                  <a:pt x="68" y="118"/>
                  <a:pt x="67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22"/>
                  <a:pt x="67" y="126"/>
                  <a:pt x="68" y="13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2" y="131"/>
                  <a:pt x="73" y="132"/>
                  <a:pt x="73" y="134"/>
                </a:cubicBezTo>
                <a:cubicBezTo>
                  <a:pt x="73" y="135"/>
                  <a:pt x="72" y="136"/>
                  <a:pt x="71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8"/>
                  <a:pt x="69" y="140"/>
                  <a:pt x="69" y="142"/>
                </a:cubicBezTo>
                <a:cubicBezTo>
                  <a:pt x="69" y="145"/>
                  <a:pt x="71" y="147"/>
                  <a:pt x="74" y="147"/>
                </a:cubicBezTo>
                <a:cubicBezTo>
                  <a:pt x="77" y="147"/>
                  <a:pt x="79" y="145"/>
                  <a:pt x="79" y="142"/>
                </a:cubicBezTo>
                <a:cubicBezTo>
                  <a:pt x="79" y="108"/>
                  <a:pt x="63" y="90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2"/>
                  <a:pt x="35" y="71"/>
                  <a:pt x="36" y="69"/>
                </a:cubicBezTo>
                <a:cubicBezTo>
                  <a:pt x="37" y="68"/>
                  <a:pt x="38" y="67"/>
                  <a:pt x="39" y="66"/>
                </a:cubicBezTo>
                <a:cubicBezTo>
                  <a:pt x="35" y="62"/>
                  <a:pt x="31" y="58"/>
                  <a:pt x="27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0" y="53"/>
                  <a:pt x="19" y="52"/>
                  <a:pt x="19" y="51"/>
                </a:cubicBezTo>
                <a:cubicBezTo>
                  <a:pt x="19" y="49"/>
                  <a:pt x="20" y="48"/>
                  <a:pt x="21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0" y="44"/>
                  <a:pt x="18" y="40"/>
                  <a:pt x="16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0" y="35"/>
                  <a:pt x="9" y="34"/>
                  <a:pt x="9" y="32"/>
                </a:cubicBezTo>
                <a:cubicBezTo>
                  <a:pt x="9" y="31"/>
                  <a:pt x="10" y="30"/>
                  <a:pt x="12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2" y="26"/>
                  <a:pt x="11" y="21"/>
                  <a:pt x="11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5"/>
                  <a:pt x="5" y="14"/>
                </a:cubicBezTo>
                <a:cubicBezTo>
                  <a:pt x="5" y="12"/>
                  <a:pt x="7" y="11"/>
                  <a:pt x="8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5" name="Freeform 1479"/>
          <p:cNvSpPr>
            <a:spLocks/>
          </p:cNvSpPr>
          <p:nvPr userDrawn="1"/>
        </p:nvSpPr>
        <p:spPr bwMode="auto">
          <a:xfrm>
            <a:off x="3453721" y="1697701"/>
            <a:ext cx="145120" cy="20488"/>
          </a:xfrm>
          <a:custGeom>
            <a:avLst/>
            <a:gdLst>
              <a:gd name="T0" fmla="*/ 36 w 36"/>
              <a:gd name="T1" fmla="*/ 0 h 5"/>
              <a:gd name="T2" fmla="*/ 4 w 36"/>
              <a:gd name="T3" fmla="*/ 0 h 5"/>
              <a:gd name="T4" fmla="*/ 2 w 36"/>
              <a:gd name="T5" fmla="*/ 0 h 5"/>
              <a:gd name="T6" fmla="*/ 0 w 36"/>
              <a:gd name="T7" fmla="*/ 3 h 5"/>
              <a:gd name="T8" fmla="*/ 2 w 36"/>
              <a:gd name="T9" fmla="*/ 5 h 5"/>
              <a:gd name="T10" fmla="*/ 8 w 36"/>
              <a:gd name="T11" fmla="*/ 5 h 5"/>
              <a:gd name="T12" fmla="*/ 32 w 36"/>
              <a:gd name="T13" fmla="*/ 5 h 5"/>
              <a:gd name="T14" fmla="*/ 36 w 3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5">
                <a:moveTo>
                  <a:pt x="3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3" y="4"/>
                  <a:pt x="35" y="2"/>
                  <a:pt x="3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6" name="Freeform 1480"/>
          <p:cNvSpPr>
            <a:spLocks/>
          </p:cNvSpPr>
          <p:nvPr userDrawn="1"/>
        </p:nvSpPr>
        <p:spPr bwMode="auto">
          <a:xfrm>
            <a:off x="3412747" y="1624288"/>
            <a:ext cx="227069" cy="20488"/>
          </a:xfrm>
          <a:custGeom>
            <a:avLst/>
            <a:gdLst>
              <a:gd name="T0" fmla="*/ 56 w 56"/>
              <a:gd name="T1" fmla="*/ 0 h 5"/>
              <a:gd name="T2" fmla="*/ 5 w 56"/>
              <a:gd name="T3" fmla="*/ 0 h 5"/>
              <a:gd name="T4" fmla="*/ 3 w 56"/>
              <a:gd name="T5" fmla="*/ 0 h 5"/>
              <a:gd name="T6" fmla="*/ 0 w 56"/>
              <a:gd name="T7" fmla="*/ 2 h 5"/>
              <a:gd name="T8" fmla="*/ 3 w 56"/>
              <a:gd name="T9" fmla="*/ 5 h 5"/>
              <a:gd name="T10" fmla="*/ 7 w 56"/>
              <a:gd name="T11" fmla="*/ 5 h 5"/>
              <a:gd name="T12" fmla="*/ 54 w 56"/>
              <a:gd name="T13" fmla="*/ 5 h 5"/>
              <a:gd name="T14" fmla="*/ 56 w 5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5"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7" y="5"/>
                  <a:pt x="7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3"/>
                  <a:pt x="55" y="2"/>
                  <a:pt x="5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7" name="Freeform 1481"/>
          <p:cNvSpPr>
            <a:spLocks/>
          </p:cNvSpPr>
          <p:nvPr userDrawn="1"/>
        </p:nvSpPr>
        <p:spPr bwMode="auto">
          <a:xfrm>
            <a:off x="3397380" y="1547460"/>
            <a:ext cx="254387" cy="20488"/>
          </a:xfrm>
          <a:custGeom>
            <a:avLst/>
            <a:gdLst>
              <a:gd name="T0" fmla="*/ 63 w 63"/>
              <a:gd name="T1" fmla="*/ 0 h 5"/>
              <a:gd name="T2" fmla="*/ 5 w 63"/>
              <a:gd name="T3" fmla="*/ 0 h 5"/>
              <a:gd name="T4" fmla="*/ 3 w 63"/>
              <a:gd name="T5" fmla="*/ 0 h 5"/>
              <a:gd name="T6" fmla="*/ 0 w 63"/>
              <a:gd name="T7" fmla="*/ 3 h 5"/>
              <a:gd name="T8" fmla="*/ 3 w 63"/>
              <a:gd name="T9" fmla="*/ 5 h 5"/>
              <a:gd name="T10" fmla="*/ 6 w 63"/>
              <a:gd name="T11" fmla="*/ 5 h 5"/>
              <a:gd name="T12" fmla="*/ 63 w 63"/>
              <a:gd name="T13" fmla="*/ 5 h 5"/>
              <a:gd name="T14" fmla="*/ 63 w 63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5">
                <a:moveTo>
                  <a:pt x="63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6" y="5"/>
                  <a:pt x="6" y="5"/>
                  <a:pt x="6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4"/>
                  <a:pt x="63" y="2"/>
                  <a:pt x="6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8" name="Freeform 1482"/>
          <p:cNvSpPr>
            <a:spLocks/>
          </p:cNvSpPr>
          <p:nvPr userDrawn="1"/>
        </p:nvSpPr>
        <p:spPr bwMode="auto">
          <a:xfrm>
            <a:off x="3445185" y="1883796"/>
            <a:ext cx="174144" cy="20488"/>
          </a:xfrm>
          <a:custGeom>
            <a:avLst/>
            <a:gdLst>
              <a:gd name="T0" fmla="*/ 40 w 43"/>
              <a:gd name="T1" fmla="*/ 0 h 5"/>
              <a:gd name="T2" fmla="*/ 34 w 43"/>
              <a:gd name="T3" fmla="*/ 0 h 5"/>
              <a:gd name="T4" fmla="*/ 10 w 43"/>
              <a:gd name="T5" fmla="*/ 0 h 5"/>
              <a:gd name="T6" fmla="*/ 2 w 43"/>
              <a:gd name="T7" fmla="*/ 0 h 5"/>
              <a:gd name="T8" fmla="*/ 0 w 43"/>
              <a:gd name="T9" fmla="*/ 3 h 5"/>
              <a:gd name="T10" fmla="*/ 2 w 43"/>
              <a:gd name="T11" fmla="*/ 5 h 5"/>
              <a:gd name="T12" fmla="*/ 6 w 43"/>
              <a:gd name="T13" fmla="*/ 5 h 5"/>
              <a:gd name="T14" fmla="*/ 38 w 43"/>
              <a:gd name="T15" fmla="*/ 5 h 5"/>
              <a:gd name="T16" fmla="*/ 40 w 43"/>
              <a:gd name="T17" fmla="*/ 5 h 5"/>
              <a:gd name="T18" fmla="*/ 43 w 43"/>
              <a:gd name="T19" fmla="*/ 3 h 5"/>
              <a:gd name="T20" fmla="*/ 40 w 4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5">
                <a:moveTo>
                  <a:pt x="40" y="0"/>
                </a:moveTo>
                <a:cubicBezTo>
                  <a:pt x="34" y="0"/>
                  <a:pt x="34" y="0"/>
                  <a:pt x="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6" y="5"/>
                  <a:pt x="6" y="5"/>
                  <a:pt x="6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2" y="5"/>
                  <a:pt x="43" y="4"/>
                  <a:pt x="43" y="3"/>
                </a:cubicBezTo>
                <a:cubicBezTo>
                  <a:pt x="43" y="1"/>
                  <a:pt x="42" y="0"/>
                  <a:pt x="4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9" name="Freeform 1483"/>
          <p:cNvSpPr>
            <a:spLocks/>
          </p:cNvSpPr>
          <p:nvPr userDrawn="1"/>
        </p:nvSpPr>
        <p:spPr bwMode="auto">
          <a:xfrm>
            <a:off x="3405917" y="1960624"/>
            <a:ext cx="249265" cy="20488"/>
          </a:xfrm>
          <a:custGeom>
            <a:avLst/>
            <a:gdLst>
              <a:gd name="T0" fmla="*/ 60 w 62"/>
              <a:gd name="T1" fmla="*/ 0 h 5"/>
              <a:gd name="T2" fmla="*/ 56 w 62"/>
              <a:gd name="T3" fmla="*/ 0 h 5"/>
              <a:gd name="T4" fmla="*/ 9 w 62"/>
              <a:gd name="T5" fmla="*/ 0 h 5"/>
              <a:gd name="T6" fmla="*/ 2 w 62"/>
              <a:gd name="T7" fmla="*/ 0 h 5"/>
              <a:gd name="T8" fmla="*/ 0 w 62"/>
              <a:gd name="T9" fmla="*/ 2 h 5"/>
              <a:gd name="T10" fmla="*/ 2 w 62"/>
              <a:gd name="T11" fmla="*/ 5 h 5"/>
              <a:gd name="T12" fmla="*/ 7 w 62"/>
              <a:gd name="T13" fmla="*/ 5 h 5"/>
              <a:gd name="T14" fmla="*/ 58 w 62"/>
              <a:gd name="T15" fmla="*/ 5 h 5"/>
              <a:gd name="T16" fmla="*/ 60 w 62"/>
              <a:gd name="T17" fmla="*/ 5 h 5"/>
              <a:gd name="T18" fmla="*/ 62 w 62"/>
              <a:gd name="T19" fmla="*/ 2 h 5"/>
              <a:gd name="T20" fmla="*/ 60 w 6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" h="5">
                <a:moveTo>
                  <a:pt x="60" y="0"/>
                </a:moveTo>
                <a:cubicBezTo>
                  <a:pt x="56" y="0"/>
                  <a:pt x="56" y="0"/>
                  <a:pt x="56" y="0"/>
                </a:cubicBezTo>
                <a:cubicBezTo>
                  <a:pt x="9" y="0"/>
                  <a:pt x="9" y="0"/>
                  <a:pt x="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1" y="5"/>
                  <a:pt x="62" y="3"/>
                  <a:pt x="62" y="2"/>
                </a:cubicBezTo>
                <a:cubicBezTo>
                  <a:pt x="62" y="1"/>
                  <a:pt x="61" y="0"/>
                  <a:pt x="6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0" name="Freeform 1484"/>
          <p:cNvSpPr>
            <a:spLocks/>
          </p:cNvSpPr>
          <p:nvPr userDrawn="1"/>
        </p:nvSpPr>
        <p:spPr bwMode="auto">
          <a:xfrm>
            <a:off x="3388845" y="2032333"/>
            <a:ext cx="283412" cy="20488"/>
          </a:xfrm>
          <a:custGeom>
            <a:avLst/>
            <a:gdLst>
              <a:gd name="T0" fmla="*/ 68 w 70"/>
              <a:gd name="T1" fmla="*/ 0 h 5"/>
              <a:gd name="T2" fmla="*/ 65 w 70"/>
              <a:gd name="T3" fmla="*/ 0 h 5"/>
              <a:gd name="T4" fmla="*/ 8 w 70"/>
              <a:gd name="T5" fmla="*/ 0 h 5"/>
              <a:gd name="T6" fmla="*/ 2 w 70"/>
              <a:gd name="T7" fmla="*/ 0 h 5"/>
              <a:gd name="T8" fmla="*/ 0 w 70"/>
              <a:gd name="T9" fmla="*/ 3 h 5"/>
              <a:gd name="T10" fmla="*/ 2 w 70"/>
              <a:gd name="T11" fmla="*/ 5 h 5"/>
              <a:gd name="T12" fmla="*/ 7 w 70"/>
              <a:gd name="T13" fmla="*/ 5 h 5"/>
              <a:gd name="T14" fmla="*/ 65 w 70"/>
              <a:gd name="T15" fmla="*/ 5 h 5"/>
              <a:gd name="T16" fmla="*/ 68 w 70"/>
              <a:gd name="T17" fmla="*/ 5 h 5"/>
              <a:gd name="T18" fmla="*/ 70 w 70"/>
              <a:gd name="T19" fmla="*/ 3 h 5"/>
              <a:gd name="T20" fmla="*/ 68 w 70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5"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4"/>
                  <a:pt x="70" y="3"/>
                </a:cubicBezTo>
                <a:cubicBezTo>
                  <a:pt x="70" y="1"/>
                  <a:pt x="69" y="0"/>
                  <a:pt x="6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1" name="Freeform 1485"/>
          <p:cNvSpPr>
            <a:spLocks/>
          </p:cNvSpPr>
          <p:nvPr userDrawn="1"/>
        </p:nvSpPr>
        <p:spPr bwMode="auto">
          <a:xfrm>
            <a:off x="3506648" y="1503070"/>
            <a:ext cx="189509" cy="298777"/>
          </a:xfrm>
          <a:custGeom>
            <a:avLst/>
            <a:gdLst>
              <a:gd name="T0" fmla="*/ 36 w 47"/>
              <a:gd name="T1" fmla="*/ 11 h 74"/>
              <a:gd name="T2" fmla="*/ 31 w 47"/>
              <a:gd name="T3" fmla="*/ 35 h 74"/>
              <a:gd name="T4" fmla="*/ 7 w 47"/>
              <a:gd name="T5" fmla="*/ 66 h 74"/>
              <a:gd name="T6" fmla="*/ 14 w 47"/>
              <a:gd name="T7" fmla="*/ 74 h 74"/>
              <a:gd name="T8" fmla="*/ 46 w 47"/>
              <a:gd name="T9" fmla="*/ 21 h 74"/>
              <a:gd name="T10" fmla="*/ 46 w 47"/>
              <a:gd name="T11" fmla="*/ 20 h 74"/>
              <a:gd name="T12" fmla="*/ 46 w 47"/>
              <a:gd name="T13" fmla="*/ 20 h 74"/>
              <a:gd name="T14" fmla="*/ 46 w 47"/>
              <a:gd name="T15" fmla="*/ 20 h 74"/>
              <a:gd name="T16" fmla="*/ 46 w 47"/>
              <a:gd name="T17" fmla="*/ 19 h 74"/>
              <a:gd name="T18" fmla="*/ 46 w 47"/>
              <a:gd name="T19" fmla="*/ 18 h 74"/>
              <a:gd name="T20" fmla="*/ 46 w 47"/>
              <a:gd name="T21" fmla="*/ 18 h 74"/>
              <a:gd name="T22" fmla="*/ 46 w 47"/>
              <a:gd name="T23" fmla="*/ 17 h 74"/>
              <a:gd name="T24" fmla="*/ 46 w 47"/>
              <a:gd name="T25" fmla="*/ 17 h 74"/>
              <a:gd name="T26" fmla="*/ 46 w 47"/>
              <a:gd name="T27" fmla="*/ 17 h 74"/>
              <a:gd name="T28" fmla="*/ 46 w 47"/>
              <a:gd name="T29" fmla="*/ 16 h 74"/>
              <a:gd name="T30" fmla="*/ 46 w 47"/>
              <a:gd name="T31" fmla="*/ 16 h 74"/>
              <a:gd name="T32" fmla="*/ 46 w 47"/>
              <a:gd name="T33" fmla="*/ 16 h 74"/>
              <a:gd name="T34" fmla="*/ 46 w 47"/>
              <a:gd name="T35" fmla="*/ 15 h 74"/>
              <a:gd name="T36" fmla="*/ 46 w 47"/>
              <a:gd name="T37" fmla="*/ 15 h 74"/>
              <a:gd name="T38" fmla="*/ 46 w 47"/>
              <a:gd name="T39" fmla="*/ 14 h 74"/>
              <a:gd name="T40" fmla="*/ 46 w 47"/>
              <a:gd name="T41" fmla="*/ 14 h 74"/>
              <a:gd name="T42" fmla="*/ 46 w 47"/>
              <a:gd name="T43" fmla="*/ 14 h 74"/>
              <a:gd name="T44" fmla="*/ 46 w 47"/>
              <a:gd name="T45" fmla="*/ 14 h 74"/>
              <a:gd name="T46" fmla="*/ 46 w 47"/>
              <a:gd name="T47" fmla="*/ 13 h 74"/>
              <a:gd name="T48" fmla="*/ 46 w 47"/>
              <a:gd name="T49" fmla="*/ 13 h 74"/>
              <a:gd name="T50" fmla="*/ 47 w 47"/>
              <a:gd name="T51" fmla="*/ 13 h 74"/>
              <a:gd name="T52" fmla="*/ 47 w 47"/>
              <a:gd name="T53" fmla="*/ 12 h 74"/>
              <a:gd name="T54" fmla="*/ 47 w 47"/>
              <a:gd name="T55" fmla="*/ 12 h 74"/>
              <a:gd name="T56" fmla="*/ 47 w 47"/>
              <a:gd name="T57" fmla="*/ 12 h 74"/>
              <a:gd name="T58" fmla="*/ 47 w 47"/>
              <a:gd name="T59" fmla="*/ 11 h 74"/>
              <a:gd name="T60" fmla="*/ 47 w 47"/>
              <a:gd name="T61" fmla="*/ 11 h 74"/>
              <a:gd name="T62" fmla="*/ 47 w 47"/>
              <a:gd name="T63" fmla="*/ 11 h 74"/>
              <a:gd name="T64" fmla="*/ 47 w 47"/>
              <a:gd name="T65" fmla="*/ 10 h 74"/>
              <a:gd name="T66" fmla="*/ 47 w 47"/>
              <a:gd name="T67" fmla="*/ 10 h 74"/>
              <a:gd name="T68" fmla="*/ 47 w 47"/>
              <a:gd name="T69" fmla="*/ 10 h 74"/>
              <a:gd name="T70" fmla="*/ 47 w 47"/>
              <a:gd name="T71" fmla="*/ 10 h 74"/>
              <a:gd name="T72" fmla="*/ 47 w 47"/>
              <a:gd name="T73" fmla="*/ 9 h 74"/>
              <a:gd name="T74" fmla="*/ 47 w 47"/>
              <a:gd name="T75" fmla="*/ 9 h 74"/>
              <a:gd name="T76" fmla="*/ 47 w 47"/>
              <a:gd name="T77" fmla="*/ 9 h 74"/>
              <a:gd name="T78" fmla="*/ 47 w 47"/>
              <a:gd name="T79" fmla="*/ 8 h 74"/>
              <a:gd name="T80" fmla="*/ 47 w 47"/>
              <a:gd name="T81" fmla="*/ 8 h 74"/>
              <a:gd name="T82" fmla="*/ 47 w 47"/>
              <a:gd name="T83" fmla="*/ 8 h 74"/>
              <a:gd name="T84" fmla="*/ 47 w 47"/>
              <a:gd name="T85" fmla="*/ 7 h 74"/>
              <a:gd name="T86" fmla="*/ 47 w 47"/>
              <a:gd name="T87" fmla="*/ 7 h 74"/>
              <a:gd name="T88" fmla="*/ 47 w 47"/>
              <a:gd name="T89" fmla="*/ 7 h 74"/>
              <a:gd name="T90" fmla="*/ 47 w 47"/>
              <a:gd name="T91" fmla="*/ 6 h 74"/>
              <a:gd name="T92" fmla="*/ 47 w 47"/>
              <a:gd name="T93" fmla="*/ 6 h 74"/>
              <a:gd name="T94" fmla="*/ 47 w 47"/>
              <a:gd name="T95" fmla="*/ 6 h 74"/>
              <a:gd name="T96" fmla="*/ 47 w 47"/>
              <a:gd name="T97" fmla="*/ 6 h 74"/>
              <a:gd name="T98" fmla="*/ 47 w 47"/>
              <a:gd name="T99" fmla="*/ 5 h 74"/>
              <a:gd name="T100" fmla="*/ 47 w 47"/>
              <a:gd name="T101" fmla="*/ 5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7" h="74">
                <a:moveTo>
                  <a:pt x="42" y="0"/>
                </a:move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9"/>
                  <a:pt x="36" y="11"/>
                </a:cubicBezTo>
                <a:cubicBezTo>
                  <a:pt x="36" y="13"/>
                  <a:pt x="36" y="15"/>
                  <a:pt x="36" y="16"/>
                </a:cubicBezTo>
                <a:cubicBezTo>
                  <a:pt x="35" y="21"/>
                  <a:pt x="34" y="26"/>
                  <a:pt x="33" y="30"/>
                </a:cubicBezTo>
                <a:cubicBezTo>
                  <a:pt x="32" y="32"/>
                  <a:pt x="31" y="33"/>
                  <a:pt x="31" y="35"/>
                </a:cubicBezTo>
                <a:cubicBezTo>
                  <a:pt x="29" y="40"/>
                  <a:pt x="26" y="44"/>
                  <a:pt x="23" y="48"/>
                </a:cubicBezTo>
                <a:cubicBezTo>
                  <a:pt x="22" y="50"/>
                  <a:pt x="20" y="52"/>
                  <a:pt x="19" y="53"/>
                </a:cubicBezTo>
                <a:cubicBezTo>
                  <a:pt x="15" y="58"/>
                  <a:pt x="11" y="62"/>
                  <a:pt x="7" y="66"/>
                </a:cubicBezTo>
                <a:cubicBezTo>
                  <a:pt x="6" y="67"/>
                  <a:pt x="5" y="68"/>
                  <a:pt x="4" y="69"/>
                </a:cubicBezTo>
                <a:cubicBezTo>
                  <a:pt x="3" y="71"/>
                  <a:pt x="1" y="72"/>
                  <a:pt x="0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28" y="60"/>
                  <a:pt x="41" y="45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2"/>
                  <a:pt x="45" y="0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2" name="Freeform 1486"/>
          <p:cNvSpPr>
            <a:spLocks noEditPoints="1"/>
          </p:cNvSpPr>
          <p:nvPr userDrawn="1"/>
        </p:nvSpPr>
        <p:spPr bwMode="auto">
          <a:xfrm>
            <a:off x="3679086" y="412109"/>
            <a:ext cx="1555348" cy="1557055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4" name="Freeform 1488"/>
          <p:cNvSpPr>
            <a:spLocks noEditPoints="1"/>
          </p:cNvSpPr>
          <p:nvPr userDrawn="1"/>
        </p:nvSpPr>
        <p:spPr bwMode="auto">
          <a:xfrm>
            <a:off x="4418344" y="1204294"/>
            <a:ext cx="85365" cy="32439"/>
          </a:xfrm>
          <a:custGeom>
            <a:avLst/>
            <a:gdLst>
              <a:gd name="T0" fmla="*/ 50 w 50"/>
              <a:gd name="T1" fmla="*/ 17 h 19"/>
              <a:gd name="T2" fmla="*/ 0 w 50"/>
              <a:gd name="T3" fmla="*/ 17 h 19"/>
              <a:gd name="T4" fmla="*/ 0 w 50"/>
              <a:gd name="T5" fmla="*/ 19 h 19"/>
              <a:gd name="T6" fmla="*/ 50 w 50"/>
              <a:gd name="T7" fmla="*/ 19 h 19"/>
              <a:gd name="T8" fmla="*/ 50 w 50"/>
              <a:gd name="T9" fmla="*/ 17 h 19"/>
              <a:gd name="T10" fmla="*/ 50 w 50"/>
              <a:gd name="T11" fmla="*/ 0 h 19"/>
              <a:gd name="T12" fmla="*/ 0 w 50"/>
              <a:gd name="T13" fmla="*/ 0 h 19"/>
              <a:gd name="T14" fmla="*/ 0 w 50"/>
              <a:gd name="T15" fmla="*/ 2 h 19"/>
              <a:gd name="T16" fmla="*/ 50 w 50"/>
              <a:gd name="T17" fmla="*/ 2 h 19"/>
              <a:gd name="T18" fmla="*/ 50 w 50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close/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  <a:close/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6" name="Freeform 1489"/>
          <p:cNvSpPr>
            <a:spLocks noEditPoints="1"/>
          </p:cNvSpPr>
          <p:nvPr userDrawn="1"/>
        </p:nvSpPr>
        <p:spPr bwMode="auto">
          <a:xfrm>
            <a:off x="4418344" y="1204294"/>
            <a:ext cx="85365" cy="32439"/>
          </a:xfrm>
          <a:custGeom>
            <a:avLst/>
            <a:gdLst>
              <a:gd name="T0" fmla="*/ 50 w 50"/>
              <a:gd name="T1" fmla="*/ 17 h 19"/>
              <a:gd name="T2" fmla="*/ 0 w 50"/>
              <a:gd name="T3" fmla="*/ 17 h 19"/>
              <a:gd name="T4" fmla="*/ 0 w 50"/>
              <a:gd name="T5" fmla="*/ 19 h 19"/>
              <a:gd name="T6" fmla="*/ 50 w 50"/>
              <a:gd name="T7" fmla="*/ 19 h 19"/>
              <a:gd name="T8" fmla="*/ 50 w 50"/>
              <a:gd name="T9" fmla="*/ 17 h 19"/>
              <a:gd name="T10" fmla="*/ 50 w 50"/>
              <a:gd name="T11" fmla="*/ 0 h 19"/>
              <a:gd name="T12" fmla="*/ 0 w 50"/>
              <a:gd name="T13" fmla="*/ 0 h 19"/>
              <a:gd name="T14" fmla="*/ 0 w 50"/>
              <a:gd name="T15" fmla="*/ 2 h 19"/>
              <a:gd name="T16" fmla="*/ 50 w 50"/>
              <a:gd name="T17" fmla="*/ 2 h 19"/>
              <a:gd name="T18" fmla="*/ 50 w 50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7" name="Freeform 1490"/>
          <p:cNvSpPr>
            <a:spLocks/>
          </p:cNvSpPr>
          <p:nvPr userDrawn="1"/>
        </p:nvSpPr>
        <p:spPr bwMode="auto">
          <a:xfrm>
            <a:off x="4362004" y="1289659"/>
            <a:ext cx="85365" cy="262924"/>
          </a:xfrm>
          <a:custGeom>
            <a:avLst/>
            <a:gdLst>
              <a:gd name="T0" fmla="*/ 11 w 21"/>
              <a:gd name="T1" fmla="*/ 0 h 65"/>
              <a:gd name="T2" fmla="*/ 10 w 21"/>
              <a:gd name="T3" fmla="*/ 0 h 65"/>
              <a:gd name="T4" fmla="*/ 0 w 21"/>
              <a:gd name="T5" fmla="*/ 11 h 65"/>
              <a:gd name="T6" fmla="*/ 0 w 21"/>
              <a:gd name="T7" fmla="*/ 55 h 65"/>
              <a:gd name="T8" fmla="*/ 11 w 21"/>
              <a:gd name="T9" fmla="*/ 65 h 65"/>
              <a:gd name="T10" fmla="*/ 11 w 21"/>
              <a:gd name="T11" fmla="*/ 65 h 65"/>
              <a:gd name="T12" fmla="*/ 11 w 21"/>
              <a:gd name="T13" fmla="*/ 65 h 65"/>
              <a:gd name="T14" fmla="*/ 21 w 21"/>
              <a:gd name="T15" fmla="*/ 55 h 65"/>
              <a:gd name="T16" fmla="*/ 21 w 21"/>
              <a:gd name="T17" fmla="*/ 11 h 65"/>
              <a:gd name="T18" fmla="*/ 11 w 21"/>
              <a:gd name="T1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6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8" name="Freeform 1491"/>
          <p:cNvSpPr>
            <a:spLocks/>
          </p:cNvSpPr>
          <p:nvPr userDrawn="1"/>
        </p:nvSpPr>
        <p:spPr bwMode="auto">
          <a:xfrm>
            <a:off x="4362004" y="1552583"/>
            <a:ext cx="85365" cy="266339"/>
          </a:xfrm>
          <a:custGeom>
            <a:avLst/>
            <a:gdLst>
              <a:gd name="T0" fmla="*/ 11 w 21"/>
              <a:gd name="T1" fmla="*/ 0 h 66"/>
              <a:gd name="T2" fmla="*/ 11 w 21"/>
              <a:gd name="T3" fmla="*/ 0 h 66"/>
              <a:gd name="T4" fmla="*/ 0 w 21"/>
              <a:gd name="T5" fmla="*/ 11 h 66"/>
              <a:gd name="T6" fmla="*/ 0 w 21"/>
              <a:gd name="T7" fmla="*/ 55 h 66"/>
              <a:gd name="T8" fmla="*/ 11 w 21"/>
              <a:gd name="T9" fmla="*/ 66 h 66"/>
              <a:gd name="T10" fmla="*/ 21 w 21"/>
              <a:gd name="T11" fmla="*/ 55 h 66"/>
              <a:gd name="T12" fmla="*/ 21 w 21"/>
              <a:gd name="T13" fmla="*/ 11 h 66"/>
              <a:gd name="T14" fmla="*/ 11 w 21"/>
              <a:gd name="T15" fmla="*/ 0 h 66"/>
              <a:gd name="T16" fmla="*/ 11 w 21"/>
              <a:gd name="T1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9" name="Freeform 1492"/>
          <p:cNvSpPr>
            <a:spLocks/>
          </p:cNvSpPr>
          <p:nvPr userDrawn="1"/>
        </p:nvSpPr>
        <p:spPr bwMode="auto">
          <a:xfrm>
            <a:off x="4466150" y="1289659"/>
            <a:ext cx="88780" cy="262924"/>
          </a:xfrm>
          <a:custGeom>
            <a:avLst/>
            <a:gdLst>
              <a:gd name="T0" fmla="*/ 11 w 22"/>
              <a:gd name="T1" fmla="*/ 0 h 65"/>
              <a:gd name="T2" fmla="*/ 11 w 22"/>
              <a:gd name="T3" fmla="*/ 0 h 65"/>
              <a:gd name="T4" fmla="*/ 0 w 22"/>
              <a:gd name="T5" fmla="*/ 11 h 65"/>
              <a:gd name="T6" fmla="*/ 0 w 22"/>
              <a:gd name="T7" fmla="*/ 55 h 65"/>
              <a:gd name="T8" fmla="*/ 11 w 22"/>
              <a:gd name="T9" fmla="*/ 65 h 65"/>
              <a:gd name="T10" fmla="*/ 11 w 22"/>
              <a:gd name="T11" fmla="*/ 65 h 65"/>
              <a:gd name="T12" fmla="*/ 11 w 22"/>
              <a:gd name="T13" fmla="*/ 65 h 65"/>
              <a:gd name="T14" fmla="*/ 22 w 22"/>
              <a:gd name="T15" fmla="*/ 55 h 65"/>
              <a:gd name="T16" fmla="*/ 22 w 22"/>
              <a:gd name="T17" fmla="*/ 11 h 65"/>
              <a:gd name="T18" fmla="*/ 11 w 22"/>
              <a:gd name="T1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65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0" name="Freeform 1493"/>
          <p:cNvSpPr>
            <a:spLocks/>
          </p:cNvSpPr>
          <p:nvPr userDrawn="1"/>
        </p:nvSpPr>
        <p:spPr bwMode="auto">
          <a:xfrm>
            <a:off x="4466150" y="1552583"/>
            <a:ext cx="88780" cy="266339"/>
          </a:xfrm>
          <a:custGeom>
            <a:avLst/>
            <a:gdLst>
              <a:gd name="T0" fmla="*/ 11 w 22"/>
              <a:gd name="T1" fmla="*/ 0 h 66"/>
              <a:gd name="T2" fmla="*/ 11 w 22"/>
              <a:gd name="T3" fmla="*/ 0 h 66"/>
              <a:gd name="T4" fmla="*/ 0 w 22"/>
              <a:gd name="T5" fmla="*/ 11 h 66"/>
              <a:gd name="T6" fmla="*/ 0 w 22"/>
              <a:gd name="T7" fmla="*/ 55 h 66"/>
              <a:gd name="T8" fmla="*/ 11 w 22"/>
              <a:gd name="T9" fmla="*/ 66 h 66"/>
              <a:gd name="T10" fmla="*/ 22 w 22"/>
              <a:gd name="T11" fmla="*/ 55 h 66"/>
              <a:gd name="T12" fmla="*/ 22 w 22"/>
              <a:gd name="T13" fmla="*/ 11 h 66"/>
              <a:gd name="T14" fmla="*/ 11 w 22"/>
              <a:gd name="T15" fmla="*/ 0 h 66"/>
              <a:gd name="T16" fmla="*/ 11 w 22"/>
              <a:gd name="T1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1" name="Freeform 1494"/>
          <p:cNvSpPr>
            <a:spLocks/>
          </p:cNvSpPr>
          <p:nvPr userDrawn="1"/>
        </p:nvSpPr>
        <p:spPr bwMode="auto">
          <a:xfrm>
            <a:off x="4503710" y="881615"/>
            <a:ext cx="153657" cy="254387"/>
          </a:xfrm>
          <a:custGeom>
            <a:avLst/>
            <a:gdLst>
              <a:gd name="T0" fmla="*/ 25 w 38"/>
              <a:gd name="T1" fmla="*/ 0 h 63"/>
              <a:gd name="T2" fmla="*/ 15 w 38"/>
              <a:gd name="T3" fmla="*/ 8 h 63"/>
              <a:gd name="T4" fmla="*/ 2 w 38"/>
              <a:gd name="T5" fmla="*/ 49 h 63"/>
              <a:gd name="T6" fmla="*/ 7 w 38"/>
              <a:gd name="T7" fmla="*/ 62 h 63"/>
              <a:gd name="T8" fmla="*/ 9 w 38"/>
              <a:gd name="T9" fmla="*/ 63 h 63"/>
              <a:gd name="T10" fmla="*/ 12 w 38"/>
              <a:gd name="T11" fmla="*/ 63 h 63"/>
              <a:gd name="T12" fmla="*/ 23 w 38"/>
              <a:gd name="T13" fmla="*/ 56 h 63"/>
              <a:gd name="T14" fmla="*/ 36 w 38"/>
              <a:gd name="T15" fmla="*/ 14 h 63"/>
              <a:gd name="T16" fmla="*/ 29 w 38"/>
              <a:gd name="T17" fmla="*/ 1 h 63"/>
              <a:gd name="T18" fmla="*/ 25 w 38"/>
              <a:gd name="T1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" h="63">
                <a:moveTo>
                  <a:pt x="25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4"/>
                  <a:pt x="2" y="59"/>
                  <a:pt x="7" y="62"/>
                </a:cubicBezTo>
                <a:cubicBezTo>
                  <a:pt x="9" y="63"/>
                  <a:pt x="9" y="63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4" y="2"/>
                  <a:pt x="29" y="1"/>
                </a:cubicBezTo>
                <a:cubicBezTo>
                  <a:pt x="28" y="0"/>
                  <a:pt x="26" y="0"/>
                  <a:pt x="2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2" name="Freeform 1495"/>
          <p:cNvSpPr>
            <a:spLocks/>
          </p:cNvSpPr>
          <p:nvPr userDrawn="1"/>
        </p:nvSpPr>
        <p:spPr bwMode="auto">
          <a:xfrm>
            <a:off x="4604440" y="914052"/>
            <a:ext cx="153657" cy="254387"/>
          </a:xfrm>
          <a:custGeom>
            <a:avLst/>
            <a:gdLst>
              <a:gd name="T0" fmla="*/ 26 w 38"/>
              <a:gd name="T1" fmla="*/ 0 h 63"/>
              <a:gd name="T2" fmla="*/ 15 w 38"/>
              <a:gd name="T3" fmla="*/ 8 h 63"/>
              <a:gd name="T4" fmla="*/ 2 w 38"/>
              <a:gd name="T5" fmla="*/ 49 h 63"/>
              <a:gd name="T6" fmla="*/ 9 w 38"/>
              <a:gd name="T7" fmla="*/ 63 h 63"/>
              <a:gd name="T8" fmla="*/ 13 w 38"/>
              <a:gd name="T9" fmla="*/ 63 h 63"/>
              <a:gd name="T10" fmla="*/ 23 w 38"/>
              <a:gd name="T11" fmla="*/ 56 h 63"/>
              <a:gd name="T12" fmla="*/ 36 w 38"/>
              <a:gd name="T13" fmla="*/ 14 h 63"/>
              <a:gd name="T14" fmla="*/ 29 w 38"/>
              <a:gd name="T15" fmla="*/ 1 h 63"/>
              <a:gd name="T16" fmla="*/ 26 w 38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63">
                <a:moveTo>
                  <a:pt x="26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4" y="61"/>
                  <a:pt x="9" y="63"/>
                </a:cubicBezTo>
                <a:cubicBezTo>
                  <a:pt x="10" y="63"/>
                  <a:pt x="11" y="63"/>
                  <a:pt x="13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5" y="2"/>
                  <a:pt x="29" y="1"/>
                </a:cubicBezTo>
                <a:cubicBezTo>
                  <a:pt x="28" y="0"/>
                  <a:pt x="27" y="0"/>
                  <a:pt x="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3" name="Freeform 1496"/>
          <p:cNvSpPr>
            <a:spLocks/>
          </p:cNvSpPr>
          <p:nvPr userDrawn="1"/>
        </p:nvSpPr>
        <p:spPr bwMode="auto">
          <a:xfrm>
            <a:off x="4583953" y="630643"/>
            <a:ext cx="145120" cy="254387"/>
          </a:xfrm>
          <a:custGeom>
            <a:avLst/>
            <a:gdLst>
              <a:gd name="T0" fmla="*/ 27 w 36"/>
              <a:gd name="T1" fmla="*/ 0 h 63"/>
              <a:gd name="T2" fmla="*/ 27 w 36"/>
              <a:gd name="T3" fmla="*/ 0 h 63"/>
              <a:gd name="T4" fmla="*/ 21 w 36"/>
              <a:gd name="T5" fmla="*/ 5 h 63"/>
              <a:gd name="T6" fmla="*/ 18 w 36"/>
              <a:gd name="T7" fmla="*/ 5 h 63"/>
              <a:gd name="T8" fmla="*/ 17 w 36"/>
              <a:gd name="T9" fmla="*/ 4 h 63"/>
              <a:gd name="T10" fmla="*/ 15 w 36"/>
              <a:gd name="T11" fmla="*/ 8 h 63"/>
              <a:gd name="T12" fmla="*/ 2 w 36"/>
              <a:gd name="T13" fmla="*/ 49 h 63"/>
              <a:gd name="T14" fmla="*/ 9 w 36"/>
              <a:gd name="T15" fmla="*/ 63 h 63"/>
              <a:gd name="T16" fmla="*/ 12 w 36"/>
              <a:gd name="T17" fmla="*/ 63 h 63"/>
              <a:gd name="T18" fmla="*/ 22 w 36"/>
              <a:gd name="T19" fmla="*/ 55 h 63"/>
              <a:gd name="T20" fmla="*/ 35 w 36"/>
              <a:gd name="T21" fmla="*/ 14 h 63"/>
              <a:gd name="T22" fmla="*/ 36 w 36"/>
              <a:gd name="T23" fmla="*/ 9 h 63"/>
              <a:gd name="T24" fmla="*/ 35 w 36"/>
              <a:gd name="T25" fmla="*/ 10 h 63"/>
              <a:gd name="T26" fmla="*/ 32 w 36"/>
              <a:gd name="T27" fmla="*/ 9 h 63"/>
              <a:gd name="T28" fmla="*/ 27 w 36"/>
              <a:gd name="T2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63">
                <a:moveTo>
                  <a:pt x="27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1"/>
                  <a:pt x="25" y="5"/>
                  <a:pt x="21" y="5"/>
                </a:cubicBezTo>
                <a:cubicBezTo>
                  <a:pt x="20" y="5"/>
                  <a:pt x="19" y="5"/>
                  <a:pt x="18" y="5"/>
                </a:cubicBezTo>
                <a:cubicBezTo>
                  <a:pt x="18" y="5"/>
                  <a:pt x="17" y="4"/>
                  <a:pt x="17" y="4"/>
                </a:cubicBezTo>
                <a:cubicBezTo>
                  <a:pt x="16" y="5"/>
                  <a:pt x="15" y="6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3" y="61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2" y="55"/>
                </a:cubicBezTo>
                <a:cubicBezTo>
                  <a:pt x="35" y="14"/>
                  <a:pt x="35" y="14"/>
                  <a:pt x="35" y="14"/>
                </a:cubicBezTo>
                <a:cubicBezTo>
                  <a:pt x="36" y="13"/>
                  <a:pt x="36" y="11"/>
                  <a:pt x="36" y="9"/>
                </a:cubicBezTo>
                <a:cubicBezTo>
                  <a:pt x="35" y="10"/>
                  <a:pt x="35" y="10"/>
                  <a:pt x="35" y="10"/>
                </a:cubicBezTo>
                <a:cubicBezTo>
                  <a:pt x="34" y="10"/>
                  <a:pt x="33" y="9"/>
                  <a:pt x="32" y="9"/>
                </a:cubicBezTo>
                <a:cubicBezTo>
                  <a:pt x="26" y="7"/>
                  <a:pt x="27" y="1"/>
                  <a:pt x="2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4" name="Freeform 1497"/>
          <p:cNvSpPr>
            <a:spLocks/>
          </p:cNvSpPr>
          <p:nvPr userDrawn="1"/>
        </p:nvSpPr>
        <p:spPr bwMode="auto">
          <a:xfrm>
            <a:off x="4684683" y="666495"/>
            <a:ext cx="145120" cy="250972"/>
          </a:xfrm>
          <a:custGeom>
            <a:avLst/>
            <a:gdLst>
              <a:gd name="T0" fmla="*/ 30 w 36"/>
              <a:gd name="T1" fmla="*/ 0 h 62"/>
              <a:gd name="T2" fmla="*/ 23 w 36"/>
              <a:gd name="T3" fmla="*/ 5 h 62"/>
              <a:gd name="T4" fmla="*/ 21 w 36"/>
              <a:gd name="T5" fmla="*/ 5 h 62"/>
              <a:gd name="T6" fmla="*/ 17 w 36"/>
              <a:gd name="T7" fmla="*/ 3 h 62"/>
              <a:gd name="T8" fmla="*/ 15 w 36"/>
              <a:gd name="T9" fmla="*/ 7 h 62"/>
              <a:gd name="T10" fmla="*/ 2 w 36"/>
              <a:gd name="T11" fmla="*/ 48 h 62"/>
              <a:gd name="T12" fmla="*/ 9 w 36"/>
              <a:gd name="T13" fmla="*/ 62 h 62"/>
              <a:gd name="T14" fmla="*/ 12 w 36"/>
              <a:gd name="T15" fmla="*/ 62 h 62"/>
              <a:gd name="T16" fmla="*/ 23 w 36"/>
              <a:gd name="T17" fmla="*/ 54 h 62"/>
              <a:gd name="T18" fmla="*/ 36 w 36"/>
              <a:gd name="T19" fmla="*/ 13 h 62"/>
              <a:gd name="T20" fmla="*/ 36 w 36"/>
              <a:gd name="T21" fmla="*/ 9 h 62"/>
              <a:gd name="T22" fmla="*/ 35 w 36"/>
              <a:gd name="T23" fmla="*/ 9 h 62"/>
              <a:gd name="T24" fmla="*/ 30 w 36"/>
              <a:gd name="T25" fmla="*/ 0 h 62"/>
              <a:gd name="T26" fmla="*/ 30 w 36"/>
              <a:gd name="T2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62">
                <a:moveTo>
                  <a:pt x="30" y="0"/>
                </a:moveTo>
                <a:cubicBezTo>
                  <a:pt x="30" y="1"/>
                  <a:pt x="28" y="5"/>
                  <a:pt x="23" y="5"/>
                </a:cubicBezTo>
                <a:cubicBezTo>
                  <a:pt x="23" y="5"/>
                  <a:pt x="22" y="5"/>
                  <a:pt x="21" y="5"/>
                </a:cubicBezTo>
                <a:cubicBezTo>
                  <a:pt x="19" y="4"/>
                  <a:pt x="18" y="3"/>
                  <a:pt x="17" y="3"/>
                </a:cubicBezTo>
                <a:cubicBezTo>
                  <a:pt x="16" y="4"/>
                  <a:pt x="16" y="5"/>
                  <a:pt x="15" y="7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54"/>
                  <a:pt x="3" y="60"/>
                  <a:pt x="9" y="62"/>
                </a:cubicBezTo>
                <a:cubicBezTo>
                  <a:pt x="10" y="62"/>
                  <a:pt x="11" y="62"/>
                  <a:pt x="12" y="62"/>
                </a:cubicBezTo>
                <a:cubicBezTo>
                  <a:pt x="17" y="62"/>
                  <a:pt x="21" y="59"/>
                  <a:pt x="23" y="5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1"/>
                  <a:pt x="36" y="9"/>
                </a:cubicBezTo>
                <a:cubicBezTo>
                  <a:pt x="36" y="9"/>
                  <a:pt x="35" y="9"/>
                  <a:pt x="35" y="9"/>
                </a:cubicBezTo>
                <a:cubicBezTo>
                  <a:pt x="28" y="7"/>
                  <a:pt x="30" y="1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5" name="Freeform 1498"/>
          <p:cNvSpPr>
            <a:spLocks/>
          </p:cNvSpPr>
          <p:nvPr userDrawn="1"/>
        </p:nvSpPr>
        <p:spPr bwMode="auto">
          <a:xfrm>
            <a:off x="4261272" y="881615"/>
            <a:ext cx="148533" cy="254387"/>
          </a:xfrm>
          <a:custGeom>
            <a:avLst/>
            <a:gdLst>
              <a:gd name="T0" fmla="*/ 12 w 37"/>
              <a:gd name="T1" fmla="*/ 0 h 63"/>
              <a:gd name="T2" fmla="*/ 9 w 37"/>
              <a:gd name="T3" fmla="*/ 1 h 63"/>
              <a:gd name="T4" fmla="*/ 2 w 37"/>
              <a:gd name="T5" fmla="*/ 14 h 63"/>
              <a:gd name="T6" fmla="*/ 15 w 37"/>
              <a:gd name="T7" fmla="*/ 56 h 63"/>
              <a:gd name="T8" fmla="*/ 26 w 37"/>
              <a:gd name="T9" fmla="*/ 63 h 63"/>
              <a:gd name="T10" fmla="*/ 29 w 37"/>
              <a:gd name="T11" fmla="*/ 63 h 63"/>
              <a:gd name="T12" fmla="*/ 29 w 37"/>
              <a:gd name="T13" fmla="*/ 63 h 63"/>
              <a:gd name="T14" fmla="*/ 32 w 37"/>
              <a:gd name="T15" fmla="*/ 61 h 63"/>
              <a:gd name="T16" fmla="*/ 32 w 37"/>
              <a:gd name="T17" fmla="*/ 61 h 63"/>
              <a:gd name="T18" fmla="*/ 36 w 37"/>
              <a:gd name="T19" fmla="*/ 49 h 63"/>
              <a:gd name="T20" fmla="*/ 23 w 37"/>
              <a:gd name="T21" fmla="*/ 8 h 63"/>
              <a:gd name="T22" fmla="*/ 12 w 37"/>
              <a:gd name="T23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7" y="60"/>
                  <a:pt x="21" y="63"/>
                  <a:pt x="26" y="63"/>
                </a:cubicBezTo>
                <a:cubicBezTo>
                  <a:pt x="27" y="63"/>
                  <a:pt x="28" y="63"/>
                  <a:pt x="29" y="63"/>
                </a:cubicBezTo>
                <a:cubicBezTo>
                  <a:pt x="29" y="63"/>
                  <a:pt x="29" y="63"/>
                  <a:pt x="29" y="63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5" y="59"/>
                  <a:pt x="37" y="54"/>
                  <a:pt x="36" y="49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6" name="Freeform 1499"/>
          <p:cNvSpPr>
            <a:spLocks/>
          </p:cNvSpPr>
          <p:nvPr userDrawn="1"/>
        </p:nvSpPr>
        <p:spPr bwMode="auto">
          <a:xfrm>
            <a:off x="4160543" y="914052"/>
            <a:ext cx="148533" cy="254387"/>
          </a:xfrm>
          <a:custGeom>
            <a:avLst/>
            <a:gdLst>
              <a:gd name="T0" fmla="*/ 12 w 37"/>
              <a:gd name="T1" fmla="*/ 0 h 63"/>
              <a:gd name="T2" fmla="*/ 9 w 37"/>
              <a:gd name="T3" fmla="*/ 1 h 63"/>
              <a:gd name="T4" fmla="*/ 2 w 37"/>
              <a:gd name="T5" fmla="*/ 14 h 63"/>
              <a:gd name="T6" fmla="*/ 15 w 37"/>
              <a:gd name="T7" fmla="*/ 56 h 63"/>
              <a:gd name="T8" fmla="*/ 25 w 37"/>
              <a:gd name="T9" fmla="*/ 63 h 63"/>
              <a:gd name="T10" fmla="*/ 29 w 37"/>
              <a:gd name="T11" fmla="*/ 63 h 63"/>
              <a:gd name="T12" fmla="*/ 36 w 37"/>
              <a:gd name="T13" fmla="*/ 49 h 63"/>
              <a:gd name="T14" fmla="*/ 22 w 37"/>
              <a:gd name="T15" fmla="*/ 8 h 63"/>
              <a:gd name="T16" fmla="*/ 12 w 37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6" y="60"/>
                  <a:pt x="21" y="63"/>
                  <a:pt x="25" y="63"/>
                </a:cubicBezTo>
                <a:cubicBezTo>
                  <a:pt x="26" y="63"/>
                  <a:pt x="27" y="63"/>
                  <a:pt x="29" y="63"/>
                </a:cubicBezTo>
                <a:cubicBezTo>
                  <a:pt x="34" y="61"/>
                  <a:pt x="37" y="55"/>
                  <a:pt x="36" y="49"/>
                </a:cubicBezTo>
                <a:cubicBezTo>
                  <a:pt x="22" y="8"/>
                  <a:pt x="22" y="8"/>
                  <a:pt x="22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7" name="Freeform 1500"/>
          <p:cNvSpPr>
            <a:spLocks/>
          </p:cNvSpPr>
          <p:nvPr userDrawn="1"/>
        </p:nvSpPr>
        <p:spPr bwMode="auto">
          <a:xfrm>
            <a:off x="4187859" y="630643"/>
            <a:ext cx="145120" cy="254387"/>
          </a:xfrm>
          <a:custGeom>
            <a:avLst/>
            <a:gdLst>
              <a:gd name="T0" fmla="*/ 9 w 36"/>
              <a:gd name="T1" fmla="*/ 0 h 63"/>
              <a:gd name="T2" fmla="*/ 4 w 36"/>
              <a:gd name="T3" fmla="*/ 9 h 63"/>
              <a:gd name="T4" fmla="*/ 1 w 36"/>
              <a:gd name="T5" fmla="*/ 10 h 63"/>
              <a:gd name="T6" fmla="*/ 0 w 36"/>
              <a:gd name="T7" fmla="*/ 9 h 63"/>
              <a:gd name="T8" fmla="*/ 0 w 36"/>
              <a:gd name="T9" fmla="*/ 14 h 63"/>
              <a:gd name="T10" fmla="*/ 13 w 36"/>
              <a:gd name="T11" fmla="*/ 55 h 63"/>
              <a:gd name="T12" fmla="*/ 24 w 36"/>
              <a:gd name="T13" fmla="*/ 63 h 63"/>
              <a:gd name="T14" fmla="*/ 27 w 36"/>
              <a:gd name="T15" fmla="*/ 63 h 63"/>
              <a:gd name="T16" fmla="*/ 34 w 36"/>
              <a:gd name="T17" fmla="*/ 49 h 63"/>
              <a:gd name="T18" fmla="*/ 21 w 36"/>
              <a:gd name="T19" fmla="*/ 8 h 63"/>
              <a:gd name="T20" fmla="*/ 19 w 36"/>
              <a:gd name="T21" fmla="*/ 4 h 63"/>
              <a:gd name="T22" fmla="*/ 18 w 36"/>
              <a:gd name="T23" fmla="*/ 5 h 63"/>
              <a:gd name="T24" fmla="*/ 15 w 36"/>
              <a:gd name="T25" fmla="*/ 5 h 63"/>
              <a:gd name="T26" fmla="*/ 9 w 36"/>
              <a:gd name="T27" fmla="*/ 0 h 63"/>
              <a:gd name="T28" fmla="*/ 9 w 36"/>
              <a:gd name="T2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63">
                <a:moveTo>
                  <a:pt x="9" y="0"/>
                </a:moveTo>
                <a:cubicBezTo>
                  <a:pt x="9" y="1"/>
                  <a:pt x="10" y="7"/>
                  <a:pt x="4" y="9"/>
                </a:cubicBezTo>
                <a:cubicBezTo>
                  <a:pt x="3" y="9"/>
                  <a:pt x="2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cubicBezTo>
                  <a:pt x="0" y="11"/>
                  <a:pt x="0" y="13"/>
                  <a:pt x="0" y="14"/>
                </a:cubicBezTo>
                <a:cubicBezTo>
                  <a:pt x="13" y="55"/>
                  <a:pt x="13" y="55"/>
                  <a:pt x="13" y="55"/>
                </a:cubicBezTo>
                <a:cubicBezTo>
                  <a:pt x="15" y="60"/>
                  <a:pt x="19" y="63"/>
                  <a:pt x="24" y="63"/>
                </a:cubicBezTo>
                <a:cubicBezTo>
                  <a:pt x="25" y="63"/>
                  <a:pt x="26" y="63"/>
                  <a:pt x="27" y="63"/>
                </a:cubicBezTo>
                <a:cubicBezTo>
                  <a:pt x="33" y="61"/>
                  <a:pt x="36" y="55"/>
                  <a:pt x="34" y="49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6"/>
                  <a:pt x="20" y="5"/>
                  <a:pt x="19" y="4"/>
                </a:cubicBezTo>
                <a:cubicBezTo>
                  <a:pt x="19" y="4"/>
                  <a:pt x="18" y="5"/>
                  <a:pt x="18" y="5"/>
                </a:cubicBezTo>
                <a:cubicBezTo>
                  <a:pt x="17" y="5"/>
                  <a:pt x="16" y="5"/>
                  <a:pt x="15" y="5"/>
                </a:cubicBezTo>
                <a:cubicBezTo>
                  <a:pt x="11" y="5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8" name="Freeform 1501"/>
          <p:cNvSpPr>
            <a:spLocks/>
          </p:cNvSpPr>
          <p:nvPr userDrawn="1"/>
        </p:nvSpPr>
        <p:spPr bwMode="auto">
          <a:xfrm>
            <a:off x="4083715" y="666495"/>
            <a:ext cx="148533" cy="250972"/>
          </a:xfrm>
          <a:custGeom>
            <a:avLst/>
            <a:gdLst>
              <a:gd name="T0" fmla="*/ 7 w 37"/>
              <a:gd name="T1" fmla="*/ 0 h 62"/>
              <a:gd name="T2" fmla="*/ 7 w 37"/>
              <a:gd name="T3" fmla="*/ 0 h 62"/>
              <a:gd name="T4" fmla="*/ 2 w 37"/>
              <a:gd name="T5" fmla="*/ 9 h 62"/>
              <a:gd name="T6" fmla="*/ 1 w 37"/>
              <a:gd name="T7" fmla="*/ 9 h 62"/>
              <a:gd name="T8" fmla="*/ 1 w 37"/>
              <a:gd name="T9" fmla="*/ 13 h 62"/>
              <a:gd name="T10" fmla="*/ 14 w 37"/>
              <a:gd name="T11" fmla="*/ 54 h 62"/>
              <a:gd name="T12" fmla="*/ 25 w 37"/>
              <a:gd name="T13" fmla="*/ 62 h 62"/>
              <a:gd name="T14" fmla="*/ 28 w 37"/>
              <a:gd name="T15" fmla="*/ 62 h 62"/>
              <a:gd name="T16" fmla="*/ 35 w 37"/>
              <a:gd name="T17" fmla="*/ 48 h 62"/>
              <a:gd name="T18" fmla="*/ 22 w 37"/>
              <a:gd name="T19" fmla="*/ 7 h 62"/>
              <a:gd name="T20" fmla="*/ 19 w 37"/>
              <a:gd name="T21" fmla="*/ 3 h 62"/>
              <a:gd name="T22" fmla="*/ 16 w 37"/>
              <a:gd name="T23" fmla="*/ 5 h 62"/>
              <a:gd name="T24" fmla="*/ 13 w 37"/>
              <a:gd name="T25" fmla="*/ 5 h 62"/>
              <a:gd name="T26" fmla="*/ 7 w 37"/>
              <a:gd name="T2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62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1"/>
                  <a:pt x="9" y="7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0" y="11"/>
                  <a:pt x="1" y="12"/>
                  <a:pt x="1" y="13"/>
                </a:cubicBezTo>
                <a:cubicBezTo>
                  <a:pt x="14" y="54"/>
                  <a:pt x="14" y="54"/>
                  <a:pt x="14" y="54"/>
                </a:cubicBezTo>
                <a:cubicBezTo>
                  <a:pt x="16" y="59"/>
                  <a:pt x="20" y="62"/>
                  <a:pt x="25" y="62"/>
                </a:cubicBezTo>
                <a:cubicBezTo>
                  <a:pt x="26" y="62"/>
                  <a:pt x="27" y="62"/>
                  <a:pt x="28" y="62"/>
                </a:cubicBezTo>
                <a:cubicBezTo>
                  <a:pt x="34" y="60"/>
                  <a:pt x="37" y="54"/>
                  <a:pt x="35" y="48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5"/>
                  <a:pt x="20" y="4"/>
                  <a:pt x="19" y="3"/>
                </a:cubicBezTo>
                <a:cubicBezTo>
                  <a:pt x="19" y="3"/>
                  <a:pt x="18" y="4"/>
                  <a:pt x="16" y="5"/>
                </a:cubicBezTo>
                <a:cubicBezTo>
                  <a:pt x="15" y="5"/>
                  <a:pt x="14" y="5"/>
                  <a:pt x="13" y="5"/>
                </a:cubicBezTo>
                <a:cubicBezTo>
                  <a:pt x="9" y="5"/>
                  <a:pt x="7" y="1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9" name="Freeform 1502"/>
          <p:cNvSpPr>
            <a:spLocks/>
          </p:cNvSpPr>
          <p:nvPr userDrawn="1"/>
        </p:nvSpPr>
        <p:spPr bwMode="auto">
          <a:xfrm>
            <a:off x="4394442" y="1195757"/>
            <a:ext cx="133169" cy="93900"/>
          </a:xfrm>
          <a:custGeom>
            <a:avLst/>
            <a:gdLst>
              <a:gd name="T0" fmla="*/ 78 w 78"/>
              <a:gd name="T1" fmla="*/ 0 h 55"/>
              <a:gd name="T2" fmla="*/ 73 w 78"/>
              <a:gd name="T3" fmla="*/ 5 h 55"/>
              <a:gd name="T4" fmla="*/ 2 w 78"/>
              <a:gd name="T5" fmla="*/ 5 h 55"/>
              <a:gd name="T6" fmla="*/ 0 w 78"/>
              <a:gd name="T7" fmla="*/ 0 h 55"/>
              <a:gd name="T8" fmla="*/ 0 w 78"/>
              <a:gd name="T9" fmla="*/ 55 h 55"/>
              <a:gd name="T10" fmla="*/ 5 w 78"/>
              <a:gd name="T11" fmla="*/ 55 h 55"/>
              <a:gd name="T12" fmla="*/ 7 w 78"/>
              <a:gd name="T13" fmla="*/ 55 h 55"/>
              <a:gd name="T14" fmla="*/ 14 w 78"/>
              <a:gd name="T15" fmla="*/ 55 h 55"/>
              <a:gd name="T16" fmla="*/ 14 w 78"/>
              <a:gd name="T17" fmla="*/ 38 h 55"/>
              <a:gd name="T18" fmla="*/ 7 w 78"/>
              <a:gd name="T19" fmla="*/ 38 h 55"/>
              <a:gd name="T20" fmla="*/ 7 w 78"/>
              <a:gd name="T21" fmla="*/ 24 h 55"/>
              <a:gd name="T22" fmla="*/ 14 w 78"/>
              <a:gd name="T23" fmla="*/ 24 h 55"/>
              <a:gd name="T24" fmla="*/ 14 w 78"/>
              <a:gd name="T25" fmla="*/ 22 h 55"/>
              <a:gd name="T26" fmla="*/ 7 w 78"/>
              <a:gd name="T27" fmla="*/ 22 h 55"/>
              <a:gd name="T28" fmla="*/ 7 w 78"/>
              <a:gd name="T29" fmla="*/ 7 h 55"/>
              <a:gd name="T30" fmla="*/ 14 w 78"/>
              <a:gd name="T31" fmla="*/ 7 h 55"/>
              <a:gd name="T32" fmla="*/ 14 w 78"/>
              <a:gd name="T33" fmla="*/ 5 h 55"/>
              <a:gd name="T34" fmla="*/ 64 w 78"/>
              <a:gd name="T35" fmla="*/ 5 h 55"/>
              <a:gd name="T36" fmla="*/ 64 w 78"/>
              <a:gd name="T37" fmla="*/ 7 h 55"/>
              <a:gd name="T38" fmla="*/ 71 w 78"/>
              <a:gd name="T39" fmla="*/ 7 h 55"/>
              <a:gd name="T40" fmla="*/ 71 w 78"/>
              <a:gd name="T41" fmla="*/ 22 h 55"/>
              <a:gd name="T42" fmla="*/ 64 w 78"/>
              <a:gd name="T43" fmla="*/ 22 h 55"/>
              <a:gd name="T44" fmla="*/ 64 w 78"/>
              <a:gd name="T45" fmla="*/ 24 h 55"/>
              <a:gd name="T46" fmla="*/ 71 w 78"/>
              <a:gd name="T47" fmla="*/ 24 h 55"/>
              <a:gd name="T48" fmla="*/ 71 w 78"/>
              <a:gd name="T49" fmla="*/ 38 h 55"/>
              <a:gd name="T50" fmla="*/ 64 w 78"/>
              <a:gd name="T51" fmla="*/ 38 h 55"/>
              <a:gd name="T52" fmla="*/ 64 w 78"/>
              <a:gd name="T53" fmla="*/ 55 h 55"/>
              <a:gd name="T54" fmla="*/ 68 w 78"/>
              <a:gd name="T55" fmla="*/ 55 h 55"/>
              <a:gd name="T56" fmla="*/ 68 w 78"/>
              <a:gd name="T57" fmla="*/ 55 h 55"/>
              <a:gd name="T58" fmla="*/ 78 w 78"/>
              <a:gd name="T59" fmla="*/ 55 h 55"/>
              <a:gd name="T60" fmla="*/ 78 w 78"/>
              <a:gd name="T6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0" name="Freeform 1503"/>
          <p:cNvSpPr>
            <a:spLocks/>
          </p:cNvSpPr>
          <p:nvPr userDrawn="1"/>
        </p:nvSpPr>
        <p:spPr bwMode="auto">
          <a:xfrm>
            <a:off x="4394442" y="1195757"/>
            <a:ext cx="133169" cy="93900"/>
          </a:xfrm>
          <a:custGeom>
            <a:avLst/>
            <a:gdLst>
              <a:gd name="T0" fmla="*/ 78 w 78"/>
              <a:gd name="T1" fmla="*/ 0 h 55"/>
              <a:gd name="T2" fmla="*/ 73 w 78"/>
              <a:gd name="T3" fmla="*/ 5 h 55"/>
              <a:gd name="T4" fmla="*/ 2 w 78"/>
              <a:gd name="T5" fmla="*/ 5 h 55"/>
              <a:gd name="T6" fmla="*/ 0 w 78"/>
              <a:gd name="T7" fmla="*/ 0 h 55"/>
              <a:gd name="T8" fmla="*/ 0 w 78"/>
              <a:gd name="T9" fmla="*/ 55 h 55"/>
              <a:gd name="T10" fmla="*/ 5 w 78"/>
              <a:gd name="T11" fmla="*/ 55 h 55"/>
              <a:gd name="T12" fmla="*/ 7 w 78"/>
              <a:gd name="T13" fmla="*/ 55 h 55"/>
              <a:gd name="T14" fmla="*/ 14 w 78"/>
              <a:gd name="T15" fmla="*/ 55 h 55"/>
              <a:gd name="T16" fmla="*/ 14 w 78"/>
              <a:gd name="T17" fmla="*/ 38 h 55"/>
              <a:gd name="T18" fmla="*/ 7 w 78"/>
              <a:gd name="T19" fmla="*/ 38 h 55"/>
              <a:gd name="T20" fmla="*/ 7 w 78"/>
              <a:gd name="T21" fmla="*/ 24 h 55"/>
              <a:gd name="T22" fmla="*/ 14 w 78"/>
              <a:gd name="T23" fmla="*/ 24 h 55"/>
              <a:gd name="T24" fmla="*/ 14 w 78"/>
              <a:gd name="T25" fmla="*/ 22 h 55"/>
              <a:gd name="T26" fmla="*/ 7 w 78"/>
              <a:gd name="T27" fmla="*/ 22 h 55"/>
              <a:gd name="T28" fmla="*/ 7 w 78"/>
              <a:gd name="T29" fmla="*/ 7 h 55"/>
              <a:gd name="T30" fmla="*/ 14 w 78"/>
              <a:gd name="T31" fmla="*/ 7 h 55"/>
              <a:gd name="T32" fmla="*/ 14 w 78"/>
              <a:gd name="T33" fmla="*/ 5 h 55"/>
              <a:gd name="T34" fmla="*/ 64 w 78"/>
              <a:gd name="T35" fmla="*/ 5 h 55"/>
              <a:gd name="T36" fmla="*/ 64 w 78"/>
              <a:gd name="T37" fmla="*/ 7 h 55"/>
              <a:gd name="T38" fmla="*/ 71 w 78"/>
              <a:gd name="T39" fmla="*/ 7 h 55"/>
              <a:gd name="T40" fmla="*/ 71 w 78"/>
              <a:gd name="T41" fmla="*/ 22 h 55"/>
              <a:gd name="T42" fmla="*/ 64 w 78"/>
              <a:gd name="T43" fmla="*/ 22 h 55"/>
              <a:gd name="T44" fmla="*/ 64 w 78"/>
              <a:gd name="T45" fmla="*/ 24 h 55"/>
              <a:gd name="T46" fmla="*/ 71 w 78"/>
              <a:gd name="T47" fmla="*/ 24 h 55"/>
              <a:gd name="T48" fmla="*/ 71 w 78"/>
              <a:gd name="T49" fmla="*/ 38 h 55"/>
              <a:gd name="T50" fmla="*/ 64 w 78"/>
              <a:gd name="T51" fmla="*/ 38 h 55"/>
              <a:gd name="T52" fmla="*/ 64 w 78"/>
              <a:gd name="T53" fmla="*/ 55 h 55"/>
              <a:gd name="T54" fmla="*/ 68 w 78"/>
              <a:gd name="T55" fmla="*/ 55 h 55"/>
              <a:gd name="T56" fmla="*/ 68 w 78"/>
              <a:gd name="T57" fmla="*/ 55 h 55"/>
              <a:gd name="T58" fmla="*/ 78 w 78"/>
              <a:gd name="T59" fmla="*/ 55 h 55"/>
              <a:gd name="T60" fmla="*/ 78 w 78"/>
              <a:gd name="T6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1" name="Freeform 1504"/>
          <p:cNvSpPr>
            <a:spLocks/>
          </p:cNvSpPr>
          <p:nvPr userDrawn="1"/>
        </p:nvSpPr>
        <p:spPr bwMode="auto">
          <a:xfrm>
            <a:off x="4365419" y="1127466"/>
            <a:ext cx="186095" cy="76828"/>
          </a:xfrm>
          <a:custGeom>
            <a:avLst/>
            <a:gdLst>
              <a:gd name="T0" fmla="*/ 14 w 109"/>
              <a:gd name="T1" fmla="*/ 0 h 45"/>
              <a:gd name="T2" fmla="*/ 7 w 109"/>
              <a:gd name="T3" fmla="*/ 5 h 45"/>
              <a:gd name="T4" fmla="*/ 0 w 109"/>
              <a:gd name="T5" fmla="*/ 7 h 45"/>
              <a:gd name="T6" fmla="*/ 17 w 109"/>
              <a:gd name="T7" fmla="*/ 40 h 45"/>
              <a:gd name="T8" fmla="*/ 19 w 109"/>
              <a:gd name="T9" fmla="*/ 45 h 45"/>
              <a:gd name="T10" fmla="*/ 90 w 109"/>
              <a:gd name="T11" fmla="*/ 45 h 45"/>
              <a:gd name="T12" fmla="*/ 95 w 109"/>
              <a:gd name="T13" fmla="*/ 40 h 45"/>
              <a:gd name="T14" fmla="*/ 109 w 109"/>
              <a:gd name="T15" fmla="*/ 7 h 45"/>
              <a:gd name="T16" fmla="*/ 102 w 109"/>
              <a:gd name="T17" fmla="*/ 5 h 45"/>
              <a:gd name="T18" fmla="*/ 97 w 109"/>
              <a:gd name="T19" fmla="*/ 2 h 45"/>
              <a:gd name="T20" fmla="*/ 95 w 109"/>
              <a:gd name="T21" fmla="*/ 0 h 45"/>
              <a:gd name="T22" fmla="*/ 83 w 109"/>
              <a:gd name="T23" fmla="*/ 31 h 45"/>
              <a:gd name="T24" fmla="*/ 29 w 109"/>
              <a:gd name="T25" fmla="*/ 31 h 45"/>
              <a:gd name="T26" fmla="*/ 14 w 109"/>
              <a:gd name="T27" fmla="*/ 0 h 45"/>
              <a:gd name="T28" fmla="*/ 14 w 109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2" name="Freeform 1505"/>
          <p:cNvSpPr>
            <a:spLocks/>
          </p:cNvSpPr>
          <p:nvPr userDrawn="1"/>
        </p:nvSpPr>
        <p:spPr bwMode="auto">
          <a:xfrm>
            <a:off x="4365419" y="1127466"/>
            <a:ext cx="186095" cy="76828"/>
          </a:xfrm>
          <a:custGeom>
            <a:avLst/>
            <a:gdLst>
              <a:gd name="T0" fmla="*/ 14 w 109"/>
              <a:gd name="T1" fmla="*/ 0 h 45"/>
              <a:gd name="T2" fmla="*/ 7 w 109"/>
              <a:gd name="T3" fmla="*/ 5 h 45"/>
              <a:gd name="T4" fmla="*/ 0 w 109"/>
              <a:gd name="T5" fmla="*/ 7 h 45"/>
              <a:gd name="T6" fmla="*/ 17 w 109"/>
              <a:gd name="T7" fmla="*/ 40 h 45"/>
              <a:gd name="T8" fmla="*/ 19 w 109"/>
              <a:gd name="T9" fmla="*/ 45 h 45"/>
              <a:gd name="T10" fmla="*/ 90 w 109"/>
              <a:gd name="T11" fmla="*/ 45 h 45"/>
              <a:gd name="T12" fmla="*/ 95 w 109"/>
              <a:gd name="T13" fmla="*/ 40 h 45"/>
              <a:gd name="T14" fmla="*/ 109 w 109"/>
              <a:gd name="T15" fmla="*/ 7 h 45"/>
              <a:gd name="T16" fmla="*/ 102 w 109"/>
              <a:gd name="T17" fmla="*/ 5 h 45"/>
              <a:gd name="T18" fmla="*/ 97 w 109"/>
              <a:gd name="T19" fmla="*/ 2 h 45"/>
              <a:gd name="T20" fmla="*/ 95 w 109"/>
              <a:gd name="T21" fmla="*/ 0 h 45"/>
              <a:gd name="T22" fmla="*/ 83 w 109"/>
              <a:gd name="T23" fmla="*/ 31 h 45"/>
              <a:gd name="T24" fmla="*/ 29 w 109"/>
              <a:gd name="T25" fmla="*/ 31 h 45"/>
              <a:gd name="T26" fmla="*/ 14 w 109"/>
              <a:gd name="T27" fmla="*/ 0 h 45"/>
              <a:gd name="T28" fmla="*/ 14 w 109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lnTo>
                  <a:pt x="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3" name="Freeform 1506"/>
          <p:cNvSpPr>
            <a:spLocks/>
          </p:cNvSpPr>
          <p:nvPr userDrawn="1"/>
        </p:nvSpPr>
        <p:spPr bwMode="auto">
          <a:xfrm>
            <a:off x="4406393" y="1207708"/>
            <a:ext cx="109267" cy="25611"/>
          </a:xfrm>
          <a:custGeom>
            <a:avLst/>
            <a:gdLst>
              <a:gd name="T0" fmla="*/ 64 w 64"/>
              <a:gd name="T1" fmla="*/ 0 h 15"/>
              <a:gd name="T2" fmla="*/ 57 w 64"/>
              <a:gd name="T3" fmla="*/ 0 h 15"/>
              <a:gd name="T4" fmla="*/ 7 w 64"/>
              <a:gd name="T5" fmla="*/ 0 h 15"/>
              <a:gd name="T6" fmla="*/ 0 w 64"/>
              <a:gd name="T7" fmla="*/ 0 h 15"/>
              <a:gd name="T8" fmla="*/ 0 w 64"/>
              <a:gd name="T9" fmla="*/ 15 h 15"/>
              <a:gd name="T10" fmla="*/ 7 w 64"/>
              <a:gd name="T11" fmla="*/ 15 h 15"/>
              <a:gd name="T12" fmla="*/ 57 w 64"/>
              <a:gd name="T13" fmla="*/ 15 h 15"/>
              <a:gd name="T14" fmla="*/ 64 w 64"/>
              <a:gd name="T15" fmla="*/ 15 h 15"/>
              <a:gd name="T16" fmla="*/ 64 w 64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4" name="Freeform 1507"/>
          <p:cNvSpPr>
            <a:spLocks/>
          </p:cNvSpPr>
          <p:nvPr userDrawn="1"/>
        </p:nvSpPr>
        <p:spPr bwMode="auto">
          <a:xfrm>
            <a:off x="4406393" y="1207708"/>
            <a:ext cx="109267" cy="25611"/>
          </a:xfrm>
          <a:custGeom>
            <a:avLst/>
            <a:gdLst>
              <a:gd name="T0" fmla="*/ 64 w 64"/>
              <a:gd name="T1" fmla="*/ 0 h 15"/>
              <a:gd name="T2" fmla="*/ 57 w 64"/>
              <a:gd name="T3" fmla="*/ 0 h 15"/>
              <a:gd name="T4" fmla="*/ 7 w 64"/>
              <a:gd name="T5" fmla="*/ 0 h 15"/>
              <a:gd name="T6" fmla="*/ 0 w 64"/>
              <a:gd name="T7" fmla="*/ 0 h 15"/>
              <a:gd name="T8" fmla="*/ 0 w 64"/>
              <a:gd name="T9" fmla="*/ 15 h 15"/>
              <a:gd name="T10" fmla="*/ 7 w 64"/>
              <a:gd name="T11" fmla="*/ 15 h 15"/>
              <a:gd name="T12" fmla="*/ 57 w 64"/>
              <a:gd name="T13" fmla="*/ 15 h 15"/>
              <a:gd name="T14" fmla="*/ 64 w 64"/>
              <a:gd name="T15" fmla="*/ 15 h 15"/>
              <a:gd name="T16" fmla="*/ 64 w 64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5" name="Freeform 1508"/>
          <p:cNvSpPr>
            <a:spLocks/>
          </p:cNvSpPr>
          <p:nvPr userDrawn="1"/>
        </p:nvSpPr>
        <p:spPr bwMode="auto">
          <a:xfrm>
            <a:off x="4406393" y="1236734"/>
            <a:ext cx="109267" cy="23903"/>
          </a:xfrm>
          <a:custGeom>
            <a:avLst/>
            <a:gdLst>
              <a:gd name="T0" fmla="*/ 64 w 64"/>
              <a:gd name="T1" fmla="*/ 0 h 14"/>
              <a:gd name="T2" fmla="*/ 57 w 64"/>
              <a:gd name="T3" fmla="*/ 0 h 14"/>
              <a:gd name="T4" fmla="*/ 7 w 64"/>
              <a:gd name="T5" fmla="*/ 0 h 14"/>
              <a:gd name="T6" fmla="*/ 0 w 64"/>
              <a:gd name="T7" fmla="*/ 0 h 14"/>
              <a:gd name="T8" fmla="*/ 0 w 64"/>
              <a:gd name="T9" fmla="*/ 14 h 14"/>
              <a:gd name="T10" fmla="*/ 7 w 64"/>
              <a:gd name="T11" fmla="*/ 14 h 14"/>
              <a:gd name="T12" fmla="*/ 57 w 64"/>
              <a:gd name="T13" fmla="*/ 14 h 14"/>
              <a:gd name="T14" fmla="*/ 64 w 64"/>
              <a:gd name="T15" fmla="*/ 14 h 14"/>
              <a:gd name="T16" fmla="*/ 64 w 64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6" name="Freeform 1509"/>
          <p:cNvSpPr>
            <a:spLocks/>
          </p:cNvSpPr>
          <p:nvPr userDrawn="1"/>
        </p:nvSpPr>
        <p:spPr bwMode="auto">
          <a:xfrm>
            <a:off x="4406393" y="1236734"/>
            <a:ext cx="109267" cy="23903"/>
          </a:xfrm>
          <a:custGeom>
            <a:avLst/>
            <a:gdLst>
              <a:gd name="T0" fmla="*/ 64 w 64"/>
              <a:gd name="T1" fmla="*/ 0 h 14"/>
              <a:gd name="T2" fmla="*/ 57 w 64"/>
              <a:gd name="T3" fmla="*/ 0 h 14"/>
              <a:gd name="T4" fmla="*/ 7 w 64"/>
              <a:gd name="T5" fmla="*/ 0 h 14"/>
              <a:gd name="T6" fmla="*/ 0 w 64"/>
              <a:gd name="T7" fmla="*/ 0 h 14"/>
              <a:gd name="T8" fmla="*/ 0 w 64"/>
              <a:gd name="T9" fmla="*/ 14 h 14"/>
              <a:gd name="T10" fmla="*/ 7 w 64"/>
              <a:gd name="T11" fmla="*/ 14 h 14"/>
              <a:gd name="T12" fmla="*/ 57 w 64"/>
              <a:gd name="T13" fmla="*/ 14 h 14"/>
              <a:gd name="T14" fmla="*/ 64 w 64"/>
              <a:gd name="T15" fmla="*/ 14 h 14"/>
              <a:gd name="T16" fmla="*/ 64 w 64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11" name="Rectangle 2510"/>
          <p:cNvSpPr/>
          <p:nvPr userDrawn="1"/>
        </p:nvSpPr>
        <p:spPr>
          <a:xfrm>
            <a:off x="473713" y="3666863"/>
            <a:ext cx="5622288" cy="228767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3733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</a:rPr>
              <a:t>Front-line ovarian cancer</a:t>
            </a:r>
          </a:p>
          <a:p>
            <a:pPr fontAlgn="base">
              <a:spcBef>
                <a:spcPct val="0"/>
              </a:spcBef>
              <a:spcAft>
                <a:spcPts val="2400"/>
              </a:spcAft>
              <a:defRPr/>
            </a:pPr>
            <a:r>
              <a:rPr lang="en-GB" sz="3733" b="1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</a:rPr>
              <a:t>Can we do better?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400" i="1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</a:rPr>
              <a:t>Today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400" i="1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</a:rPr>
              <a:t>Tomorrow</a:t>
            </a:r>
          </a:p>
        </p:txBody>
      </p:sp>
      <p:sp>
        <p:nvSpPr>
          <p:cNvPr id="851" name="Rectangle 850"/>
          <p:cNvSpPr/>
          <p:nvPr userDrawn="1"/>
        </p:nvSpPr>
        <p:spPr>
          <a:xfrm>
            <a:off x="7567414" y="6400799"/>
            <a:ext cx="4161037" cy="292100"/>
          </a:xfrm>
          <a:prstGeom prst="rect">
            <a:avLst/>
          </a:prstGeom>
        </p:spPr>
        <p:txBody>
          <a:bodyPr wrap="square" lIns="0" anchor="b">
            <a:no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1067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</a:rPr>
              <a:t>This symposium is not intended for physicians practising in the USA</a:t>
            </a:r>
            <a:endParaRPr lang="en-GB" sz="1067" i="1" dirty="0">
              <a:solidFill>
                <a:srgbClr val="FFFFFF"/>
              </a:solidFill>
              <a:latin typeface="Imago" pitchFamily="2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52532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335626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472158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1" name="Group 1300"/>
          <p:cNvGrpSpPr/>
          <p:nvPr userDrawn="1"/>
        </p:nvGrpSpPr>
        <p:grpSpPr>
          <a:xfrm>
            <a:off x="-15433" y="-15560"/>
            <a:ext cx="4678418" cy="2671130"/>
            <a:chOff x="-15433" y="-15560"/>
            <a:chExt cx="4678418" cy="2671130"/>
          </a:xfrm>
        </p:grpSpPr>
        <p:sp>
          <p:nvSpPr>
            <p:cNvPr id="1302" name="Freeform 1301"/>
            <p:cNvSpPr>
              <a:spLocks/>
            </p:cNvSpPr>
            <p:nvPr/>
          </p:nvSpPr>
          <p:spPr bwMode="auto">
            <a:xfrm>
              <a:off x="-15433" y="1201294"/>
              <a:ext cx="1343798" cy="1454276"/>
            </a:xfrm>
            <a:custGeom>
              <a:avLst/>
              <a:gdLst>
                <a:gd name="connsiteX0" fmla="*/ 617603 w 1343798"/>
                <a:gd name="connsiteY0" fmla="*/ 0 h 1454276"/>
                <a:gd name="connsiteX1" fmla="*/ 1343798 w 1343798"/>
                <a:gd name="connsiteY1" fmla="*/ 727138 h 1454276"/>
                <a:gd name="connsiteX2" fmla="*/ 1245784 w 1343798"/>
                <a:gd name="connsiteY2" fmla="*/ 1088477 h 1454276"/>
                <a:gd name="connsiteX3" fmla="*/ 1343798 w 1343798"/>
                <a:gd name="connsiteY3" fmla="*/ 1454276 h 1454276"/>
                <a:gd name="connsiteX4" fmla="*/ 978473 w 1343798"/>
                <a:gd name="connsiteY4" fmla="*/ 1356135 h 1454276"/>
                <a:gd name="connsiteX5" fmla="*/ 617603 w 1343798"/>
                <a:gd name="connsiteY5" fmla="*/ 1454276 h 1454276"/>
                <a:gd name="connsiteX6" fmla="*/ 15456 w 1343798"/>
                <a:gd name="connsiteY6" fmla="*/ 1133644 h 1454276"/>
                <a:gd name="connsiteX7" fmla="*/ 0 w 1343798"/>
                <a:gd name="connsiteY7" fmla="*/ 1105137 h 1454276"/>
                <a:gd name="connsiteX8" fmla="*/ 0 w 1343798"/>
                <a:gd name="connsiteY8" fmla="*/ 349139 h 1454276"/>
                <a:gd name="connsiteX9" fmla="*/ 15456 w 1343798"/>
                <a:gd name="connsiteY9" fmla="*/ 320632 h 1454276"/>
                <a:gd name="connsiteX10" fmla="*/ 617603 w 1343798"/>
                <a:gd name="connsiteY10" fmla="*/ 0 h 145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3798" h="1454276">
                  <a:moveTo>
                    <a:pt x="617603" y="0"/>
                  </a:moveTo>
                  <a:cubicBezTo>
                    <a:pt x="1018569" y="0"/>
                    <a:pt x="1343798" y="325651"/>
                    <a:pt x="1343798" y="727138"/>
                  </a:cubicBezTo>
                  <a:cubicBezTo>
                    <a:pt x="1343798" y="860967"/>
                    <a:pt x="1308157" y="981413"/>
                    <a:pt x="1245784" y="1088477"/>
                  </a:cubicBezTo>
                  <a:lnTo>
                    <a:pt x="1343798" y="1454276"/>
                  </a:lnTo>
                  <a:cubicBezTo>
                    <a:pt x="1343798" y="1454276"/>
                    <a:pt x="1343798" y="1454276"/>
                    <a:pt x="978473" y="1356135"/>
                  </a:cubicBezTo>
                  <a:cubicBezTo>
                    <a:pt x="871548" y="1418588"/>
                    <a:pt x="751258" y="1454276"/>
                    <a:pt x="617603" y="1454276"/>
                  </a:cubicBezTo>
                  <a:cubicBezTo>
                    <a:pt x="366998" y="1454276"/>
                    <a:pt x="145979" y="1327069"/>
                    <a:pt x="15456" y="1133644"/>
                  </a:cubicBezTo>
                  <a:lnTo>
                    <a:pt x="0" y="1105137"/>
                  </a:lnTo>
                  <a:lnTo>
                    <a:pt x="0" y="349139"/>
                  </a:lnTo>
                  <a:lnTo>
                    <a:pt x="15456" y="320632"/>
                  </a:lnTo>
                  <a:cubicBezTo>
                    <a:pt x="145979" y="127207"/>
                    <a:pt x="366998" y="0"/>
                    <a:pt x="617603" y="0"/>
                  </a:cubicBez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03" name="Freeform 1302"/>
            <p:cNvSpPr>
              <a:spLocks/>
            </p:cNvSpPr>
            <p:nvPr/>
          </p:nvSpPr>
          <p:spPr bwMode="auto">
            <a:xfrm>
              <a:off x="-15433" y="696443"/>
              <a:ext cx="546960" cy="1017239"/>
            </a:xfrm>
            <a:custGeom>
              <a:avLst/>
              <a:gdLst>
                <a:gd name="connsiteX0" fmla="*/ 43395 w 546960"/>
                <a:gd name="connsiteY0" fmla="*/ 0 h 1017239"/>
                <a:gd name="connsiteX1" fmla="*/ 546960 w 546960"/>
                <a:gd name="connsiteY1" fmla="*/ 508620 h 1017239"/>
                <a:gd name="connsiteX2" fmla="*/ 480115 w 546960"/>
                <a:gd name="connsiteY2" fmla="*/ 762929 h 1017239"/>
                <a:gd name="connsiteX3" fmla="*/ 546960 w 546960"/>
                <a:gd name="connsiteY3" fmla="*/ 1017239 h 1017239"/>
                <a:gd name="connsiteX4" fmla="*/ 292949 w 546960"/>
                <a:gd name="connsiteY4" fmla="*/ 950315 h 1017239"/>
                <a:gd name="connsiteX5" fmla="*/ 43395 w 546960"/>
                <a:gd name="connsiteY5" fmla="*/ 1017239 h 1017239"/>
                <a:gd name="connsiteX6" fmla="*/ 0 w 546960"/>
                <a:gd name="connsiteY6" fmla="*/ 1012865 h 1017239"/>
                <a:gd name="connsiteX7" fmla="*/ 0 w 546960"/>
                <a:gd name="connsiteY7" fmla="*/ 4375 h 101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960" h="1017239">
                  <a:moveTo>
                    <a:pt x="43395" y="0"/>
                  </a:moveTo>
                  <a:cubicBezTo>
                    <a:pt x="319687" y="0"/>
                    <a:pt x="546960" y="227540"/>
                    <a:pt x="546960" y="508620"/>
                  </a:cubicBezTo>
                  <a:cubicBezTo>
                    <a:pt x="546960" y="602313"/>
                    <a:pt x="524678" y="687083"/>
                    <a:pt x="480115" y="762929"/>
                  </a:cubicBezTo>
                  <a:lnTo>
                    <a:pt x="546960" y="1017239"/>
                  </a:lnTo>
                  <a:cubicBezTo>
                    <a:pt x="546960" y="1017239"/>
                    <a:pt x="546960" y="1017239"/>
                    <a:pt x="292949" y="950315"/>
                  </a:cubicBezTo>
                  <a:cubicBezTo>
                    <a:pt x="221648" y="990470"/>
                    <a:pt x="132521" y="1017239"/>
                    <a:pt x="43395" y="1017239"/>
                  </a:cubicBezTo>
                  <a:lnTo>
                    <a:pt x="0" y="1012865"/>
                  </a:lnTo>
                  <a:lnTo>
                    <a:pt x="0" y="437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04" name="Freeform 1123"/>
            <p:cNvSpPr>
              <a:spLocks/>
            </p:cNvSpPr>
            <p:nvPr/>
          </p:nvSpPr>
          <p:spPr bwMode="auto">
            <a:xfrm>
              <a:off x="936540" y="1638331"/>
              <a:ext cx="617879" cy="619763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grpSp>
          <p:nvGrpSpPr>
            <p:cNvPr id="1305" name="Group 1304"/>
            <p:cNvGrpSpPr/>
            <p:nvPr/>
          </p:nvGrpSpPr>
          <p:grpSpPr>
            <a:xfrm>
              <a:off x="1482125" y="1012600"/>
              <a:ext cx="386848" cy="387952"/>
              <a:chOff x="5308329" y="1417360"/>
              <a:chExt cx="316161" cy="317063"/>
            </a:xfrm>
          </p:grpSpPr>
          <p:sp>
            <p:nvSpPr>
              <p:cNvPr id="1340" name="Freeform 1450"/>
              <p:cNvSpPr>
                <a:spLocks/>
              </p:cNvSpPr>
              <p:nvPr/>
            </p:nvSpPr>
            <p:spPr bwMode="auto">
              <a:xfrm>
                <a:off x="5308329" y="1417360"/>
                <a:ext cx="316161" cy="317063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41" name="Freeform 1451"/>
              <p:cNvSpPr>
                <a:spLocks/>
              </p:cNvSpPr>
              <p:nvPr/>
            </p:nvSpPr>
            <p:spPr bwMode="auto">
              <a:xfrm>
                <a:off x="5358993" y="1468025"/>
                <a:ext cx="215733" cy="204292"/>
              </a:xfrm>
              <a:custGeom>
                <a:avLst/>
                <a:gdLst>
                  <a:gd name="T0" fmla="*/ 33 w 56"/>
                  <a:gd name="T1" fmla="*/ 0 h 53"/>
                  <a:gd name="T2" fmla="*/ 26 w 56"/>
                  <a:gd name="T3" fmla="*/ 4 h 53"/>
                  <a:gd name="T4" fmla="*/ 25 w 56"/>
                  <a:gd name="T5" fmla="*/ 9 h 53"/>
                  <a:gd name="T6" fmla="*/ 30 w 56"/>
                  <a:gd name="T7" fmla="*/ 15 h 53"/>
                  <a:gd name="T8" fmla="*/ 29 w 56"/>
                  <a:gd name="T9" fmla="*/ 19 h 53"/>
                  <a:gd name="T10" fmla="*/ 27 w 56"/>
                  <a:gd name="T11" fmla="*/ 19 h 53"/>
                  <a:gd name="T12" fmla="*/ 19 w 56"/>
                  <a:gd name="T13" fmla="*/ 22 h 53"/>
                  <a:gd name="T14" fmla="*/ 15 w 56"/>
                  <a:gd name="T15" fmla="*/ 19 h 53"/>
                  <a:gd name="T16" fmla="*/ 13 w 56"/>
                  <a:gd name="T17" fmla="*/ 17 h 53"/>
                  <a:gd name="T18" fmla="*/ 13 w 56"/>
                  <a:gd name="T19" fmla="*/ 16 h 53"/>
                  <a:gd name="T20" fmla="*/ 8 w 56"/>
                  <a:gd name="T21" fmla="*/ 9 h 53"/>
                  <a:gd name="T22" fmla="*/ 8 w 56"/>
                  <a:gd name="T23" fmla="*/ 9 h 53"/>
                  <a:gd name="T24" fmla="*/ 4 w 56"/>
                  <a:gd name="T25" fmla="*/ 15 h 53"/>
                  <a:gd name="T26" fmla="*/ 8 w 56"/>
                  <a:gd name="T27" fmla="*/ 19 h 53"/>
                  <a:gd name="T28" fmla="*/ 9 w 56"/>
                  <a:gd name="T29" fmla="*/ 19 h 53"/>
                  <a:gd name="T30" fmla="*/ 12 w 56"/>
                  <a:gd name="T31" fmla="*/ 18 h 53"/>
                  <a:gd name="T32" fmla="*/ 18 w 56"/>
                  <a:gd name="T33" fmla="*/ 22 h 53"/>
                  <a:gd name="T34" fmla="*/ 18 w 56"/>
                  <a:gd name="T35" fmla="*/ 24 h 53"/>
                  <a:gd name="T36" fmla="*/ 18 w 56"/>
                  <a:gd name="T37" fmla="*/ 30 h 53"/>
                  <a:gd name="T38" fmla="*/ 19 w 56"/>
                  <a:gd name="T39" fmla="*/ 33 h 53"/>
                  <a:gd name="T40" fmla="*/ 13 w 56"/>
                  <a:gd name="T41" fmla="*/ 39 h 53"/>
                  <a:gd name="T42" fmla="*/ 8 w 56"/>
                  <a:gd name="T43" fmla="*/ 36 h 53"/>
                  <a:gd name="T44" fmla="*/ 6 w 56"/>
                  <a:gd name="T45" fmla="*/ 37 h 53"/>
                  <a:gd name="T46" fmla="*/ 1 w 56"/>
                  <a:gd name="T47" fmla="*/ 45 h 53"/>
                  <a:gd name="T48" fmla="*/ 6 w 56"/>
                  <a:gd name="T49" fmla="*/ 51 h 53"/>
                  <a:gd name="T50" fmla="*/ 8 w 56"/>
                  <a:gd name="T51" fmla="*/ 51 h 53"/>
                  <a:gd name="T52" fmla="*/ 13 w 56"/>
                  <a:gd name="T53" fmla="*/ 49 h 53"/>
                  <a:gd name="T54" fmla="*/ 14 w 56"/>
                  <a:gd name="T55" fmla="*/ 40 h 53"/>
                  <a:gd name="T56" fmla="*/ 14 w 56"/>
                  <a:gd name="T57" fmla="*/ 39 h 53"/>
                  <a:gd name="T58" fmla="*/ 20 w 56"/>
                  <a:gd name="T59" fmla="*/ 34 h 53"/>
                  <a:gd name="T60" fmla="*/ 26 w 56"/>
                  <a:gd name="T61" fmla="*/ 36 h 53"/>
                  <a:gd name="T62" fmla="*/ 32 w 56"/>
                  <a:gd name="T63" fmla="*/ 35 h 53"/>
                  <a:gd name="T64" fmla="*/ 37 w 56"/>
                  <a:gd name="T65" fmla="*/ 41 h 53"/>
                  <a:gd name="T66" fmla="*/ 38 w 56"/>
                  <a:gd name="T67" fmla="*/ 51 h 53"/>
                  <a:gd name="T68" fmla="*/ 42 w 56"/>
                  <a:gd name="T69" fmla="*/ 53 h 53"/>
                  <a:gd name="T70" fmla="*/ 46 w 56"/>
                  <a:gd name="T71" fmla="*/ 51 h 53"/>
                  <a:gd name="T72" fmla="*/ 48 w 56"/>
                  <a:gd name="T73" fmla="*/ 43 h 53"/>
                  <a:gd name="T74" fmla="*/ 45 w 56"/>
                  <a:gd name="T75" fmla="*/ 40 h 53"/>
                  <a:gd name="T76" fmla="*/ 42 w 56"/>
                  <a:gd name="T77" fmla="*/ 39 h 53"/>
                  <a:gd name="T78" fmla="*/ 38 w 56"/>
                  <a:gd name="T79" fmla="*/ 40 h 53"/>
                  <a:gd name="T80" fmla="*/ 33 w 56"/>
                  <a:gd name="T81" fmla="*/ 34 h 53"/>
                  <a:gd name="T82" fmla="*/ 35 w 56"/>
                  <a:gd name="T83" fmla="*/ 27 h 53"/>
                  <a:gd name="T84" fmla="*/ 36 w 56"/>
                  <a:gd name="T85" fmla="*/ 26 h 53"/>
                  <a:gd name="T86" fmla="*/ 48 w 56"/>
                  <a:gd name="T87" fmla="*/ 20 h 53"/>
                  <a:gd name="T88" fmla="*/ 48 w 56"/>
                  <a:gd name="T89" fmla="*/ 20 h 53"/>
                  <a:gd name="T90" fmla="*/ 49 w 56"/>
                  <a:gd name="T91" fmla="*/ 20 h 53"/>
                  <a:gd name="T92" fmla="*/ 53 w 56"/>
                  <a:gd name="T93" fmla="*/ 22 h 53"/>
                  <a:gd name="T94" fmla="*/ 55 w 56"/>
                  <a:gd name="T95" fmla="*/ 22 h 53"/>
                  <a:gd name="T96" fmla="*/ 56 w 56"/>
                  <a:gd name="T97" fmla="*/ 20 h 53"/>
                  <a:gd name="T98" fmla="*/ 54 w 56"/>
                  <a:gd name="T99" fmla="*/ 12 h 53"/>
                  <a:gd name="T100" fmla="*/ 53 w 56"/>
                  <a:gd name="T101" fmla="*/ 12 h 53"/>
                  <a:gd name="T102" fmla="*/ 53 w 56"/>
                  <a:gd name="T103" fmla="*/ 12 h 53"/>
                  <a:gd name="T104" fmla="*/ 48 w 56"/>
                  <a:gd name="T105" fmla="*/ 18 h 53"/>
                  <a:gd name="T106" fmla="*/ 47 w 56"/>
                  <a:gd name="T107" fmla="*/ 19 h 53"/>
                  <a:gd name="T108" fmla="*/ 35 w 56"/>
                  <a:gd name="T109" fmla="*/ 24 h 53"/>
                  <a:gd name="T110" fmla="*/ 35 w 56"/>
                  <a:gd name="T111" fmla="*/ 25 h 53"/>
                  <a:gd name="T112" fmla="*/ 30 w 56"/>
                  <a:gd name="T113" fmla="*/ 19 h 53"/>
                  <a:gd name="T114" fmla="*/ 31 w 56"/>
                  <a:gd name="T115" fmla="*/ 16 h 53"/>
                  <a:gd name="T116" fmla="*/ 33 w 56"/>
                  <a:gd name="T117" fmla="*/ 16 h 53"/>
                  <a:gd name="T118" fmla="*/ 37 w 56"/>
                  <a:gd name="T119" fmla="*/ 14 h 53"/>
                  <a:gd name="T120" fmla="*/ 40 w 56"/>
                  <a:gd name="T121" fmla="*/ 9 h 53"/>
                  <a:gd name="T122" fmla="*/ 35 w 56"/>
                  <a:gd name="T123" fmla="*/ 1 h 53"/>
                  <a:gd name="T124" fmla="*/ 33 w 56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3">
                    <a:moveTo>
                      <a:pt x="33" y="0"/>
                    </a:moveTo>
                    <a:cubicBezTo>
                      <a:pt x="30" y="0"/>
                      <a:pt x="27" y="2"/>
                      <a:pt x="26" y="4"/>
                    </a:cubicBezTo>
                    <a:cubicBezTo>
                      <a:pt x="25" y="6"/>
                      <a:pt x="25" y="7"/>
                      <a:pt x="25" y="9"/>
                    </a:cubicBezTo>
                    <a:cubicBezTo>
                      <a:pt x="26" y="12"/>
                      <a:pt x="27" y="14"/>
                      <a:pt x="30" y="15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3" y="19"/>
                      <a:pt x="23" y="19"/>
                      <a:pt x="19" y="22"/>
                    </a:cubicBezTo>
                    <a:cubicBezTo>
                      <a:pt x="18" y="21"/>
                      <a:pt x="17" y="20"/>
                      <a:pt x="15" y="19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0"/>
                      <a:pt x="3" y="12"/>
                      <a:pt x="4" y="15"/>
                    </a:cubicBezTo>
                    <a:cubicBezTo>
                      <a:pt x="4" y="17"/>
                      <a:pt x="6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1" y="18"/>
                      <a:pt x="12" y="18"/>
                    </a:cubicBezTo>
                    <a:cubicBezTo>
                      <a:pt x="14" y="19"/>
                      <a:pt x="16" y="21"/>
                      <a:pt x="18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7" y="26"/>
                      <a:pt x="17" y="28"/>
                      <a:pt x="18" y="30"/>
                    </a:cubicBezTo>
                    <a:cubicBezTo>
                      <a:pt x="18" y="31"/>
                      <a:pt x="19" y="32"/>
                      <a:pt x="19" y="33"/>
                    </a:cubicBezTo>
                    <a:cubicBezTo>
                      <a:pt x="17" y="35"/>
                      <a:pt x="15" y="37"/>
                      <a:pt x="13" y="39"/>
                    </a:cubicBezTo>
                    <a:cubicBezTo>
                      <a:pt x="11" y="37"/>
                      <a:pt x="10" y="36"/>
                      <a:pt x="8" y="36"/>
                    </a:cubicBezTo>
                    <a:cubicBezTo>
                      <a:pt x="8" y="36"/>
                      <a:pt x="7" y="37"/>
                      <a:pt x="6" y="37"/>
                    </a:cubicBezTo>
                    <a:cubicBezTo>
                      <a:pt x="2" y="37"/>
                      <a:pt x="0" y="41"/>
                      <a:pt x="1" y="45"/>
                    </a:cubicBezTo>
                    <a:cubicBezTo>
                      <a:pt x="1" y="48"/>
                      <a:pt x="3" y="50"/>
                      <a:pt x="6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0" y="51"/>
                      <a:pt x="11" y="51"/>
                      <a:pt x="13" y="49"/>
                    </a:cubicBezTo>
                    <a:cubicBezTo>
                      <a:pt x="15" y="47"/>
                      <a:pt x="16" y="43"/>
                      <a:pt x="14" y="40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6" y="37"/>
                      <a:pt x="18" y="36"/>
                      <a:pt x="20" y="34"/>
                    </a:cubicBezTo>
                    <a:cubicBezTo>
                      <a:pt x="22" y="35"/>
                      <a:pt x="24" y="36"/>
                      <a:pt x="26" y="36"/>
                    </a:cubicBezTo>
                    <a:cubicBezTo>
                      <a:pt x="28" y="36"/>
                      <a:pt x="30" y="36"/>
                      <a:pt x="32" y="35"/>
                    </a:cubicBezTo>
                    <a:cubicBezTo>
                      <a:pt x="34" y="37"/>
                      <a:pt x="35" y="39"/>
                      <a:pt x="37" y="41"/>
                    </a:cubicBezTo>
                    <a:cubicBezTo>
                      <a:pt x="34" y="45"/>
                      <a:pt x="35" y="49"/>
                      <a:pt x="38" y="51"/>
                    </a:cubicBezTo>
                    <a:cubicBezTo>
                      <a:pt x="39" y="52"/>
                      <a:pt x="41" y="53"/>
                      <a:pt x="42" y="53"/>
                    </a:cubicBezTo>
                    <a:cubicBezTo>
                      <a:pt x="44" y="53"/>
                      <a:pt x="45" y="52"/>
                      <a:pt x="46" y="51"/>
                    </a:cubicBezTo>
                    <a:cubicBezTo>
                      <a:pt x="49" y="49"/>
                      <a:pt x="50" y="45"/>
                      <a:pt x="48" y="43"/>
                    </a:cubicBezTo>
                    <a:cubicBezTo>
                      <a:pt x="47" y="41"/>
                      <a:pt x="46" y="40"/>
                      <a:pt x="45" y="40"/>
                    </a:cubicBezTo>
                    <a:cubicBezTo>
                      <a:pt x="44" y="39"/>
                      <a:pt x="43" y="39"/>
                      <a:pt x="42" y="39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8"/>
                      <a:pt x="35" y="36"/>
                      <a:pt x="33" y="34"/>
                    </a:cubicBezTo>
                    <a:cubicBezTo>
                      <a:pt x="34" y="32"/>
                      <a:pt x="35" y="29"/>
                      <a:pt x="35" y="27"/>
                    </a:cubicBezTo>
                    <a:cubicBezTo>
                      <a:pt x="35" y="26"/>
                      <a:pt x="35" y="26"/>
                      <a:pt x="36" y="26"/>
                    </a:cubicBezTo>
                    <a:cubicBezTo>
                      <a:pt x="40" y="24"/>
                      <a:pt x="44" y="22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2"/>
                      <a:pt x="51" y="22"/>
                      <a:pt x="53" y="22"/>
                    </a:cubicBezTo>
                    <a:cubicBezTo>
                      <a:pt x="53" y="22"/>
                      <a:pt x="54" y="22"/>
                      <a:pt x="55" y="22"/>
                    </a:cubicBezTo>
                    <a:cubicBezTo>
                      <a:pt x="55" y="21"/>
                      <a:pt x="56" y="21"/>
                      <a:pt x="56" y="20"/>
                    </a:cubicBezTo>
                    <a:cubicBezTo>
                      <a:pt x="55" y="18"/>
                      <a:pt x="55" y="15"/>
                      <a:pt x="54" y="12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2"/>
                      <a:pt x="47" y="15"/>
                      <a:pt x="48" y="18"/>
                    </a:cubicBezTo>
                    <a:cubicBezTo>
                      <a:pt x="48" y="19"/>
                      <a:pt x="48" y="19"/>
                      <a:pt x="47" y="19"/>
                    </a:cubicBezTo>
                    <a:cubicBezTo>
                      <a:pt x="43" y="21"/>
                      <a:pt x="39" y="23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2"/>
                      <a:pt x="32" y="20"/>
                      <a:pt x="30" y="19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6"/>
                      <a:pt x="36" y="15"/>
                      <a:pt x="37" y="14"/>
                    </a:cubicBezTo>
                    <a:cubicBezTo>
                      <a:pt x="39" y="13"/>
                      <a:pt x="40" y="11"/>
                      <a:pt x="40" y="9"/>
                    </a:cubicBezTo>
                    <a:cubicBezTo>
                      <a:pt x="41" y="6"/>
                      <a:pt x="39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42" name="Freeform 1454"/>
              <p:cNvSpPr>
                <a:spLocks/>
              </p:cNvSpPr>
              <p:nvPr/>
            </p:nvSpPr>
            <p:spPr bwMode="auto">
              <a:xfrm>
                <a:off x="5566554" y="1513787"/>
                <a:ext cx="16343" cy="31052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8 h 8"/>
                  <a:gd name="T4" fmla="*/ 3 w 4"/>
                  <a:gd name="T5" fmla="*/ 4 h 8"/>
                  <a:gd name="T6" fmla="*/ 0 w 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DE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1306" name="Group 1305"/>
            <p:cNvGrpSpPr/>
            <p:nvPr/>
          </p:nvGrpSpPr>
          <p:grpSpPr>
            <a:xfrm>
              <a:off x="1790083" y="746635"/>
              <a:ext cx="617802" cy="615921"/>
              <a:chOff x="5560016" y="1199993"/>
              <a:chExt cx="504914" cy="503377"/>
            </a:xfrm>
          </p:grpSpPr>
          <p:sp>
            <p:nvSpPr>
              <p:cNvPr id="1322" name="Freeform 1452"/>
              <p:cNvSpPr>
                <a:spLocks noEditPoints="1"/>
              </p:cNvSpPr>
              <p:nvPr/>
            </p:nvSpPr>
            <p:spPr bwMode="auto">
              <a:xfrm>
                <a:off x="5560016" y="1199993"/>
                <a:ext cx="504914" cy="503377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3" name="Oval 1455"/>
              <p:cNvSpPr>
                <a:spLocks noChangeArrowheads="1"/>
              </p:cNvSpPr>
              <p:nvPr/>
            </p:nvSpPr>
            <p:spPr bwMode="auto">
              <a:xfrm>
                <a:off x="5718548" y="1316032"/>
                <a:ext cx="14710" cy="1634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4" name="Oval 1456"/>
              <p:cNvSpPr>
                <a:spLocks noChangeArrowheads="1"/>
              </p:cNvSpPr>
              <p:nvPr/>
            </p:nvSpPr>
            <p:spPr bwMode="auto">
              <a:xfrm>
                <a:off x="5741429" y="1301322"/>
                <a:ext cx="22881" cy="277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5" name="Oval 1457"/>
              <p:cNvSpPr>
                <a:spLocks noChangeArrowheads="1"/>
              </p:cNvSpPr>
              <p:nvPr/>
            </p:nvSpPr>
            <p:spPr bwMode="auto">
              <a:xfrm>
                <a:off x="5725086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6" name="Oval 1458"/>
              <p:cNvSpPr>
                <a:spLocks noChangeArrowheads="1"/>
              </p:cNvSpPr>
              <p:nvPr/>
            </p:nvSpPr>
            <p:spPr bwMode="auto">
              <a:xfrm>
                <a:off x="5713645" y="1281710"/>
                <a:ext cx="19612" cy="19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7" name="Oval 1459"/>
              <p:cNvSpPr>
                <a:spLocks noChangeArrowheads="1"/>
              </p:cNvSpPr>
              <p:nvPr/>
            </p:nvSpPr>
            <p:spPr bwMode="auto">
              <a:xfrm>
                <a:off x="5741429" y="126700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8" name="Freeform 1460"/>
              <p:cNvSpPr>
                <a:spLocks noEditPoints="1"/>
              </p:cNvSpPr>
              <p:nvPr/>
            </p:nvSpPr>
            <p:spPr bwMode="auto">
              <a:xfrm>
                <a:off x="5713645" y="1363427"/>
                <a:ext cx="53933" cy="263129"/>
              </a:xfrm>
              <a:custGeom>
                <a:avLst/>
                <a:gdLst>
                  <a:gd name="T0" fmla="*/ 7 w 14"/>
                  <a:gd name="T1" fmla="*/ 4 h 68"/>
                  <a:gd name="T2" fmla="*/ 1 w 14"/>
                  <a:gd name="T3" fmla="*/ 2 h 68"/>
                  <a:gd name="T4" fmla="*/ 7 w 14"/>
                  <a:gd name="T5" fmla="*/ 1 h 68"/>
                  <a:gd name="T6" fmla="*/ 13 w 14"/>
                  <a:gd name="T7" fmla="*/ 2 h 68"/>
                  <a:gd name="T8" fmla="*/ 7 w 14"/>
                  <a:gd name="T9" fmla="*/ 4 h 68"/>
                  <a:gd name="T10" fmla="*/ 7 w 14"/>
                  <a:gd name="T11" fmla="*/ 0 h 68"/>
                  <a:gd name="T12" fmla="*/ 0 w 14"/>
                  <a:gd name="T13" fmla="*/ 3 h 68"/>
                  <a:gd name="T14" fmla="*/ 0 w 14"/>
                  <a:gd name="T15" fmla="*/ 3 h 68"/>
                  <a:gd name="T16" fmla="*/ 0 w 14"/>
                  <a:gd name="T17" fmla="*/ 3 h 68"/>
                  <a:gd name="T18" fmla="*/ 0 w 14"/>
                  <a:gd name="T19" fmla="*/ 65 h 68"/>
                  <a:gd name="T20" fmla="*/ 0 w 14"/>
                  <a:gd name="T21" fmla="*/ 65 h 68"/>
                  <a:gd name="T22" fmla="*/ 7 w 14"/>
                  <a:gd name="T23" fmla="*/ 68 h 68"/>
                  <a:gd name="T24" fmla="*/ 14 w 14"/>
                  <a:gd name="T25" fmla="*/ 66 h 68"/>
                  <a:gd name="T26" fmla="*/ 14 w 14"/>
                  <a:gd name="T27" fmla="*/ 66 h 68"/>
                  <a:gd name="T28" fmla="*/ 14 w 14"/>
                  <a:gd name="T29" fmla="*/ 3 h 68"/>
                  <a:gd name="T30" fmla="*/ 14 w 14"/>
                  <a:gd name="T31" fmla="*/ 3 h 68"/>
                  <a:gd name="T32" fmla="*/ 14 w 14"/>
                  <a:gd name="T33" fmla="*/ 3 h 68"/>
                  <a:gd name="T34" fmla="*/ 7 w 14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8"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9" name="Oval 1461"/>
              <p:cNvSpPr>
                <a:spLocks noChangeArrowheads="1"/>
              </p:cNvSpPr>
              <p:nvPr/>
            </p:nvSpPr>
            <p:spPr bwMode="auto">
              <a:xfrm>
                <a:off x="5718548" y="1366696"/>
                <a:ext cx="45762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0" name="Oval 1462"/>
              <p:cNvSpPr>
                <a:spLocks noChangeArrowheads="1"/>
              </p:cNvSpPr>
              <p:nvPr/>
            </p:nvSpPr>
            <p:spPr bwMode="auto">
              <a:xfrm>
                <a:off x="5841124" y="1329107"/>
                <a:ext cx="19612" cy="179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1" name="Oval 1463"/>
              <p:cNvSpPr>
                <a:spLocks noChangeArrowheads="1"/>
              </p:cNvSpPr>
              <p:nvPr/>
            </p:nvSpPr>
            <p:spPr bwMode="auto">
              <a:xfrm>
                <a:off x="5814974" y="1301322"/>
                <a:ext cx="26150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2" name="Oval 1464"/>
              <p:cNvSpPr>
                <a:spLocks noChangeArrowheads="1"/>
              </p:cNvSpPr>
              <p:nvPr/>
            </p:nvSpPr>
            <p:spPr bwMode="auto">
              <a:xfrm>
                <a:off x="5818243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3" name="Oval 1465"/>
              <p:cNvSpPr>
                <a:spLocks noChangeArrowheads="1"/>
              </p:cNvSpPr>
              <p:nvPr/>
            </p:nvSpPr>
            <p:spPr bwMode="auto">
              <a:xfrm>
                <a:off x="5837855" y="127844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4" name="Freeform 1466"/>
              <p:cNvSpPr>
                <a:spLocks noEditPoints="1"/>
              </p:cNvSpPr>
              <p:nvPr/>
            </p:nvSpPr>
            <p:spPr bwMode="auto">
              <a:xfrm>
                <a:off x="5806803" y="1363427"/>
                <a:ext cx="135650" cy="263129"/>
              </a:xfrm>
              <a:custGeom>
                <a:avLst/>
                <a:gdLst>
                  <a:gd name="T0" fmla="*/ 32 w 35"/>
                  <a:gd name="T1" fmla="*/ 10 h 68"/>
                  <a:gd name="T2" fmla="*/ 27 w 35"/>
                  <a:gd name="T3" fmla="*/ 7 h 68"/>
                  <a:gd name="T4" fmla="*/ 24 w 35"/>
                  <a:gd name="T5" fmla="*/ 2 h 68"/>
                  <a:gd name="T6" fmla="*/ 25 w 35"/>
                  <a:gd name="T7" fmla="*/ 2 h 68"/>
                  <a:gd name="T8" fmla="*/ 30 w 35"/>
                  <a:gd name="T9" fmla="*/ 5 h 68"/>
                  <a:gd name="T10" fmla="*/ 33 w 35"/>
                  <a:gd name="T11" fmla="*/ 9 h 68"/>
                  <a:gd name="T12" fmla="*/ 32 w 35"/>
                  <a:gd name="T13" fmla="*/ 10 h 68"/>
                  <a:gd name="T14" fmla="*/ 7 w 35"/>
                  <a:gd name="T15" fmla="*/ 4 h 68"/>
                  <a:gd name="T16" fmla="*/ 1 w 35"/>
                  <a:gd name="T17" fmla="*/ 2 h 68"/>
                  <a:gd name="T18" fmla="*/ 7 w 35"/>
                  <a:gd name="T19" fmla="*/ 1 h 68"/>
                  <a:gd name="T20" fmla="*/ 13 w 35"/>
                  <a:gd name="T21" fmla="*/ 2 h 68"/>
                  <a:gd name="T22" fmla="*/ 7 w 35"/>
                  <a:gd name="T23" fmla="*/ 4 h 68"/>
                  <a:gd name="T24" fmla="*/ 7 w 35"/>
                  <a:gd name="T25" fmla="*/ 0 h 68"/>
                  <a:gd name="T26" fmla="*/ 0 w 35"/>
                  <a:gd name="T27" fmla="*/ 3 h 68"/>
                  <a:gd name="T28" fmla="*/ 0 w 35"/>
                  <a:gd name="T29" fmla="*/ 3 h 68"/>
                  <a:gd name="T30" fmla="*/ 0 w 35"/>
                  <a:gd name="T31" fmla="*/ 3 h 68"/>
                  <a:gd name="T32" fmla="*/ 0 w 35"/>
                  <a:gd name="T33" fmla="*/ 65 h 68"/>
                  <a:gd name="T34" fmla="*/ 0 w 35"/>
                  <a:gd name="T35" fmla="*/ 65 h 68"/>
                  <a:gd name="T36" fmla="*/ 7 w 35"/>
                  <a:gd name="T37" fmla="*/ 68 h 68"/>
                  <a:gd name="T38" fmla="*/ 14 w 35"/>
                  <a:gd name="T39" fmla="*/ 66 h 68"/>
                  <a:gd name="T40" fmla="*/ 14 w 35"/>
                  <a:gd name="T41" fmla="*/ 66 h 68"/>
                  <a:gd name="T42" fmla="*/ 14 w 35"/>
                  <a:gd name="T43" fmla="*/ 35 h 68"/>
                  <a:gd name="T44" fmla="*/ 34 w 35"/>
                  <a:gd name="T45" fmla="*/ 10 h 68"/>
                  <a:gd name="T46" fmla="*/ 34 w 35"/>
                  <a:gd name="T47" fmla="*/ 10 h 68"/>
                  <a:gd name="T48" fmla="*/ 34 w 35"/>
                  <a:gd name="T49" fmla="*/ 10 h 68"/>
                  <a:gd name="T50" fmla="*/ 30 w 35"/>
                  <a:gd name="T51" fmla="*/ 4 h 68"/>
                  <a:gd name="T52" fmla="*/ 24 w 35"/>
                  <a:gd name="T53" fmla="*/ 1 h 68"/>
                  <a:gd name="T54" fmla="*/ 23 w 35"/>
                  <a:gd name="T55" fmla="*/ 2 h 68"/>
                  <a:gd name="T56" fmla="*/ 23 w 35"/>
                  <a:gd name="T57" fmla="*/ 2 h 68"/>
                  <a:gd name="T58" fmla="*/ 23 w 35"/>
                  <a:gd name="T59" fmla="*/ 2 h 68"/>
                  <a:gd name="T60" fmla="*/ 14 w 35"/>
                  <a:gd name="T61" fmla="*/ 13 h 68"/>
                  <a:gd name="T62" fmla="*/ 14 w 35"/>
                  <a:gd name="T63" fmla="*/ 3 h 68"/>
                  <a:gd name="T64" fmla="*/ 14 w 35"/>
                  <a:gd name="T65" fmla="*/ 3 h 68"/>
                  <a:gd name="T66" fmla="*/ 14 w 35"/>
                  <a:gd name="T67" fmla="*/ 3 h 68"/>
                  <a:gd name="T68" fmla="*/ 7 w 3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68">
                    <a:moveTo>
                      <a:pt x="32" y="10"/>
                    </a:moveTo>
                    <a:cubicBezTo>
                      <a:pt x="31" y="10"/>
                      <a:pt x="29" y="9"/>
                      <a:pt x="27" y="7"/>
                    </a:cubicBezTo>
                    <a:cubicBezTo>
                      <a:pt x="25" y="5"/>
                      <a:pt x="23" y="3"/>
                      <a:pt x="24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8" y="3"/>
                      <a:pt x="30" y="5"/>
                    </a:cubicBezTo>
                    <a:cubicBezTo>
                      <a:pt x="32" y="7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3" y="6"/>
                      <a:pt x="30" y="4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5" name="Oval 1467"/>
              <p:cNvSpPr>
                <a:spLocks noChangeArrowheads="1"/>
              </p:cNvSpPr>
              <p:nvPr/>
            </p:nvSpPr>
            <p:spPr bwMode="auto">
              <a:xfrm>
                <a:off x="5810072" y="1366696"/>
                <a:ext cx="47395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6" name="Freeform 1469"/>
              <p:cNvSpPr>
                <a:spLocks/>
              </p:cNvSpPr>
              <p:nvPr/>
            </p:nvSpPr>
            <p:spPr bwMode="auto">
              <a:xfrm>
                <a:off x="5895056" y="1371600"/>
                <a:ext cx="42493" cy="31052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4 w 11"/>
                  <a:gd name="T5" fmla="*/ 5 h 8"/>
                  <a:gd name="T6" fmla="*/ 9 w 11"/>
                  <a:gd name="T7" fmla="*/ 8 h 8"/>
                  <a:gd name="T8" fmla="*/ 10 w 11"/>
                  <a:gd name="T9" fmla="*/ 7 h 8"/>
                  <a:gd name="T10" fmla="*/ 7 w 11"/>
                  <a:gd name="T11" fmla="*/ 3 h 8"/>
                  <a:gd name="T12" fmla="*/ 2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3"/>
                      <a:pt x="4" y="5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7" name="Oval 1470"/>
              <p:cNvSpPr>
                <a:spLocks noChangeArrowheads="1"/>
              </p:cNvSpPr>
              <p:nvPr/>
            </p:nvSpPr>
            <p:spPr bwMode="auto">
              <a:xfrm>
                <a:off x="5948990" y="1332374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8" name="Oval 1471"/>
              <p:cNvSpPr>
                <a:spLocks noChangeArrowheads="1"/>
              </p:cNvSpPr>
              <p:nvPr/>
            </p:nvSpPr>
            <p:spPr bwMode="auto">
              <a:xfrm>
                <a:off x="5931013" y="1355255"/>
                <a:ext cx="22881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9" name="Oval 1472"/>
              <p:cNvSpPr>
                <a:spLocks noChangeArrowheads="1"/>
              </p:cNvSpPr>
              <p:nvPr/>
            </p:nvSpPr>
            <p:spPr bwMode="auto">
              <a:xfrm>
                <a:off x="5914668" y="1347084"/>
                <a:ext cx="16343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1307" name="Group 1306"/>
            <p:cNvGrpSpPr/>
            <p:nvPr/>
          </p:nvGrpSpPr>
          <p:grpSpPr>
            <a:xfrm>
              <a:off x="2342014" y="596654"/>
              <a:ext cx="1050839" cy="1049866"/>
              <a:chOff x="6011095" y="1077418"/>
              <a:chExt cx="858825" cy="858029"/>
            </a:xfrm>
          </p:grpSpPr>
          <p:sp>
            <p:nvSpPr>
              <p:cNvPr id="1310" name="Freeform 1473"/>
              <p:cNvSpPr>
                <a:spLocks noEditPoints="1"/>
              </p:cNvSpPr>
              <p:nvPr/>
            </p:nvSpPr>
            <p:spPr bwMode="auto">
              <a:xfrm>
                <a:off x="6011095" y="1077418"/>
                <a:ext cx="858825" cy="858029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1" name="Freeform 1475"/>
              <p:cNvSpPr>
                <a:spLocks noEditPoints="1"/>
              </p:cNvSpPr>
              <p:nvPr/>
            </p:nvSpPr>
            <p:spPr bwMode="auto">
              <a:xfrm>
                <a:off x="6316717" y="1281710"/>
                <a:ext cx="220636" cy="444542"/>
              </a:xfrm>
              <a:custGeom>
                <a:avLst/>
                <a:gdLst>
                  <a:gd name="T0" fmla="*/ 54 w 57"/>
                  <a:gd name="T1" fmla="*/ 102 h 115"/>
                  <a:gd name="T2" fmla="*/ 3 w 57"/>
                  <a:gd name="T3" fmla="*/ 102 h 115"/>
                  <a:gd name="T4" fmla="*/ 0 w 57"/>
                  <a:gd name="T5" fmla="*/ 115 h 115"/>
                  <a:gd name="T6" fmla="*/ 57 w 57"/>
                  <a:gd name="T7" fmla="*/ 115 h 115"/>
                  <a:gd name="T8" fmla="*/ 54 w 57"/>
                  <a:gd name="T9" fmla="*/ 102 h 115"/>
                  <a:gd name="T10" fmla="*/ 44 w 57"/>
                  <a:gd name="T11" fmla="*/ 83 h 115"/>
                  <a:gd name="T12" fmla="*/ 12 w 57"/>
                  <a:gd name="T13" fmla="*/ 83 h 115"/>
                  <a:gd name="T14" fmla="*/ 5 w 57"/>
                  <a:gd name="T15" fmla="*/ 97 h 115"/>
                  <a:gd name="T16" fmla="*/ 52 w 57"/>
                  <a:gd name="T17" fmla="*/ 97 h 115"/>
                  <a:gd name="T18" fmla="*/ 44 w 57"/>
                  <a:gd name="T19" fmla="*/ 83 h 115"/>
                  <a:gd name="T20" fmla="*/ 28 w 57"/>
                  <a:gd name="T21" fmla="*/ 65 h 115"/>
                  <a:gd name="T22" fmla="*/ 16 w 57"/>
                  <a:gd name="T23" fmla="*/ 78 h 115"/>
                  <a:gd name="T24" fmla="*/ 40 w 57"/>
                  <a:gd name="T25" fmla="*/ 78 h 115"/>
                  <a:gd name="T26" fmla="*/ 28 w 57"/>
                  <a:gd name="T27" fmla="*/ 65 h 115"/>
                  <a:gd name="T28" fmla="*/ 40 w 57"/>
                  <a:gd name="T29" fmla="*/ 37 h 115"/>
                  <a:gd name="T30" fmla="*/ 16 w 57"/>
                  <a:gd name="T31" fmla="*/ 37 h 115"/>
                  <a:gd name="T32" fmla="*/ 28 w 57"/>
                  <a:gd name="T33" fmla="*/ 50 h 115"/>
                  <a:gd name="T34" fmla="*/ 40 w 57"/>
                  <a:gd name="T35" fmla="*/ 37 h 115"/>
                  <a:gd name="T36" fmla="*/ 52 w 57"/>
                  <a:gd name="T37" fmla="*/ 19 h 115"/>
                  <a:gd name="T38" fmla="*/ 5 w 57"/>
                  <a:gd name="T39" fmla="*/ 19 h 115"/>
                  <a:gd name="T40" fmla="*/ 12 w 57"/>
                  <a:gd name="T41" fmla="*/ 32 h 115"/>
                  <a:gd name="T42" fmla="*/ 44 w 57"/>
                  <a:gd name="T43" fmla="*/ 32 h 115"/>
                  <a:gd name="T44" fmla="*/ 52 w 57"/>
                  <a:gd name="T45" fmla="*/ 19 h 115"/>
                  <a:gd name="T46" fmla="*/ 57 w 57"/>
                  <a:gd name="T47" fmla="*/ 0 h 115"/>
                  <a:gd name="T48" fmla="*/ 0 w 57"/>
                  <a:gd name="T49" fmla="*/ 0 h 115"/>
                  <a:gd name="T50" fmla="*/ 3 w 57"/>
                  <a:gd name="T51" fmla="*/ 14 h 115"/>
                  <a:gd name="T52" fmla="*/ 54 w 57"/>
                  <a:gd name="T53" fmla="*/ 14 h 115"/>
                  <a:gd name="T54" fmla="*/ 57 w 57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15">
                    <a:moveTo>
                      <a:pt x="54" y="102"/>
                    </a:moveTo>
                    <a:cubicBezTo>
                      <a:pt x="3" y="102"/>
                      <a:pt x="3" y="102"/>
                      <a:pt x="3" y="102"/>
                    </a:cubicBezTo>
                    <a:cubicBezTo>
                      <a:pt x="1" y="106"/>
                      <a:pt x="0" y="110"/>
                      <a:pt x="0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0"/>
                      <a:pt x="55" y="106"/>
                      <a:pt x="54" y="102"/>
                    </a:cubicBezTo>
                    <a:moveTo>
                      <a:pt x="44" y="83"/>
                    </a:moveTo>
                    <a:cubicBezTo>
                      <a:pt x="12" y="83"/>
                      <a:pt x="12" y="83"/>
                      <a:pt x="12" y="83"/>
                    </a:cubicBezTo>
                    <a:cubicBezTo>
                      <a:pt x="9" y="87"/>
                      <a:pt x="7" y="92"/>
                      <a:pt x="5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0" y="92"/>
                      <a:pt x="47" y="87"/>
                      <a:pt x="44" y="83"/>
                    </a:cubicBezTo>
                    <a:moveTo>
                      <a:pt x="28" y="65"/>
                    </a:moveTo>
                    <a:cubicBezTo>
                      <a:pt x="24" y="69"/>
                      <a:pt x="20" y="73"/>
                      <a:pt x="16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3"/>
                      <a:pt x="32" y="69"/>
                      <a:pt x="28" y="65"/>
                    </a:cubicBezTo>
                    <a:moveTo>
                      <a:pt x="40" y="37"/>
                    </a:move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2"/>
                      <a:pt x="24" y="46"/>
                      <a:pt x="28" y="50"/>
                    </a:cubicBezTo>
                    <a:cubicBezTo>
                      <a:pt x="32" y="46"/>
                      <a:pt x="36" y="42"/>
                      <a:pt x="40" y="37"/>
                    </a:cubicBezTo>
                    <a:moveTo>
                      <a:pt x="52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7" y="24"/>
                      <a:pt x="9" y="28"/>
                      <a:pt x="12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4"/>
                      <a:pt x="52" y="19"/>
                    </a:cubicBezTo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0"/>
                      <a:pt x="56" y="5"/>
                      <a:pt x="57" y="0"/>
                    </a:cubicBezTo>
                  </a:path>
                </a:pathLst>
              </a:custGeom>
              <a:solidFill>
                <a:srgbClr val="DD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2" name="Freeform 1476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0" cy="27783"/>
              </a:xfrm>
              <a:custGeom>
                <a:avLst/>
                <a:gdLst>
                  <a:gd name="T0" fmla="*/ 7 h 7"/>
                  <a:gd name="T1" fmla="*/ 6 h 7"/>
                  <a:gd name="T2" fmla="*/ 6 h 7"/>
                  <a:gd name="T3" fmla="*/ 6 h 7"/>
                  <a:gd name="T4" fmla="*/ 6 h 7"/>
                  <a:gd name="T5" fmla="*/ 6 h 7"/>
                  <a:gd name="T6" fmla="*/ 6 h 7"/>
                  <a:gd name="T7" fmla="*/ 6 h 7"/>
                  <a:gd name="T8" fmla="*/ 6 h 7"/>
                  <a:gd name="T9" fmla="*/ 5 h 7"/>
                  <a:gd name="T10" fmla="*/ 5 h 7"/>
                  <a:gd name="T11" fmla="*/ 5 h 7"/>
                  <a:gd name="T12" fmla="*/ 5 h 7"/>
                  <a:gd name="T13" fmla="*/ 4 h 7"/>
                  <a:gd name="T14" fmla="*/ 4 h 7"/>
                  <a:gd name="T15" fmla="*/ 4 h 7"/>
                  <a:gd name="T16" fmla="*/ 4 h 7"/>
                  <a:gd name="T17" fmla="*/ 4 h 7"/>
                  <a:gd name="T18" fmla="*/ 4 h 7"/>
                  <a:gd name="T19" fmla="*/ 3 h 7"/>
                  <a:gd name="T20" fmla="*/ 3 h 7"/>
                  <a:gd name="T21" fmla="*/ 3 h 7"/>
                  <a:gd name="T22" fmla="*/ 3 h 7"/>
                  <a:gd name="T23" fmla="*/ 3 h 7"/>
                  <a:gd name="T24" fmla="*/ 3 h 7"/>
                  <a:gd name="T25" fmla="*/ 3 h 7"/>
                  <a:gd name="T26" fmla="*/ 3 h 7"/>
                  <a:gd name="T27" fmla="*/ 3 h 7"/>
                  <a:gd name="T28" fmla="*/ 2 h 7"/>
                  <a:gd name="T29" fmla="*/ 2 h 7"/>
                  <a:gd name="T30" fmla="*/ 2 h 7"/>
                  <a:gd name="T31" fmla="*/ 2 h 7"/>
                  <a:gd name="T32" fmla="*/ 2 h 7"/>
                  <a:gd name="T33" fmla="*/ 2 h 7"/>
                  <a:gd name="T34" fmla="*/ 1 h 7"/>
                  <a:gd name="T35" fmla="*/ 1 h 7"/>
                  <a:gd name="T36" fmla="*/ 1 h 7"/>
                  <a:gd name="T37" fmla="*/ 1 h 7"/>
                  <a:gd name="T38" fmla="*/ 1 h 7"/>
                  <a:gd name="T39" fmla="*/ 1 h 7"/>
                  <a:gd name="T40" fmla="*/ 1 h 7"/>
                  <a:gd name="T41" fmla="*/ 1 h 7"/>
                  <a:gd name="T42" fmla="*/ 0 h 7"/>
                  <a:gd name="T43" fmla="*/ 0 h 7"/>
                  <a:gd name="T4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3" name="Freeform 1477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305622" cy="549139"/>
              </a:xfrm>
              <a:custGeom>
                <a:avLst/>
                <a:gdLst>
                  <a:gd name="T0" fmla="*/ 10 w 79"/>
                  <a:gd name="T1" fmla="*/ 137 h 142"/>
                  <a:gd name="T2" fmla="*/ 5 w 79"/>
                  <a:gd name="T3" fmla="*/ 126 h 142"/>
                  <a:gd name="T4" fmla="*/ 7 w 79"/>
                  <a:gd name="T5" fmla="*/ 110 h 142"/>
                  <a:gd name="T6" fmla="*/ 19 w 79"/>
                  <a:gd name="T7" fmla="*/ 94 h 142"/>
                  <a:gd name="T8" fmla="*/ 39 w 79"/>
                  <a:gd name="T9" fmla="*/ 76 h 142"/>
                  <a:gd name="T10" fmla="*/ 46 w 79"/>
                  <a:gd name="T11" fmla="*/ 69 h 142"/>
                  <a:gd name="T12" fmla="*/ 78 w 79"/>
                  <a:gd name="T13" fmla="*/ 16 h 142"/>
                  <a:gd name="T14" fmla="*/ 78 w 79"/>
                  <a:gd name="T15" fmla="*/ 15 h 142"/>
                  <a:gd name="T16" fmla="*/ 78 w 79"/>
                  <a:gd name="T17" fmla="*/ 15 h 142"/>
                  <a:gd name="T18" fmla="*/ 78 w 79"/>
                  <a:gd name="T19" fmla="*/ 15 h 142"/>
                  <a:gd name="T20" fmla="*/ 78 w 79"/>
                  <a:gd name="T21" fmla="*/ 14 h 142"/>
                  <a:gd name="T22" fmla="*/ 78 w 79"/>
                  <a:gd name="T23" fmla="*/ 13 h 142"/>
                  <a:gd name="T24" fmla="*/ 78 w 79"/>
                  <a:gd name="T25" fmla="*/ 13 h 142"/>
                  <a:gd name="T26" fmla="*/ 78 w 79"/>
                  <a:gd name="T27" fmla="*/ 12 h 142"/>
                  <a:gd name="T28" fmla="*/ 78 w 79"/>
                  <a:gd name="T29" fmla="*/ 12 h 142"/>
                  <a:gd name="T30" fmla="*/ 78 w 79"/>
                  <a:gd name="T31" fmla="*/ 12 h 142"/>
                  <a:gd name="T32" fmla="*/ 78 w 79"/>
                  <a:gd name="T33" fmla="*/ 12 h 142"/>
                  <a:gd name="T34" fmla="*/ 78 w 79"/>
                  <a:gd name="T35" fmla="*/ 11 h 142"/>
                  <a:gd name="T36" fmla="*/ 78 w 79"/>
                  <a:gd name="T37" fmla="*/ 11 h 142"/>
                  <a:gd name="T38" fmla="*/ 78 w 79"/>
                  <a:gd name="T39" fmla="*/ 11 h 142"/>
                  <a:gd name="T40" fmla="*/ 78 w 79"/>
                  <a:gd name="T41" fmla="*/ 10 h 142"/>
                  <a:gd name="T42" fmla="*/ 78 w 79"/>
                  <a:gd name="T43" fmla="*/ 10 h 142"/>
                  <a:gd name="T44" fmla="*/ 78 w 79"/>
                  <a:gd name="T45" fmla="*/ 10 h 142"/>
                  <a:gd name="T46" fmla="*/ 78 w 79"/>
                  <a:gd name="T47" fmla="*/ 9 h 142"/>
                  <a:gd name="T48" fmla="*/ 78 w 79"/>
                  <a:gd name="T49" fmla="*/ 9 h 142"/>
                  <a:gd name="T50" fmla="*/ 78 w 79"/>
                  <a:gd name="T51" fmla="*/ 9 h 142"/>
                  <a:gd name="T52" fmla="*/ 78 w 79"/>
                  <a:gd name="T53" fmla="*/ 8 h 142"/>
                  <a:gd name="T54" fmla="*/ 78 w 79"/>
                  <a:gd name="T55" fmla="*/ 8 h 142"/>
                  <a:gd name="T56" fmla="*/ 78 w 79"/>
                  <a:gd name="T57" fmla="*/ 8 h 142"/>
                  <a:gd name="T58" fmla="*/ 79 w 79"/>
                  <a:gd name="T59" fmla="*/ 8 h 142"/>
                  <a:gd name="T60" fmla="*/ 79 w 79"/>
                  <a:gd name="T61" fmla="*/ 8 h 142"/>
                  <a:gd name="T62" fmla="*/ 79 w 79"/>
                  <a:gd name="T63" fmla="*/ 7 h 142"/>
                  <a:gd name="T64" fmla="*/ 79 w 79"/>
                  <a:gd name="T65" fmla="*/ 7 h 142"/>
                  <a:gd name="T66" fmla="*/ 79 w 79"/>
                  <a:gd name="T67" fmla="*/ 7 h 142"/>
                  <a:gd name="T68" fmla="*/ 79 w 79"/>
                  <a:gd name="T69" fmla="*/ 6 h 142"/>
                  <a:gd name="T70" fmla="*/ 79 w 79"/>
                  <a:gd name="T71" fmla="*/ 6 h 142"/>
                  <a:gd name="T72" fmla="*/ 79 w 79"/>
                  <a:gd name="T73" fmla="*/ 6 h 142"/>
                  <a:gd name="T74" fmla="*/ 79 w 79"/>
                  <a:gd name="T75" fmla="*/ 6 h 142"/>
                  <a:gd name="T76" fmla="*/ 79 w 79"/>
                  <a:gd name="T77" fmla="*/ 5 h 142"/>
                  <a:gd name="T78" fmla="*/ 79 w 79"/>
                  <a:gd name="T79" fmla="*/ 5 h 142"/>
                  <a:gd name="T80" fmla="*/ 79 w 79"/>
                  <a:gd name="T81" fmla="*/ 5 h 142"/>
                  <a:gd name="T82" fmla="*/ 79 w 79"/>
                  <a:gd name="T83" fmla="*/ 4 h 142"/>
                  <a:gd name="T84" fmla="*/ 79 w 79"/>
                  <a:gd name="T85" fmla="*/ 4 h 142"/>
                  <a:gd name="T86" fmla="*/ 79 w 79"/>
                  <a:gd name="T87" fmla="*/ 4 h 142"/>
                  <a:gd name="T88" fmla="*/ 79 w 79"/>
                  <a:gd name="T89" fmla="*/ 3 h 142"/>
                  <a:gd name="T90" fmla="*/ 79 w 79"/>
                  <a:gd name="T91" fmla="*/ 3 h 142"/>
                  <a:gd name="T92" fmla="*/ 79 w 79"/>
                  <a:gd name="T93" fmla="*/ 3 h 142"/>
                  <a:gd name="T94" fmla="*/ 79 w 79"/>
                  <a:gd name="T95" fmla="*/ 3 h 142"/>
                  <a:gd name="T96" fmla="*/ 79 w 79"/>
                  <a:gd name="T97" fmla="*/ 3 h 142"/>
                  <a:gd name="T98" fmla="*/ 79 w 79"/>
                  <a:gd name="T99" fmla="*/ 2 h 142"/>
                  <a:gd name="T100" fmla="*/ 79 w 79"/>
                  <a:gd name="T101" fmla="*/ 2 h 142"/>
                  <a:gd name="T102" fmla="*/ 79 w 79"/>
                  <a:gd name="T103" fmla="*/ 2 h 142"/>
                  <a:gd name="T104" fmla="*/ 79 w 79"/>
                  <a:gd name="T105" fmla="*/ 1 h 142"/>
                  <a:gd name="T106" fmla="*/ 79 w 79"/>
                  <a:gd name="T107" fmla="*/ 1 h 142"/>
                  <a:gd name="T108" fmla="*/ 79 w 79"/>
                  <a:gd name="T109" fmla="*/ 1 h 142"/>
                  <a:gd name="T110" fmla="*/ 79 w 79"/>
                  <a:gd name="T111" fmla="*/ 1 h 142"/>
                  <a:gd name="T112" fmla="*/ 79 w 79"/>
                  <a:gd name="T1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42">
                    <a:moveTo>
                      <a:pt x="32" y="69"/>
                    </a:moveTo>
                    <a:cubicBezTo>
                      <a:pt x="15" y="85"/>
                      <a:pt x="0" y="103"/>
                      <a:pt x="0" y="137"/>
                    </a:cubicBezTo>
                    <a:cubicBezTo>
                      <a:pt x="0" y="140"/>
                      <a:pt x="2" y="142"/>
                      <a:pt x="5" y="142"/>
                    </a:cubicBezTo>
                    <a:cubicBezTo>
                      <a:pt x="8" y="142"/>
                      <a:pt x="10" y="140"/>
                      <a:pt x="10" y="137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3" y="130"/>
                      <a:pt x="3" y="129"/>
                    </a:cubicBezTo>
                    <a:cubicBezTo>
                      <a:pt x="3" y="127"/>
                      <a:pt x="4" y="126"/>
                      <a:pt x="5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1"/>
                      <a:pt x="12" y="117"/>
                      <a:pt x="14" y="11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7" y="111"/>
                      <a:pt x="7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8" y="103"/>
                      <a:pt x="20" y="98"/>
                      <a:pt x="23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8" y="94"/>
                      <a:pt x="17" y="93"/>
                      <a:pt x="17" y="92"/>
                    </a:cubicBezTo>
                    <a:cubicBezTo>
                      <a:pt x="17" y="90"/>
                      <a:pt x="18" y="89"/>
                      <a:pt x="19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1" y="84"/>
                      <a:pt x="35" y="80"/>
                      <a:pt x="39" y="76"/>
                    </a:cubicBezTo>
                    <a:cubicBezTo>
                      <a:pt x="38" y="75"/>
                      <a:pt x="37" y="74"/>
                      <a:pt x="36" y="73"/>
                    </a:cubicBezTo>
                    <a:cubicBezTo>
                      <a:pt x="35" y="72"/>
                      <a:pt x="33" y="70"/>
                      <a:pt x="32" y="69"/>
                    </a:cubicBezTo>
                    <a:moveTo>
                      <a:pt x="78" y="16"/>
                    </a:moveTo>
                    <a:cubicBezTo>
                      <a:pt x="73" y="40"/>
                      <a:pt x="60" y="55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60" y="55"/>
                      <a:pt x="73" y="40"/>
                      <a:pt x="78" y="16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moveTo>
                      <a:pt x="78" y="13"/>
                    </a:moveTo>
                    <a:cubicBezTo>
                      <a:pt x="78" y="13"/>
                      <a:pt x="78" y="14"/>
                      <a:pt x="78" y="14"/>
                    </a:cubicBezTo>
                    <a:cubicBezTo>
                      <a:pt x="78" y="14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2"/>
                    </a:moveTo>
                    <a:cubicBezTo>
                      <a:pt x="78" y="12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0"/>
                    </a:moveTo>
                    <a:cubicBezTo>
                      <a:pt x="78" y="10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8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8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6"/>
                    </a:moveTo>
                    <a:cubicBezTo>
                      <a:pt x="79" y="6"/>
                      <a:pt x="79" y="7"/>
                      <a:pt x="79" y="7"/>
                    </a:cubicBezTo>
                    <a:cubicBezTo>
                      <a:pt x="79" y="7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3"/>
                    </a:moveTo>
                    <a:cubicBezTo>
                      <a:pt x="79" y="3"/>
                      <a:pt x="79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2"/>
                    </a:moveTo>
                    <a:cubicBezTo>
                      <a:pt x="79" y="2"/>
                      <a:pt x="79" y="3"/>
                      <a:pt x="79" y="3"/>
                    </a:cubicBezTo>
                    <a:cubicBezTo>
                      <a:pt x="79" y="3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1"/>
                    </a:moveTo>
                    <a:cubicBezTo>
                      <a:pt x="79" y="1"/>
                      <a:pt x="79" y="2"/>
                      <a:pt x="79" y="2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4" name="Freeform 1478"/>
              <p:cNvSpPr>
                <a:spLocks/>
              </p:cNvSpPr>
              <p:nvPr/>
            </p:nvSpPr>
            <p:spPr bwMode="auto">
              <a:xfrm>
                <a:off x="6274224" y="1219605"/>
                <a:ext cx="305622" cy="568751"/>
              </a:xfrm>
              <a:custGeom>
                <a:avLst/>
                <a:gdLst>
                  <a:gd name="T0" fmla="*/ 0 w 79"/>
                  <a:gd name="T1" fmla="*/ 5 h 147"/>
                  <a:gd name="T2" fmla="*/ 0 w 79"/>
                  <a:gd name="T3" fmla="*/ 5 h 147"/>
                  <a:gd name="T4" fmla="*/ 0 w 79"/>
                  <a:gd name="T5" fmla="*/ 5 h 147"/>
                  <a:gd name="T6" fmla="*/ 0 w 79"/>
                  <a:gd name="T7" fmla="*/ 6 h 147"/>
                  <a:gd name="T8" fmla="*/ 0 w 79"/>
                  <a:gd name="T9" fmla="*/ 6 h 147"/>
                  <a:gd name="T10" fmla="*/ 0 w 79"/>
                  <a:gd name="T11" fmla="*/ 6 h 147"/>
                  <a:gd name="T12" fmla="*/ 0 w 79"/>
                  <a:gd name="T13" fmla="*/ 6 h 147"/>
                  <a:gd name="T14" fmla="*/ 0 w 79"/>
                  <a:gd name="T15" fmla="*/ 6 h 147"/>
                  <a:gd name="T16" fmla="*/ 0 w 79"/>
                  <a:gd name="T17" fmla="*/ 7 h 147"/>
                  <a:gd name="T18" fmla="*/ 0 w 79"/>
                  <a:gd name="T19" fmla="*/ 7 h 147"/>
                  <a:gd name="T20" fmla="*/ 0 w 79"/>
                  <a:gd name="T21" fmla="*/ 7 h 147"/>
                  <a:gd name="T22" fmla="*/ 0 w 79"/>
                  <a:gd name="T23" fmla="*/ 7 h 147"/>
                  <a:gd name="T24" fmla="*/ 0 w 79"/>
                  <a:gd name="T25" fmla="*/ 8 h 147"/>
                  <a:gd name="T26" fmla="*/ 0 w 79"/>
                  <a:gd name="T27" fmla="*/ 8 h 147"/>
                  <a:gd name="T28" fmla="*/ 0 w 79"/>
                  <a:gd name="T29" fmla="*/ 8 h 147"/>
                  <a:gd name="T30" fmla="*/ 0 w 79"/>
                  <a:gd name="T31" fmla="*/ 8 h 147"/>
                  <a:gd name="T32" fmla="*/ 0 w 79"/>
                  <a:gd name="T33" fmla="*/ 8 h 147"/>
                  <a:gd name="T34" fmla="*/ 0 w 79"/>
                  <a:gd name="T35" fmla="*/ 9 h 147"/>
                  <a:gd name="T36" fmla="*/ 0 w 79"/>
                  <a:gd name="T37" fmla="*/ 9 h 147"/>
                  <a:gd name="T38" fmla="*/ 0 w 79"/>
                  <a:gd name="T39" fmla="*/ 9 h 147"/>
                  <a:gd name="T40" fmla="*/ 0 w 79"/>
                  <a:gd name="T41" fmla="*/ 9 h 147"/>
                  <a:gd name="T42" fmla="*/ 0 w 79"/>
                  <a:gd name="T43" fmla="*/ 9 h 147"/>
                  <a:gd name="T44" fmla="*/ 0 w 79"/>
                  <a:gd name="T45" fmla="*/ 10 h 147"/>
                  <a:gd name="T46" fmla="*/ 0 w 79"/>
                  <a:gd name="T47" fmla="*/ 10 h 147"/>
                  <a:gd name="T48" fmla="*/ 0 w 79"/>
                  <a:gd name="T49" fmla="*/ 10 h 147"/>
                  <a:gd name="T50" fmla="*/ 0 w 79"/>
                  <a:gd name="T51" fmla="*/ 11 h 147"/>
                  <a:gd name="T52" fmla="*/ 0 w 79"/>
                  <a:gd name="T53" fmla="*/ 11 h 147"/>
                  <a:gd name="T54" fmla="*/ 0 w 79"/>
                  <a:gd name="T55" fmla="*/ 11 h 147"/>
                  <a:gd name="T56" fmla="*/ 0 w 79"/>
                  <a:gd name="T57" fmla="*/ 11 h 147"/>
                  <a:gd name="T58" fmla="*/ 0 w 79"/>
                  <a:gd name="T59" fmla="*/ 11 h 147"/>
                  <a:gd name="T60" fmla="*/ 0 w 79"/>
                  <a:gd name="T61" fmla="*/ 12 h 147"/>
                  <a:gd name="T62" fmla="*/ 36 w 79"/>
                  <a:gd name="T63" fmla="*/ 78 h 147"/>
                  <a:gd name="T64" fmla="*/ 51 w 79"/>
                  <a:gd name="T65" fmla="*/ 94 h 147"/>
                  <a:gd name="T66" fmla="*/ 60 w 79"/>
                  <a:gd name="T67" fmla="*/ 97 h 147"/>
                  <a:gd name="T68" fmla="*/ 55 w 79"/>
                  <a:gd name="T69" fmla="*/ 99 h 147"/>
                  <a:gd name="T70" fmla="*/ 67 w 79"/>
                  <a:gd name="T71" fmla="*/ 113 h 147"/>
                  <a:gd name="T72" fmla="*/ 67 w 79"/>
                  <a:gd name="T73" fmla="*/ 118 h 147"/>
                  <a:gd name="T74" fmla="*/ 68 w 79"/>
                  <a:gd name="T75" fmla="*/ 131 h 147"/>
                  <a:gd name="T76" fmla="*/ 73 w 79"/>
                  <a:gd name="T77" fmla="*/ 134 h 147"/>
                  <a:gd name="T78" fmla="*/ 68 w 79"/>
                  <a:gd name="T79" fmla="*/ 136 h 147"/>
                  <a:gd name="T80" fmla="*/ 74 w 79"/>
                  <a:gd name="T81" fmla="*/ 147 h 147"/>
                  <a:gd name="T82" fmla="*/ 46 w 79"/>
                  <a:gd name="T83" fmla="*/ 74 h 147"/>
                  <a:gd name="T84" fmla="*/ 46 w 79"/>
                  <a:gd name="T85" fmla="*/ 74 h 147"/>
                  <a:gd name="T86" fmla="*/ 36 w 79"/>
                  <a:gd name="T87" fmla="*/ 69 h 147"/>
                  <a:gd name="T88" fmla="*/ 27 w 79"/>
                  <a:gd name="T89" fmla="*/ 53 h 147"/>
                  <a:gd name="T90" fmla="*/ 19 w 79"/>
                  <a:gd name="T91" fmla="*/ 51 h 147"/>
                  <a:gd name="T92" fmla="*/ 23 w 79"/>
                  <a:gd name="T93" fmla="*/ 48 h 147"/>
                  <a:gd name="T94" fmla="*/ 12 w 79"/>
                  <a:gd name="T95" fmla="*/ 35 h 147"/>
                  <a:gd name="T96" fmla="*/ 12 w 79"/>
                  <a:gd name="T97" fmla="*/ 30 h 147"/>
                  <a:gd name="T98" fmla="*/ 11 w 79"/>
                  <a:gd name="T99" fmla="*/ 16 h 147"/>
                  <a:gd name="T100" fmla="*/ 5 w 79"/>
                  <a:gd name="T101" fmla="*/ 14 h 147"/>
                  <a:gd name="T102" fmla="*/ 10 w 79"/>
                  <a:gd name="T103" fmla="*/ 11 h 147"/>
                  <a:gd name="T104" fmla="*/ 5 w 79"/>
                  <a:gd name="T10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147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1"/>
                      <a:pt x="17" y="58"/>
                      <a:pt x="32" y="74"/>
                    </a:cubicBezTo>
                    <a:cubicBezTo>
                      <a:pt x="33" y="75"/>
                      <a:pt x="35" y="77"/>
                      <a:pt x="36" y="78"/>
                    </a:cubicBezTo>
                    <a:cubicBezTo>
                      <a:pt x="37" y="79"/>
                      <a:pt x="38" y="80"/>
                      <a:pt x="39" y="81"/>
                    </a:cubicBezTo>
                    <a:cubicBezTo>
                      <a:pt x="43" y="85"/>
                      <a:pt x="47" y="89"/>
                      <a:pt x="51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9" y="94"/>
                      <a:pt x="60" y="95"/>
                      <a:pt x="60" y="97"/>
                    </a:cubicBezTo>
                    <a:cubicBezTo>
                      <a:pt x="60" y="98"/>
                      <a:pt x="59" y="99"/>
                      <a:pt x="57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8" y="103"/>
                      <a:pt x="61" y="108"/>
                      <a:pt x="63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5"/>
                    </a:cubicBezTo>
                    <a:cubicBezTo>
                      <a:pt x="69" y="116"/>
                      <a:pt x="68" y="118"/>
                      <a:pt x="67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22"/>
                      <a:pt x="67" y="126"/>
                      <a:pt x="6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31"/>
                      <a:pt x="73" y="132"/>
                      <a:pt x="73" y="134"/>
                    </a:cubicBezTo>
                    <a:cubicBezTo>
                      <a:pt x="73" y="135"/>
                      <a:pt x="72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9" y="138"/>
                      <a:pt x="69" y="140"/>
                      <a:pt x="69" y="142"/>
                    </a:cubicBezTo>
                    <a:cubicBezTo>
                      <a:pt x="69" y="145"/>
                      <a:pt x="71" y="147"/>
                      <a:pt x="74" y="147"/>
                    </a:cubicBezTo>
                    <a:cubicBezTo>
                      <a:pt x="77" y="147"/>
                      <a:pt x="79" y="145"/>
                      <a:pt x="79" y="142"/>
                    </a:cubicBezTo>
                    <a:cubicBezTo>
                      <a:pt x="79" y="108"/>
                      <a:pt x="63" y="90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2"/>
                      <a:pt x="35" y="71"/>
                      <a:pt x="36" y="69"/>
                    </a:cubicBezTo>
                    <a:cubicBezTo>
                      <a:pt x="37" y="68"/>
                      <a:pt x="38" y="67"/>
                      <a:pt x="39" y="66"/>
                    </a:cubicBezTo>
                    <a:cubicBezTo>
                      <a:pt x="35" y="62"/>
                      <a:pt x="31" y="58"/>
                      <a:pt x="27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3"/>
                      <a:pt x="19" y="52"/>
                      <a:pt x="19" y="51"/>
                    </a:cubicBezTo>
                    <a:cubicBezTo>
                      <a:pt x="19" y="49"/>
                      <a:pt x="20" y="48"/>
                      <a:pt x="21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4"/>
                      <a:pt x="18" y="40"/>
                      <a:pt x="16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9" y="34"/>
                      <a:pt x="9" y="32"/>
                    </a:cubicBezTo>
                    <a:cubicBezTo>
                      <a:pt x="9" y="31"/>
                      <a:pt x="10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2" y="26"/>
                      <a:pt x="11" y="21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5" y="15"/>
                      <a:pt x="5" y="14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5" name="Freeform 1479"/>
              <p:cNvSpPr>
                <a:spLocks/>
              </p:cNvSpPr>
              <p:nvPr/>
            </p:nvSpPr>
            <p:spPr bwMode="auto">
              <a:xfrm>
                <a:off x="6347770" y="1405920"/>
                <a:ext cx="138919" cy="19612"/>
              </a:xfrm>
              <a:custGeom>
                <a:avLst/>
                <a:gdLst>
                  <a:gd name="T0" fmla="*/ 36 w 36"/>
                  <a:gd name="T1" fmla="*/ 0 h 5"/>
                  <a:gd name="T2" fmla="*/ 4 w 36"/>
                  <a:gd name="T3" fmla="*/ 0 h 5"/>
                  <a:gd name="T4" fmla="*/ 2 w 36"/>
                  <a:gd name="T5" fmla="*/ 0 h 5"/>
                  <a:gd name="T6" fmla="*/ 0 w 36"/>
                  <a:gd name="T7" fmla="*/ 3 h 5"/>
                  <a:gd name="T8" fmla="*/ 2 w 36"/>
                  <a:gd name="T9" fmla="*/ 5 h 5"/>
                  <a:gd name="T10" fmla="*/ 8 w 36"/>
                  <a:gd name="T11" fmla="*/ 5 h 5"/>
                  <a:gd name="T12" fmla="*/ 32 w 36"/>
                  <a:gd name="T13" fmla="*/ 5 h 5"/>
                  <a:gd name="T14" fmla="*/ 36 w 3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4"/>
                      <a:pt x="35" y="2"/>
                      <a:pt x="3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6" name="Freeform 1480"/>
              <p:cNvSpPr>
                <a:spLocks/>
              </p:cNvSpPr>
              <p:nvPr/>
            </p:nvSpPr>
            <p:spPr bwMode="auto">
              <a:xfrm>
                <a:off x="6308546" y="1335643"/>
                <a:ext cx="217367" cy="19612"/>
              </a:xfrm>
              <a:custGeom>
                <a:avLst/>
                <a:gdLst>
                  <a:gd name="T0" fmla="*/ 56 w 56"/>
                  <a:gd name="T1" fmla="*/ 0 h 5"/>
                  <a:gd name="T2" fmla="*/ 5 w 56"/>
                  <a:gd name="T3" fmla="*/ 0 h 5"/>
                  <a:gd name="T4" fmla="*/ 3 w 56"/>
                  <a:gd name="T5" fmla="*/ 0 h 5"/>
                  <a:gd name="T6" fmla="*/ 0 w 56"/>
                  <a:gd name="T7" fmla="*/ 2 h 5"/>
                  <a:gd name="T8" fmla="*/ 3 w 56"/>
                  <a:gd name="T9" fmla="*/ 5 h 5"/>
                  <a:gd name="T10" fmla="*/ 7 w 56"/>
                  <a:gd name="T11" fmla="*/ 5 h 5"/>
                  <a:gd name="T12" fmla="*/ 54 w 56"/>
                  <a:gd name="T13" fmla="*/ 5 h 5"/>
                  <a:gd name="T14" fmla="*/ 56 w 5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">
                    <a:moveTo>
                      <a:pt x="5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5" y="2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7" name="Freeform 1481"/>
              <p:cNvSpPr>
                <a:spLocks/>
              </p:cNvSpPr>
              <p:nvPr/>
            </p:nvSpPr>
            <p:spPr bwMode="auto">
              <a:xfrm>
                <a:off x="6293836" y="1262098"/>
                <a:ext cx="243517" cy="19612"/>
              </a:xfrm>
              <a:custGeom>
                <a:avLst/>
                <a:gdLst>
                  <a:gd name="T0" fmla="*/ 63 w 63"/>
                  <a:gd name="T1" fmla="*/ 0 h 5"/>
                  <a:gd name="T2" fmla="*/ 5 w 63"/>
                  <a:gd name="T3" fmla="*/ 0 h 5"/>
                  <a:gd name="T4" fmla="*/ 3 w 63"/>
                  <a:gd name="T5" fmla="*/ 0 h 5"/>
                  <a:gd name="T6" fmla="*/ 0 w 63"/>
                  <a:gd name="T7" fmla="*/ 3 h 5"/>
                  <a:gd name="T8" fmla="*/ 3 w 63"/>
                  <a:gd name="T9" fmla="*/ 5 h 5"/>
                  <a:gd name="T10" fmla="*/ 6 w 63"/>
                  <a:gd name="T11" fmla="*/ 5 h 5"/>
                  <a:gd name="T12" fmla="*/ 63 w 63"/>
                  <a:gd name="T13" fmla="*/ 5 h 5"/>
                  <a:gd name="T14" fmla="*/ 63 w 6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6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8" name="Freeform 1482"/>
              <p:cNvSpPr>
                <a:spLocks/>
              </p:cNvSpPr>
              <p:nvPr/>
            </p:nvSpPr>
            <p:spPr bwMode="auto">
              <a:xfrm>
                <a:off x="6339598" y="1584063"/>
                <a:ext cx="166703" cy="19612"/>
              </a:xfrm>
              <a:custGeom>
                <a:avLst/>
                <a:gdLst>
                  <a:gd name="T0" fmla="*/ 40 w 43"/>
                  <a:gd name="T1" fmla="*/ 0 h 5"/>
                  <a:gd name="T2" fmla="*/ 34 w 43"/>
                  <a:gd name="T3" fmla="*/ 0 h 5"/>
                  <a:gd name="T4" fmla="*/ 10 w 43"/>
                  <a:gd name="T5" fmla="*/ 0 h 5"/>
                  <a:gd name="T6" fmla="*/ 2 w 43"/>
                  <a:gd name="T7" fmla="*/ 0 h 5"/>
                  <a:gd name="T8" fmla="*/ 0 w 43"/>
                  <a:gd name="T9" fmla="*/ 3 h 5"/>
                  <a:gd name="T10" fmla="*/ 2 w 43"/>
                  <a:gd name="T11" fmla="*/ 5 h 5"/>
                  <a:gd name="T12" fmla="*/ 6 w 43"/>
                  <a:gd name="T13" fmla="*/ 5 h 5"/>
                  <a:gd name="T14" fmla="*/ 38 w 43"/>
                  <a:gd name="T15" fmla="*/ 5 h 5"/>
                  <a:gd name="T16" fmla="*/ 40 w 43"/>
                  <a:gd name="T17" fmla="*/ 5 h 5"/>
                  <a:gd name="T18" fmla="*/ 43 w 43"/>
                  <a:gd name="T19" fmla="*/ 3 h 5"/>
                  <a:gd name="T20" fmla="*/ 40 w 4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">
                    <a:moveTo>
                      <a:pt x="40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5"/>
                      <a:pt x="43" y="4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9" name="Freeform 1483"/>
              <p:cNvSpPr>
                <a:spLocks/>
              </p:cNvSpPr>
              <p:nvPr/>
            </p:nvSpPr>
            <p:spPr bwMode="auto">
              <a:xfrm>
                <a:off x="6302007" y="1657608"/>
                <a:ext cx="238614" cy="19612"/>
              </a:xfrm>
              <a:custGeom>
                <a:avLst/>
                <a:gdLst>
                  <a:gd name="T0" fmla="*/ 60 w 62"/>
                  <a:gd name="T1" fmla="*/ 0 h 5"/>
                  <a:gd name="T2" fmla="*/ 56 w 62"/>
                  <a:gd name="T3" fmla="*/ 0 h 5"/>
                  <a:gd name="T4" fmla="*/ 9 w 62"/>
                  <a:gd name="T5" fmla="*/ 0 h 5"/>
                  <a:gd name="T6" fmla="*/ 2 w 62"/>
                  <a:gd name="T7" fmla="*/ 0 h 5"/>
                  <a:gd name="T8" fmla="*/ 0 w 62"/>
                  <a:gd name="T9" fmla="*/ 2 h 5"/>
                  <a:gd name="T10" fmla="*/ 2 w 62"/>
                  <a:gd name="T11" fmla="*/ 5 h 5"/>
                  <a:gd name="T12" fmla="*/ 7 w 62"/>
                  <a:gd name="T13" fmla="*/ 5 h 5"/>
                  <a:gd name="T14" fmla="*/ 58 w 62"/>
                  <a:gd name="T15" fmla="*/ 5 h 5"/>
                  <a:gd name="T16" fmla="*/ 60 w 62"/>
                  <a:gd name="T17" fmla="*/ 5 h 5"/>
                  <a:gd name="T18" fmla="*/ 62 w 62"/>
                  <a:gd name="T19" fmla="*/ 2 h 5"/>
                  <a:gd name="T20" fmla="*/ 60 w 6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5">
                    <a:moveTo>
                      <a:pt x="60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2" y="3"/>
                      <a:pt x="62" y="2"/>
                    </a:cubicBezTo>
                    <a:cubicBezTo>
                      <a:pt x="62" y="1"/>
                      <a:pt x="61" y="0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0" name="Freeform 1484"/>
              <p:cNvSpPr>
                <a:spLocks/>
              </p:cNvSpPr>
              <p:nvPr/>
            </p:nvSpPr>
            <p:spPr bwMode="auto">
              <a:xfrm>
                <a:off x="6285665" y="1726252"/>
                <a:ext cx="271301" cy="19612"/>
              </a:xfrm>
              <a:custGeom>
                <a:avLst/>
                <a:gdLst>
                  <a:gd name="T0" fmla="*/ 68 w 70"/>
                  <a:gd name="T1" fmla="*/ 0 h 5"/>
                  <a:gd name="T2" fmla="*/ 65 w 70"/>
                  <a:gd name="T3" fmla="*/ 0 h 5"/>
                  <a:gd name="T4" fmla="*/ 8 w 70"/>
                  <a:gd name="T5" fmla="*/ 0 h 5"/>
                  <a:gd name="T6" fmla="*/ 2 w 70"/>
                  <a:gd name="T7" fmla="*/ 0 h 5"/>
                  <a:gd name="T8" fmla="*/ 0 w 70"/>
                  <a:gd name="T9" fmla="*/ 3 h 5"/>
                  <a:gd name="T10" fmla="*/ 2 w 70"/>
                  <a:gd name="T11" fmla="*/ 5 h 5"/>
                  <a:gd name="T12" fmla="*/ 7 w 70"/>
                  <a:gd name="T13" fmla="*/ 5 h 5"/>
                  <a:gd name="T14" fmla="*/ 65 w 70"/>
                  <a:gd name="T15" fmla="*/ 5 h 5"/>
                  <a:gd name="T16" fmla="*/ 68 w 70"/>
                  <a:gd name="T17" fmla="*/ 5 h 5"/>
                  <a:gd name="T18" fmla="*/ 70 w 70"/>
                  <a:gd name="T19" fmla="*/ 3 h 5"/>
                  <a:gd name="T20" fmla="*/ 68 w 70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">
                    <a:moveTo>
                      <a:pt x="6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4"/>
                      <a:pt x="70" y="3"/>
                    </a:cubicBezTo>
                    <a:cubicBezTo>
                      <a:pt x="70" y="1"/>
                      <a:pt x="69" y="0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1" name="Freeform 1485"/>
              <p:cNvSpPr>
                <a:spLocks/>
              </p:cNvSpPr>
              <p:nvPr/>
            </p:nvSpPr>
            <p:spPr bwMode="auto">
              <a:xfrm>
                <a:off x="6398434" y="1219605"/>
                <a:ext cx="181412" cy="286010"/>
              </a:xfrm>
              <a:custGeom>
                <a:avLst/>
                <a:gdLst>
                  <a:gd name="T0" fmla="*/ 36 w 47"/>
                  <a:gd name="T1" fmla="*/ 11 h 74"/>
                  <a:gd name="T2" fmla="*/ 31 w 47"/>
                  <a:gd name="T3" fmla="*/ 35 h 74"/>
                  <a:gd name="T4" fmla="*/ 7 w 47"/>
                  <a:gd name="T5" fmla="*/ 66 h 74"/>
                  <a:gd name="T6" fmla="*/ 14 w 47"/>
                  <a:gd name="T7" fmla="*/ 74 h 74"/>
                  <a:gd name="T8" fmla="*/ 46 w 47"/>
                  <a:gd name="T9" fmla="*/ 21 h 74"/>
                  <a:gd name="T10" fmla="*/ 46 w 47"/>
                  <a:gd name="T11" fmla="*/ 20 h 74"/>
                  <a:gd name="T12" fmla="*/ 46 w 47"/>
                  <a:gd name="T13" fmla="*/ 20 h 74"/>
                  <a:gd name="T14" fmla="*/ 46 w 47"/>
                  <a:gd name="T15" fmla="*/ 20 h 74"/>
                  <a:gd name="T16" fmla="*/ 46 w 47"/>
                  <a:gd name="T17" fmla="*/ 19 h 74"/>
                  <a:gd name="T18" fmla="*/ 46 w 47"/>
                  <a:gd name="T19" fmla="*/ 18 h 74"/>
                  <a:gd name="T20" fmla="*/ 46 w 47"/>
                  <a:gd name="T21" fmla="*/ 18 h 74"/>
                  <a:gd name="T22" fmla="*/ 46 w 47"/>
                  <a:gd name="T23" fmla="*/ 17 h 74"/>
                  <a:gd name="T24" fmla="*/ 46 w 47"/>
                  <a:gd name="T25" fmla="*/ 17 h 74"/>
                  <a:gd name="T26" fmla="*/ 46 w 47"/>
                  <a:gd name="T27" fmla="*/ 17 h 74"/>
                  <a:gd name="T28" fmla="*/ 46 w 47"/>
                  <a:gd name="T29" fmla="*/ 16 h 74"/>
                  <a:gd name="T30" fmla="*/ 46 w 47"/>
                  <a:gd name="T31" fmla="*/ 16 h 74"/>
                  <a:gd name="T32" fmla="*/ 46 w 47"/>
                  <a:gd name="T33" fmla="*/ 16 h 74"/>
                  <a:gd name="T34" fmla="*/ 46 w 47"/>
                  <a:gd name="T35" fmla="*/ 15 h 74"/>
                  <a:gd name="T36" fmla="*/ 46 w 47"/>
                  <a:gd name="T37" fmla="*/ 15 h 74"/>
                  <a:gd name="T38" fmla="*/ 46 w 47"/>
                  <a:gd name="T39" fmla="*/ 14 h 74"/>
                  <a:gd name="T40" fmla="*/ 46 w 47"/>
                  <a:gd name="T41" fmla="*/ 14 h 74"/>
                  <a:gd name="T42" fmla="*/ 46 w 47"/>
                  <a:gd name="T43" fmla="*/ 14 h 74"/>
                  <a:gd name="T44" fmla="*/ 46 w 47"/>
                  <a:gd name="T45" fmla="*/ 14 h 74"/>
                  <a:gd name="T46" fmla="*/ 46 w 47"/>
                  <a:gd name="T47" fmla="*/ 13 h 74"/>
                  <a:gd name="T48" fmla="*/ 46 w 47"/>
                  <a:gd name="T49" fmla="*/ 13 h 74"/>
                  <a:gd name="T50" fmla="*/ 47 w 47"/>
                  <a:gd name="T51" fmla="*/ 13 h 74"/>
                  <a:gd name="T52" fmla="*/ 47 w 47"/>
                  <a:gd name="T53" fmla="*/ 12 h 74"/>
                  <a:gd name="T54" fmla="*/ 47 w 47"/>
                  <a:gd name="T55" fmla="*/ 12 h 74"/>
                  <a:gd name="T56" fmla="*/ 47 w 47"/>
                  <a:gd name="T57" fmla="*/ 12 h 74"/>
                  <a:gd name="T58" fmla="*/ 47 w 47"/>
                  <a:gd name="T59" fmla="*/ 11 h 74"/>
                  <a:gd name="T60" fmla="*/ 47 w 47"/>
                  <a:gd name="T61" fmla="*/ 11 h 74"/>
                  <a:gd name="T62" fmla="*/ 47 w 47"/>
                  <a:gd name="T63" fmla="*/ 11 h 74"/>
                  <a:gd name="T64" fmla="*/ 47 w 47"/>
                  <a:gd name="T65" fmla="*/ 10 h 74"/>
                  <a:gd name="T66" fmla="*/ 47 w 47"/>
                  <a:gd name="T67" fmla="*/ 10 h 74"/>
                  <a:gd name="T68" fmla="*/ 47 w 47"/>
                  <a:gd name="T69" fmla="*/ 10 h 74"/>
                  <a:gd name="T70" fmla="*/ 47 w 47"/>
                  <a:gd name="T71" fmla="*/ 10 h 74"/>
                  <a:gd name="T72" fmla="*/ 47 w 47"/>
                  <a:gd name="T73" fmla="*/ 9 h 74"/>
                  <a:gd name="T74" fmla="*/ 47 w 47"/>
                  <a:gd name="T75" fmla="*/ 9 h 74"/>
                  <a:gd name="T76" fmla="*/ 47 w 47"/>
                  <a:gd name="T77" fmla="*/ 9 h 74"/>
                  <a:gd name="T78" fmla="*/ 47 w 47"/>
                  <a:gd name="T79" fmla="*/ 8 h 74"/>
                  <a:gd name="T80" fmla="*/ 47 w 47"/>
                  <a:gd name="T81" fmla="*/ 8 h 74"/>
                  <a:gd name="T82" fmla="*/ 47 w 47"/>
                  <a:gd name="T83" fmla="*/ 8 h 74"/>
                  <a:gd name="T84" fmla="*/ 47 w 47"/>
                  <a:gd name="T85" fmla="*/ 7 h 74"/>
                  <a:gd name="T86" fmla="*/ 47 w 47"/>
                  <a:gd name="T87" fmla="*/ 7 h 74"/>
                  <a:gd name="T88" fmla="*/ 47 w 47"/>
                  <a:gd name="T89" fmla="*/ 7 h 74"/>
                  <a:gd name="T90" fmla="*/ 47 w 47"/>
                  <a:gd name="T91" fmla="*/ 6 h 74"/>
                  <a:gd name="T92" fmla="*/ 47 w 47"/>
                  <a:gd name="T93" fmla="*/ 6 h 74"/>
                  <a:gd name="T94" fmla="*/ 47 w 47"/>
                  <a:gd name="T95" fmla="*/ 6 h 74"/>
                  <a:gd name="T96" fmla="*/ 47 w 47"/>
                  <a:gd name="T97" fmla="*/ 6 h 74"/>
                  <a:gd name="T98" fmla="*/ 47 w 47"/>
                  <a:gd name="T99" fmla="*/ 5 h 74"/>
                  <a:gd name="T100" fmla="*/ 47 w 47"/>
                  <a:gd name="T10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74">
                    <a:moveTo>
                      <a:pt x="42" y="0"/>
                    </a:moveTo>
                    <a:cubicBezTo>
                      <a:pt x="39" y="0"/>
                      <a:pt x="37" y="2"/>
                      <a:pt x="37" y="5"/>
                    </a:cubicBezTo>
                    <a:cubicBezTo>
                      <a:pt x="37" y="7"/>
                      <a:pt x="37" y="9"/>
                      <a:pt x="36" y="11"/>
                    </a:cubicBezTo>
                    <a:cubicBezTo>
                      <a:pt x="36" y="13"/>
                      <a:pt x="36" y="15"/>
                      <a:pt x="36" y="16"/>
                    </a:cubicBezTo>
                    <a:cubicBezTo>
                      <a:pt x="35" y="21"/>
                      <a:pt x="34" y="26"/>
                      <a:pt x="33" y="30"/>
                    </a:cubicBezTo>
                    <a:cubicBezTo>
                      <a:pt x="32" y="32"/>
                      <a:pt x="31" y="33"/>
                      <a:pt x="31" y="35"/>
                    </a:cubicBezTo>
                    <a:cubicBezTo>
                      <a:pt x="29" y="40"/>
                      <a:pt x="26" y="44"/>
                      <a:pt x="23" y="48"/>
                    </a:cubicBezTo>
                    <a:cubicBezTo>
                      <a:pt x="22" y="50"/>
                      <a:pt x="20" y="52"/>
                      <a:pt x="19" y="53"/>
                    </a:cubicBezTo>
                    <a:cubicBezTo>
                      <a:pt x="15" y="58"/>
                      <a:pt x="11" y="62"/>
                      <a:pt x="7" y="66"/>
                    </a:cubicBezTo>
                    <a:cubicBezTo>
                      <a:pt x="6" y="67"/>
                      <a:pt x="5" y="68"/>
                      <a:pt x="4" y="69"/>
                    </a:cubicBezTo>
                    <a:cubicBezTo>
                      <a:pt x="3" y="71"/>
                      <a:pt x="1" y="72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28" y="60"/>
                      <a:pt x="41" y="45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sp>
          <p:nvSpPr>
            <p:cNvPr id="1308" name="Freeform 1307"/>
            <p:cNvSpPr/>
            <p:nvPr/>
          </p:nvSpPr>
          <p:spPr bwMode="auto">
            <a:xfrm>
              <a:off x="3132953" y="-15560"/>
              <a:ext cx="1530032" cy="1370042"/>
            </a:xfrm>
            <a:custGeom>
              <a:avLst/>
              <a:gdLst>
                <a:gd name="connsiteX0" fmla="*/ 301732 w 1530032"/>
                <a:gd name="connsiteY0" fmla="*/ 0 h 1370042"/>
                <a:gd name="connsiteX1" fmla="*/ 1228301 w 1530032"/>
                <a:gd name="connsiteY1" fmla="*/ 0 h 1370042"/>
                <a:gd name="connsiteX2" fmla="*/ 1305964 w 1530032"/>
                <a:gd name="connsiteY2" fmla="*/ 64078 h 1370042"/>
                <a:gd name="connsiteX3" fmla="*/ 1530032 w 1530032"/>
                <a:gd name="connsiteY3" fmla="*/ 605026 h 1370042"/>
                <a:gd name="connsiteX4" fmla="*/ 765016 w 1530032"/>
                <a:gd name="connsiteY4" fmla="*/ 1370042 h 1370042"/>
                <a:gd name="connsiteX5" fmla="*/ 0 w 1530032"/>
                <a:gd name="connsiteY5" fmla="*/ 605026 h 1370042"/>
                <a:gd name="connsiteX6" fmla="*/ 224068 w 1530032"/>
                <a:gd name="connsiteY6" fmla="*/ 64078 h 13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032" h="1370042">
                  <a:moveTo>
                    <a:pt x="301732" y="0"/>
                  </a:moveTo>
                  <a:lnTo>
                    <a:pt x="1228301" y="0"/>
                  </a:lnTo>
                  <a:lnTo>
                    <a:pt x="1305964" y="64078"/>
                  </a:lnTo>
                  <a:cubicBezTo>
                    <a:pt x="1444405" y="202519"/>
                    <a:pt x="1530032" y="393773"/>
                    <a:pt x="1530032" y="605026"/>
                  </a:cubicBezTo>
                  <a:cubicBezTo>
                    <a:pt x="1530032" y="1027533"/>
                    <a:pt x="1187523" y="1370042"/>
                    <a:pt x="765016" y="1370042"/>
                  </a:cubicBezTo>
                  <a:cubicBezTo>
                    <a:pt x="342509" y="1370042"/>
                    <a:pt x="0" y="1027533"/>
                    <a:pt x="0" y="605026"/>
                  </a:cubicBezTo>
                  <a:cubicBezTo>
                    <a:pt x="0" y="393773"/>
                    <a:pt x="85627" y="202519"/>
                    <a:pt x="224068" y="64078"/>
                  </a:cubicBezTo>
                  <a:close/>
                </a:path>
              </a:pathLst>
            </a:cu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121920" tIns="60960" rIns="121920" bIns="6096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pic>
          <p:nvPicPr>
            <p:cNvPr id="1309" name="Picture 1308"/>
            <p:cNvPicPr>
              <a:picLocks noChangeAspect="1"/>
            </p:cNvPicPr>
            <p:nvPr/>
          </p:nvPicPr>
          <p:blipFill>
            <a:blip r:embed="rId2">
              <a:alphaModFix amt="90000"/>
            </a:blip>
            <a:stretch>
              <a:fillRect/>
            </a:stretch>
          </p:blipFill>
          <p:spPr>
            <a:xfrm>
              <a:off x="3589432" y="114991"/>
              <a:ext cx="632770" cy="994352"/>
            </a:xfrm>
            <a:prstGeom prst="rect">
              <a:avLst/>
            </a:prstGeom>
          </p:spPr>
        </p:pic>
      </p:grpSp>
      <p:sp>
        <p:nvSpPr>
          <p:cNvPr id="1343" name="Rectangle 1342"/>
          <p:cNvSpPr/>
          <p:nvPr userDrawn="1"/>
        </p:nvSpPr>
        <p:spPr bwMode="auto">
          <a:xfrm>
            <a:off x="-15433" y="0"/>
            <a:ext cx="12207433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2797260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EA5BE5-0C60-4BF3-B6BB-AA860A2BF062}" type="datetimeFigureOut">
              <a:rPr lang="en-US" smtClean="0"/>
              <a:t>3/19/19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378B3F-0168-4AAB-A8AD-766EC0168B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8591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Date of download:  mm/dd/yyyy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Copyright © 2012 American Medical Association. All rights reserved.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06790D-117E-4E8C-9BB2-1F2D06CEDD8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6037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 userDrawn="1"/>
        </p:nvGrpSpPr>
        <p:grpSpPr>
          <a:xfrm>
            <a:off x="-15433" y="-15560"/>
            <a:ext cx="4678418" cy="2671130"/>
            <a:chOff x="-15433" y="-15560"/>
            <a:chExt cx="4678418" cy="2671130"/>
          </a:xfrm>
        </p:grpSpPr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-15433" y="1201294"/>
              <a:ext cx="1343798" cy="1454276"/>
            </a:xfrm>
            <a:custGeom>
              <a:avLst/>
              <a:gdLst>
                <a:gd name="connsiteX0" fmla="*/ 617603 w 1343798"/>
                <a:gd name="connsiteY0" fmla="*/ 0 h 1454276"/>
                <a:gd name="connsiteX1" fmla="*/ 1343798 w 1343798"/>
                <a:gd name="connsiteY1" fmla="*/ 727138 h 1454276"/>
                <a:gd name="connsiteX2" fmla="*/ 1245784 w 1343798"/>
                <a:gd name="connsiteY2" fmla="*/ 1088477 h 1454276"/>
                <a:gd name="connsiteX3" fmla="*/ 1343798 w 1343798"/>
                <a:gd name="connsiteY3" fmla="*/ 1454276 h 1454276"/>
                <a:gd name="connsiteX4" fmla="*/ 978473 w 1343798"/>
                <a:gd name="connsiteY4" fmla="*/ 1356135 h 1454276"/>
                <a:gd name="connsiteX5" fmla="*/ 617603 w 1343798"/>
                <a:gd name="connsiteY5" fmla="*/ 1454276 h 1454276"/>
                <a:gd name="connsiteX6" fmla="*/ 15456 w 1343798"/>
                <a:gd name="connsiteY6" fmla="*/ 1133644 h 1454276"/>
                <a:gd name="connsiteX7" fmla="*/ 0 w 1343798"/>
                <a:gd name="connsiteY7" fmla="*/ 1105137 h 1454276"/>
                <a:gd name="connsiteX8" fmla="*/ 0 w 1343798"/>
                <a:gd name="connsiteY8" fmla="*/ 349139 h 1454276"/>
                <a:gd name="connsiteX9" fmla="*/ 15456 w 1343798"/>
                <a:gd name="connsiteY9" fmla="*/ 320632 h 1454276"/>
                <a:gd name="connsiteX10" fmla="*/ 617603 w 1343798"/>
                <a:gd name="connsiteY10" fmla="*/ 0 h 145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3798" h="1454276">
                  <a:moveTo>
                    <a:pt x="617603" y="0"/>
                  </a:moveTo>
                  <a:cubicBezTo>
                    <a:pt x="1018569" y="0"/>
                    <a:pt x="1343798" y="325651"/>
                    <a:pt x="1343798" y="727138"/>
                  </a:cubicBezTo>
                  <a:cubicBezTo>
                    <a:pt x="1343798" y="860967"/>
                    <a:pt x="1308157" y="981413"/>
                    <a:pt x="1245784" y="1088477"/>
                  </a:cubicBezTo>
                  <a:lnTo>
                    <a:pt x="1343798" y="1454276"/>
                  </a:lnTo>
                  <a:cubicBezTo>
                    <a:pt x="1343798" y="1454276"/>
                    <a:pt x="1343798" y="1454276"/>
                    <a:pt x="978473" y="1356135"/>
                  </a:cubicBezTo>
                  <a:cubicBezTo>
                    <a:pt x="871548" y="1418588"/>
                    <a:pt x="751258" y="1454276"/>
                    <a:pt x="617603" y="1454276"/>
                  </a:cubicBezTo>
                  <a:cubicBezTo>
                    <a:pt x="366998" y="1454276"/>
                    <a:pt x="145979" y="1327069"/>
                    <a:pt x="15456" y="1133644"/>
                  </a:cubicBezTo>
                  <a:lnTo>
                    <a:pt x="0" y="1105137"/>
                  </a:lnTo>
                  <a:lnTo>
                    <a:pt x="0" y="349139"/>
                  </a:lnTo>
                  <a:lnTo>
                    <a:pt x="15456" y="320632"/>
                  </a:lnTo>
                  <a:cubicBezTo>
                    <a:pt x="145979" y="127207"/>
                    <a:pt x="366998" y="0"/>
                    <a:pt x="617603" y="0"/>
                  </a:cubicBez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-15433" y="696443"/>
              <a:ext cx="546960" cy="1017239"/>
            </a:xfrm>
            <a:custGeom>
              <a:avLst/>
              <a:gdLst>
                <a:gd name="connsiteX0" fmla="*/ 43395 w 546960"/>
                <a:gd name="connsiteY0" fmla="*/ 0 h 1017239"/>
                <a:gd name="connsiteX1" fmla="*/ 546960 w 546960"/>
                <a:gd name="connsiteY1" fmla="*/ 508620 h 1017239"/>
                <a:gd name="connsiteX2" fmla="*/ 480115 w 546960"/>
                <a:gd name="connsiteY2" fmla="*/ 762929 h 1017239"/>
                <a:gd name="connsiteX3" fmla="*/ 546960 w 546960"/>
                <a:gd name="connsiteY3" fmla="*/ 1017239 h 1017239"/>
                <a:gd name="connsiteX4" fmla="*/ 292949 w 546960"/>
                <a:gd name="connsiteY4" fmla="*/ 950315 h 1017239"/>
                <a:gd name="connsiteX5" fmla="*/ 43395 w 546960"/>
                <a:gd name="connsiteY5" fmla="*/ 1017239 h 1017239"/>
                <a:gd name="connsiteX6" fmla="*/ 0 w 546960"/>
                <a:gd name="connsiteY6" fmla="*/ 1012865 h 1017239"/>
                <a:gd name="connsiteX7" fmla="*/ 0 w 546960"/>
                <a:gd name="connsiteY7" fmla="*/ 4375 h 101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960" h="1017239">
                  <a:moveTo>
                    <a:pt x="43395" y="0"/>
                  </a:moveTo>
                  <a:cubicBezTo>
                    <a:pt x="319687" y="0"/>
                    <a:pt x="546960" y="227540"/>
                    <a:pt x="546960" y="508620"/>
                  </a:cubicBezTo>
                  <a:cubicBezTo>
                    <a:pt x="546960" y="602313"/>
                    <a:pt x="524678" y="687083"/>
                    <a:pt x="480115" y="762929"/>
                  </a:cubicBezTo>
                  <a:lnTo>
                    <a:pt x="546960" y="1017239"/>
                  </a:lnTo>
                  <a:cubicBezTo>
                    <a:pt x="546960" y="1017239"/>
                    <a:pt x="546960" y="1017239"/>
                    <a:pt x="292949" y="950315"/>
                  </a:cubicBezTo>
                  <a:cubicBezTo>
                    <a:pt x="221648" y="990470"/>
                    <a:pt x="132521" y="1017239"/>
                    <a:pt x="43395" y="1017239"/>
                  </a:cubicBezTo>
                  <a:lnTo>
                    <a:pt x="0" y="1012865"/>
                  </a:lnTo>
                  <a:lnTo>
                    <a:pt x="0" y="437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" name="Freeform 1123"/>
            <p:cNvSpPr>
              <a:spLocks/>
            </p:cNvSpPr>
            <p:nvPr/>
          </p:nvSpPr>
          <p:spPr bwMode="auto">
            <a:xfrm>
              <a:off x="936540" y="1638331"/>
              <a:ext cx="617879" cy="619763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1482125" y="1012600"/>
              <a:ext cx="386848" cy="387952"/>
              <a:chOff x="5308329" y="1417360"/>
              <a:chExt cx="316161" cy="317063"/>
            </a:xfrm>
          </p:grpSpPr>
          <p:sp>
            <p:nvSpPr>
              <p:cNvPr id="47" name="Freeform 1450"/>
              <p:cNvSpPr>
                <a:spLocks/>
              </p:cNvSpPr>
              <p:nvPr/>
            </p:nvSpPr>
            <p:spPr bwMode="auto">
              <a:xfrm>
                <a:off x="5308329" y="1417360"/>
                <a:ext cx="316161" cy="317063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8" name="Freeform 1451"/>
              <p:cNvSpPr>
                <a:spLocks/>
              </p:cNvSpPr>
              <p:nvPr/>
            </p:nvSpPr>
            <p:spPr bwMode="auto">
              <a:xfrm>
                <a:off x="5358993" y="1468025"/>
                <a:ext cx="215733" cy="204292"/>
              </a:xfrm>
              <a:custGeom>
                <a:avLst/>
                <a:gdLst>
                  <a:gd name="T0" fmla="*/ 33 w 56"/>
                  <a:gd name="T1" fmla="*/ 0 h 53"/>
                  <a:gd name="T2" fmla="*/ 26 w 56"/>
                  <a:gd name="T3" fmla="*/ 4 h 53"/>
                  <a:gd name="T4" fmla="*/ 25 w 56"/>
                  <a:gd name="T5" fmla="*/ 9 h 53"/>
                  <a:gd name="T6" fmla="*/ 30 w 56"/>
                  <a:gd name="T7" fmla="*/ 15 h 53"/>
                  <a:gd name="T8" fmla="*/ 29 w 56"/>
                  <a:gd name="T9" fmla="*/ 19 h 53"/>
                  <a:gd name="T10" fmla="*/ 27 w 56"/>
                  <a:gd name="T11" fmla="*/ 19 h 53"/>
                  <a:gd name="T12" fmla="*/ 19 w 56"/>
                  <a:gd name="T13" fmla="*/ 22 h 53"/>
                  <a:gd name="T14" fmla="*/ 15 w 56"/>
                  <a:gd name="T15" fmla="*/ 19 h 53"/>
                  <a:gd name="T16" fmla="*/ 13 w 56"/>
                  <a:gd name="T17" fmla="*/ 17 h 53"/>
                  <a:gd name="T18" fmla="*/ 13 w 56"/>
                  <a:gd name="T19" fmla="*/ 16 h 53"/>
                  <a:gd name="T20" fmla="*/ 8 w 56"/>
                  <a:gd name="T21" fmla="*/ 9 h 53"/>
                  <a:gd name="T22" fmla="*/ 8 w 56"/>
                  <a:gd name="T23" fmla="*/ 9 h 53"/>
                  <a:gd name="T24" fmla="*/ 4 w 56"/>
                  <a:gd name="T25" fmla="*/ 15 h 53"/>
                  <a:gd name="T26" fmla="*/ 8 w 56"/>
                  <a:gd name="T27" fmla="*/ 19 h 53"/>
                  <a:gd name="T28" fmla="*/ 9 w 56"/>
                  <a:gd name="T29" fmla="*/ 19 h 53"/>
                  <a:gd name="T30" fmla="*/ 12 w 56"/>
                  <a:gd name="T31" fmla="*/ 18 h 53"/>
                  <a:gd name="T32" fmla="*/ 18 w 56"/>
                  <a:gd name="T33" fmla="*/ 22 h 53"/>
                  <a:gd name="T34" fmla="*/ 18 w 56"/>
                  <a:gd name="T35" fmla="*/ 24 h 53"/>
                  <a:gd name="T36" fmla="*/ 18 w 56"/>
                  <a:gd name="T37" fmla="*/ 30 h 53"/>
                  <a:gd name="T38" fmla="*/ 19 w 56"/>
                  <a:gd name="T39" fmla="*/ 33 h 53"/>
                  <a:gd name="T40" fmla="*/ 13 w 56"/>
                  <a:gd name="T41" fmla="*/ 39 h 53"/>
                  <a:gd name="T42" fmla="*/ 8 w 56"/>
                  <a:gd name="T43" fmla="*/ 36 h 53"/>
                  <a:gd name="T44" fmla="*/ 6 w 56"/>
                  <a:gd name="T45" fmla="*/ 37 h 53"/>
                  <a:gd name="T46" fmla="*/ 1 w 56"/>
                  <a:gd name="T47" fmla="*/ 45 h 53"/>
                  <a:gd name="T48" fmla="*/ 6 w 56"/>
                  <a:gd name="T49" fmla="*/ 51 h 53"/>
                  <a:gd name="T50" fmla="*/ 8 w 56"/>
                  <a:gd name="T51" fmla="*/ 51 h 53"/>
                  <a:gd name="T52" fmla="*/ 13 w 56"/>
                  <a:gd name="T53" fmla="*/ 49 h 53"/>
                  <a:gd name="T54" fmla="*/ 14 w 56"/>
                  <a:gd name="T55" fmla="*/ 40 h 53"/>
                  <a:gd name="T56" fmla="*/ 14 w 56"/>
                  <a:gd name="T57" fmla="*/ 39 h 53"/>
                  <a:gd name="T58" fmla="*/ 20 w 56"/>
                  <a:gd name="T59" fmla="*/ 34 h 53"/>
                  <a:gd name="T60" fmla="*/ 26 w 56"/>
                  <a:gd name="T61" fmla="*/ 36 h 53"/>
                  <a:gd name="T62" fmla="*/ 32 w 56"/>
                  <a:gd name="T63" fmla="*/ 35 h 53"/>
                  <a:gd name="T64" fmla="*/ 37 w 56"/>
                  <a:gd name="T65" fmla="*/ 41 h 53"/>
                  <a:gd name="T66" fmla="*/ 38 w 56"/>
                  <a:gd name="T67" fmla="*/ 51 h 53"/>
                  <a:gd name="T68" fmla="*/ 42 w 56"/>
                  <a:gd name="T69" fmla="*/ 53 h 53"/>
                  <a:gd name="T70" fmla="*/ 46 w 56"/>
                  <a:gd name="T71" fmla="*/ 51 h 53"/>
                  <a:gd name="T72" fmla="*/ 48 w 56"/>
                  <a:gd name="T73" fmla="*/ 43 h 53"/>
                  <a:gd name="T74" fmla="*/ 45 w 56"/>
                  <a:gd name="T75" fmla="*/ 40 h 53"/>
                  <a:gd name="T76" fmla="*/ 42 w 56"/>
                  <a:gd name="T77" fmla="*/ 39 h 53"/>
                  <a:gd name="T78" fmla="*/ 38 w 56"/>
                  <a:gd name="T79" fmla="*/ 40 h 53"/>
                  <a:gd name="T80" fmla="*/ 33 w 56"/>
                  <a:gd name="T81" fmla="*/ 34 h 53"/>
                  <a:gd name="T82" fmla="*/ 35 w 56"/>
                  <a:gd name="T83" fmla="*/ 27 h 53"/>
                  <a:gd name="T84" fmla="*/ 36 w 56"/>
                  <a:gd name="T85" fmla="*/ 26 h 53"/>
                  <a:gd name="T86" fmla="*/ 48 w 56"/>
                  <a:gd name="T87" fmla="*/ 20 h 53"/>
                  <a:gd name="T88" fmla="*/ 48 w 56"/>
                  <a:gd name="T89" fmla="*/ 20 h 53"/>
                  <a:gd name="T90" fmla="*/ 49 w 56"/>
                  <a:gd name="T91" fmla="*/ 20 h 53"/>
                  <a:gd name="T92" fmla="*/ 53 w 56"/>
                  <a:gd name="T93" fmla="*/ 22 h 53"/>
                  <a:gd name="T94" fmla="*/ 55 w 56"/>
                  <a:gd name="T95" fmla="*/ 22 h 53"/>
                  <a:gd name="T96" fmla="*/ 56 w 56"/>
                  <a:gd name="T97" fmla="*/ 20 h 53"/>
                  <a:gd name="T98" fmla="*/ 54 w 56"/>
                  <a:gd name="T99" fmla="*/ 12 h 53"/>
                  <a:gd name="T100" fmla="*/ 53 w 56"/>
                  <a:gd name="T101" fmla="*/ 12 h 53"/>
                  <a:gd name="T102" fmla="*/ 53 w 56"/>
                  <a:gd name="T103" fmla="*/ 12 h 53"/>
                  <a:gd name="T104" fmla="*/ 48 w 56"/>
                  <a:gd name="T105" fmla="*/ 18 h 53"/>
                  <a:gd name="T106" fmla="*/ 47 w 56"/>
                  <a:gd name="T107" fmla="*/ 19 h 53"/>
                  <a:gd name="T108" fmla="*/ 35 w 56"/>
                  <a:gd name="T109" fmla="*/ 24 h 53"/>
                  <a:gd name="T110" fmla="*/ 35 w 56"/>
                  <a:gd name="T111" fmla="*/ 25 h 53"/>
                  <a:gd name="T112" fmla="*/ 30 w 56"/>
                  <a:gd name="T113" fmla="*/ 19 h 53"/>
                  <a:gd name="T114" fmla="*/ 31 w 56"/>
                  <a:gd name="T115" fmla="*/ 16 h 53"/>
                  <a:gd name="T116" fmla="*/ 33 w 56"/>
                  <a:gd name="T117" fmla="*/ 16 h 53"/>
                  <a:gd name="T118" fmla="*/ 37 w 56"/>
                  <a:gd name="T119" fmla="*/ 14 h 53"/>
                  <a:gd name="T120" fmla="*/ 40 w 56"/>
                  <a:gd name="T121" fmla="*/ 9 h 53"/>
                  <a:gd name="T122" fmla="*/ 35 w 56"/>
                  <a:gd name="T123" fmla="*/ 1 h 53"/>
                  <a:gd name="T124" fmla="*/ 33 w 56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3">
                    <a:moveTo>
                      <a:pt x="33" y="0"/>
                    </a:moveTo>
                    <a:cubicBezTo>
                      <a:pt x="30" y="0"/>
                      <a:pt x="27" y="2"/>
                      <a:pt x="26" y="4"/>
                    </a:cubicBezTo>
                    <a:cubicBezTo>
                      <a:pt x="25" y="6"/>
                      <a:pt x="25" y="7"/>
                      <a:pt x="25" y="9"/>
                    </a:cubicBezTo>
                    <a:cubicBezTo>
                      <a:pt x="26" y="12"/>
                      <a:pt x="27" y="14"/>
                      <a:pt x="30" y="15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3" y="19"/>
                      <a:pt x="23" y="19"/>
                      <a:pt x="19" y="22"/>
                    </a:cubicBezTo>
                    <a:cubicBezTo>
                      <a:pt x="18" y="21"/>
                      <a:pt x="17" y="20"/>
                      <a:pt x="15" y="19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0"/>
                      <a:pt x="3" y="12"/>
                      <a:pt x="4" y="15"/>
                    </a:cubicBezTo>
                    <a:cubicBezTo>
                      <a:pt x="4" y="17"/>
                      <a:pt x="6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1" y="18"/>
                      <a:pt x="12" y="18"/>
                    </a:cubicBezTo>
                    <a:cubicBezTo>
                      <a:pt x="14" y="19"/>
                      <a:pt x="16" y="21"/>
                      <a:pt x="18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7" y="26"/>
                      <a:pt x="17" y="28"/>
                      <a:pt x="18" y="30"/>
                    </a:cubicBezTo>
                    <a:cubicBezTo>
                      <a:pt x="18" y="31"/>
                      <a:pt x="19" y="32"/>
                      <a:pt x="19" y="33"/>
                    </a:cubicBezTo>
                    <a:cubicBezTo>
                      <a:pt x="17" y="35"/>
                      <a:pt x="15" y="37"/>
                      <a:pt x="13" y="39"/>
                    </a:cubicBezTo>
                    <a:cubicBezTo>
                      <a:pt x="11" y="37"/>
                      <a:pt x="10" y="36"/>
                      <a:pt x="8" y="36"/>
                    </a:cubicBezTo>
                    <a:cubicBezTo>
                      <a:pt x="8" y="36"/>
                      <a:pt x="7" y="37"/>
                      <a:pt x="6" y="37"/>
                    </a:cubicBezTo>
                    <a:cubicBezTo>
                      <a:pt x="2" y="37"/>
                      <a:pt x="0" y="41"/>
                      <a:pt x="1" y="45"/>
                    </a:cubicBezTo>
                    <a:cubicBezTo>
                      <a:pt x="1" y="48"/>
                      <a:pt x="3" y="50"/>
                      <a:pt x="6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0" y="51"/>
                      <a:pt x="11" y="51"/>
                      <a:pt x="13" y="49"/>
                    </a:cubicBezTo>
                    <a:cubicBezTo>
                      <a:pt x="15" y="47"/>
                      <a:pt x="16" y="43"/>
                      <a:pt x="14" y="40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6" y="37"/>
                      <a:pt x="18" y="36"/>
                      <a:pt x="20" y="34"/>
                    </a:cubicBezTo>
                    <a:cubicBezTo>
                      <a:pt x="22" y="35"/>
                      <a:pt x="24" y="36"/>
                      <a:pt x="26" y="36"/>
                    </a:cubicBezTo>
                    <a:cubicBezTo>
                      <a:pt x="28" y="36"/>
                      <a:pt x="30" y="36"/>
                      <a:pt x="32" y="35"/>
                    </a:cubicBezTo>
                    <a:cubicBezTo>
                      <a:pt x="34" y="37"/>
                      <a:pt x="35" y="39"/>
                      <a:pt x="37" y="41"/>
                    </a:cubicBezTo>
                    <a:cubicBezTo>
                      <a:pt x="34" y="45"/>
                      <a:pt x="35" y="49"/>
                      <a:pt x="38" y="51"/>
                    </a:cubicBezTo>
                    <a:cubicBezTo>
                      <a:pt x="39" y="52"/>
                      <a:pt x="41" y="53"/>
                      <a:pt x="42" y="53"/>
                    </a:cubicBezTo>
                    <a:cubicBezTo>
                      <a:pt x="44" y="53"/>
                      <a:pt x="45" y="52"/>
                      <a:pt x="46" y="51"/>
                    </a:cubicBezTo>
                    <a:cubicBezTo>
                      <a:pt x="49" y="49"/>
                      <a:pt x="50" y="45"/>
                      <a:pt x="48" y="43"/>
                    </a:cubicBezTo>
                    <a:cubicBezTo>
                      <a:pt x="47" y="41"/>
                      <a:pt x="46" y="40"/>
                      <a:pt x="45" y="40"/>
                    </a:cubicBezTo>
                    <a:cubicBezTo>
                      <a:pt x="44" y="39"/>
                      <a:pt x="43" y="39"/>
                      <a:pt x="42" y="39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8"/>
                      <a:pt x="35" y="36"/>
                      <a:pt x="33" y="34"/>
                    </a:cubicBezTo>
                    <a:cubicBezTo>
                      <a:pt x="34" y="32"/>
                      <a:pt x="35" y="29"/>
                      <a:pt x="35" y="27"/>
                    </a:cubicBezTo>
                    <a:cubicBezTo>
                      <a:pt x="35" y="26"/>
                      <a:pt x="35" y="26"/>
                      <a:pt x="36" y="26"/>
                    </a:cubicBezTo>
                    <a:cubicBezTo>
                      <a:pt x="40" y="24"/>
                      <a:pt x="44" y="22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2"/>
                      <a:pt x="51" y="22"/>
                      <a:pt x="53" y="22"/>
                    </a:cubicBezTo>
                    <a:cubicBezTo>
                      <a:pt x="53" y="22"/>
                      <a:pt x="54" y="22"/>
                      <a:pt x="55" y="22"/>
                    </a:cubicBezTo>
                    <a:cubicBezTo>
                      <a:pt x="55" y="21"/>
                      <a:pt x="56" y="21"/>
                      <a:pt x="56" y="20"/>
                    </a:cubicBezTo>
                    <a:cubicBezTo>
                      <a:pt x="55" y="18"/>
                      <a:pt x="55" y="15"/>
                      <a:pt x="54" y="12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2"/>
                      <a:pt x="47" y="15"/>
                      <a:pt x="48" y="18"/>
                    </a:cubicBezTo>
                    <a:cubicBezTo>
                      <a:pt x="48" y="19"/>
                      <a:pt x="48" y="19"/>
                      <a:pt x="47" y="19"/>
                    </a:cubicBezTo>
                    <a:cubicBezTo>
                      <a:pt x="43" y="21"/>
                      <a:pt x="39" y="23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2"/>
                      <a:pt x="32" y="20"/>
                      <a:pt x="30" y="19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6"/>
                      <a:pt x="36" y="15"/>
                      <a:pt x="37" y="14"/>
                    </a:cubicBezTo>
                    <a:cubicBezTo>
                      <a:pt x="39" y="13"/>
                      <a:pt x="40" y="11"/>
                      <a:pt x="40" y="9"/>
                    </a:cubicBezTo>
                    <a:cubicBezTo>
                      <a:pt x="41" y="6"/>
                      <a:pt x="39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9" name="Freeform 1454"/>
              <p:cNvSpPr>
                <a:spLocks/>
              </p:cNvSpPr>
              <p:nvPr/>
            </p:nvSpPr>
            <p:spPr bwMode="auto">
              <a:xfrm>
                <a:off x="5566554" y="1513787"/>
                <a:ext cx="16343" cy="31052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8 h 8"/>
                  <a:gd name="T4" fmla="*/ 3 w 4"/>
                  <a:gd name="T5" fmla="*/ 4 h 8"/>
                  <a:gd name="T6" fmla="*/ 0 w 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DE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1790083" y="746635"/>
              <a:ext cx="617802" cy="615921"/>
              <a:chOff x="5560016" y="1199993"/>
              <a:chExt cx="504914" cy="503377"/>
            </a:xfrm>
          </p:grpSpPr>
          <p:sp>
            <p:nvSpPr>
              <p:cNvPr id="29" name="Freeform 1452"/>
              <p:cNvSpPr>
                <a:spLocks noEditPoints="1"/>
              </p:cNvSpPr>
              <p:nvPr/>
            </p:nvSpPr>
            <p:spPr bwMode="auto">
              <a:xfrm>
                <a:off x="5560016" y="1199993"/>
                <a:ext cx="504914" cy="503377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0" name="Oval 1455"/>
              <p:cNvSpPr>
                <a:spLocks noChangeArrowheads="1"/>
              </p:cNvSpPr>
              <p:nvPr/>
            </p:nvSpPr>
            <p:spPr bwMode="auto">
              <a:xfrm>
                <a:off x="5718548" y="1316032"/>
                <a:ext cx="14710" cy="1634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1" name="Oval 1456"/>
              <p:cNvSpPr>
                <a:spLocks noChangeArrowheads="1"/>
              </p:cNvSpPr>
              <p:nvPr/>
            </p:nvSpPr>
            <p:spPr bwMode="auto">
              <a:xfrm>
                <a:off x="5741429" y="1301322"/>
                <a:ext cx="22881" cy="277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2" name="Oval 1457"/>
              <p:cNvSpPr>
                <a:spLocks noChangeArrowheads="1"/>
              </p:cNvSpPr>
              <p:nvPr/>
            </p:nvSpPr>
            <p:spPr bwMode="auto">
              <a:xfrm>
                <a:off x="5725086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3" name="Oval 1458"/>
              <p:cNvSpPr>
                <a:spLocks noChangeArrowheads="1"/>
              </p:cNvSpPr>
              <p:nvPr/>
            </p:nvSpPr>
            <p:spPr bwMode="auto">
              <a:xfrm>
                <a:off x="5713645" y="1281710"/>
                <a:ext cx="19612" cy="19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4" name="Oval 1459"/>
              <p:cNvSpPr>
                <a:spLocks noChangeArrowheads="1"/>
              </p:cNvSpPr>
              <p:nvPr/>
            </p:nvSpPr>
            <p:spPr bwMode="auto">
              <a:xfrm>
                <a:off x="5741429" y="126700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5" name="Freeform 1460"/>
              <p:cNvSpPr>
                <a:spLocks noEditPoints="1"/>
              </p:cNvSpPr>
              <p:nvPr/>
            </p:nvSpPr>
            <p:spPr bwMode="auto">
              <a:xfrm>
                <a:off x="5713645" y="1363427"/>
                <a:ext cx="53933" cy="263129"/>
              </a:xfrm>
              <a:custGeom>
                <a:avLst/>
                <a:gdLst>
                  <a:gd name="T0" fmla="*/ 7 w 14"/>
                  <a:gd name="T1" fmla="*/ 4 h 68"/>
                  <a:gd name="T2" fmla="*/ 1 w 14"/>
                  <a:gd name="T3" fmla="*/ 2 h 68"/>
                  <a:gd name="T4" fmla="*/ 7 w 14"/>
                  <a:gd name="T5" fmla="*/ 1 h 68"/>
                  <a:gd name="T6" fmla="*/ 13 w 14"/>
                  <a:gd name="T7" fmla="*/ 2 h 68"/>
                  <a:gd name="T8" fmla="*/ 7 w 14"/>
                  <a:gd name="T9" fmla="*/ 4 h 68"/>
                  <a:gd name="T10" fmla="*/ 7 w 14"/>
                  <a:gd name="T11" fmla="*/ 0 h 68"/>
                  <a:gd name="T12" fmla="*/ 0 w 14"/>
                  <a:gd name="T13" fmla="*/ 3 h 68"/>
                  <a:gd name="T14" fmla="*/ 0 w 14"/>
                  <a:gd name="T15" fmla="*/ 3 h 68"/>
                  <a:gd name="T16" fmla="*/ 0 w 14"/>
                  <a:gd name="T17" fmla="*/ 3 h 68"/>
                  <a:gd name="T18" fmla="*/ 0 w 14"/>
                  <a:gd name="T19" fmla="*/ 65 h 68"/>
                  <a:gd name="T20" fmla="*/ 0 w 14"/>
                  <a:gd name="T21" fmla="*/ 65 h 68"/>
                  <a:gd name="T22" fmla="*/ 7 w 14"/>
                  <a:gd name="T23" fmla="*/ 68 h 68"/>
                  <a:gd name="T24" fmla="*/ 14 w 14"/>
                  <a:gd name="T25" fmla="*/ 66 h 68"/>
                  <a:gd name="T26" fmla="*/ 14 w 14"/>
                  <a:gd name="T27" fmla="*/ 66 h 68"/>
                  <a:gd name="T28" fmla="*/ 14 w 14"/>
                  <a:gd name="T29" fmla="*/ 3 h 68"/>
                  <a:gd name="T30" fmla="*/ 14 w 14"/>
                  <a:gd name="T31" fmla="*/ 3 h 68"/>
                  <a:gd name="T32" fmla="*/ 14 w 14"/>
                  <a:gd name="T33" fmla="*/ 3 h 68"/>
                  <a:gd name="T34" fmla="*/ 7 w 14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8"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6" name="Oval 1461"/>
              <p:cNvSpPr>
                <a:spLocks noChangeArrowheads="1"/>
              </p:cNvSpPr>
              <p:nvPr/>
            </p:nvSpPr>
            <p:spPr bwMode="auto">
              <a:xfrm>
                <a:off x="5718548" y="1366696"/>
                <a:ext cx="45762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7" name="Oval 1462"/>
              <p:cNvSpPr>
                <a:spLocks noChangeArrowheads="1"/>
              </p:cNvSpPr>
              <p:nvPr/>
            </p:nvSpPr>
            <p:spPr bwMode="auto">
              <a:xfrm>
                <a:off x="5841124" y="1329107"/>
                <a:ext cx="19612" cy="179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8" name="Oval 1463"/>
              <p:cNvSpPr>
                <a:spLocks noChangeArrowheads="1"/>
              </p:cNvSpPr>
              <p:nvPr/>
            </p:nvSpPr>
            <p:spPr bwMode="auto">
              <a:xfrm>
                <a:off x="5814974" y="1301322"/>
                <a:ext cx="26150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9" name="Oval 1464"/>
              <p:cNvSpPr>
                <a:spLocks noChangeArrowheads="1"/>
              </p:cNvSpPr>
              <p:nvPr/>
            </p:nvSpPr>
            <p:spPr bwMode="auto">
              <a:xfrm>
                <a:off x="5818243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0" name="Oval 1465"/>
              <p:cNvSpPr>
                <a:spLocks noChangeArrowheads="1"/>
              </p:cNvSpPr>
              <p:nvPr/>
            </p:nvSpPr>
            <p:spPr bwMode="auto">
              <a:xfrm>
                <a:off x="5837855" y="127844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1" name="Freeform 1466"/>
              <p:cNvSpPr>
                <a:spLocks noEditPoints="1"/>
              </p:cNvSpPr>
              <p:nvPr/>
            </p:nvSpPr>
            <p:spPr bwMode="auto">
              <a:xfrm>
                <a:off x="5806803" y="1363427"/>
                <a:ext cx="135650" cy="263129"/>
              </a:xfrm>
              <a:custGeom>
                <a:avLst/>
                <a:gdLst>
                  <a:gd name="T0" fmla="*/ 32 w 35"/>
                  <a:gd name="T1" fmla="*/ 10 h 68"/>
                  <a:gd name="T2" fmla="*/ 27 w 35"/>
                  <a:gd name="T3" fmla="*/ 7 h 68"/>
                  <a:gd name="T4" fmla="*/ 24 w 35"/>
                  <a:gd name="T5" fmla="*/ 2 h 68"/>
                  <a:gd name="T6" fmla="*/ 25 w 35"/>
                  <a:gd name="T7" fmla="*/ 2 h 68"/>
                  <a:gd name="T8" fmla="*/ 30 w 35"/>
                  <a:gd name="T9" fmla="*/ 5 h 68"/>
                  <a:gd name="T10" fmla="*/ 33 w 35"/>
                  <a:gd name="T11" fmla="*/ 9 h 68"/>
                  <a:gd name="T12" fmla="*/ 32 w 35"/>
                  <a:gd name="T13" fmla="*/ 10 h 68"/>
                  <a:gd name="T14" fmla="*/ 7 w 35"/>
                  <a:gd name="T15" fmla="*/ 4 h 68"/>
                  <a:gd name="T16" fmla="*/ 1 w 35"/>
                  <a:gd name="T17" fmla="*/ 2 h 68"/>
                  <a:gd name="T18" fmla="*/ 7 w 35"/>
                  <a:gd name="T19" fmla="*/ 1 h 68"/>
                  <a:gd name="T20" fmla="*/ 13 w 35"/>
                  <a:gd name="T21" fmla="*/ 2 h 68"/>
                  <a:gd name="T22" fmla="*/ 7 w 35"/>
                  <a:gd name="T23" fmla="*/ 4 h 68"/>
                  <a:gd name="T24" fmla="*/ 7 w 35"/>
                  <a:gd name="T25" fmla="*/ 0 h 68"/>
                  <a:gd name="T26" fmla="*/ 0 w 35"/>
                  <a:gd name="T27" fmla="*/ 3 h 68"/>
                  <a:gd name="T28" fmla="*/ 0 w 35"/>
                  <a:gd name="T29" fmla="*/ 3 h 68"/>
                  <a:gd name="T30" fmla="*/ 0 w 35"/>
                  <a:gd name="T31" fmla="*/ 3 h 68"/>
                  <a:gd name="T32" fmla="*/ 0 w 35"/>
                  <a:gd name="T33" fmla="*/ 65 h 68"/>
                  <a:gd name="T34" fmla="*/ 0 w 35"/>
                  <a:gd name="T35" fmla="*/ 65 h 68"/>
                  <a:gd name="T36" fmla="*/ 7 w 35"/>
                  <a:gd name="T37" fmla="*/ 68 h 68"/>
                  <a:gd name="T38" fmla="*/ 14 w 35"/>
                  <a:gd name="T39" fmla="*/ 66 h 68"/>
                  <a:gd name="T40" fmla="*/ 14 w 35"/>
                  <a:gd name="T41" fmla="*/ 66 h 68"/>
                  <a:gd name="T42" fmla="*/ 14 w 35"/>
                  <a:gd name="T43" fmla="*/ 35 h 68"/>
                  <a:gd name="T44" fmla="*/ 34 w 35"/>
                  <a:gd name="T45" fmla="*/ 10 h 68"/>
                  <a:gd name="T46" fmla="*/ 34 w 35"/>
                  <a:gd name="T47" fmla="*/ 10 h 68"/>
                  <a:gd name="T48" fmla="*/ 34 w 35"/>
                  <a:gd name="T49" fmla="*/ 10 h 68"/>
                  <a:gd name="T50" fmla="*/ 30 w 35"/>
                  <a:gd name="T51" fmla="*/ 4 h 68"/>
                  <a:gd name="T52" fmla="*/ 24 w 35"/>
                  <a:gd name="T53" fmla="*/ 1 h 68"/>
                  <a:gd name="T54" fmla="*/ 23 w 35"/>
                  <a:gd name="T55" fmla="*/ 2 h 68"/>
                  <a:gd name="T56" fmla="*/ 23 w 35"/>
                  <a:gd name="T57" fmla="*/ 2 h 68"/>
                  <a:gd name="T58" fmla="*/ 23 w 35"/>
                  <a:gd name="T59" fmla="*/ 2 h 68"/>
                  <a:gd name="T60" fmla="*/ 14 w 35"/>
                  <a:gd name="T61" fmla="*/ 13 h 68"/>
                  <a:gd name="T62" fmla="*/ 14 w 35"/>
                  <a:gd name="T63" fmla="*/ 3 h 68"/>
                  <a:gd name="T64" fmla="*/ 14 w 35"/>
                  <a:gd name="T65" fmla="*/ 3 h 68"/>
                  <a:gd name="T66" fmla="*/ 14 w 35"/>
                  <a:gd name="T67" fmla="*/ 3 h 68"/>
                  <a:gd name="T68" fmla="*/ 7 w 3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68">
                    <a:moveTo>
                      <a:pt x="32" y="10"/>
                    </a:moveTo>
                    <a:cubicBezTo>
                      <a:pt x="31" y="10"/>
                      <a:pt x="29" y="9"/>
                      <a:pt x="27" y="7"/>
                    </a:cubicBezTo>
                    <a:cubicBezTo>
                      <a:pt x="25" y="5"/>
                      <a:pt x="23" y="3"/>
                      <a:pt x="24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8" y="3"/>
                      <a:pt x="30" y="5"/>
                    </a:cubicBezTo>
                    <a:cubicBezTo>
                      <a:pt x="32" y="7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3" y="6"/>
                      <a:pt x="30" y="4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2" name="Oval 1467"/>
              <p:cNvSpPr>
                <a:spLocks noChangeArrowheads="1"/>
              </p:cNvSpPr>
              <p:nvPr/>
            </p:nvSpPr>
            <p:spPr bwMode="auto">
              <a:xfrm>
                <a:off x="5810072" y="1366696"/>
                <a:ext cx="47395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3" name="Freeform 1469"/>
              <p:cNvSpPr>
                <a:spLocks/>
              </p:cNvSpPr>
              <p:nvPr/>
            </p:nvSpPr>
            <p:spPr bwMode="auto">
              <a:xfrm>
                <a:off x="5895056" y="1371600"/>
                <a:ext cx="42493" cy="31052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4 w 11"/>
                  <a:gd name="T5" fmla="*/ 5 h 8"/>
                  <a:gd name="T6" fmla="*/ 9 w 11"/>
                  <a:gd name="T7" fmla="*/ 8 h 8"/>
                  <a:gd name="T8" fmla="*/ 10 w 11"/>
                  <a:gd name="T9" fmla="*/ 7 h 8"/>
                  <a:gd name="T10" fmla="*/ 7 w 11"/>
                  <a:gd name="T11" fmla="*/ 3 h 8"/>
                  <a:gd name="T12" fmla="*/ 2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3"/>
                      <a:pt x="4" y="5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4" name="Oval 1470"/>
              <p:cNvSpPr>
                <a:spLocks noChangeArrowheads="1"/>
              </p:cNvSpPr>
              <p:nvPr/>
            </p:nvSpPr>
            <p:spPr bwMode="auto">
              <a:xfrm>
                <a:off x="5948990" y="1332374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5" name="Oval 1471"/>
              <p:cNvSpPr>
                <a:spLocks noChangeArrowheads="1"/>
              </p:cNvSpPr>
              <p:nvPr/>
            </p:nvSpPr>
            <p:spPr bwMode="auto">
              <a:xfrm>
                <a:off x="5931013" y="1355255"/>
                <a:ext cx="22881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6" name="Oval 1472"/>
              <p:cNvSpPr>
                <a:spLocks noChangeArrowheads="1"/>
              </p:cNvSpPr>
              <p:nvPr/>
            </p:nvSpPr>
            <p:spPr bwMode="auto">
              <a:xfrm>
                <a:off x="5914668" y="1347084"/>
                <a:ext cx="16343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2342014" y="596654"/>
              <a:ext cx="1050839" cy="1049866"/>
              <a:chOff x="6011095" y="1077418"/>
              <a:chExt cx="858825" cy="858029"/>
            </a:xfrm>
          </p:grpSpPr>
          <p:sp>
            <p:nvSpPr>
              <p:cNvPr id="17" name="Freeform 1473"/>
              <p:cNvSpPr>
                <a:spLocks noEditPoints="1"/>
              </p:cNvSpPr>
              <p:nvPr/>
            </p:nvSpPr>
            <p:spPr bwMode="auto">
              <a:xfrm>
                <a:off x="6011095" y="1077418"/>
                <a:ext cx="858825" cy="858029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8" name="Freeform 1475"/>
              <p:cNvSpPr>
                <a:spLocks noEditPoints="1"/>
              </p:cNvSpPr>
              <p:nvPr/>
            </p:nvSpPr>
            <p:spPr bwMode="auto">
              <a:xfrm>
                <a:off x="6316717" y="1281710"/>
                <a:ext cx="220636" cy="444542"/>
              </a:xfrm>
              <a:custGeom>
                <a:avLst/>
                <a:gdLst>
                  <a:gd name="T0" fmla="*/ 54 w 57"/>
                  <a:gd name="T1" fmla="*/ 102 h 115"/>
                  <a:gd name="T2" fmla="*/ 3 w 57"/>
                  <a:gd name="T3" fmla="*/ 102 h 115"/>
                  <a:gd name="T4" fmla="*/ 0 w 57"/>
                  <a:gd name="T5" fmla="*/ 115 h 115"/>
                  <a:gd name="T6" fmla="*/ 57 w 57"/>
                  <a:gd name="T7" fmla="*/ 115 h 115"/>
                  <a:gd name="T8" fmla="*/ 54 w 57"/>
                  <a:gd name="T9" fmla="*/ 102 h 115"/>
                  <a:gd name="T10" fmla="*/ 44 w 57"/>
                  <a:gd name="T11" fmla="*/ 83 h 115"/>
                  <a:gd name="T12" fmla="*/ 12 w 57"/>
                  <a:gd name="T13" fmla="*/ 83 h 115"/>
                  <a:gd name="T14" fmla="*/ 5 w 57"/>
                  <a:gd name="T15" fmla="*/ 97 h 115"/>
                  <a:gd name="T16" fmla="*/ 52 w 57"/>
                  <a:gd name="T17" fmla="*/ 97 h 115"/>
                  <a:gd name="T18" fmla="*/ 44 w 57"/>
                  <a:gd name="T19" fmla="*/ 83 h 115"/>
                  <a:gd name="T20" fmla="*/ 28 w 57"/>
                  <a:gd name="T21" fmla="*/ 65 h 115"/>
                  <a:gd name="T22" fmla="*/ 16 w 57"/>
                  <a:gd name="T23" fmla="*/ 78 h 115"/>
                  <a:gd name="T24" fmla="*/ 40 w 57"/>
                  <a:gd name="T25" fmla="*/ 78 h 115"/>
                  <a:gd name="T26" fmla="*/ 28 w 57"/>
                  <a:gd name="T27" fmla="*/ 65 h 115"/>
                  <a:gd name="T28" fmla="*/ 40 w 57"/>
                  <a:gd name="T29" fmla="*/ 37 h 115"/>
                  <a:gd name="T30" fmla="*/ 16 w 57"/>
                  <a:gd name="T31" fmla="*/ 37 h 115"/>
                  <a:gd name="T32" fmla="*/ 28 w 57"/>
                  <a:gd name="T33" fmla="*/ 50 h 115"/>
                  <a:gd name="T34" fmla="*/ 40 w 57"/>
                  <a:gd name="T35" fmla="*/ 37 h 115"/>
                  <a:gd name="T36" fmla="*/ 52 w 57"/>
                  <a:gd name="T37" fmla="*/ 19 h 115"/>
                  <a:gd name="T38" fmla="*/ 5 w 57"/>
                  <a:gd name="T39" fmla="*/ 19 h 115"/>
                  <a:gd name="T40" fmla="*/ 12 w 57"/>
                  <a:gd name="T41" fmla="*/ 32 h 115"/>
                  <a:gd name="T42" fmla="*/ 44 w 57"/>
                  <a:gd name="T43" fmla="*/ 32 h 115"/>
                  <a:gd name="T44" fmla="*/ 52 w 57"/>
                  <a:gd name="T45" fmla="*/ 19 h 115"/>
                  <a:gd name="T46" fmla="*/ 57 w 57"/>
                  <a:gd name="T47" fmla="*/ 0 h 115"/>
                  <a:gd name="T48" fmla="*/ 0 w 57"/>
                  <a:gd name="T49" fmla="*/ 0 h 115"/>
                  <a:gd name="T50" fmla="*/ 3 w 57"/>
                  <a:gd name="T51" fmla="*/ 14 h 115"/>
                  <a:gd name="T52" fmla="*/ 54 w 57"/>
                  <a:gd name="T53" fmla="*/ 14 h 115"/>
                  <a:gd name="T54" fmla="*/ 57 w 57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15">
                    <a:moveTo>
                      <a:pt x="54" y="102"/>
                    </a:moveTo>
                    <a:cubicBezTo>
                      <a:pt x="3" y="102"/>
                      <a:pt x="3" y="102"/>
                      <a:pt x="3" y="102"/>
                    </a:cubicBezTo>
                    <a:cubicBezTo>
                      <a:pt x="1" y="106"/>
                      <a:pt x="0" y="110"/>
                      <a:pt x="0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0"/>
                      <a:pt x="55" y="106"/>
                      <a:pt x="54" y="102"/>
                    </a:cubicBezTo>
                    <a:moveTo>
                      <a:pt x="44" y="83"/>
                    </a:moveTo>
                    <a:cubicBezTo>
                      <a:pt x="12" y="83"/>
                      <a:pt x="12" y="83"/>
                      <a:pt x="12" y="83"/>
                    </a:cubicBezTo>
                    <a:cubicBezTo>
                      <a:pt x="9" y="87"/>
                      <a:pt x="7" y="92"/>
                      <a:pt x="5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0" y="92"/>
                      <a:pt x="47" y="87"/>
                      <a:pt x="44" y="83"/>
                    </a:cubicBezTo>
                    <a:moveTo>
                      <a:pt x="28" y="65"/>
                    </a:moveTo>
                    <a:cubicBezTo>
                      <a:pt x="24" y="69"/>
                      <a:pt x="20" y="73"/>
                      <a:pt x="16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3"/>
                      <a:pt x="32" y="69"/>
                      <a:pt x="28" y="65"/>
                    </a:cubicBezTo>
                    <a:moveTo>
                      <a:pt x="40" y="37"/>
                    </a:move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2"/>
                      <a:pt x="24" y="46"/>
                      <a:pt x="28" y="50"/>
                    </a:cubicBezTo>
                    <a:cubicBezTo>
                      <a:pt x="32" y="46"/>
                      <a:pt x="36" y="42"/>
                      <a:pt x="40" y="37"/>
                    </a:cubicBezTo>
                    <a:moveTo>
                      <a:pt x="52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7" y="24"/>
                      <a:pt x="9" y="28"/>
                      <a:pt x="12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4"/>
                      <a:pt x="52" y="19"/>
                    </a:cubicBezTo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0"/>
                      <a:pt x="56" y="5"/>
                      <a:pt x="57" y="0"/>
                    </a:cubicBezTo>
                  </a:path>
                </a:pathLst>
              </a:custGeom>
              <a:solidFill>
                <a:srgbClr val="DD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9" name="Freeform 1476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0" cy="27783"/>
              </a:xfrm>
              <a:custGeom>
                <a:avLst/>
                <a:gdLst>
                  <a:gd name="T0" fmla="*/ 7 h 7"/>
                  <a:gd name="T1" fmla="*/ 6 h 7"/>
                  <a:gd name="T2" fmla="*/ 6 h 7"/>
                  <a:gd name="T3" fmla="*/ 6 h 7"/>
                  <a:gd name="T4" fmla="*/ 6 h 7"/>
                  <a:gd name="T5" fmla="*/ 6 h 7"/>
                  <a:gd name="T6" fmla="*/ 6 h 7"/>
                  <a:gd name="T7" fmla="*/ 6 h 7"/>
                  <a:gd name="T8" fmla="*/ 6 h 7"/>
                  <a:gd name="T9" fmla="*/ 5 h 7"/>
                  <a:gd name="T10" fmla="*/ 5 h 7"/>
                  <a:gd name="T11" fmla="*/ 5 h 7"/>
                  <a:gd name="T12" fmla="*/ 5 h 7"/>
                  <a:gd name="T13" fmla="*/ 4 h 7"/>
                  <a:gd name="T14" fmla="*/ 4 h 7"/>
                  <a:gd name="T15" fmla="*/ 4 h 7"/>
                  <a:gd name="T16" fmla="*/ 4 h 7"/>
                  <a:gd name="T17" fmla="*/ 4 h 7"/>
                  <a:gd name="T18" fmla="*/ 4 h 7"/>
                  <a:gd name="T19" fmla="*/ 3 h 7"/>
                  <a:gd name="T20" fmla="*/ 3 h 7"/>
                  <a:gd name="T21" fmla="*/ 3 h 7"/>
                  <a:gd name="T22" fmla="*/ 3 h 7"/>
                  <a:gd name="T23" fmla="*/ 3 h 7"/>
                  <a:gd name="T24" fmla="*/ 3 h 7"/>
                  <a:gd name="T25" fmla="*/ 3 h 7"/>
                  <a:gd name="T26" fmla="*/ 3 h 7"/>
                  <a:gd name="T27" fmla="*/ 3 h 7"/>
                  <a:gd name="T28" fmla="*/ 2 h 7"/>
                  <a:gd name="T29" fmla="*/ 2 h 7"/>
                  <a:gd name="T30" fmla="*/ 2 h 7"/>
                  <a:gd name="T31" fmla="*/ 2 h 7"/>
                  <a:gd name="T32" fmla="*/ 2 h 7"/>
                  <a:gd name="T33" fmla="*/ 2 h 7"/>
                  <a:gd name="T34" fmla="*/ 1 h 7"/>
                  <a:gd name="T35" fmla="*/ 1 h 7"/>
                  <a:gd name="T36" fmla="*/ 1 h 7"/>
                  <a:gd name="T37" fmla="*/ 1 h 7"/>
                  <a:gd name="T38" fmla="*/ 1 h 7"/>
                  <a:gd name="T39" fmla="*/ 1 h 7"/>
                  <a:gd name="T40" fmla="*/ 1 h 7"/>
                  <a:gd name="T41" fmla="*/ 1 h 7"/>
                  <a:gd name="T42" fmla="*/ 0 h 7"/>
                  <a:gd name="T43" fmla="*/ 0 h 7"/>
                  <a:gd name="T4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0" name="Freeform 1477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305622" cy="549139"/>
              </a:xfrm>
              <a:custGeom>
                <a:avLst/>
                <a:gdLst>
                  <a:gd name="T0" fmla="*/ 10 w 79"/>
                  <a:gd name="T1" fmla="*/ 137 h 142"/>
                  <a:gd name="T2" fmla="*/ 5 w 79"/>
                  <a:gd name="T3" fmla="*/ 126 h 142"/>
                  <a:gd name="T4" fmla="*/ 7 w 79"/>
                  <a:gd name="T5" fmla="*/ 110 h 142"/>
                  <a:gd name="T6" fmla="*/ 19 w 79"/>
                  <a:gd name="T7" fmla="*/ 94 h 142"/>
                  <a:gd name="T8" fmla="*/ 39 w 79"/>
                  <a:gd name="T9" fmla="*/ 76 h 142"/>
                  <a:gd name="T10" fmla="*/ 46 w 79"/>
                  <a:gd name="T11" fmla="*/ 69 h 142"/>
                  <a:gd name="T12" fmla="*/ 78 w 79"/>
                  <a:gd name="T13" fmla="*/ 16 h 142"/>
                  <a:gd name="T14" fmla="*/ 78 w 79"/>
                  <a:gd name="T15" fmla="*/ 15 h 142"/>
                  <a:gd name="T16" fmla="*/ 78 w 79"/>
                  <a:gd name="T17" fmla="*/ 15 h 142"/>
                  <a:gd name="T18" fmla="*/ 78 w 79"/>
                  <a:gd name="T19" fmla="*/ 15 h 142"/>
                  <a:gd name="T20" fmla="*/ 78 w 79"/>
                  <a:gd name="T21" fmla="*/ 14 h 142"/>
                  <a:gd name="T22" fmla="*/ 78 w 79"/>
                  <a:gd name="T23" fmla="*/ 13 h 142"/>
                  <a:gd name="T24" fmla="*/ 78 w 79"/>
                  <a:gd name="T25" fmla="*/ 13 h 142"/>
                  <a:gd name="T26" fmla="*/ 78 w 79"/>
                  <a:gd name="T27" fmla="*/ 12 h 142"/>
                  <a:gd name="T28" fmla="*/ 78 w 79"/>
                  <a:gd name="T29" fmla="*/ 12 h 142"/>
                  <a:gd name="T30" fmla="*/ 78 w 79"/>
                  <a:gd name="T31" fmla="*/ 12 h 142"/>
                  <a:gd name="T32" fmla="*/ 78 w 79"/>
                  <a:gd name="T33" fmla="*/ 12 h 142"/>
                  <a:gd name="T34" fmla="*/ 78 w 79"/>
                  <a:gd name="T35" fmla="*/ 11 h 142"/>
                  <a:gd name="T36" fmla="*/ 78 w 79"/>
                  <a:gd name="T37" fmla="*/ 11 h 142"/>
                  <a:gd name="T38" fmla="*/ 78 w 79"/>
                  <a:gd name="T39" fmla="*/ 11 h 142"/>
                  <a:gd name="T40" fmla="*/ 78 w 79"/>
                  <a:gd name="T41" fmla="*/ 10 h 142"/>
                  <a:gd name="T42" fmla="*/ 78 w 79"/>
                  <a:gd name="T43" fmla="*/ 10 h 142"/>
                  <a:gd name="T44" fmla="*/ 78 w 79"/>
                  <a:gd name="T45" fmla="*/ 10 h 142"/>
                  <a:gd name="T46" fmla="*/ 78 w 79"/>
                  <a:gd name="T47" fmla="*/ 9 h 142"/>
                  <a:gd name="T48" fmla="*/ 78 w 79"/>
                  <a:gd name="T49" fmla="*/ 9 h 142"/>
                  <a:gd name="T50" fmla="*/ 78 w 79"/>
                  <a:gd name="T51" fmla="*/ 9 h 142"/>
                  <a:gd name="T52" fmla="*/ 78 w 79"/>
                  <a:gd name="T53" fmla="*/ 8 h 142"/>
                  <a:gd name="T54" fmla="*/ 78 w 79"/>
                  <a:gd name="T55" fmla="*/ 8 h 142"/>
                  <a:gd name="T56" fmla="*/ 78 w 79"/>
                  <a:gd name="T57" fmla="*/ 8 h 142"/>
                  <a:gd name="T58" fmla="*/ 79 w 79"/>
                  <a:gd name="T59" fmla="*/ 8 h 142"/>
                  <a:gd name="T60" fmla="*/ 79 w 79"/>
                  <a:gd name="T61" fmla="*/ 8 h 142"/>
                  <a:gd name="T62" fmla="*/ 79 w 79"/>
                  <a:gd name="T63" fmla="*/ 7 h 142"/>
                  <a:gd name="T64" fmla="*/ 79 w 79"/>
                  <a:gd name="T65" fmla="*/ 7 h 142"/>
                  <a:gd name="T66" fmla="*/ 79 w 79"/>
                  <a:gd name="T67" fmla="*/ 7 h 142"/>
                  <a:gd name="T68" fmla="*/ 79 w 79"/>
                  <a:gd name="T69" fmla="*/ 6 h 142"/>
                  <a:gd name="T70" fmla="*/ 79 w 79"/>
                  <a:gd name="T71" fmla="*/ 6 h 142"/>
                  <a:gd name="T72" fmla="*/ 79 w 79"/>
                  <a:gd name="T73" fmla="*/ 6 h 142"/>
                  <a:gd name="T74" fmla="*/ 79 w 79"/>
                  <a:gd name="T75" fmla="*/ 6 h 142"/>
                  <a:gd name="T76" fmla="*/ 79 w 79"/>
                  <a:gd name="T77" fmla="*/ 5 h 142"/>
                  <a:gd name="T78" fmla="*/ 79 w 79"/>
                  <a:gd name="T79" fmla="*/ 5 h 142"/>
                  <a:gd name="T80" fmla="*/ 79 w 79"/>
                  <a:gd name="T81" fmla="*/ 5 h 142"/>
                  <a:gd name="T82" fmla="*/ 79 w 79"/>
                  <a:gd name="T83" fmla="*/ 4 h 142"/>
                  <a:gd name="T84" fmla="*/ 79 w 79"/>
                  <a:gd name="T85" fmla="*/ 4 h 142"/>
                  <a:gd name="T86" fmla="*/ 79 w 79"/>
                  <a:gd name="T87" fmla="*/ 4 h 142"/>
                  <a:gd name="T88" fmla="*/ 79 w 79"/>
                  <a:gd name="T89" fmla="*/ 3 h 142"/>
                  <a:gd name="T90" fmla="*/ 79 w 79"/>
                  <a:gd name="T91" fmla="*/ 3 h 142"/>
                  <a:gd name="T92" fmla="*/ 79 w 79"/>
                  <a:gd name="T93" fmla="*/ 3 h 142"/>
                  <a:gd name="T94" fmla="*/ 79 w 79"/>
                  <a:gd name="T95" fmla="*/ 3 h 142"/>
                  <a:gd name="T96" fmla="*/ 79 w 79"/>
                  <a:gd name="T97" fmla="*/ 3 h 142"/>
                  <a:gd name="T98" fmla="*/ 79 w 79"/>
                  <a:gd name="T99" fmla="*/ 2 h 142"/>
                  <a:gd name="T100" fmla="*/ 79 w 79"/>
                  <a:gd name="T101" fmla="*/ 2 h 142"/>
                  <a:gd name="T102" fmla="*/ 79 w 79"/>
                  <a:gd name="T103" fmla="*/ 2 h 142"/>
                  <a:gd name="T104" fmla="*/ 79 w 79"/>
                  <a:gd name="T105" fmla="*/ 1 h 142"/>
                  <a:gd name="T106" fmla="*/ 79 w 79"/>
                  <a:gd name="T107" fmla="*/ 1 h 142"/>
                  <a:gd name="T108" fmla="*/ 79 w 79"/>
                  <a:gd name="T109" fmla="*/ 1 h 142"/>
                  <a:gd name="T110" fmla="*/ 79 w 79"/>
                  <a:gd name="T111" fmla="*/ 1 h 142"/>
                  <a:gd name="T112" fmla="*/ 79 w 79"/>
                  <a:gd name="T1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42">
                    <a:moveTo>
                      <a:pt x="32" y="69"/>
                    </a:moveTo>
                    <a:cubicBezTo>
                      <a:pt x="15" y="85"/>
                      <a:pt x="0" y="103"/>
                      <a:pt x="0" y="137"/>
                    </a:cubicBezTo>
                    <a:cubicBezTo>
                      <a:pt x="0" y="140"/>
                      <a:pt x="2" y="142"/>
                      <a:pt x="5" y="142"/>
                    </a:cubicBezTo>
                    <a:cubicBezTo>
                      <a:pt x="8" y="142"/>
                      <a:pt x="10" y="140"/>
                      <a:pt x="10" y="137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3" y="130"/>
                      <a:pt x="3" y="129"/>
                    </a:cubicBezTo>
                    <a:cubicBezTo>
                      <a:pt x="3" y="127"/>
                      <a:pt x="4" y="126"/>
                      <a:pt x="5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1"/>
                      <a:pt x="12" y="117"/>
                      <a:pt x="14" y="11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7" y="111"/>
                      <a:pt x="7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8" y="103"/>
                      <a:pt x="20" y="98"/>
                      <a:pt x="23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8" y="94"/>
                      <a:pt x="17" y="93"/>
                      <a:pt x="17" y="92"/>
                    </a:cubicBezTo>
                    <a:cubicBezTo>
                      <a:pt x="17" y="90"/>
                      <a:pt x="18" y="89"/>
                      <a:pt x="19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1" y="84"/>
                      <a:pt x="35" y="80"/>
                      <a:pt x="39" y="76"/>
                    </a:cubicBezTo>
                    <a:cubicBezTo>
                      <a:pt x="38" y="75"/>
                      <a:pt x="37" y="74"/>
                      <a:pt x="36" y="73"/>
                    </a:cubicBezTo>
                    <a:cubicBezTo>
                      <a:pt x="35" y="72"/>
                      <a:pt x="33" y="70"/>
                      <a:pt x="32" y="69"/>
                    </a:cubicBezTo>
                    <a:moveTo>
                      <a:pt x="78" y="16"/>
                    </a:moveTo>
                    <a:cubicBezTo>
                      <a:pt x="73" y="40"/>
                      <a:pt x="60" y="55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60" y="55"/>
                      <a:pt x="73" y="40"/>
                      <a:pt x="78" y="16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moveTo>
                      <a:pt x="78" y="13"/>
                    </a:moveTo>
                    <a:cubicBezTo>
                      <a:pt x="78" y="13"/>
                      <a:pt x="78" y="14"/>
                      <a:pt x="78" y="14"/>
                    </a:cubicBezTo>
                    <a:cubicBezTo>
                      <a:pt x="78" y="14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2"/>
                    </a:moveTo>
                    <a:cubicBezTo>
                      <a:pt x="78" y="12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0"/>
                    </a:moveTo>
                    <a:cubicBezTo>
                      <a:pt x="78" y="10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8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8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6"/>
                    </a:moveTo>
                    <a:cubicBezTo>
                      <a:pt x="79" y="6"/>
                      <a:pt x="79" y="7"/>
                      <a:pt x="79" y="7"/>
                    </a:cubicBezTo>
                    <a:cubicBezTo>
                      <a:pt x="79" y="7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3"/>
                    </a:moveTo>
                    <a:cubicBezTo>
                      <a:pt x="79" y="3"/>
                      <a:pt x="79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2"/>
                    </a:moveTo>
                    <a:cubicBezTo>
                      <a:pt x="79" y="2"/>
                      <a:pt x="79" y="3"/>
                      <a:pt x="79" y="3"/>
                    </a:cubicBezTo>
                    <a:cubicBezTo>
                      <a:pt x="79" y="3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1"/>
                    </a:moveTo>
                    <a:cubicBezTo>
                      <a:pt x="79" y="1"/>
                      <a:pt x="79" y="2"/>
                      <a:pt x="79" y="2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1" name="Freeform 1478"/>
              <p:cNvSpPr>
                <a:spLocks/>
              </p:cNvSpPr>
              <p:nvPr/>
            </p:nvSpPr>
            <p:spPr bwMode="auto">
              <a:xfrm>
                <a:off x="6274224" y="1219605"/>
                <a:ext cx="305622" cy="568751"/>
              </a:xfrm>
              <a:custGeom>
                <a:avLst/>
                <a:gdLst>
                  <a:gd name="T0" fmla="*/ 0 w 79"/>
                  <a:gd name="T1" fmla="*/ 5 h 147"/>
                  <a:gd name="T2" fmla="*/ 0 w 79"/>
                  <a:gd name="T3" fmla="*/ 5 h 147"/>
                  <a:gd name="T4" fmla="*/ 0 w 79"/>
                  <a:gd name="T5" fmla="*/ 5 h 147"/>
                  <a:gd name="T6" fmla="*/ 0 w 79"/>
                  <a:gd name="T7" fmla="*/ 6 h 147"/>
                  <a:gd name="T8" fmla="*/ 0 w 79"/>
                  <a:gd name="T9" fmla="*/ 6 h 147"/>
                  <a:gd name="T10" fmla="*/ 0 w 79"/>
                  <a:gd name="T11" fmla="*/ 6 h 147"/>
                  <a:gd name="T12" fmla="*/ 0 w 79"/>
                  <a:gd name="T13" fmla="*/ 6 h 147"/>
                  <a:gd name="T14" fmla="*/ 0 w 79"/>
                  <a:gd name="T15" fmla="*/ 6 h 147"/>
                  <a:gd name="T16" fmla="*/ 0 w 79"/>
                  <a:gd name="T17" fmla="*/ 7 h 147"/>
                  <a:gd name="T18" fmla="*/ 0 w 79"/>
                  <a:gd name="T19" fmla="*/ 7 h 147"/>
                  <a:gd name="T20" fmla="*/ 0 w 79"/>
                  <a:gd name="T21" fmla="*/ 7 h 147"/>
                  <a:gd name="T22" fmla="*/ 0 w 79"/>
                  <a:gd name="T23" fmla="*/ 7 h 147"/>
                  <a:gd name="T24" fmla="*/ 0 w 79"/>
                  <a:gd name="T25" fmla="*/ 8 h 147"/>
                  <a:gd name="T26" fmla="*/ 0 w 79"/>
                  <a:gd name="T27" fmla="*/ 8 h 147"/>
                  <a:gd name="T28" fmla="*/ 0 w 79"/>
                  <a:gd name="T29" fmla="*/ 8 h 147"/>
                  <a:gd name="T30" fmla="*/ 0 w 79"/>
                  <a:gd name="T31" fmla="*/ 8 h 147"/>
                  <a:gd name="T32" fmla="*/ 0 w 79"/>
                  <a:gd name="T33" fmla="*/ 8 h 147"/>
                  <a:gd name="T34" fmla="*/ 0 w 79"/>
                  <a:gd name="T35" fmla="*/ 9 h 147"/>
                  <a:gd name="T36" fmla="*/ 0 w 79"/>
                  <a:gd name="T37" fmla="*/ 9 h 147"/>
                  <a:gd name="T38" fmla="*/ 0 w 79"/>
                  <a:gd name="T39" fmla="*/ 9 h 147"/>
                  <a:gd name="T40" fmla="*/ 0 w 79"/>
                  <a:gd name="T41" fmla="*/ 9 h 147"/>
                  <a:gd name="T42" fmla="*/ 0 w 79"/>
                  <a:gd name="T43" fmla="*/ 9 h 147"/>
                  <a:gd name="T44" fmla="*/ 0 w 79"/>
                  <a:gd name="T45" fmla="*/ 10 h 147"/>
                  <a:gd name="T46" fmla="*/ 0 w 79"/>
                  <a:gd name="T47" fmla="*/ 10 h 147"/>
                  <a:gd name="T48" fmla="*/ 0 w 79"/>
                  <a:gd name="T49" fmla="*/ 10 h 147"/>
                  <a:gd name="T50" fmla="*/ 0 w 79"/>
                  <a:gd name="T51" fmla="*/ 11 h 147"/>
                  <a:gd name="T52" fmla="*/ 0 w 79"/>
                  <a:gd name="T53" fmla="*/ 11 h 147"/>
                  <a:gd name="T54" fmla="*/ 0 w 79"/>
                  <a:gd name="T55" fmla="*/ 11 h 147"/>
                  <a:gd name="T56" fmla="*/ 0 w 79"/>
                  <a:gd name="T57" fmla="*/ 11 h 147"/>
                  <a:gd name="T58" fmla="*/ 0 w 79"/>
                  <a:gd name="T59" fmla="*/ 11 h 147"/>
                  <a:gd name="T60" fmla="*/ 0 w 79"/>
                  <a:gd name="T61" fmla="*/ 12 h 147"/>
                  <a:gd name="T62" fmla="*/ 36 w 79"/>
                  <a:gd name="T63" fmla="*/ 78 h 147"/>
                  <a:gd name="T64" fmla="*/ 51 w 79"/>
                  <a:gd name="T65" fmla="*/ 94 h 147"/>
                  <a:gd name="T66" fmla="*/ 60 w 79"/>
                  <a:gd name="T67" fmla="*/ 97 h 147"/>
                  <a:gd name="T68" fmla="*/ 55 w 79"/>
                  <a:gd name="T69" fmla="*/ 99 h 147"/>
                  <a:gd name="T70" fmla="*/ 67 w 79"/>
                  <a:gd name="T71" fmla="*/ 113 h 147"/>
                  <a:gd name="T72" fmla="*/ 67 w 79"/>
                  <a:gd name="T73" fmla="*/ 118 h 147"/>
                  <a:gd name="T74" fmla="*/ 68 w 79"/>
                  <a:gd name="T75" fmla="*/ 131 h 147"/>
                  <a:gd name="T76" fmla="*/ 73 w 79"/>
                  <a:gd name="T77" fmla="*/ 134 h 147"/>
                  <a:gd name="T78" fmla="*/ 68 w 79"/>
                  <a:gd name="T79" fmla="*/ 136 h 147"/>
                  <a:gd name="T80" fmla="*/ 74 w 79"/>
                  <a:gd name="T81" fmla="*/ 147 h 147"/>
                  <a:gd name="T82" fmla="*/ 46 w 79"/>
                  <a:gd name="T83" fmla="*/ 74 h 147"/>
                  <a:gd name="T84" fmla="*/ 46 w 79"/>
                  <a:gd name="T85" fmla="*/ 74 h 147"/>
                  <a:gd name="T86" fmla="*/ 36 w 79"/>
                  <a:gd name="T87" fmla="*/ 69 h 147"/>
                  <a:gd name="T88" fmla="*/ 27 w 79"/>
                  <a:gd name="T89" fmla="*/ 53 h 147"/>
                  <a:gd name="T90" fmla="*/ 19 w 79"/>
                  <a:gd name="T91" fmla="*/ 51 h 147"/>
                  <a:gd name="T92" fmla="*/ 23 w 79"/>
                  <a:gd name="T93" fmla="*/ 48 h 147"/>
                  <a:gd name="T94" fmla="*/ 12 w 79"/>
                  <a:gd name="T95" fmla="*/ 35 h 147"/>
                  <a:gd name="T96" fmla="*/ 12 w 79"/>
                  <a:gd name="T97" fmla="*/ 30 h 147"/>
                  <a:gd name="T98" fmla="*/ 11 w 79"/>
                  <a:gd name="T99" fmla="*/ 16 h 147"/>
                  <a:gd name="T100" fmla="*/ 5 w 79"/>
                  <a:gd name="T101" fmla="*/ 14 h 147"/>
                  <a:gd name="T102" fmla="*/ 10 w 79"/>
                  <a:gd name="T103" fmla="*/ 11 h 147"/>
                  <a:gd name="T104" fmla="*/ 5 w 79"/>
                  <a:gd name="T10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147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1"/>
                      <a:pt x="17" y="58"/>
                      <a:pt x="32" y="74"/>
                    </a:cubicBezTo>
                    <a:cubicBezTo>
                      <a:pt x="33" y="75"/>
                      <a:pt x="35" y="77"/>
                      <a:pt x="36" y="78"/>
                    </a:cubicBezTo>
                    <a:cubicBezTo>
                      <a:pt x="37" y="79"/>
                      <a:pt x="38" y="80"/>
                      <a:pt x="39" y="81"/>
                    </a:cubicBezTo>
                    <a:cubicBezTo>
                      <a:pt x="43" y="85"/>
                      <a:pt x="47" y="89"/>
                      <a:pt x="51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9" y="94"/>
                      <a:pt x="60" y="95"/>
                      <a:pt x="60" y="97"/>
                    </a:cubicBezTo>
                    <a:cubicBezTo>
                      <a:pt x="60" y="98"/>
                      <a:pt x="59" y="99"/>
                      <a:pt x="57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8" y="103"/>
                      <a:pt x="61" y="108"/>
                      <a:pt x="63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5"/>
                    </a:cubicBezTo>
                    <a:cubicBezTo>
                      <a:pt x="69" y="116"/>
                      <a:pt x="68" y="118"/>
                      <a:pt x="67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22"/>
                      <a:pt x="67" y="126"/>
                      <a:pt x="6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31"/>
                      <a:pt x="73" y="132"/>
                      <a:pt x="73" y="134"/>
                    </a:cubicBezTo>
                    <a:cubicBezTo>
                      <a:pt x="73" y="135"/>
                      <a:pt x="72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9" y="138"/>
                      <a:pt x="69" y="140"/>
                      <a:pt x="69" y="142"/>
                    </a:cubicBezTo>
                    <a:cubicBezTo>
                      <a:pt x="69" y="145"/>
                      <a:pt x="71" y="147"/>
                      <a:pt x="74" y="147"/>
                    </a:cubicBezTo>
                    <a:cubicBezTo>
                      <a:pt x="77" y="147"/>
                      <a:pt x="79" y="145"/>
                      <a:pt x="79" y="142"/>
                    </a:cubicBezTo>
                    <a:cubicBezTo>
                      <a:pt x="79" y="108"/>
                      <a:pt x="63" y="90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2"/>
                      <a:pt x="35" y="71"/>
                      <a:pt x="36" y="69"/>
                    </a:cubicBezTo>
                    <a:cubicBezTo>
                      <a:pt x="37" y="68"/>
                      <a:pt x="38" y="67"/>
                      <a:pt x="39" y="66"/>
                    </a:cubicBezTo>
                    <a:cubicBezTo>
                      <a:pt x="35" y="62"/>
                      <a:pt x="31" y="58"/>
                      <a:pt x="27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3"/>
                      <a:pt x="19" y="52"/>
                      <a:pt x="19" y="51"/>
                    </a:cubicBezTo>
                    <a:cubicBezTo>
                      <a:pt x="19" y="49"/>
                      <a:pt x="20" y="48"/>
                      <a:pt x="21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4"/>
                      <a:pt x="18" y="40"/>
                      <a:pt x="16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9" y="34"/>
                      <a:pt x="9" y="32"/>
                    </a:cubicBezTo>
                    <a:cubicBezTo>
                      <a:pt x="9" y="31"/>
                      <a:pt x="10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2" y="26"/>
                      <a:pt x="11" y="21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5" y="15"/>
                      <a:pt x="5" y="14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2" name="Freeform 1479"/>
              <p:cNvSpPr>
                <a:spLocks/>
              </p:cNvSpPr>
              <p:nvPr/>
            </p:nvSpPr>
            <p:spPr bwMode="auto">
              <a:xfrm>
                <a:off x="6347770" y="1405920"/>
                <a:ext cx="138919" cy="19612"/>
              </a:xfrm>
              <a:custGeom>
                <a:avLst/>
                <a:gdLst>
                  <a:gd name="T0" fmla="*/ 36 w 36"/>
                  <a:gd name="T1" fmla="*/ 0 h 5"/>
                  <a:gd name="T2" fmla="*/ 4 w 36"/>
                  <a:gd name="T3" fmla="*/ 0 h 5"/>
                  <a:gd name="T4" fmla="*/ 2 w 36"/>
                  <a:gd name="T5" fmla="*/ 0 h 5"/>
                  <a:gd name="T6" fmla="*/ 0 w 36"/>
                  <a:gd name="T7" fmla="*/ 3 h 5"/>
                  <a:gd name="T8" fmla="*/ 2 w 36"/>
                  <a:gd name="T9" fmla="*/ 5 h 5"/>
                  <a:gd name="T10" fmla="*/ 8 w 36"/>
                  <a:gd name="T11" fmla="*/ 5 h 5"/>
                  <a:gd name="T12" fmla="*/ 32 w 36"/>
                  <a:gd name="T13" fmla="*/ 5 h 5"/>
                  <a:gd name="T14" fmla="*/ 36 w 3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4"/>
                      <a:pt x="35" y="2"/>
                      <a:pt x="3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3" name="Freeform 1480"/>
              <p:cNvSpPr>
                <a:spLocks/>
              </p:cNvSpPr>
              <p:nvPr/>
            </p:nvSpPr>
            <p:spPr bwMode="auto">
              <a:xfrm>
                <a:off x="6308546" y="1335643"/>
                <a:ext cx="217367" cy="19612"/>
              </a:xfrm>
              <a:custGeom>
                <a:avLst/>
                <a:gdLst>
                  <a:gd name="T0" fmla="*/ 56 w 56"/>
                  <a:gd name="T1" fmla="*/ 0 h 5"/>
                  <a:gd name="T2" fmla="*/ 5 w 56"/>
                  <a:gd name="T3" fmla="*/ 0 h 5"/>
                  <a:gd name="T4" fmla="*/ 3 w 56"/>
                  <a:gd name="T5" fmla="*/ 0 h 5"/>
                  <a:gd name="T6" fmla="*/ 0 w 56"/>
                  <a:gd name="T7" fmla="*/ 2 h 5"/>
                  <a:gd name="T8" fmla="*/ 3 w 56"/>
                  <a:gd name="T9" fmla="*/ 5 h 5"/>
                  <a:gd name="T10" fmla="*/ 7 w 56"/>
                  <a:gd name="T11" fmla="*/ 5 h 5"/>
                  <a:gd name="T12" fmla="*/ 54 w 56"/>
                  <a:gd name="T13" fmla="*/ 5 h 5"/>
                  <a:gd name="T14" fmla="*/ 56 w 5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">
                    <a:moveTo>
                      <a:pt x="5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5" y="2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4" name="Freeform 1481"/>
              <p:cNvSpPr>
                <a:spLocks/>
              </p:cNvSpPr>
              <p:nvPr/>
            </p:nvSpPr>
            <p:spPr bwMode="auto">
              <a:xfrm>
                <a:off x="6293836" y="1262098"/>
                <a:ext cx="243517" cy="19612"/>
              </a:xfrm>
              <a:custGeom>
                <a:avLst/>
                <a:gdLst>
                  <a:gd name="T0" fmla="*/ 63 w 63"/>
                  <a:gd name="T1" fmla="*/ 0 h 5"/>
                  <a:gd name="T2" fmla="*/ 5 w 63"/>
                  <a:gd name="T3" fmla="*/ 0 h 5"/>
                  <a:gd name="T4" fmla="*/ 3 w 63"/>
                  <a:gd name="T5" fmla="*/ 0 h 5"/>
                  <a:gd name="T6" fmla="*/ 0 w 63"/>
                  <a:gd name="T7" fmla="*/ 3 h 5"/>
                  <a:gd name="T8" fmla="*/ 3 w 63"/>
                  <a:gd name="T9" fmla="*/ 5 h 5"/>
                  <a:gd name="T10" fmla="*/ 6 w 63"/>
                  <a:gd name="T11" fmla="*/ 5 h 5"/>
                  <a:gd name="T12" fmla="*/ 63 w 63"/>
                  <a:gd name="T13" fmla="*/ 5 h 5"/>
                  <a:gd name="T14" fmla="*/ 63 w 6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6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5" name="Freeform 1482"/>
              <p:cNvSpPr>
                <a:spLocks/>
              </p:cNvSpPr>
              <p:nvPr/>
            </p:nvSpPr>
            <p:spPr bwMode="auto">
              <a:xfrm>
                <a:off x="6339598" y="1584063"/>
                <a:ext cx="166703" cy="19612"/>
              </a:xfrm>
              <a:custGeom>
                <a:avLst/>
                <a:gdLst>
                  <a:gd name="T0" fmla="*/ 40 w 43"/>
                  <a:gd name="T1" fmla="*/ 0 h 5"/>
                  <a:gd name="T2" fmla="*/ 34 w 43"/>
                  <a:gd name="T3" fmla="*/ 0 h 5"/>
                  <a:gd name="T4" fmla="*/ 10 w 43"/>
                  <a:gd name="T5" fmla="*/ 0 h 5"/>
                  <a:gd name="T6" fmla="*/ 2 w 43"/>
                  <a:gd name="T7" fmla="*/ 0 h 5"/>
                  <a:gd name="T8" fmla="*/ 0 w 43"/>
                  <a:gd name="T9" fmla="*/ 3 h 5"/>
                  <a:gd name="T10" fmla="*/ 2 w 43"/>
                  <a:gd name="T11" fmla="*/ 5 h 5"/>
                  <a:gd name="T12" fmla="*/ 6 w 43"/>
                  <a:gd name="T13" fmla="*/ 5 h 5"/>
                  <a:gd name="T14" fmla="*/ 38 w 43"/>
                  <a:gd name="T15" fmla="*/ 5 h 5"/>
                  <a:gd name="T16" fmla="*/ 40 w 43"/>
                  <a:gd name="T17" fmla="*/ 5 h 5"/>
                  <a:gd name="T18" fmla="*/ 43 w 43"/>
                  <a:gd name="T19" fmla="*/ 3 h 5"/>
                  <a:gd name="T20" fmla="*/ 40 w 4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">
                    <a:moveTo>
                      <a:pt x="40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5"/>
                      <a:pt x="43" y="4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6" name="Freeform 1483"/>
              <p:cNvSpPr>
                <a:spLocks/>
              </p:cNvSpPr>
              <p:nvPr/>
            </p:nvSpPr>
            <p:spPr bwMode="auto">
              <a:xfrm>
                <a:off x="6302007" y="1657608"/>
                <a:ext cx="238614" cy="19612"/>
              </a:xfrm>
              <a:custGeom>
                <a:avLst/>
                <a:gdLst>
                  <a:gd name="T0" fmla="*/ 60 w 62"/>
                  <a:gd name="T1" fmla="*/ 0 h 5"/>
                  <a:gd name="T2" fmla="*/ 56 w 62"/>
                  <a:gd name="T3" fmla="*/ 0 h 5"/>
                  <a:gd name="T4" fmla="*/ 9 w 62"/>
                  <a:gd name="T5" fmla="*/ 0 h 5"/>
                  <a:gd name="T6" fmla="*/ 2 w 62"/>
                  <a:gd name="T7" fmla="*/ 0 h 5"/>
                  <a:gd name="T8" fmla="*/ 0 w 62"/>
                  <a:gd name="T9" fmla="*/ 2 h 5"/>
                  <a:gd name="T10" fmla="*/ 2 w 62"/>
                  <a:gd name="T11" fmla="*/ 5 h 5"/>
                  <a:gd name="T12" fmla="*/ 7 w 62"/>
                  <a:gd name="T13" fmla="*/ 5 h 5"/>
                  <a:gd name="T14" fmla="*/ 58 w 62"/>
                  <a:gd name="T15" fmla="*/ 5 h 5"/>
                  <a:gd name="T16" fmla="*/ 60 w 62"/>
                  <a:gd name="T17" fmla="*/ 5 h 5"/>
                  <a:gd name="T18" fmla="*/ 62 w 62"/>
                  <a:gd name="T19" fmla="*/ 2 h 5"/>
                  <a:gd name="T20" fmla="*/ 60 w 6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5">
                    <a:moveTo>
                      <a:pt x="60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2" y="3"/>
                      <a:pt x="62" y="2"/>
                    </a:cubicBezTo>
                    <a:cubicBezTo>
                      <a:pt x="62" y="1"/>
                      <a:pt x="61" y="0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7" name="Freeform 1484"/>
              <p:cNvSpPr>
                <a:spLocks/>
              </p:cNvSpPr>
              <p:nvPr/>
            </p:nvSpPr>
            <p:spPr bwMode="auto">
              <a:xfrm>
                <a:off x="6285665" y="1726252"/>
                <a:ext cx="271301" cy="19612"/>
              </a:xfrm>
              <a:custGeom>
                <a:avLst/>
                <a:gdLst>
                  <a:gd name="T0" fmla="*/ 68 w 70"/>
                  <a:gd name="T1" fmla="*/ 0 h 5"/>
                  <a:gd name="T2" fmla="*/ 65 w 70"/>
                  <a:gd name="T3" fmla="*/ 0 h 5"/>
                  <a:gd name="T4" fmla="*/ 8 w 70"/>
                  <a:gd name="T5" fmla="*/ 0 h 5"/>
                  <a:gd name="T6" fmla="*/ 2 w 70"/>
                  <a:gd name="T7" fmla="*/ 0 h 5"/>
                  <a:gd name="T8" fmla="*/ 0 w 70"/>
                  <a:gd name="T9" fmla="*/ 3 h 5"/>
                  <a:gd name="T10" fmla="*/ 2 w 70"/>
                  <a:gd name="T11" fmla="*/ 5 h 5"/>
                  <a:gd name="T12" fmla="*/ 7 w 70"/>
                  <a:gd name="T13" fmla="*/ 5 h 5"/>
                  <a:gd name="T14" fmla="*/ 65 w 70"/>
                  <a:gd name="T15" fmla="*/ 5 h 5"/>
                  <a:gd name="T16" fmla="*/ 68 w 70"/>
                  <a:gd name="T17" fmla="*/ 5 h 5"/>
                  <a:gd name="T18" fmla="*/ 70 w 70"/>
                  <a:gd name="T19" fmla="*/ 3 h 5"/>
                  <a:gd name="T20" fmla="*/ 68 w 70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">
                    <a:moveTo>
                      <a:pt x="6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4"/>
                      <a:pt x="70" y="3"/>
                    </a:cubicBezTo>
                    <a:cubicBezTo>
                      <a:pt x="70" y="1"/>
                      <a:pt x="69" y="0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8" name="Freeform 1485"/>
              <p:cNvSpPr>
                <a:spLocks/>
              </p:cNvSpPr>
              <p:nvPr/>
            </p:nvSpPr>
            <p:spPr bwMode="auto">
              <a:xfrm>
                <a:off x="6398434" y="1219605"/>
                <a:ext cx="181412" cy="286010"/>
              </a:xfrm>
              <a:custGeom>
                <a:avLst/>
                <a:gdLst>
                  <a:gd name="T0" fmla="*/ 36 w 47"/>
                  <a:gd name="T1" fmla="*/ 11 h 74"/>
                  <a:gd name="T2" fmla="*/ 31 w 47"/>
                  <a:gd name="T3" fmla="*/ 35 h 74"/>
                  <a:gd name="T4" fmla="*/ 7 w 47"/>
                  <a:gd name="T5" fmla="*/ 66 h 74"/>
                  <a:gd name="T6" fmla="*/ 14 w 47"/>
                  <a:gd name="T7" fmla="*/ 74 h 74"/>
                  <a:gd name="T8" fmla="*/ 46 w 47"/>
                  <a:gd name="T9" fmla="*/ 21 h 74"/>
                  <a:gd name="T10" fmla="*/ 46 w 47"/>
                  <a:gd name="T11" fmla="*/ 20 h 74"/>
                  <a:gd name="T12" fmla="*/ 46 w 47"/>
                  <a:gd name="T13" fmla="*/ 20 h 74"/>
                  <a:gd name="T14" fmla="*/ 46 w 47"/>
                  <a:gd name="T15" fmla="*/ 20 h 74"/>
                  <a:gd name="T16" fmla="*/ 46 w 47"/>
                  <a:gd name="T17" fmla="*/ 19 h 74"/>
                  <a:gd name="T18" fmla="*/ 46 w 47"/>
                  <a:gd name="T19" fmla="*/ 18 h 74"/>
                  <a:gd name="T20" fmla="*/ 46 w 47"/>
                  <a:gd name="T21" fmla="*/ 18 h 74"/>
                  <a:gd name="T22" fmla="*/ 46 w 47"/>
                  <a:gd name="T23" fmla="*/ 17 h 74"/>
                  <a:gd name="T24" fmla="*/ 46 w 47"/>
                  <a:gd name="T25" fmla="*/ 17 h 74"/>
                  <a:gd name="T26" fmla="*/ 46 w 47"/>
                  <a:gd name="T27" fmla="*/ 17 h 74"/>
                  <a:gd name="T28" fmla="*/ 46 w 47"/>
                  <a:gd name="T29" fmla="*/ 16 h 74"/>
                  <a:gd name="T30" fmla="*/ 46 w 47"/>
                  <a:gd name="T31" fmla="*/ 16 h 74"/>
                  <a:gd name="T32" fmla="*/ 46 w 47"/>
                  <a:gd name="T33" fmla="*/ 16 h 74"/>
                  <a:gd name="T34" fmla="*/ 46 w 47"/>
                  <a:gd name="T35" fmla="*/ 15 h 74"/>
                  <a:gd name="T36" fmla="*/ 46 w 47"/>
                  <a:gd name="T37" fmla="*/ 15 h 74"/>
                  <a:gd name="T38" fmla="*/ 46 w 47"/>
                  <a:gd name="T39" fmla="*/ 14 h 74"/>
                  <a:gd name="T40" fmla="*/ 46 w 47"/>
                  <a:gd name="T41" fmla="*/ 14 h 74"/>
                  <a:gd name="T42" fmla="*/ 46 w 47"/>
                  <a:gd name="T43" fmla="*/ 14 h 74"/>
                  <a:gd name="T44" fmla="*/ 46 w 47"/>
                  <a:gd name="T45" fmla="*/ 14 h 74"/>
                  <a:gd name="T46" fmla="*/ 46 w 47"/>
                  <a:gd name="T47" fmla="*/ 13 h 74"/>
                  <a:gd name="T48" fmla="*/ 46 w 47"/>
                  <a:gd name="T49" fmla="*/ 13 h 74"/>
                  <a:gd name="T50" fmla="*/ 47 w 47"/>
                  <a:gd name="T51" fmla="*/ 13 h 74"/>
                  <a:gd name="T52" fmla="*/ 47 w 47"/>
                  <a:gd name="T53" fmla="*/ 12 h 74"/>
                  <a:gd name="T54" fmla="*/ 47 w 47"/>
                  <a:gd name="T55" fmla="*/ 12 h 74"/>
                  <a:gd name="T56" fmla="*/ 47 w 47"/>
                  <a:gd name="T57" fmla="*/ 12 h 74"/>
                  <a:gd name="T58" fmla="*/ 47 w 47"/>
                  <a:gd name="T59" fmla="*/ 11 h 74"/>
                  <a:gd name="T60" fmla="*/ 47 w 47"/>
                  <a:gd name="T61" fmla="*/ 11 h 74"/>
                  <a:gd name="T62" fmla="*/ 47 w 47"/>
                  <a:gd name="T63" fmla="*/ 11 h 74"/>
                  <a:gd name="T64" fmla="*/ 47 w 47"/>
                  <a:gd name="T65" fmla="*/ 10 h 74"/>
                  <a:gd name="T66" fmla="*/ 47 w 47"/>
                  <a:gd name="T67" fmla="*/ 10 h 74"/>
                  <a:gd name="T68" fmla="*/ 47 w 47"/>
                  <a:gd name="T69" fmla="*/ 10 h 74"/>
                  <a:gd name="T70" fmla="*/ 47 w 47"/>
                  <a:gd name="T71" fmla="*/ 10 h 74"/>
                  <a:gd name="T72" fmla="*/ 47 w 47"/>
                  <a:gd name="T73" fmla="*/ 9 h 74"/>
                  <a:gd name="T74" fmla="*/ 47 w 47"/>
                  <a:gd name="T75" fmla="*/ 9 h 74"/>
                  <a:gd name="T76" fmla="*/ 47 w 47"/>
                  <a:gd name="T77" fmla="*/ 9 h 74"/>
                  <a:gd name="T78" fmla="*/ 47 w 47"/>
                  <a:gd name="T79" fmla="*/ 8 h 74"/>
                  <a:gd name="T80" fmla="*/ 47 w 47"/>
                  <a:gd name="T81" fmla="*/ 8 h 74"/>
                  <a:gd name="T82" fmla="*/ 47 w 47"/>
                  <a:gd name="T83" fmla="*/ 8 h 74"/>
                  <a:gd name="T84" fmla="*/ 47 w 47"/>
                  <a:gd name="T85" fmla="*/ 7 h 74"/>
                  <a:gd name="T86" fmla="*/ 47 w 47"/>
                  <a:gd name="T87" fmla="*/ 7 h 74"/>
                  <a:gd name="T88" fmla="*/ 47 w 47"/>
                  <a:gd name="T89" fmla="*/ 7 h 74"/>
                  <a:gd name="T90" fmla="*/ 47 w 47"/>
                  <a:gd name="T91" fmla="*/ 6 h 74"/>
                  <a:gd name="T92" fmla="*/ 47 w 47"/>
                  <a:gd name="T93" fmla="*/ 6 h 74"/>
                  <a:gd name="T94" fmla="*/ 47 w 47"/>
                  <a:gd name="T95" fmla="*/ 6 h 74"/>
                  <a:gd name="T96" fmla="*/ 47 w 47"/>
                  <a:gd name="T97" fmla="*/ 6 h 74"/>
                  <a:gd name="T98" fmla="*/ 47 w 47"/>
                  <a:gd name="T99" fmla="*/ 5 h 74"/>
                  <a:gd name="T100" fmla="*/ 47 w 47"/>
                  <a:gd name="T10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74">
                    <a:moveTo>
                      <a:pt x="42" y="0"/>
                    </a:moveTo>
                    <a:cubicBezTo>
                      <a:pt x="39" y="0"/>
                      <a:pt x="37" y="2"/>
                      <a:pt x="37" y="5"/>
                    </a:cubicBezTo>
                    <a:cubicBezTo>
                      <a:pt x="37" y="7"/>
                      <a:pt x="37" y="9"/>
                      <a:pt x="36" y="11"/>
                    </a:cubicBezTo>
                    <a:cubicBezTo>
                      <a:pt x="36" y="13"/>
                      <a:pt x="36" y="15"/>
                      <a:pt x="36" y="16"/>
                    </a:cubicBezTo>
                    <a:cubicBezTo>
                      <a:pt x="35" y="21"/>
                      <a:pt x="34" y="26"/>
                      <a:pt x="33" y="30"/>
                    </a:cubicBezTo>
                    <a:cubicBezTo>
                      <a:pt x="32" y="32"/>
                      <a:pt x="31" y="33"/>
                      <a:pt x="31" y="35"/>
                    </a:cubicBezTo>
                    <a:cubicBezTo>
                      <a:pt x="29" y="40"/>
                      <a:pt x="26" y="44"/>
                      <a:pt x="23" y="48"/>
                    </a:cubicBezTo>
                    <a:cubicBezTo>
                      <a:pt x="22" y="50"/>
                      <a:pt x="20" y="52"/>
                      <a:pt x="19" y="53"/>
                    </a:cubicBezTo>
                    <a:cubicBezTo>
                      <a:pt x="15" y="58"/>
                      <a:pt x="11" y="62"/>
                      <a:pt x="7" y="66"/>
                    </a:cubicBezTo>
                    <a:cubicBezTo>
                      <a:pt x="6" y="67"/>
                      <a:pt x="5" y="68"/>
                      <a:pt x="4" y="69"/>
                    </a:cubicBezTo>
                    <a:cubicBezTo>
                      <a:pt x="3" y="71"/>
                      <a:pt x="1" y="72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28" y="60"/>
                      <a:pt x="41" y="45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sp>
          <p:nvSpPr>
            <p:cNvPr id="15" name="Freeform 14"/>
            <p:cNvSpPr/>
            <p:nvPr/>
          </p:nvSpPr>
          <p:spPr bwMode="auto">
            <a:xfrm>
              <a:off x="3132953" y="-15560"/>
              <a:ext cx="1530032" cy="1370042"/>
            </a:xfrm>
            <a:custGeom>
              <a:avLst/>
              <a:gdLst>
                <a:gd name="connsiteX0" fmla="*/ 301732 w 1530032"/>
                <a:gd name="connsiteY0" fmla="*/ 0 h 1370042"/>
                <a:gd name="connsiteX1" fmla="*/ 1228301 w 1530032"/>
                <a:gd name="connsiteY1" fmla="*/ 0 h 1370042"/>
                <a:gd name="connsiteX2" fmla="*/ 1305964 w 1530032"/>
                <a:gd name="connsiteY2" fmla="*/ 64078 h 1370042"/>
                <a:gd name="connsiteX3" fmla="*/ 1530032 w 1530032"/>
                <a:gd name="connsiteY3" fmla="*/ 605026 h 1370042"/>
                <a:gd name="connsiteX4" fmla="*/ 765016 w 1530032"/>
                <a:gd name="connsiteY4" fmla="*/ 1370042 h 1370042"/>
                <a:gd name="connsiteX5" fmla="*/ 0 w 1530032"/>
                <a:gd name="connsiteY5" fmla="*/ 605026 h 1370042"/>
                <a:gd name="connsiteX6" fmla="*/ 224068 w 1530032"/>
                <a:gd name="connsiteY6" fmla="*/ 64078 h 13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032" h="1370042">
                  <a:moveTo>
                    <a:pt x="301732" y="0"/>
                  </a:moveTo>
                  <a:lnTo>
                    <a:pt x="1228301" y="0"/>
                  </a:lnTo>
                  <a:lnTo>
                    <a:pt x="1305964" y="64078"/>
                  </a:lnTo>
                  <a:cubicBezTo>
                    <a:pt x="1444405" y="202519"/>
                    <a:pt x="1530032" y="393773"/>
                    <a:pt x="1530032" y="605026"/>
                  </a:cubicBezTo>
                  <a:cubicBezTo>
                    <a:pt x="1530032" y="1027533"/>
                    <a:pt x="1187523" y="1370042"/>
                    <a:pt x="765016" y="1370042"/>
                  </a:cubicBezTo>
                  <a:cubicBezTo>
                    <a:pt x="342509" y="1370042"/>
                    <a:pt x="0" y="1027533"/>
                    <a:pt x="0" y="605026"/>
                  </a:cubicBezTo>
                  <a:cubicBezTo>
                    <a:pt x="0" y="393773"/>
                    <a:pt x="85627" y="202519"/>
                    <a:pt x="224068" y="64078"/>
                  </a:cubicBezTo>
                  <a:close/>
                </a:path>
              </a:pathLst>
            </a:cu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121920" tIns="60960" rIns="121920" bIns="6096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2">
              <a:alphaModFix amt="90000"/>
            </a:blip>
            <a:stretch>
              <a:fillRect/>
            </a:stretch>
          </p:blipFill>
          <p:spPr>
            <a:xfrm>
              <a:off x="3589432" y="114991"/>
              <a:ext cx="632770" cy="994352"/>
            </a:xfrm>
            <a:prstGeom prst="rect">
              <a:avLst/>
            </a:prstGeom>
          </p:spPr>
        </p:pic>
      </p:grpSp>
      <p:sp>
        <p:nvSpPr>
          <p:cNvPr id="7" name="Rectangle 6"/>
          <p:cNvSpPr/>
          <p:nvPr userDrawn="1"/>
        </p:nvSpPr>
        <p:spPr bwMode="auto">
          <a:xfrm>
            <a:off x="-15433" y="0"/>
            <a:ext cx="12207433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578CC6B-AEB1-4833-928C-B4B25C74F0CF}" type="datetimeFigureOut">
              <a:rPr lang="en-GB" smtClean="0">
                <a:solidFill>
                  <a:srgbClr val="000000"/>
                </a:solidFill>
              </a:rPr>
              <a:pPr/>
              <a:t>19/03/2019</a:t>
            </a:fld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21CD7E3-E3F1-4C89-AEAA-C6FF211D79F8}" type="slidenum">
              <a:rPr lang="en-GB" smtClean="0">
                <a:solidFill>
                  <a:srgbClr val="000000"/>
                </a:solidFill>
              </a:rPr>
              <a:pPr/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6555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7072" y="500424"/>
            <a:ext cx="11421373" cy="91440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7072" y="1583480"/>
            <a:ext cx="11421373" cy="4480560"/>
          </a:xfrm>
        </p:spPr>
        <p:txBody>
          <a:bodyPr/>
          <a:lstStyle>
            <a:lvl2pPr marL="627063" indent="-285750">
              <a:defRPr lang="en-US" sz="18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031875" indent="-285750">
              <a:defRPr lang="en-US" sz="16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68425" indent="-285750">
              <a:defRPr lang="en-US" sz="1400" kern="1200" dirty="0" smtClean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712913" indent="-285750">
              <a:defRPr lang="en-US" sz="14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marL="569913" lvl="1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Second level</a:t>
            </a:r>
          </a:p>
          <a:p>
            <a:pPr marL="974725" lvl="2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dirty="0"/>
              <a:t>Third level</a:t>
            </a:r>
          </a:p>
          <a:p>
            <a:pPr marL="1311275" lvl="3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−"/>
              <a:tabLst/>
            </a:pPr>
            <a:r>
              <a:rPr lang="en-US" dirty="0"/>
              <a:t>Fourth level</a:t>
            </a:r>
          </a:p>
          <a:p>
            <a:pPr marL="1655763" lvl="4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pPr>
            <a:r>
              <a:rPr lang="en-US" dirty="0"/>
              <a:t>Fifth level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B6E51274-F8D5-4C0F-B705-C2E53E2B5D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7072" y="6526355"/>
            <a:ext cx="9144000" cy="153888"/>
          </a:xfrm>
        </p:spPr>
        <p:txBody>
          <a:bodyPr anchor="b">
            <a:spAutoFit/>
          </a:bodyPr>
          <a:lstStyle>
            <a:lvl1pPr marL="0" indent="0">
              <a:spcBef>
                <a:spcPts val="400"/>
              </a:spcBef>
              <a:buNone/>
              <a:defRPr sz="1000"/>
            </a:lvl1pPr>
          </a:lstStyle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78690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>
        <p15:guide id="1" orient="horz" pos="4166">
          <p15:clr>
            <a:srgbClr val="FBAE40"/>
          </p15:clr>
        </p15:guide>
        <p15:guide id="2" pos="259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Content Placeholder 7">
            <a:extLst>
              <a:ext uri="{FF2B5EF4-FFF2-40B4-BE49-F238E27FC236}">
                <a16:creationId xmlns:a16="http://schemas.microsoft.com/office/drawing/2014/main" id="{D0B38B3C-314F-4AE4-B1D7-FF21C168845A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437072" y="6541745"/>
            <a:ext cx="9019117" cy="138499"/>
          </a:xfrm>
        </p:spPr>
        <p:txBody>
          <a:bodyPr anchor="b">
            <a:spAutoFit/>
          </a:bodyPr>
          <a:lstStyle>
            <a:lvl1pPr marL="0" indent="0">
              <a:buNone/>
              <a:defRPr lang="en-US" sz="1000" kern="1200" dirty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400"/>
              </a:spcBef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34359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7072" y="500424"/>
            <a:ext cx="11421373" cy="91440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7072" y="1583480"/>
            <a:ext cx="11421373" cy="4480560"/>
          </a:xfrm>
        </p:spPr>
        <p:txBody>
          <a:bodyPr/>
          <a:lstStyle>
            <a:lvl2pPr marL="627063" indent="-285750">
              <a:defRPr lang="en-US" sz="18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031875" indent="-285750">
              <a:defRPr lang="en-US" sz="16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68425" indent="-285750">
              <a:defRPr lang="en-US" sz="1400" kern="1200" dirty="0" smtClean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712913" indent="-285750">
              <a:defRPr lang="en-US" sz="14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marL="569913" lvl="1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Second level</a:t>
            </a:r>
          </a:p>
          <a:p>
            <a:pPr marL="974725" lvl="2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dirty="0"/>
              <a:t>Third level</a:t>
            </a:r>
          </a:p>
          <a:p>
            <a:pPr marL="1311275" lvl="3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−"/>
              <a:tabLst/>
            </a:pPr>
            <a:r>
              <a:rPr lang="en-US" dirty="0"/>
              <a:t>Fourth level</a:t>
            </a:r>
          </a:p>
          <a:p>
            <a:pPr marL="1655763" lvl="4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pPr>
            <a:r>
              <a:rPr lang="en-US" dirty="0"/>
              <a:t>Fifth level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B6E51274-F8D5-4C0F-B705-C2E53E2B5D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7072" y="6526355"/>
            <a:ext cx="9144000" cy="153888"/>
          </a:xfrm>
        </p:spPr>
        <p:txBody>
          <a:bodyPr anchor="b">
            <a:spAutoFit/>
          </a:bodyPr>
          <a:lstStyle>
            <a:lvl1pPr marL="0" indent="0">
              <a:spcBef>
                <a:spcPts val="400"/>
              </a:spcBef>
              <a:buNone/>
              <a:defRPr sz="1000"/>
            </a:lvl1pPr>
          </a:lstStyle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81525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>
        <p15:guide id="1" orient="horz" pos="4166">
          <p15:clr>
            <a:srgbClr val="FBAE40"/>
          </p15:clr>
        </p15:guide>
        <p15:guide id="2" pos="259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7072" y="500424"/>
            <a:ext cx="11421373" cy="914400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7072" y="1583480"/>
            <a:ext cx="11421373" cy="4480560"/>
          </a:xfrm>
        </p:spPr>
        <p:txBody>
          <a:bodyPr/>
          <a:lstStyle>
            <a:lvl2pPr marL="627063" indent="-285750">
              <a:defRPr lang="en-US" sz="18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031875" indent="-285750">
              <a:defRPr lang="en-US" sz="16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68425" indent="-285750">
              <a:defRPr lang="en-US" sz="1400" kern="1200" dirty="0" smtClean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712913" indent="-285750">
              <a:defRPr lang="en-US" sz="14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marL="569913" lvl="1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Second level</a:t>
            </a:r>
          </a:p>
          <a:p>
            <a:pPr marL="974725" lvl="2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dirty="0"/>
              <a:t>Third level</a:t>
            </a:r>
          </a:p>
          <a:p>
            <a:pPr marL="1311275" lvl="3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−"/>
              <a:tabLst/>
            </a:pPr>
            <a:r>
              <a:rPr lang="en-US" dirty="0"/>
              <a:t>Fourth level</a:t>
            </a:r>
          </a:p>
          <a:p>
            <a:pPr marL="1655763" lvl="4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pPr>
            <a:r>
              <a:rPr lang="en-US" dirty="0"/>
              <a:t>Fifth level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B6E51274-F8D5-4C0F-B705-C2E53E2B5D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7072" y="6526355"/>
            <a:ext cx="9144000" cy="153888"/>
          </a:xfrm>
        </p:spPr>
        <p:txBody>
          <a:bodyPr anchor="b">
            <a:spAutoFit/>
          </a:bodyPr>
          <a:lstStyle>
            <a:lvl1pPr marL="0" indent="0">
              <a:spcBef>
                <a:spcPts val="400"/>
              </a:spcBef>
              <a:buNone/>
              <a:defRPr sz="1000"/>
            </a:lvl1pPr>
          </a:lstStyle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11009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7072" y="500424"/>
            <a:ext cx="11421373" cy="914400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7072" y="1583480"/>
            <a:ext cx="11421373" cy="4480560"/>
          </a:xfrm>
        </p:spPr>
        <p:txBody>
          <a:bodyPr/>
          <a:lstStyle>
            <a:lvl2pPr marL="627063" indent="-285750">
              <a:defRPr lang="en-US" sz="18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031875" indent="-285750">
              <a:defRPr lang="en-US" sz="16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68425" indent="-285750">
              <a:defRPr lang="en-US" sz="1400" kern="1200" dirty="0" smtClean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712913" indent="-285750">
              <a:defRPr lang="en-US" sz="14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marL="569913" lvl="1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Second level</a:t>
            </a:r>
          </a:p>
          <a:p>
            <a:pPr marL="974725" lvl="2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dirty="0"/>
              <a:t>Third level</a:t>
            </a:r>
          </a:p>
          <a:p>
            <a:pPr marL="1311275" lvl="3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−"/>
              <a:tabLst/>
            </a:pPr>
            <a:r>
              <a:rPr lang="en-US" dirty="0"/>
              <a:t>Fourth level</a:t>
            </a:r>
          </a:p>
          <a:p>
            <a:pPr marL="1655763" lvl="4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pPr>
            <a:r>
              <a:rPr lang="en-US" dirty="0"/>
              <a:t>Fifth level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B6E51274-F8D5-4C0F-B705-C2E53E2B5D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7072" y="6526355"/>
            <a:ext cx="9144000" cy="153888"/>
          </a:xfrm>
        </p:spPr>
        <p:txBody>
          <a:bodyPr anchor="b">
            <a:spAutoFit/>
          </a:bodyPr>
          <a:lstStyle>
            <a:lvl1pPr marL="0" indent="0">
              <a:spcBef>
                <a:spcPts val="400"/>
              </a:spcBef>
              <a:buNone/>
              <a:defRPr sz="1000"/>
            </a:lvl1pPr>
          </a:lstStyle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50722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7072" y="500424"/>
            <a:ext cx="11421373" cy="914400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7072" y="1583480"/>
            <a:ext cx="11421373" cy="4480560"/>
          </a:xfrm>
        </p:spPr>
        <p:txBody>
          <a:bodyPr/>
          <a:lstStyle>
            <a:lvl2pPr marL="627063" indent="-285750">
              <a:defRPr lang="en-US" sz="18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031875" indent="-285750">
              <a:defRPr lang="en-US" sz="16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68425" indent="-285750">
              <a:defRPr lang="en-US" sz="1400" kern="1200" dirty="0" smtClean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712913" indent="-285750">
              <a:defRPr lang="en-US" sz="14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marL="569913" lvl="1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Second level</a:t>
            </a:r>
          </a:p>
          <a:p>
            <a:pPr marL="974725" lvl="2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dirty="0"/>
              <a:t>Third level</a:t>
            </a:r>
          </a:p>
          <a:p>
            <a:pPr marL="1311275" lvl="3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−"/>
              <a:tabLst/>
            </a:pPr>
            <a:r>
              <a:rPr lang="en-US" dirty="0"/>
              <a:t>Fourth level</a:t>
            </a:r>
          </a:p>
          <a:p>
            <a:pPr marL="1655763" lvl="4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pPr>
            <a:r>
              <a:rPr lang="en-US" dirty="0"/>
              <a:t>Fifth level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B6E51274-F8D5-4C0F-B705-C2E53E2B5D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7072" y="6526355"/>
            <a:ext cx="9144000" cy="153888"/>
          </a:xfrm>
        </p:spPr>
        <p:txBody>
          <a:bodyPr anchor="b">
            <a:spAutoFit/>
          </a:bodyPr>
          <a:lstStyle>
            <a:lvl1pPr marL="0" indent="0">
              <a:spcBef>
                <a:spcPts val="400"/>
              </a:spcBef>
              <a:buNone/>
              <a:defRPr sz="1000"/>
            </a:lvl1pPr>
          </a:lstStyle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12981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7072" y="500424"/>
            <a:ext cx="11421373" cy="914400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7072" y="1583480"/>
            <a:ext cx="11421373" cy="4480560"/>
          </a:xfrm>
        </p:spPr>
        <p:txBody>
          <a:bodyPr/>
          <a:lstStyle>
            <a:lvl2pPr marL="627063" indent="-285750">
              <a:defRPr lang="en-US" sz="18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031875" indent="-285750">
              <a:defRPr lang="en-US" sz="16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68425" indent="-285750">
              <a:defRPr lang="en-US" sz="1400" kern="1200" dirty="0" smtClean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712913" indent="-285750">
              <a:defRPr lang="en-US" sz="14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marL="569913" lvl="1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Second level</a:t>
            </a:r>
          </a:p>
          <a:p>
            <a:pPr marL="974725" lvl="2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dirty="0"/>
              <a:t>Third level</a:t>
            </a:r>
          </a:p>
          <a:p>
            <a:pPr marL="1311275" lvl="3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−"/>
              <a:tabLst/>
            </a:pPr>
            <a:r>
              <a:rPr lang="en-US" dirty="0"/>
              <a:t>Fourth level</a:t>
            </a:r>
          </a:p>
          <a:p>
            <a:pPr marL="1655763" lvl="4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pPr>
            <a:r>
              <a:rPr lang="en-US" dirty="0"/>
              <a:t>Fifth level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B6E51274-F8D5-4C0F-B705-C2E53E2B5D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7072" y="6526355"/>
            <a:ext cx="9144000" cy="153888"/>
          </a:xfrm>
        </p:spPr>
        <p:txBody>
          <a:bodyPr anchor="b">
            <a:spAutoFit/>
          </a:bodyPr>
          <a:lstStyle>
            <a:lvl1pPr marL="0" indent="0">
              <a:spcBef>
                <a:spcPts val="400"/>
              </a:spcBef>
              <a:buNone/>
              <a:defRPr sz="1000"/>
            </a:lvl1pPr>
          </a:lstStyle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59153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olding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4"/>
          <a:stretch/>
        </p:blipFill>
        <p:spPr>
          <a:xfrm>
            <a:off x="-15434" y="0"/>
            <a:ext cx="12207435" cy="6858000"/>
          </a:xfrm>
          <a:prstGeom prst="rect">
            <a:avLst/>
          </a:prstGeom>
        </p:spPr>
      </p:pic>
      <p:sp>
        <p:nvSpPr>
          <p:cNvPr id="5" name="Rectangle 4"/>
          <p:cNvSpPr/>
          <p:nvPr userDrawn="1"/>
        </p:nvSpPr>
        <p:spPr bwMode="auto">
          <a:xfrm>
            <a:off x="-17097" y="0"/>
            <a:ext cx="12207433" cy="6858000"/>
          </a:xfrm>
          <a:prstGeom prst="rect">
            <a:avLst/>
          </a:prstGeom>
          <a:solidFill>
            <a:srgbClr val="FFFFFF">
              <a:alpha val="89804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7" name="Rectangle 2506"/>
          <p:cNvSpPr/>
          <p:nvPr userDrawn="1"/>
        </p:nvSpPr>
        <p:spPr>
          <a:xfrm>
            <a:off x="473712" y="113533"/>
            <a:ext cx="3628389" cy="424947"/>
          </a:xfrm>
          <a:prstGeom prst="rect">
            <a:avLst/>
          </a:prstGeom>
        </p:spPr>
        <p:txBody>
          <a:bodyPr wrap="square" lIns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1333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</a:rPr>
              <a:t> IGCS 2016 Industry Satellite Symposium </a:t>
            </a:r>
            <a:endParaRPr lang="en-GB" sz="1333" i="1" dirty="0">
              <a:solidFill>
                <a:srgbClr val="000000"/>
              </a:solidFill>
              <a:latin typeface="Imago" pitchFamily="2" charset="0"/>
              <a:ea typeface="MS PGothic" pitchFamily="34" charset="-128"/>
            </a:endParaRPr>
          </a:p>
        </p:txBody>
      </p:sp>
      <p:sp>
        <p:nvSpPr>
          <p:cNvPr id="2307" name="Line 665"/>
          <p:cNvSpPr>
            <a:spLocks noChangeShapeType="1"/>
          </p:cNvSpPr>
          <p:nvPr userDrawn="1"/>
        </p:nvSpPr>
        <p:spPr bwMode="auto">
          <a:xfrm>
            <a:off x="58850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8" name="Line 666"/>
          <p:cNvSpPr>
            <a:spLocks noChangeShapeType="1"/>
          </p:cNvSpPr>
          <p:nvPr userDrawn="1"/>
        </p:nvSpPr>
        <p:spPr bwMode="auto">
          <a:xfrm>
            <a:off x="58850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9" name="Freeform 667"/>
          <p:cNvSpPr>
            <a:spLocks/>
          </p:cNvSpPr>
          <p:nvPr userDrawn="1"/>
        </p:nvSpPr>
        <p:spPr bwMode="auto">
          <a:xfrm>
            <a:off x="5881680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0" name="Freeform 668"/>
          <p:cNvSpPr>
            <a:spLocks/>
          </p:cNvSpPr>
          <p:nvPr userDrawn="1"/>
        </p:nvSpPr>
        <p:spPr bwMode="auto">
          <a:xfrm>
            <a:off x="5881680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1" name="Line 669"/>
          <p:cNvSpPr>
            <a:spLocks noChangeShapeType="1"/>
          </p:cNvSpPr>
          <p:nvPr userDrawn="1"/>
        </p:nvSpPr>
        <p:spPr bwMode="auto">
          <a:xfrm>
            <a:off x="59398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2" name="Line 670"/>
          <p:cNvSpPr>
            <a:spLocks noChangeShapeType="1"/>
          </p:cNvSpPr>
          <p:nvPr userDrawn="1"/>
        </p:nvSpPr>
        <p:spPr bwMode="auto">
          <a:xfrm>
            <a:off x="59398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3" name="Freeform 671"/>
          <p:cNvSpPr>
            <a:spLocks/>
          </p:cNvSpPr>
          <p:nvPr userDrawn="1"/>
        </p:nvSpPr>
        <p:spPr bwMode="auto">
          <a:xfrm>
            <a:off x="59365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4" name="Freeform 672"/>
          <p:cNvSpPr>
            <a:spLocks/>
          </p:cNvSpPr>
          <p:nvPr userDrawn="1"/>
        </p:nvSpPr>
        <p:spPr bwMode="auto">
          <a:xfrm>
            <a:off x="59365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5" name="Line 673"/>
          <p:cNvSpPr>
            <a:spLocks noChangeShapeType="1"/>
          </p:cNvSpPr>
          <p:nvPr userDrawn="1"/>
        </p:nvSpPr>
        <p:spPr bwMode="auto">
          <a:xfrm>
            <a:off x="59963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6" name="Line 674"/>
          <p:cNvSpPr>
            <a:spLocks noChangeShapeType="1"/>
          </p:cNvSpPr>
          <p:nvPr userDrawn="1"/>
        </p:nvSpPr>
        <p:spPr bwMode="auto">
          <a:xfrm>
            <a:off x="59963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7" name="Freeform 675"/>
          <p:cNvSpPr>
            <a:spLocks/>
          </p:cNvSpPr>
          <p:nvPr userDrawn="1"/>
        </p:nvSpPr>
        <p:spPr bwMode="auto">
          <a:xfrm>
            <a:off x="599140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8" name="Freeform 676"/>
          <p:cNvSpPr>
            <a:spLocks/>
          </p:cNvSpPr>
          <p:nvPr userDrawn="1"/>
        </p:nvSpPr>
        <p:spPr bwMode="auto">
          <a:xfrm>
            <a:off x="599140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9" name="Line 677"/>
          <p:cNvSpPr>
            <a:spLocks noChangeShapeType="1"/>
          </p:cNvSpPr>
          <p:nvPr userDrawn="1"/>
        </p:nvSpPr>
        <p:spPr bwMode="auto">
          <a:xfrm>
            <a:off x="605457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0" name="Line 678"/>
          <p:cNvSpPr>
            <a:spLocks noChangeShapeType="1"/>
          </p:cNvSpPr>
          <p:nvPr userDrawn="1"/>
        </p:nvSpPr>
        <p:spPr bwMode="auto">
          <a:xfrm>
            <a:off x="605457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1" name="Freeform 679"/>
          <p:cNvSpPr>
            <a:spLocks/>
          </p:cNvSpPr>
          <p:nvPr userDrawn="1"/>
        </p:nvSpPr>
        <p:spPr bwMode="auto">
          <a:xfrm>
            <a:off x="605124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2" name="Freeform 680"/>
          <p:cNvSpPr>
            <a:spLocks/>
          </p:cNvSpPr>
          <p:nvPr userDrawn="1"/>
        </p:nvSpPr>
        <p:spPr bwMode="auto">
          <a:xfrm>
            <a:off x="605124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3" name="Line 681"/>
          <p:cNvSpPr>
            <a:spLocks noChangeShapeType="1"/>
          </p:cNvSpPr>
          <p:nvPr userDrawn="1"/>
        </p:nvSpPr>
        <p:spPr bwMode="auto">
          <a:xfrm>
            <a:off x="610943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4" name="Line 682"/>
          <p:cNvSpPr>
            <a:spLocks noChangeShapeType="1"/>
          </p:cNvSpPr>
          <p:nvPr userDrawn="1"/>
        </p:nvSpPr>
        <p:spPr bwMode="auto">
          <a:xfrm>
            <a:off x="610943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5" name="Freeform 683"/>
          <p:cNvSpPr>
            <a:spLocks/>
          </p:cNvSpPr>
          <p:nvPr userDrawn="1"/>
        </p:nvSpPr>
        <p:spPr bwMode="auto">
          <a:xfrm>
            <a:off x="610611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6" name="Freeform 684"/>
          <p:cNvSpPr>
            <a:spLocks/>
          </p:cNvSpPr>
          <p:nvPr userDrawn="1"/>
        </p:nvSpPr>
        <p:spPr bwMode="auto">
          <a:xfrm>
            <a:off x="610611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7" name="Line 685"/>
          <p:cNvSpPr>
            <a:spLocks noChangeShapeType="1"/>
          </p:cNvSpPr>
          <p:nvPr userDrawn="1"/>
        </p:nvSpPr>
        <p:spPr bwMode="auto">
          <a:xfrm>
            <a:off x="616429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8" name="Line 686"/>
          <p:cNvSpPr>
            <a:spLocks noChangeShapeType="1"/>
          </p:cNvSpPr>
          <p:nvPr userDrawn="1"/>
        </p:nvSpPr>
        <p:spPr bwMode="auto">
          <a:xfrm>
            <a:off x="616429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9" name="Freeform 687"/>
          <p:cNvSpPr>
            <a:spLocks/>
          </p:cNvSpPr>
          <p:nvPr userDrawn="1"/>
        </p:nvSpPr>
        <p:spPr bwMode="auto">
          <a:xfrm>
            <a:off x="616097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0" name="Freeform 688"/>
          <p:cNvSpPr>
            <a:spLocks/>
          </p:cNvSpPr>
          <p:nvPr userDrawn="1"/>
        </p:nvSpPr>
        <p:spPr bwMode="auto">
          <a:xfrm>
            <a:off x="616097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1" name="Line 689"/>
          <p:cNvSpPr>
            <a:spLocks noChangeShapeType="1"/>
          </p:cNvSpPr>
          <p:nvPr userDrawn="1"/>
        </p:nvSpPr>
        <p:spPr bwMode="auto">
          <a:xfrm>
            <a:off x="62241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2" name="Line 690"/>
          <p:cNvSpPr>
            <a:spLocks noChangeShapeType="1"/>
          </p:cNvSpPr>
          <p:nvPr userDrawn="1"/>
        </p:nvSpPr>
        <p:spPr bwMode="auto">
          <a:xfrm>
            <a:off x="62241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3" name="Freeform 691"/>
          <p:cNvSpPr>
            <a:spLocks/>
          </p:cNvSpPr>
          <p:nvPr userDrawn="1"/>
        </p:nvSpPr>
        <p:spPr bwMode="auto">
          <a:xfrm>
            <a:off x="621915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4" name="Freeform 692"/>
          <p:cNvSpPr>
            <a:spLocks/>
          </p:cNvSpPr>
          <p:nvPr userDrawn="1"/>
        </p:nvSpPr>
        <p:spPr bwMode="auto">
          <a:xfrm>
            <a:off x="621915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5" name="Line 693"/>
          <p:cNvSpPr>
            <a:spLocks noChangeShapeType="1"/>
          </p:cNvSpPr>
          <p:nvPr userDrawn="1"/>
        </p:nvSpPr>
        <p:spPr bwMode="auto">
          <a:xfrm>
            <a:off x="627900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6" name="Line 694"/>
          <p:cNvSpPr>
            <a:spLocks noChangeShapeType="1"/>
          </p:cNvSpPr>
          <p:nvPr userDrawn="1"/>
        </p:nvSpPr>
        <p:spPr bwMode="auto">
          <a:xfrm>
            <a:off x="627900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7" name="Freeform 695"/>
          <p:cNvSpPr>
            <a:spLocks/>
          </p:cNvSpPr>
          <p:nvPr userDrawn="1"/>
        </p:nvSpPr>
        <p:spPr bwMode="auto">
          <a:xfrm>
            <a:off x="627402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8" name="Freeform 696"/>
          <p:cNvSpPr>
            <a:spLocks/>
          </p:cNvSpPr>
          <p:nvPr userDrawn="1"/>
        </p:nvSpPr>
        <p:spPr bwMode="auto">
          <a:xfrm>
            <a:off x="627402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9" name="Line 697"/>
          <p:cNvSpPr>
            <a:spLocks noChangeShapeType="1"/>
          </p:cNvSpPr>
          <p:nvPr userDrawn="1"/>
        </p:nvSpPr>
        <p:spPr bwMode="auto">
          <a:xfrm>
            <a:off x="63338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0" name="Line 698"/>
          <p:cNvSpPr>
            <a:spLocks noChangeShapeType="1"/>
          </p:cNvSpPr>
          <p:nvPr userDrawn="1"/>
        </p:nvSpPr>
        <p:spPr bwMode="auto">
          <a:xfrm>
            <a:off x="63338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1" name="Freeform 699"/>
          <p:cNvSpPr>
            <a:spLocks/>
          </p:cNvSpPr>
          <p:nvPr userDrawn="1"/>
        </p:nvSpPr>
        <p:spPr bwMode="auto">
          <a:xfrm>
            <a:off x="63305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2" name="Freeform 700"/>
          <p:cNvSpPr>
            <a:spLocks/>
          </p:cNvSpPr>
          <p:nvPr userDrawn="1"/>
        </p:nvSpPr>
        <p:spPr bwMode="auto">
          <a:xfrm>
            <a:off x="63305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3" name="Line 701"/>
          <p:cNvSpPr>
            <a:spLocks noChangeShapeType="1"/>
          </p:cNvSpPr>
          <p:nvPr userDrawn="1"/>
        </p:nvSpPr>
        <p:spPr bwMode="auto">
          <a:xfrm>
            <a:off x="63920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4" name="Line 702"/>
          <p:cNvSpPr>
            <a:spLocks noChangeShapeType="1"/>
          </p:cNvSpPr>
          <p:nvPr userDrawn="1"/>
        </p:nvSpPr>
        <p:spPr bwMode="auto">
          <a:xfrm>
            <a:off x="63920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5" name="Freeform 703"/>
          <p:cNvSpPr>
            <a:spLocks/>
          </p:cNvSpPr>
          <p:nvPr userDrawn="1"/>
        </p:nvSpPr>
        <p:spPr bwMode="auto">
          <a:xfrm>
            <a:off x="638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6" name="Freeform 704"/>
          <p:cNvSpPr>
            <a:spLocks/>
          </p:cNvSpPr>
          <p:nvPr userDrawn="1"/>
        </p:nvSpPr>
        <p:spPr bwMode="auto">
          <a:xfrm>
            <a:off x="638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7" name="Line 705"/>
          <p:cNvSpPr>
            <a:spLocks noChangeShapeType="1"/>
          </p:cNvSpPr>
          <p:nvPr userDrawn="1"/>
        </p:nvSpPr>
        <p:spPr bwMode="auto">
          <a:xfrm>
            <a:off x="64469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8" name="Line 706"/>
          <p:cNvSpPr>
            <a:spLocks noChangeShapeType="1"/>
          </p:cNvSpPr>
          <p:nvPr userDrawn="1"/>
        </p:nvSpPr>
        <p:spPr bwMode="auto">
          <a:xfrm>
            <a:off x="64469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9" name="Freeform 707"/>
          <p:cNvSpPr>
            <a:spLocks/>
          </p:cNvSpPr>
          <p:nvPr userDrawn="1"/>
        </p:nvSpPr>
        <p:spPr bwMode="auto">
          <a:xfrm>
            <a:off x="644359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0" name="Freeform 708"/>
          <p:cNvSpPr>
            <a:spLocks/>
          </p:cNvSpPr>
          <p:nvPr userDrawn="1"/>
        </p:nvSpPr>
        <p:spPr bwMode="auto">
          <a:xfrm>
            <a:off x="644359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1" name="Line 709"/>
          <p:cNvSpPr>
            <a:spLocks noChangeShapeType="1"/>
          </p:cNvSpPr>
          <p:nvPr userDrawn="1"/>
        </p:nvSpPr>
        <p:spPr bwMode="auto">
          <a:xfrm>
            <a:off x="65034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2" name="Line 710"/>
          <p:cNvSpPr>
            <a:spLocks noChangeShapeType="1"/>
          </p:cNvSpPr>
          <p:nvPr userDrawn="1"/>
        </p:nvSpPr>
        <p:spPr bwMode="auto">
          <a:xfrm>
            <a:off x="65034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3" name="Freeform 711"/>
          <p:cNvSpPr>
            <a:spLocks/>
          </p:cNvSpPr>
          <p:nvPr userDrawn="1"/>
        </p:nvSpPr>
        <p:spPr bwMode="auto">
          <a:xfrm>
            <a:off x="64984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4" name="Freeform 712"/>
          <p:cNvSpPr>
            <a:spLocks/>
          </p:cNvSpPr>
          <p:nvPr userDrawn="1"/>
        </p:nvSpPr>
        <p:spPr bwMode="auto">
          <a:xfrm>
            <a:off x="64984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5" name="Line 713"/>
          <p:cNvSpPr>
            <a:spLocks noChangeShapeType="1"/>
          </p:cNvSpPr>
          <p:nvPr userDrawn="1"/>
        </p:nvSpPr>
        <p:spPr bwMode="auto">
          <a:xfrm>
            <a:off x="65583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6" name="Line 714"/>
          <p:cNvSpPr>
            <a:spLocks noChangeShapeType="1"/>
          </p:cNvSpPr>
          <p:nvPr userDrawn="1"/>
        </p:nvSpPr>
        <p:spPr bwMode="auto">
          <a:xfrm>
            <a:off x="65583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7" name="Freeform 715"/>
          <p:cNvSpPr>
            <a:spLocks/>
          </p:cNvSpPr>
          <p:nvPr userDrawn="1"/>
        </p:nvSpPr>
        <p:spPr bwMode="auto">
          <a:xfrm>
            <a:off x="655331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8" name="Freeform 716"/>
          <p:cNvSpPr>
            <a:spLocks/>
          </p:cNvSpPr>
          <p:nvPr userDrawn="1"/>
        </p:nvSpPr>
        <p:spPr bwMode="auto">
          <a:xfrm>
            <a:off x="655331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9" name="Line 717"/>
          <p:cNvSpPr>
            <a:spLocks noChangeShapeType="1"/>
          </p:cNvSpPr>
          <p:nvPr userDrawn="1"/>
        </p:nvSpPr>
        <p:spPr bwMode="auto">
          <a:xfrm>
            <a:off x="661648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0" name="Line 718"/>
          <p:cNvSpPr>
            <a:spLocks noChangeShapeType="1"/>
          </p:cNvSpPr>
          <p:nvPr userDrawn="1"/>
        </p:nvSpPr>
        <p:spPr bwMode="auto">
          <a:xfrm>
            <a:off x="661648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1" name="Freeform 719"/>
          <p:cNvSpPr>
            <a:spLocks/>
          </p:cNvSpPr>
          <p:nvPr userDrawn="1"/>
        </p:nvSpPr>
        <p:spPr bwMode="auto">
          <a:xfrm>
            <a:off x="661316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2" name="Freeform 720"/>
          <p:cNvSpPr>
            <a:spLocks/>
          </p:cNvSpPr>
          <p:nvPr userDrawn="1"/>
        </p:nvSpPr>
        <p:spPr bwMode="auto">
          <a:xfrm>
            <a:off x="661316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3" name="Line 721"/>
          <p:cNvSpPr>
            <a:spLocks noChangeShapeType="1"/>
          </p:cNvSpPr>
          <p:nvPr userDrawn="1"/>
        </p:nvSpPr>
        <p:spPr bwMode="auto">
          <a:xfrm>
            <a:off x="66713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4" name="Line 722"/>
          <p:cNvSpPr>
            <a:spLocks noChangeShapeType="1"/>
          </p:cNvSpPr>
          <p:nvPr userDrawn="1"/>
        </p:nvSpPr>
        <p:spPr bwMode="auto">
          <a:xfrm>
            <a:off x="66713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5" name="Freeform 723"/>
          <p:cNvSpPr>
            <a:spLocks/>
          </p:cNvSpPr>
          <p:nvPr userDrawn="1"/>
        </p:nvSpPr>
        <p:spPr bwMode="auto">
          <a:xfrm>
            <a:off x="666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6" name="Freeform 724"/>
          <p:cNvSpPr>
            <a:spLocks/>
          </p:cNvSpPr>
          <p:nvPr userDrawn="1"/>
        </p:nvSpPr>
        <p:spPr bwMode="auto">
          <a:xfrm>
            <a:off x="666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7" name="Line 725"/>
          <p:cNvSpPr>
            <a:spLocks noChangeShapeType="1"/>
          </p:cNvSpPr>
          <p:nvPr userDrawn="1"/>
        </p:nvSpPr>
        <p:spPr bwMode="auto">
          <a:xfrm>
            <a:off x="67262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8" name="Line 726"/>
          <p:cNvSpPr>
            <a:spLocks noChangeShapeType="1"/>
          </p:cNvSpPr>
          <p:nvPr userDrawn="1"/>
        </p:nvSpPr>
        <p:spPr bwMode="auto">
          <a:xfrm>
            <a:off x="67262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9" name="Freeform 727"/>
          <p:cNvSpPr>
            <a:spLocks/>
          </p:cNvSpPr>
          <p:nvPr userDrawn="1"/>
        </p:nvSpPr>
        <p:spPr bwMode="auto">
          <a:xfrm>
            <a:off x="672288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0" name="Freeform 728"/>
          <p:cNvSpPr>
            <a:spLocks/>
          </p:cNvSpPr>
          <p:nvPr userDrawn="1"/>
        </p:nvSpPr>
        <p:spPr bwMode="auto">
          <a:xfrm>
            <a:off x="672288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1" name="Line 729"/>
          <p:cNvSpPr>
            <a:spLocks noChangeShapeType="1"/>
          </p:cNvSpPr>
          <p:nvPr userDrawn="1"/>
        </p:nvSpPr>
        <p:spPr bwMode="auto">
          <a:xfrm>
            <a:off x="67860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2" name="Line 730"/>
          <p:cNvSpPr>
            <a:spLocks noChangeShapeType="1"/>
          </p:cNvSpPr>
          <p:nvPr userDrawn="1"/>
        </p:nvSpPr>
        <p:spPr bwMode="auto">
          <a:xfrm>
            <a:off x="67860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3" name="Freeform 731"/>
          <p:cNvSpPr>
            <a:spLocks/>
          </p:cNvSpPr>
          <p:nvPr userDrawn="1"/>
        </p:nvSpPr>
        <p:spPr bwMode="auto">
          <a:xfrm>
            <a:off x="678107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4" name="Freeform 732"/>
          <p:cNvSpPr>
            <a:spLocks/>
          </p:cNvSpPr>
          <p:nvPr userDrawn="1"/>
        </p:nvSpPr>
        <p:spPr bwMode="auto">
          <a:xfrm>
            <a:off x="678107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5" name="Line 733"/>
          <p:cNvSpPr>
            <a:spLocks noChangeShapeType="1"/>
          </p:cNvSpPr>
          <p:nvPr userDrawn="1"/>
        </p:nvSpPr>
        <p:spPr bwMode="auto">
          <a:xfrm>
            <a:off x="684091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6" name="Line 734"/>
          <p:cNvSpPr>
            <a:spLocks noChangeShapeType="1"/>
          </p:cNvSpPr>
          <p:nvPr userDrawn="1"/>
        </p:nvSpPr>
        <p:spPr bwMode="auto">
          <a:xfrm>
            <a:off x="684091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7" name="Freeform 735"/>
          <p:cNvSpPr>
            <a:spLocks/>
          </p:cNvSpPr>
          <p:nvPr userDrawn="1"/>
        </p:nvSpPr>
        <p:spPr bwMode="auto">
          <a:xfrm>
            <a:off x="683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8" name="Freeform 736"/>
          <p:cNvSpPr>
            <a:spLocks/>
          </p:cNvSpPr>
          <p:nvPr userDrawn="1"/>
        </p:nvSpPr>
        <p:spPr bwMode="auto">
          <a:xfrm>
            <a:off x="683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9" name="Line 737"/>
          <p:cNvSpPr>
            <a:spLocks noChangeShapeType="1"/>
          </p:cNvSpPr>
          <p:nvPr userDrawn="1"/>
        </p:nvSpPr>
        <p:spPr bwMode="auto">
          <a:xfrm>
            <a:off x="68957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0" name="Line 738"/>
          <p:cNvSpPr>
            <a:spLocks noChangeShapeType="1"/>
          </p:cNvSpPr>
          <p:nvPr userDrawn="1"/>
        </p:nvSpPr>
        <p:spPr bwMode="auto">
          <a:xfrm>
            <a:off x="68957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1" name="Freeform 739"/>
          <p:cNvSpPr>
            <a:spLocks/>
          </p:cNvSpPr>
          <p:nvPr userDrawn="1"/>
        </p:nvSpPr>
        <p:spPr bwMode="auto">
          <a:xfrm>
            <a:off x="68924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2" name="Freeform 740"/>
          <p:cNvSpPr>
            <a:spLocks/>
          </p:cNvSpPr>
          <p:nvPr userDrawn="1"/>
        </p:nvSpPr>
        <p:spPr bwMode="auto">
          <a:xfrm>
            <a:off x="68924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3" name="Line 741"/>
          <p:cNvSpPr>
            <a:spLocks noChangeShapeType="1"/>
          </p:cNvSpPr>
          <p:nvPr userDrawn="1"/>
        </p:nvSpPr>
        <p:spPr bwMode="auto">
          <a:xfrm>
            <a:off x="695396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4" name="Line 742"/>
          <p:cNvSpPr>
            <a:spLocks noChangeShapeType="1"/>
          </p:cNvSpPr>
          <p:nvPr userDrawn="1"/>
        </p:nvSpPr>
        <p:spPr bwMode="auto">
          <a:xfrm>
            <a:off x="695396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5" name="Freeform 743"/>
          <p:cNvSpPr>
            <a:spLocks/>
          </p:cNvSpPr>
          <p:nvPr userDrawn="1"/>
        </p:nvSpPr>
        <p:spPr bwMode="auto">
          <a:xfrm>
            <a:off x="69506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6" name="Freeform 744"/>
          <p:cNvSpPr>
            <a:spLocks/>
          </p:cNvSpPr>
          <p:nvPr userDrawn="1"/>
        </p:nvSpPr>
        <p:spPr bwMode="auto">
          <a:xfrm>
            <a:off x="69506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7" name="Line 745"/>
          <p:cNvSpPr>
            <a:spLocks noChangeShapeType="1"/>
          </p:cNvSpPr>
          <p:nvPr userDrawn="1"/>
        </p:nvSpPr>
        <p:spPr bwMode="auto">
          <a:xfrm>
            <a:off x="70104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8" name="Line 746"/>
          <p:cNvSpPr>
            <a:spLocks noChangeShapeType="1"/>
          </p:cNvSpPr>
          <p:nvPr userDrawn="1"/>
        </p:nvSpPr>
        <p:spPr bwMode="auto">
          <a:xfrm>
            <a:off x="70104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9" name="Freeform 747"/>
          <p:cNvSpPr>
            <a:spLocks/>
          </p:cNvSpPr>
          <p:nvPr userDrawn="1"/>
        </p:nvSpPr>
        <p:spPr bwMode="auto">
          <a:xfrm>
            <a:off x="700550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0" name="Freeform 748"/>
          <p:cNvSpPr>
            <a:spLocks/>
          </p:cNvSpPr>
          <p:nvPr userDrawn="1"/>
        </p:nvSpPr>
        <p:spPr bwMode="auto">
          <a:xfrm>
            <a:off x="700550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1" name="Line 749"/>
          <p:cNvSpPr>
            <a:spLocks noChangeShapeType="1"/>
          </p:cNvSpPr>
          <p:nvPr userDrawn="1"/>
        </p:nvSpPr>
        <p:spPr bwMode="auto">
          <a:xfrm>
            <a:off x="70653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2" name="Line 750"/>
          <p:cNvSpPr>
            <a:spLocks noChangeShapeType="1"/>
          </p:cNvSpPr>
          <p:nvPr userDrawn="1"/>
        </p:nvSpPr>
        <p:spPr bwMode="auto">
          <a:xfrm>
            <a:off x="70653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3" name="Freeform 751"/>
          <p:cNvSpPr>
            <a:spLocks/>
          </p:cNvSpPr>
          <p:nvPr userDrawn="1"/>
        </p:nvSpPr>
        <p:spPr bwMode="auto">
          <a:xfrm>
            <a:off x="70603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4" name="Freeform 752"/>
          <p:cNvSpPr>
            <a:spLocks/>
          </p:cNvSpPr>
          <p:nvPr userDrawn="1"/>
        </p:nvSpPr>
        <p:spPr bwMode="auto">
          <a:xfrm>
            <a:off x="70603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5" name="Line 753"/>
          <p:cNvSpPr>
            <a:spLocks noChangeShapeType="1"/>
          </p:cNvSpPr>
          <p:nvPr userDrawn="1"/>
        </p:nvSpPr>
        <p:spPr bwMode="auto">
          <a:xfrm>
            <a:off x="71202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6" name="Line 754"/>
          <p:cNvSpPr>
            <a:spLocks noChangeShapeType="1"/>
          </p:cNvSpPr>
          <p:nvPr userDrawn="1"/>
        </p:nvSpPr>
        <p:spPr bwMode="auto">
          <a:xfrm>
            <a:off x="71202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7" name="Freeform 755"/>
          <p:cNvSpPr>
            <a:spLocks/>
          </p:cNvSpPr>
          <p:nvPr userDrawn="1"/>
        </p:nvSpPr>
        <p:spPr bwMode="auto">
          <a:xfrm>
            <a:off x="71152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8" name="Freeform 756"/>
          <p:cNvSpPr>
            <a:spLocks/>
          </p:cNvSpPr>
          <p:nvPr userDrawn="1"/>
        </p:nvSpPr>
        <p:spPr bwMode="auto">
          <a:xfrm>
            <a:off x="71152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9" name="Line 757"/>
          <p:cNvSpPr>
            <a:spLocks noChangeShapeType="1"/>
          </p:cNvSpPr>
          <p:nvPr userDrawn="1"/>
        </p:nvSpPr>
        <p:spPr bwMode="auto">
          <a:xfrm>
            <a:off x="71783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0" name="Line 758"/>
          <p:cNvSpPr>
            <a:spLocks noChangeShapeType="1"/>
          </p:cNvSpPr>
          <p:nvPr userDrawn="1"/>
        </p:nvSpPr>
        <p:spPr bwMode="auto">
          <a:xfrm>
            <a:off x="71783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1" name="Freeform 759"/>
          <p:cNvSpPr>
            <a:spLocks/>
          </p:cNvSpPr>
          <p:nvPr userDrawn="1"/>
        </p:nvSpPr>
        <p:spPr bwMode="auto">
          <a:xfrm>
            <a:off x="717507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2" name="Freeform 760"/>
          <p:cNvSpPr>
            <a:spLocks/>
          </p:cNvSpPr>
          <p:nvPr userDrawn="1"/>
        </p:nvSpPr>
        <p:spPr bwMode="auto">
          <a:xfrm>
            <a:off x="717507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3" name="Line 761"/>
          <p:cNvSpPr>
            <a:spLocks noChangeShapeType="1"/>
          </p:cNvSpPr>
          <p:nvPr userDrawn="1"/>
        </p:nvSpPr>
        <p:spPr bwMode="auto">
          <a:xfrm>
            <a:off x="72332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4" name="Line 762"/>
          <p:cNvSpPr>
            <a:spLocks noChangeShapeType="1"/>
          </p:cNvSpPr>
          <p:nvPr userDrawn="1"/>
        </p:nvSpPr>
        <p:spPr bwMode="auto">
          <a:xfrm>
            <a:off x="72332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5" name="Freeform 763"/>
          <p:cNvSpPr>
            <a:spLocks/>
          </p:cNvSpPr>
          <p:nvPr userDrawn="1"/>
        </p:nvSpPr>
        <p:spPr bwMode="auto">
          <a:xfrm>
            <a:off x="72299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6" name="Freeform 764"/>
          <p:cNvSpPr>
            <a:spLocks/>
          </p:cNvSpPr>
          <p:nvPr userDrawn="1"/>
        </p:nvSpPr>
        <p:spPr bwMode="auto">
          <a:xfrm>
            <a:off x="72299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7" name="Line 765"/>
          <p:cNvSpPr>
            <a:spLocks noChangeShapeType="1"/>
          </p:cNvSpPr>
          <p:nvPr userDrawn="1"/>
        </p:nvSpPr>
        <p:spPr bwMode="auto">
          <a:xfrm>
            <a:off x="72881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8" name="Line 766"/>
          <p:cNvSpPr>
            <a:spLocks noChangeShapeType="1"/>
          </p:cNvSpPr>
          <p:nvPr userDrawn="1"/>
        </p:nvSpPr>
        <p:spPr bwMode="auto">
          <a:xfrm>
            <a:off x="72881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9" name="Freeform 767"/>
          <p:cNvSpPr>
            <a:spLocks/>
          </p:cNvSpPr>
          <p:nvPr userDrawn="1"/>
        </p:nvSpPr>
        <p:spPr bwMode="auto">
          <a:xfrm>
            <a:off x="728479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0" name="Freeform 768"/>
          <p:cNvSpPr>
            <a:spLocks/>
          </p:cNvSpPr>
          <p:nvPr userDrawn="1"/>
        </p:nvSpPr>
        <p:spPr bwMode="auto">
          <a:xfrm>
            <a:off x="728479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1" name="Line 769"/>
          <p:cNvSpPr>
            <a:spLocks noChangeShapeType="1"/>
          </p:cNvSpPr>
          <p:nvPr userDrawn="1"/>
        </p:nvSpPr>
        <p:spPr bwMode="auto">
          <a:xfrm>
            <a:off x="73479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2" name="Line 770"/>
          <p:cNvSpPr>
            <a:spLocks noChangeShapeType="1"/>
          </p:cNvSpPr>
          <p:nvPr userDrawn="1"/>
        </p:nvSpPr>
        <p:spPr bwMode="auto">
          <a:xfrm>
            <a:off x="73479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3" name="Freeform 771"/>
          <p:cNvSpPr>
            <a:spLocks/>
          </p:cNvSpPr>
          <p:nvPr userDrawn="1"/>
        </p:nvSpPr>
        <p:spPr bwMode="auto">
          <a:xfrm>
            <a:off x="73446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4" name="Freeform 772"/>
          <p:cNvSpPr>
            <a:spLocks/>
          </p:cNvSpPr>
          <p:nvPr userDrawn="1"/>
        </p:nvSpPr>
        <p:spPr bwMode="auto">
          <a:xfrm>
            <a:off x="73446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5" name="Line 773"/>
          <p:cNvSpPr>
            <a:spLocks noChangeShapeType="1"/>
          </p:cNvSpPr>
          <p:nvPr userDrawn="1"/>
        </p:nvSpPr>
        <p:spPr bwMode="auto">
          <a:xfrm>
            <a:off x="74028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6" name="Line 774"/>
          <p:cNvSpPr>
            <a:spLocks noChangeShapeType="1"/>
          </p:cNvSpPr>
          <p:nvPr userDrawn="1"/>
        </p:nvSpPr>
        <p:spPr bwMode="auto">
          <a:xfrm>
            <a:off x="74028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7" name="Freeform 775"/>
          <p:cNvSpPr>
            <a:spLocks/>
          </p:cNvSpPr>
          <p:nvPr userDrawn="1"/>
        </p:nvSpPr>
        <p:spPr bwMode="auto">
          <a:xfrm>
            <a:off x="7399504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8" name="Freeform 776"/>
          <p:cNvSpPr>
            <a:spLocks/>
          </p:cNvSpPr>
          <p:nvPr userDrawn="1"/>
        </p:nvSpPr>
        <p:spPr bwMode="auto">
          <a:xfrm>
            <a:off x="7399504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9" name="Line 777"/>
          <p:cNvSpPr>
            <a:spLocks noChangeShapeType="1"/>
          </p:cNvSpPr>
          <p:nvPr userDrawn="1"/>
        </p:nvSpPr>
        <p:spPr bwMode="auto">
          <a:xfrm>
            <a:off x="74576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0" name="Line 778"/>
          <p:cNvSpPr>
            <a:spLocks noChangeShapeType="1"/>
          </p:cNvSpPr>
          <p:nvPr userDrawn="1"/>
        </p:nvSpPr>
        <p:spPr bwMode="auto">
          <a:xfrm>
            <a:off x="74576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1" name="Freeform 779"/>
          <p:cNvSpPr>
            <a:spLocks/>
          </p:cNvSpPr>
          <p:nvPr userDrawn="1"/>
        </p:nvSpPr>
        <p:spPr bwMode="auto">
          <a:xfrm>
            <a:off x="74543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2" name="Freeform 780"/>
          <p:cNvSpPr>
            <a:spLocks/>
          </p:cNvSpPr>
          <p:nvPr userDrawn="1"/>
        </p:nvSpPr>
        <p:spPr bwMode="auto">
          <a:xfrm>
            <a:off x="74543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3" name="Line 781"/>
          <p:cNvSpPr>
            <a:spLocks noChangeShapeType="1"/>
          </p:cNvSpPr>
          <p:nvPr userDrawn="1"/>
        </p:nvSpPr>
        <p:spPr bwMode="auto">
          <a:xfrm>
            <a:off x="75175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4" name="Line 782"/>
          <p:cNvSpPr>
            <a:spLocks noChangeShapeType="1"/>
          </p:cNvSpPr>
          <p:nvPr userDrawn="1"/>
        </p:nvSpPr>
        <p:spPr bwMode="auto">
          <a:xfrm>
            <a:off x="75175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5" name="Freeform 783"/>
          <p:cNvSpPr>
            <a:spLocks/>
          </p:cNvSpPr>
          <p:nvPr userDrawn="1"/>
        </p:nvSpPr>
        <p:spPr bwMode="auto">
          <a:xfrm>
            <a:off x="75125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6" name="Freeform 784"/>
          <p:cNvSpPr>
            <a:spLocks/>
          </p:cNvSpPr>
          <p:nvPr userDrawn="1"/>
        </p:nvSpPr>
        <p:spPr bwMode="auto">
          <a:xfrm>
            <a:off x="75125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7" name="Line 785"/>
          <p:cNvSpPr>
            <a:spLocks noChangeShapeType="1"/>
          </p:cNvSpPr>
          <p:nvPr userDrawn="1"/>
        </p:nvSpPr>
        <p:spPr bwMode="auto">
          <a:xfrm>
            <a:off x="75724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8" name="Line 786"/>
          <p:cNvSpPr>
            <a:spLocks noChangeShapeType="1"/>
          </p:cNvSpPr>
          <p:nvPr userDrawn="1"/>
        </p:nvSpPr>
        <p:spPr bwMode="auto">
          <a:xfrm>
            <a:off x="75724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9" name="Freeform 787"/>
          <p:cNvSpPr>
            <a:spLocks/>
          </p:cNvSpPr>
          <p:nvPr userDrawn="1"/>
        </p:nvSpPr>
        <p:spPr bwMode="auto">
          <a:xfrm>
            <a:off x="756741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0" name="Freeform 788"/>
          <p:cNvSpPr>
            <a:spLocks/>
          </p:cNvSpPr>
          <p:nvPr userDrawn="1"/>
        </p:nvSpPr>
        <p:spPr bwMode="auto">
          <a:xfrm>
            <a:off x="756741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1" name="Line 789"/>
          <p:cNvSpPr>
            <a:spLocks noChangeShapeType="1"/>
          </p:cNvSpPr>
          <p:nvPr userDrawn="1"/>
        </p:nvSpPr>
        <p:spPr bwMode="auto">
          <a:xfrm>
            <a:off x="76272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2" name="Line 790"/>
          <p:cNvSpPr>
            <a:spLocks noChangeShapeType="1"/>
          </p:cNvSpPr>
          <p:nvPr userDrawn="1"/>
        </p:nvSpPr>
        <p:spPr bwMode="auto">
          <a:xfrm>
            <a:off x="76272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3" name="Freeform 791"/>
          <p:cNvSpPr>
            <a:spLocks/>
          </p:cNvSpPr>
          <p:nvPr userDrawn="1"/>
        </p:nvSpPr>
        <p:spPr bwMode="auto">
          <a:xfrm>
            <a:off x="76222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4" name="Freeform 792"/>
          <p:cNvSpPr>
            <a:spLocks/>
          </p:cNvSpPr>
          <p:nvPr userDrawn="1"/>
        </p:nvSpPr>
        <p:spPr bwMode="auto">
          <a:xfrm>
            <a:off x="76222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5" name="Line 793"/>
          <p:cNvSpPr>
            <a:spLocks noChangeShapeType="1"/>
          </p:cNvSpPr>
          <p:nvPr userDrawn="1"/>
        </p:nvSpPr>
        <p:spPr bwMode="auto">
          <a:xfrm>
            <a:off x="76854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6" name="Line 794"/>
          <p:cNvSpPr>
            <a:spLocks noChangeShapeType="1"/>
          </p:cNvSpPr>
          <p:nvPr userDrawn="1"/>
        </p:nvSpPr>
        <p:spPr bwMode="auto">
          <a:xfrm>
            <a:off x="76854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7" name="Freeform 795"/>
          <p:cNvSpPr>
            <a:spLocks/>
          </p:cNvSpPr>
          <p:nvPr userDrawn="1"/>
        </p:nvSpPr>
        <p:spPr bwMode="auto">
          <a:xfrm>
            <a:off x="76821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8" name="Freeform 796"/>
          <p:cNvSpPr>
            <a:spLocks/>
          </p:cNvSpPr>
          <p:nvPr userDrawn="1"/>
        </p:nvSpPr>
        <p:spPr bwMode="auto">
          <a:xfrm>
            <a:off x="76821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9" name="Line 797"/>
          <p:cNvSpPr>
            <a:spLocks noChangeShapeType="1"/>
          </p:cNvSpPr>
          <p:nvPr userDrawn="1"/>
        </p:nvSpPr>
        <p:spPr bwMode="auto">
          <a:xfrm>
            <a:off x="77403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0" name="Line 798"/>
          <p:cNvSpPr>
            <a:spLocks noChangeShapeType="1"/>
          </p:cNvSpPr>
          <p:nvPr userDrawn="1"/>
        </p:nvSpPr>
        <p:spPr bwMode="auto">
          <a:xfrm>
            <a:off x="77403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1" name="Freeform 799"/>
          <p:cNvSpPr>
            <a:spLocks/>
          </p:cNvSpPr>
          <p:nvPr userDrawn="1"/>
        </p:nvSpPr>
        <p:spPr bwMode="auto">
          <a:xfrm>
            <a:off x="773698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2" name="Freeform 800"/>
          <p:cNvSpPr>
            <a:spLocks/>
          </p:cNvSpPr>
          <p:nvPr userDrawn="1"/>
        </p:nvSpPr>
        <p:spPr bwMode="auto">
          <a:xfrm>
            <a:off x="773698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3" name="Line 801"/>
          <p:cNvSpPr>
            <a:spLocks noChangeShapeType="1"/>
          </p:cNvSpPr>
          <p:nvPr userDrawn="1"/>
        </p:nvSpPr>
        <p:spPr bwMode="auto">
          <a:xfrm>
            <a:off x="77951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4" name="Line 802"/>
          <p:cNvSpPr>
            <a:spLocks noChangeShapeType="1"/>
          </p:cNvSpPr>
          <p:nvPr userDrawn="1"/>
        </p:nvSpPr>
        <p:spPr bwMode="auto">
          <a:xfrm>
            <a:off x="77951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5" name="Freeform 803"/>
          <p:cNvSpPr>
            <a:spLocks/>
          </p:cNvSpPr>
          <p:nvPr userDrawn="1"/>
        </p:nvSpPr>
        <p:spPr bwMode="auto">
          <a:xfrm>
            <a:off x="77918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6" name="Freeform 804"/>
          <p:cNvSpPr>
            <a:spLocks/>
          </p:cNvSpPr>
          <p:nvPr userDrawn="1"/>
        </p:nvSpPr>
        <p:spPr bwMode="auto">
          <a:xfrm>
            <a:off x="77918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7" name="Line 805"/>
          <p:cNvSpPr>
            <a:spLocks noChangeShapeType="1"/>
          </p:cNvSpPr>
          <p:nvPr userDrawn="1"/>
        </p:nvSpPr>
        <p:spPr bwMode="auto">
          <a:xfrm>
            <a:off x="785003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8" name="Line 806"/>
          <p:cNvSpPr>
            <a:spLocks noChangeShapeType="1"/>
          </p:cNvSpPr>
          <p:nvPr userDrawn="1"/>
        </p:nvSpPr>
        <p:spPr bwMode="auto">
          <a:xfrm>
            <a:off x="785003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9" name="Freeform 807"/>
          <p:cNvSpPr>
            <a:spLocks/>
          </p:cNvSpPr>
          <p:nvPr userDrawn="1"/>
        </p:nvSpPr>
        <p:spPr bwMode="auto">
          <a:xfrm>
            <a:off x="7846707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0" name="Freeform 808"/>
          <p:cNvSpPr>
            <a:spLocks/>
          </p:cNvSpPr>
          <p:nvPr userDrawn="1"/>
        </p:nvSpPr>
        <p:spPr bwMode="auto">
          <a:xfrm>
            <a:off x="7846707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1" name="Line 809"/>
          <p:cNvSpPr>
            <a:spLocks noChangeShapeType="1"/>
          </p:cNvSpPr>
          <p:nvPr userDrawn="1"/>
        </p:nvSpPr>
        <p:spPr bwMode="auto">
          <a:xfrm>
            <a:off x="79098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2" name="Line 810"/>
          <p:cNvSpPr>
            <a:spLocks noChangeShapeType="1"/>
          </p:cNvSpPr>
          <p:nvPr userDrawn="1"/>
        </p:nvSpPr>
        <p:spPr bwMode="auto">
          <a:xfrm>
            <a:off x="79098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3" name="Freeform 811"/>
          <p:cNvSpPr>
            <a:spLocks/>
          </p:cNvSpPr>
          <p:nvPr userDrawn="1"/>
        </p:nvSpPr>
        <p:spPr bwMode="auto">
          <a:xfrm>
            <a:off x="79065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4" name="Freeform 812"/>
          <p:cNvSpPr>
            <a:spLocks/>
          </p:cNvSpPr>
          <p:nvPr userDrawn="1"/>
        </p:nvSpPr>
        <p:spPr bwMode="auto">
          <a:xfrm>
            <a:off x="79065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5" name="Line 813"/>
          <p:cNvSpPr>
            <a:spLocks noChangeShapeType="1"/>
          </p:cNvSpPr>
          <p:nvPr userDrawn="1"/>
        </p:nvSpPr>
        <p:spPr bwMode="auto">
          <a:xfrm>
            <a:off x="79647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6" name="Line 814"/>
          <p:cNvSpPr>
            <a:spLocks noChangeShapeType="1"/>
          </p:cNvSpPr>
          <p:nvPr userDrawn="1"/>
        </p:nvSpPr>
        <p:spPr bwMode="auto">
          <a:xfrm>
            <a:off x="79647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7" name="Freeform 815"/>
          <p:cNvSpPr>
            <a:spLocks/>
          </p:cNvSpPr>
          <p:nvPr userDrawn="1"/>
        </p:nvSpPr>
        <p:spPr bwMode="auto">
          <a:xfrm>
            <a:off x="796141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8" name="Freeform 816"/>
          <p:cNvSpPr>
            <a:spLocks/>
          </p:cNvSpPr>
          <p:nvPr userDrawn="1"/>
        </p:nvSpPr>
        <p:spPr bwMode="auto">
          <a:xfrm>
            <a:off x="796141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9" name="Line 817"/>
          <p:cNvSpPr>
            <a:spLocks noChangeShapeType="1"/>
          </p:cNvSpPr>
          <p:nvPr userDrawn="1"/>
        </p:nvSpPr>
        <p:spPr bwMode="auto">
          <a:xfrm>
            <a:off x="80196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0" name="Line 818"/>
          <p:cNvSpPr>
            <a:spLocks noChangeShapeType="1"/>
          </p:cNvSpPr>
          <p:nvPr userDrawn="1"/>
        </p:nvSpPr>
        <p:spPr bwMode="auto">
          <a:xfrm>
            <a:off x="80196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1" name="Freeform 819"/>
          <p:cNvSpPr>
            <a:spLocks/>
          </p:cNvSpPr>
          <p:nvPr userDrawn="1"/>
        </p:nvSpPr>
        <p:spPr bwMode="auto">
          <a:xfrm>
            <a:off x="801627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2" name="Freeform 820"/>
          <p:cNvSpPr>
            <a:spLocks/>
          </p:cNvSpPr>
          <p:nvPr userDrawn="1"/>
        </p:nvSpPr>
        <p:spPr bwMode="auto">
          <a:xfrm>
            <a:off x="801627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3" name="Line 821"/>
          <p:cNvSpPr>
            <a:spLocks noChangeShapeType="1"/>
          </p:cNvSpPr>
          <p:nvPr userDrawn="1"/>
        </p:nvSpPr>
        <p:spPr bwMode="auto">
          <a:xfrm>
            <a:off x="80794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4" name="Line 822"/>
          <p:cNvSpPr>
            <a:spLocks noChangeShapeType="1"/>
          </p:cNvSpPr>
          <p:nvPr userDrawn="1"/>
        </p:nvSpPr>
        <p:spPr bwMode="auto">
          <a:xfrm>
            <a:off x="80794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5" name="Freeform 823"/>
          <p:cNvSpPr>
            <a:spLocks/>
          </p:cNvSpPr>
          <p:nvPr userDrawn="1"/>
        </p:nvSpPr>
        <p:spPr bwMode="auto">
          <a:xfrm>
            <a:off x="807446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6" name="Freeform 824"/>
          <p:cNvSpPr>
            <a:spLocks/>
          </p:cNvSpPr>
          <p:nvPr userDrawn="1"/>
        </p:nvSpPr>
        <p:spPr bwMode="auto">
          <a:xfrm>
            <a:off x="807446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7" name="Line 825"/>
          <p:cNvSpPr>
            <a:spLocks noChangeShapeType="1"/>
          </p:cNvSpPr>
          <p:nvPr userDrawn="1"/>
        </p:nvSpPr>
        <p:spPr bwMode="auto">
          <a:xfrm>
            <a:off x="81343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8" name="Line 826"/>
          <p:cNvSpPr>
            <a:spLocks noChangeShapeType="1"/>
          </p:cNvSpPr>
          <p:nvPr userDrawn="1"/>
        </p:nvSpPr>
        <p:spPr bwMode="auto">
          <a:xfrm>
            <a:off x="81343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9" name="Freeform 827"/>
          <p:cNvSpPr>
            <a:spLocks/>
          </p:cNvSpPr>
          <p:nvPr userDrawn="1"/>
        </p:nvSpPr>
        <p:spPr bwMode="auto">
          <a:xfrm>
            <a:off x="812932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0" name="Freeform 828"/>
          <p:cNvSpPr>
            <a:spLocks/>
          </p:cNvSpPr>
          <p:nvPr userDrawn="1"/>
        </p:nvSpPr>
        <p:spPr bwMode="auto">
          <a:xfrm>
            <a:off x="812932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1" name="Line 829"/>
          <p:cNvSpPr>
            <a:spLocks noChangeShapeType="1"/>
          </p:cNvSpPr>
          <p:nvPr userDrawn="1"/>
        </p:nvSpPr>
        <p:spPr bwMode="auto">
          <a:xfrm>
            <a:off x="81891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2" name="Line 830"/>
          <p:cNvSpPr>
            <a:spLocks noChangeShapeType="1"/>
          </p:cNvSpPr>
          <p:nvPr userDrawn="1"/>
        </p:nvSpPr>
        <p:spPr bwMode="auto">
          <a:xfrm>
            <a:off x="81891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3" name="Freeform 831"/>
          <p:cNvSpPr>
            <a:spLocks/>
          </p:cNvSpPr>
          <p:nvPr userDrawn="1"/>
        </p:nvSpPr>
        <p:spPr bwMode="auto">
          <a:xfrm>
            <a:off x="81841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4" name="Freeform 832"/>
          <p:cNvSpPr>
            <a:spLocks/>
          </p:cNvSpPr>
          <p:nvPr userDrawn="1"/>
        </p:nvSpPr>
        <p:spPr bwMode="auto">
          <a:xfrm>
            <a:off x="81841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5" name="Line 833"/>
          <p:cNvSpPr>
            <a:spLocks noChangeShapeType="1"/>
          </p:cNvSpPr>
          <p:nvPr userDrawn="1"/>
        </p:nvSpPr>
        <p:spPr bwMode="auto">
          <a:xfrm>
            <a:off x="82473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6" name="Line 834"/>
          <p:cNvSpPr>
            <a:spLocks noChangeShapeType="1"/>
          </p:cNvSpPr>
          <p:nvPr userDrawn="1"/>
        </p:nvSpPr>
        <p:spPr bwMode="auto">
          <a:xfrm>
            <a:off x="82473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7" name="Freeform 835"/>
          <p:cNvSpPr>
            <a:spLocks/>
          </p:cNvSpPr>
          <p:nvPr userDrawn="1"/>
        </p:nvSpPr>
        <p:spPr bwMode="auto">
          <a:xfrm>
            <a:off x="82440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8" name="Freeform 836"/>
          <p:cNvSpPr>
            <a:spLocks/>
          </p:cNvSpPr>
          <p:nvPr userDrawn="1"/>
        </p:nvSpPr>
        <p:spPr bwMode="auto">
          <a:xfrm>
            <a:off x="82440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9" name="Line 837"/>
          <p:cNvSpPr>
            <a:spLocks noChangeShapeType="1"/>
          </p:cNvSpPr>
          <p:nvPr userDrawn="1"/>
        </p:nvSpPr>
        <p:spPr bwMode="auto">
          <a:xfrm>
            <a:off x="83022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0" name="Line 838"/>
          <p:cNvSpPr>
            <a:spLocks noChangeShapeType="1"/>
          </p:cNvSpPr>
          <p:nvPr userDrawn="1"/>
        </p:nvSpPr>
        <p:spPr bwMode="auto">
          <a:xfrm>
            <a:off x="83022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1" name="Freeform 839"/>
          <p:cNvSpPr>
            <a:spLocks/>
          </p:cNvSpPr>
          <p:nvPr userDrawn="1"/>
        </p:nvSpPr>
        <p:spPr bwMode="auto">
          <a:xfrm>
            <a:off x="82988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2" name="Freeform 840"/>
          <p:cNvSpPr>
            <a:spLocks/>
          </p:cNvSpPr>
          <p:nvPr userDrawn="1"/>
        </p:nvSpPr>
        <p:spPr bwMode="auto">
          <a:xfrm>
            <a:off x="82988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3" name="Line 841"/>
          <p:cNvSpPr>
            <a:spLocks noChangeShapeType="1"/>
          </p:cNvSpPr>
          <p:nvPr userDrawn="1"/>
        </p:nvSpPr>
        <p:spPr bwMode="auto">
          <a:xfrm>
            <a:off x="83570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4" name="Line 842"/>
          <p:cNvSpPr>
            <a:spLocks noChangeShapeType="1"/>
          </p:cNvSpPr>
          <p:nvPr userDrawn="1"/>
        </p:nvSpPr>
        <p:spPr bwMode="auto">
          <a:xfrm>
            <a:off x="83570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5" name="Freeform 843"/>
          <p:cNvSpPr>
            <a:spLocks/>
          </p:cNvSpPr>
          <p:nvPr userDrawn="1"/>
        </p:nvSpPr>
        <p:spPr bwMode="auto">
          <a:xfrm>
            <a:off x="835375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6" name="Freeform 844"/>
          <p:cNvSpPr>
            <a:spLocks/>
          </p:cNvSpPr>
          <p:nvPr userDrawn="1"/>
        </p:nvSpPr>
        <p:spPr bwMode="auto">
          <a:xfrm>
            <a:off x="835375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7" name="Line 845"/>
          <p:cNvSpPr>
            <a:spLocks noChangeShapeType="1"/>
          </p:cNvSpPr>
          <p:nvPr userDrawn="1"/>
        </p:nvSpPr>
        <p:spPr bwMode="auto">
          <a:xfrm>
            <a:off x="84169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8" name="Line 846"/>
          <p:cNvSpPr>
            <a:spLocks noChangeShapeType="1"/>
          </p:cNvSpPr>
          <p:nvPr userDrawn="1"/>
        </p:nvSpPr>
        <p:spPr bwMode="auto">
          <a:xfrm>
            <a:off x="84169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9" name="Freeform 847"/>
          <p:cNvSpPr>
            <a:spLocks/>
          </p:cNvSpPr>
          <p:nvPr userDrawn="1"/>
        </p:nvSpPr>
        <p:spPr bwMode="auto">
          <a:xfrm>
            <a:off x="841360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0" name="Freeform 848"/>
          <p:cNvSpPr>
            <a:spLocks/>
          </p:cNvSpPr>
          <p:nvPr userDrawn="1"/>
        </p:nvSpPr>
        <p:spPr bwMode="auto">
          <a:xfrm>
            <a:off x="841360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1" name="Line 849"/>
          <p:cNvSpPr>
            <a:spLocks noChangeShapeType="1"/>
          </p:cNvSpPr>
          <p:nvPr userDrawn="1"/>
        </p:nvSpPr>
        <p:spPr bwMode="auto">
          <a:xfrm>
            <a:off x="84717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2" name="Line 850"/>
          <p:cNvSpPr>
            <a:spLocks noChangeShapeType="1"/>
          </p:cNvSpPr>
          <p:nvPr userDrawn="1"/>
        </p:nvSpPr>
        <p:spPr bwMode="auto">
          <a:xfrm>
            <a:off x="84717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3" name="Freeform 851"/>
          <p:cNvSpPr>
            <a:spLocks/>
          </p:cNvSpPr>
          <p:nvPr userDrawn="1"/>
        </p:nvSpPr>
        <p:spPr bwMode="auto">
          <a:xfrm>
            <a:off x="84684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4" name="Freeform 852"/>
          <p:cNvSpPr>
            <a:spLocks/>
          </p:cNvSpPr>
          <p:nvPr userDrawn="1"/>
        </p:nvSpPr>
        <p:spPr bwMode="auto">
          <a:xfrm>
            <a:off x="84684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5" name="Line 853"/>
          <p:cNvSpPr>
            <a:spLocks noChangeShapeType="1"/>
          </p:cNvSpPr>
          <p:nvPr userDrawn="1"/>
        </p:nvSpPr>
        <p:spPr bwMode="auto">
          <a:xfrm>
            <a:off x="85266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6" name="Line 854"/>
          <p:cNvSpPr>
            <a:spLocks noChangeShapeType="1"/>
          </p:cNvSpPr>
          <p:nvPr userDrawn="1"/>
        </p:nvSpPr>
        <p:spPr bwMode="auto">
          <a:xfrm>
            <a:off x="85266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7" name="Freeform 855"/>
          <p:cNvSpPr>
            <a:spLocks/>
          </p:cNvSpPr>
          <p:nvPr userDrawn="1"/>
        </p:nvSpPr>
        <p:spPr bwMode="auto">
          <a:xfrm>
            <a:off x="852332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8" name="Freeform 856"/>
          <p:cNvSpPr>
            <a:spLocks/>
          </p:cNvSpPr>
          <p:nvPr userDrawn="1"/>
        </p:nvSpPr>
        <p:spPr bwMode="auto">
          <a:xfrm>
            <a:off x="852332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9" name="Line 857"/>
          <p:cNvSpPr>
            <a:spLocks noChangeShapeType="1"/>
          </p:cNvSpPr>
          <p:nvPr userDrawn="1"/>
        </p:nvSpPr>
        <p:spPr bwMode="auto">
          <a:xfrm>
            <a:off x="85815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0" name="Line 858"/>
          <p:cNvSpPr>
            <a:spLocks noChangeShapeType="1"/>
          </p:cNvSpPr>
          <p:nvPr userDrawn="1"/>
        </p:nvSpPr>
        <p:spPr bwMode="auto">
          <a:xfrm>
            <a:off x="85815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1" name="Freeform 859"/>
          <p:cNvSpPr>
            <a:spLocks/>
          </p:cNvSpPr>
          <p:nvPr userDrawn="1"/>
        </p:nvSpPr>
        <p:spPr bwMode="auto">
          <a:xfrm>
            <a:off x="857818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2" name="Freeform 860"/>
          <p:cNvSpPr>
            <a:spLocks/>
          </p:cNvSpPr>
          <p:nvPr userDrawn="1"/>
        </p:nvSpPr>
        <p:spPr bwMode="auto">
          <a:xfrm>
            <a:off x="857818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3" name="Line 861"/>
          <p:cNvSpPr>
            <a:spLocks noChangeShapeType="1"/>
          </p:cNvSpPr>
          <p:nvPr userDrawn="1"/>
        </p:nvSpPr>
        <p:spPr bwMode="auto">
          <a:xfrm>
            <a:off x="86413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4" name="Line 862"/>
          <p:cNvSpPr>
            <a:spLocks noChangeShapeType="1"/>
          </p:cNvSpPr>
          <p:nvPr userDrawn="1"/>
        </p:nvSpPr>
        <p:spPr bwMode="auto">
          <a:xfrm>
            <a:off x="86413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5" name="Freeform 863"/>
          <p:cNvSpPr>
            <a:spLocks/>
          </p:cNvSpPr>
          <p:nvPr userDrawn="1"/>
        </p:nvSpPr>
        <p:spPr bwMode="auto">
          <a:xfrm>
            <a:off x="86363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6" name="Freeform 864"/>
          <p:cNvSpPr>
            <a:spLocks/>
          </p:cNvSpPr>
          <p:nvPr userDrawn="1"/>
        </p:nvSpPr>
        <p:spPr bwMode="auto">
          <a:xfrm>
            <a:off x="86363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7" name="Line 866"/>
          <p:cNvSpPr>
            <a:spLocks noChangeShapeType="1"/>
          </p:cNvSpPr>
          <p:nvPr userDrawn="1"/>
        </p:nvSpPr>
        <p:spPr bwMode="auto">
          <a:xfrm>
            <a:off x="86962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8" name="Line 867"/>
          <p:cNvSpPr>
            <a:spLocks noChangeShapeType="1"/>
          </p:cNvSpPr>
          <p:nvPr userDrawn="1"/>
        </p:nvSpPr>
        <p:spPr bwMode="auto">
          <a:xfrm>
            <a:off x="86962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9" name="Freeform 868"/>
          <p:cNvSpPr>
            <a:spLocks/>
          </p:cNvSpPr>
          <p:nvPr userDrawn="1"/>
        </p:nvSpPr>
        <p:spPr bwMode="auto">
          <a:xfrm>
            <a:off x="869123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0" name="Freeform 869"/>
          <p:cNvSpPr>
            <a:spLocks/>
          </p:cNvSpPr>
          <p:nvPr userDrawn="1"/>
        </p:nvSpPr>
        <p:spPr bwMode="auto">
          <a:xfrm>
            <a:off x="869123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1" name="Line 870"/>
          <p:cNvSpPr>
            <a:spLocks noChangeShapeType="1"/>
          </p:cNvSpPr>
          <p:nvPr userDrawn="1"/>
        </p:nvSpPr>
        <p:spPr bwMode="auto">
          <a:xfrm>
            <a:off x="87510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2" name="Line 871"/>
          <p:cNvSpPr>
            <a:spLocks noChangeShapeType="1"/>
          </p:cNvSpPr>
          <p:nvPr userDrawn="1"/>
        </p:nvSpPr>
        <p:spPr bwMode="auto">
          <a:xfrm>
            <a:off x="87510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3" name="Freeform 872"/>
          <p:cNvSpPr>
            <a:spLocks/>
          </p:cNvSpPr>
          <p:nvPr userDrawn="1"/>
        </p:nvSpPr>
        <p:spPr bwMode="auto">
          <a:xfrm>
            <a:off x="87477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4" name="Freeform 873"/>
          <p:cNvSpPr>
            <a:spLocks/>
          </p:cNvSpPr>
          <p:nvPr userDrawn="1"/>
        </p:nvSpPr>
        <p:spPr bwMode="auto">
          <a:xfrm>
            <a:off x="87477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5" name="Line 874"/>
          <p:cNvSpPr>
            <a:spLocks noChangeShapeType="1"/>
          </p:cNvSpPr>
          <p:nvPr userDrawn="1"/>
        </p:nvSpPr>
        <p:spPr bwMode="auto">
          <a:xfrm>
            <a:off x="88092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6" name="Line 875"/>
          <p:cNvSpPr>
            <a:spLocks noChangeShapeType="1"/>
          </p:cNvSpPr>
          <p:nvPr userDrawn="1"/>
        </p:nvSpPr>
        <p:spPr bwMode="auto">
          <a:xfrm>
            <a:off x="88092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7" name="Freeform 876"/>
          <p:cNvSpPr>
            <a:spLocks/>
          </p:cNvSpPr>
          <p:nvPr userDrawn="1"/>
        </p:nvSpPr>
        <p:spPr bwMode="auto">
          <a:xfrm>
            <a:off x="88059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8" name="Freeform 877"/>
          <p:cNvSpPr>
            <a:spLocks/>
          </p:cNvSpPr>
          <p:nvPr userDrawn="1"/>
        </p:nvSpPr>
        <p:spPr bwMode="auto">
          <a:xfrm>
            <a:off x="88059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9" name="Line 878"/>
          <p:cNvSpPr>
            <a:spLocks noChangeShapeType="1"/>
          </p:cNvSpPr>
          <p:nvPr userDrawn="1"/>
        </p:nvSpPr>
        <p:spPr bwMode="auto">
          <a:xfrm>
            <a:off x="886413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0" name="Line 879"/>
          <p:cNvSpPr>
            <a:spLocks noChangeShapeType="1"/>
          </p:cNvSpPr>
          <p:nvPr userDrawn="1"/>
        </p:nvSpPr>
        <p:spPr bwMode="auto">
          <a:xfrm>
            <a:off x="886413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1" name="Freeform 880"/>
          <p:cNvSpPr>
            <a:spLocks/>
          </p:cNvSpPr>
          <p:nvPr userDrawn="1"/>
        </p:nvSpPr>
        <p:spPr bwMode="auto">
          <a:xfrm>
            <a:off x="886080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2" name="Freeform 881"/>
          <p:cNvSpPr>
            <a:spLocks/>
          </p:cNvSpPr>
          <p:nvPr userDrawn="1"/>
        </p:nvSpPr>
        <p:spPr bwMode="auto">
          <a:xfrm>
            <a:off x="886080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3" name="Line 882"/>
          <p:cNvSpPr>
            <a:spLocks noChangeShapeType="1"/>
          </p:cNvSpPr>
          <p:nvPr userDrawn="1"/>
        </p:nvSpPr>
        <p:spPr bwMode="auto">
          <a:xfrm>
            <a:off x="89206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4" name="Line 883"/>
          <p:cNvSpPr>
            <a:spLocks noChangeShapeType="1"/>
          </p:cNvSpPr>
          <p:nvPr userDrawn="1"/>
        </p:nvSpPr>
        <p:spPr bwMode="auto">
          <a:xfrm>
            <a:off x="89206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5" name="Freeform 884"/>
          <p:cNvSpPr>
            <a:spLocks/>
          </p:cNvSpPr>
          <p:nvPr userDrawn="1"/>
        </p:nvSpPr>
        <p:spPr bwMode="auto">
          <a:xfrm>
            <a:off x="89156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6" name="Freeform 885"/>
          <p:cNvSpPr>
            <a:spLocks/>
          </p:cNvSpPr>
          <p:nvPr userDrawn="1"/>
        </p:nvSpPr>
        <p:spPr bwMode="auto">
          <a:xfrm>
            <a:off x="89156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7" name="Line 886"/>
          <p:cNvSpPr>
            <a:spLocks noChangeShapeType="1"/>
          </p:cNvSpPr>
          <p:nvPr userDrawn="1"/>
        </p:nvSpPr>
        <p:spPr bwMode="auto">
          <a:xfrm>
            <a:off x="89788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8" name="Line 887"/>
          <p:cNvSpPr>
            <a:spLocks noChangeShapeType="1"/>
          </p:cNvSpPr>
          <p:nvPr userDrawn="1"/>
        </p:nvSpPr>
        <p:spPr bwMode="auto">
          <a:xfrm>
            <a:off x="89788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9" name="Freeform 888"/>
          <p:cNvSpPr>
            <a:spLocks/>
          </p:cNvSpPr>
          <p:nvPr userDrawn="1"/>
        </p:nvSpPr>
        <p:spPr bwMode="auto">
          <a:xfrm>
            <a:off x="8975515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0" name="Freeform 889"/>
          <p:cNvSpPr>
            <a:spLocks/>
          </p:cNvSpPr>
          <p:nvPr userDrawn="1"/>
        </p:nvSpPr>
        <p:spPr bwMode="auto">
          <a:xfrm>
            <a:off x="8975515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1" name="Line 890"/>
          <p:cNvSpPr>
            <a:spLocks noChangeShapeType="1"/>
          </p:cNvSpPr>
          <p:nvPr userDrawn="1"/>
        </p:nvSpPr>
        <p:spPr bwMode="auto">
          <a:xfrm>
            <a:off x="90337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2" name="Line 891"/>
          <p:cNvSpPr>
            <a:spLocks noChangeShapeType="1"/>
          </p:cNvSpPr>
          <p:nvPr userDrawn="1"/>
        </p:nvSpPr>
        <p:spPr bwMode="auto">
          <a:xfrm>
            <a:off x="90337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3" name="Freeform 892"/>
          <p:cNvSpPr>
            <a:spLocks/>
          </p:cNvSpPr>
          <p:nvPr userDrawn="1"/>
        </p:nvSpPr>
        <p:spPr bwMode="auto">
          <a:xfrm>
            <a:off x="903037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4" name="Freeform 893"/>
          <p:cNvSpPr>
            <a:spLocks/>
          </p:cNvSpPr>
          <p:nvPr userDrawn="1"/>
        </p:nvSpPr>
        <p:spPr bwMode="auto">
          <a:xfrm>
            <a:off x="903037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5" name="Line 894"/>
          <p:cNvSpPr>
            <a:spLocks noChangeShapeType="1"/>
          </p:cNvSpPr>
          <p:nvPr userDrawn="1"/>
        </p:nvSpPr>
        <p:spPr bwMode="auto">
          <a:xfrm>
            <a:off x="90885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6" name="Line 895"/>
          <p:cNvSpPr>
            <a:spLocks noChangeShapeType="1"/>
          </p:cNvSpPr>
          <p:nvPr userDrawn="1"/>
        </p:nvSpPr>
        <p:spPr bwMode="auto">
          <a:xfrm>
            <a:off x="90885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7" name="Freeform 896"/>
          <p:cNvSpPr>
            <a:spLocks/>
          </p:cNvSpPr>
          <p:nvPr userDrawn="1"/>
        </p:nvSpPr>
        <p:spPr bwMode="auto">
          <a:xfrm>
            <a:off x="908523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8" name="Freeform 897"/>
          <p:cNvSpPr>
            <a:spLocks/>
          </p:cNvSpPr>
          <p:nvPr userDrawn="1"/>
        </p:nvSpPr>
        <p:spPr bwMode="auto">
          <a:xfrm>
            <a:off x="908523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9" name="Line 898"/>
          <p:cNvSpPr>
            <a:spLocks noChangeShapeType="1"/>
          </p:cNvSpPr>
          <p:nvPr userDrawn="1"/>
        </p:nvSpPr>
        <p:spPr bwMode="auto">
          <a:xfrm>
            <a:off x="91484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0" name="Line 899"/>
          <p:cNvSpPr>
            <a:spLocks noChangeShapeType="1"/>
          </p:cNvSpPr>
          <p:nvPr userDrawn="1"/>
        </p:nvSpPr>
        <p:spPr bwMode="auto">
          <a:xfrm>
            <a:off x="91484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1" name="Freeform 900"/>
          <p:cNvSpPr>
            <a:spLocks/>
          </p:cNvSpPr>
          <p:nvPr userDrawn="1"/>
        </p:nvSpPr>
        <p:spPr bwMode="auto">
          <a:xfrm>
            <a:off x="91434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2" name="Freeform 901"/>
          <p:cNvSpPr>
            <a:spLocks/>
          </p:cNvSpPr>
          <p:nvPr userDrawn="1"/>
        </p:nvSpPr>
        <p:spPr bwMode="auto">
          <a:xfrm>
            <a:off x="91434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3" name="Line 902"/>
          <p:cNvSpPr>
            <a:spLocks noChangeShapeType="1"/>
          </p:cNvSpPr>
          <p:nvPr userDrawn="1"/>
        </p:nvSpPr>
        <p:spPr bwMode="auto">
          <a:xfrm>
            <a:off x="92032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4" name="Line 903"/>
          <p:cNvSpPr>
            <a:spLocks noChangeShapeType="1"/>
          </p:cNvSpPr>
          <p:nvPr userDrawn="1"/>
        </p:nvSpPr>
        <p:spPr bwMode="auto">
          <a:xfrm>
            <a:off x="92032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5" name="Freeform 904"/>
          <p:cNvSpPr>
            <a:spLocks/>
          </p:cNvSpPr>
          <p:nvPr userDrawn="1"/>
        </p:nvSpPr>
        <p:spPr bwMode="auto">
          <a:xfrm>
            <a:off x="9198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6" name="Freeform 905"/>
          <p:cNvSpPr>
            <a:spLocks/>
          </p:cNvSpPr>
          <p:nvPr userDrawn="1"/>
        </p:nvSpPr>
        <p:spPr bwMode="auto">
          <a:xfrm>
            <a:off x="9198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7" name="Line 906"/>
          <p:cNvSpPr>
            <a:spLocks noChangeShapeType="1"/>
          </p:cNvSpPr>
          <p:nvPr userDrawn="1"/>
        </p:nvSpPr>
        <p:spPr bwMode="auto">
          <a:xfrm>
            <a:off x="92581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8" name="Line 907"/>
          <p:cNvSpPr>
            <a:spLocks noChangeShapeType="1"/>
          </p:cNvSpPr>
          <p:nvPr userDrawn="1"/>
        </p:nvSpPr>
        <p:spPr bwMode="auto">
          <a:xfrm>
            <a:off x="92581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9" name="Freeform 908"/>
          <p:cNvSpPr>
            <a:spLocks/>
          </p:cNvSpPr>
          <p:nvPr userDrawn="1"/>
        </p:nvSpPr>
        <p:spPr bwMode="auto">
          <a:xfrm>
            <a:off x="9254808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0" name="Freeform 909"/>
          <p:cNvSpPr>
            <a:spLocks/>
          </p:cNvSpPr>
          <p:nvPr userDrawn="1"/>
        </p:nvSpPr>
        <p:spPr bwMode="auto">
          <a:xfrm>
            <a:off x="9254808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1" name="Line 910"/>
          <p:cNvSpPr>
            <a:spLocks noChangeShapeType="1"/>
          </p:cNvSpPr>
          <p:nvPr userDrawn="1"/>
        </p:nvSpPr>
        <p:spPr bwMode="auto">
          <a:xfrm>
            <a:off x="93129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2" name="Line 911"/>
          <p:cNvSpPr>
            <a:spLocks noChangeShapeType="1"/>
          </p:cNvSpPr>
          <p:nvPr userDrawn="1"/>
        </p:nvSpPr>
        <p:spPr bwMode="auto">
          <a:xfrm>
            <a:off x="93129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3" name="Freeform 912"/>
          <p:cNvSpPr>
            <a:spLocks/>
          </p:cNvSpPr>
          <p:nvPr userDrawn="1"/>
        </p:nvSpPr>
        <p:spPr bwMode="auto">
          <a:xfrm>
            <a:off x="93096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4" name="Freeform 913"/>
          <p:cNvSpPr>
            <a:spLocks/>
          </p:cNvSpPr>
          <p:nvPr userDrawn="1"/>
        </p:nvSpPr>
        <p:spPr bwMode="auto">
          <a:xfrm>
            <a:off x="93096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5" name="Line 914"/>
          <p:cNvSpPr>
            <a:spLocks noChangeShapeType="1"/>
          </p:cNvSpPr>
          <p:nvPr userDrawn="1"/>
        </p:nvSpPr>
        <p:spPr bwMode="auto">
          <a:xfrm>
            <a:off x="93711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6" name="Line 915"/>
          <p:cNvSpPr>
            <a:spLocks noChangeShapeType="1"/>
          </p:cNvSpPr>
          <p:nvPr userDrawn="1"/>
        </p:nvSpPr>
        <p:spPr bwMode="auto">
          <a:xfrm>
            <a:off x="93711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7" name="Freeform 916"/>
          <p:cNvSpPr>
            <a:spLocks/>
          </p:cNvSpPr>
          <p:nvPr userDrawn="1"/>
        </p:nvSpPr>
        <p:spPr bwMode="auto">
          <a:xfrm>
            <a:off x="93678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8" name="Freeform 917"/>
          <p:cNvSpPr>
            <a:spLocks/>
          </p:cNvSpPr>
          <p:nvPr userDrawn="1"/>
        </p:nvSpPr>
        <p:spPr bwMode="auto">
          <a:xfrm>
            <a:off x="93678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9" name="Line 918"/>
          <p:cNvSpPr>
            <a:spLocks noChangeShapeType="1"/>
          </p:cNvSpPr>
          <p:nvPr userDrawn="1"/>
        </p:nvSpPr>
        <p:spPr bwMode="auto">
          <a:xfrm>
            <a:off x="94277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0" name="Line 919"/>
          <p:cNvSpPr>
            <a:spLocks noChangeShapeType="1"/>
          </p:cNvSpPr>
          <p:nvPr userDrawn="1"/>
        </p:nvSpPr>
        <p:spPr bwMode="auto">
          <a:xfrm>
            <a:off x="94277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1" name="Freeform 920"/>
          <p:cNvSpPr>
            <a:spLocks/>
          </p:cNvSpPr>
          <p:nvPr userDrawn="1"/>
        </p:nvSpPr>
        <p:spPr bwMode="auto">
          <a:xfrm>
            <a:off x="94227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2" name="Freeform 921"/>
          <p:cNvSpPr>
            <a:spLocks/>
          </p:cNvSpPr>
          <p:nvPr userDrawn="1"/>
        </p:nvSpPr>
        <p:spPr bwMode="auto">
          <a:xfrm>
            <a:off x="94227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3" name="Line 922"/>
          <p:cNvSpPr>
            <a:spLocks noChangeShapeType="1"/>
          </p:cNvSpPr>
          <p:nvPr userDrawn="1"/>
        </p:nvSpPr>
        <p:spPr bwMode="auto">
          <a:xfrm>
            <a:off x="94825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4" name="Line 923"/>
          <p:cNvSpPr>
            <a:spLocks noChangeShapeType="1"/>
          </p:cNvSpPr>
          <p:nvPr userDrawn="1"/>
        </p:nvSpPr>
        <p:spPr bwMode="auto">
          <a:xfrm>
            <a:off x="94825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5" name="Freeform 924"/>
          <p:cNvSpPr>
            <a:spLocks/>
          </p:cNvSpPr>
          <p:nvPr userDrawn="1"/>
        </p:nvSpPr>
        <p:spPr bwMode="auto">
          <a:xfrm>
            <a:off x="9477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6" name="Freeform 925"/>
          <p:cNvSpPr>
            <a:spLocks/>
          </p:cNvSpPr>
          <p:nvPr userDrawn="1"/>
        </p:nvSpPr>
        <p:spPr bwMode="auto">
          <a:xfrm>
            <a:off x="9477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7" name="Line 926"/>
          <p:cNvSpPr>
            <a:spLocks noChangeShapeType="1"/>
          </p:cNvSpPr>
          <p:nvPr userDrawn="1"/>
        </p:nvSpPr>
        <p:spPr bwMode="auto">
          <a:xfrm>
            <a:off x="95407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8" name="Line 927"/>
          <p:cNvSpPr>
            <a:spLocks noChangeShapeType="1"/>
          </p:cNvSpPr>
          <p:nvPr userDrawn="1"/>
        </p:nvSpPr>
        <p:spPr bwMode="auto">
          <a:xfrm>
            <a:off x="95407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9" name="Freeform 928"/>
          <p:cNvSpPr>
            <a:spLocks/>
          </p:cNvSpPr>
          <p:nvPr userDrawn="1"/>
        </p:nvSpPr>
        <p:spPr bwMode="auto">
          <a:xfrm>
            <a:off x="953742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0" name="Freeform 929"/>
          <p:cNvSpPr>
            <a:spLocks/>
          </p:cNvSpPr>
          <p:nvPr userDrawn="1"/>
        </p:nvSpPr>
        <p:spPr bwMode="auto">
          <a:xfrm>
            <a:off x="953742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1" name="Line 930"/>
          <p:cNvSpPr>
            <a:spLocks noChangeShapeType="1"/>
          </p:cNvSpPr>
          <p:nvPr userDrawn="1"/>
        </p:nvSpPr>
        <p:spPr bwMode="auto">
          <a:xfrm>
            <a:off x="95956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2" name="Line 931"/>
          <p:cNvSpPr>
            <a:spLocks noChangeShapeType="1"/>
          </p:cNvSpPr>
          <p:nvPr userDrawn="1"/>
        </p:nvSpPr>
        <p:spPr bwMode="auto">
          <a:xfrm>
            <a:off x="95956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3" name="Freeform 932"/>
          <p:cNvSpPr>
            <a:spLocks/>
          </p:cNvSpPr>
          <p:nvPr userDrawn="1"/>
        </p:nvSpPr>
        <p:spPr bwMode="auto">
          <a:xfrm>
            <a:off x="95922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4" name="Freeform 933"/>
          <p:cNvSpPr>
            <a:spLocks/>
          </p:cNvSpPr>
          <p:nvPr userDrawn="1"/>
        </p:nvSpPr>
        <p:spPr bwMode="auto">
          <a:xfrm>
            <a:off x="95922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5" name="Line 934"/>
          <p:cNvSpPr>
            <a:spLocks noChangeShapeType="1"/>
          </p:cNvSpPr>
          <p:nvPr userDrawn="1"/>
        </p:nvSpPr>
        <p:spPr bwMode="auto">
          <a:xfrm>
            <a:off x="96504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6" name="Line 935"/>
          <p:cNvSpPr>
            <a:spLocks noChangeShapeType="1"/>
          </p:cNvSpPr>
          <p:nvPr userDrawn="1"/>
        </p:nvSpPr>
        <p:spPr bwMode="auto">
          <a:xfrm>
            <a:off x="96504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7" name="Freeform 936"/>
          <p:cNvSpPr>
            <a:spLocks/>
          </p:cNvSpPr>
          <p:nvPr userDrawn="1"/>
        </p:nvSpPr>
        <p:spPr bwMode="auto">
          <a:xfrm>
            <a:off x="964714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8" name="Freeform 937"/>
          <p:cNvSpPr>
            <a:spLocks/>
          </p:cNvSpPr>
          <p:nvPr userDrawn="1"/>
        </p:nvSpPr>
        <p:spPr bwMode="auto">
          <a:xfrm>
            <a:off x="964714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9" name="Line 938"/>
          <p:cNvSpPr>
            <a:spLocks noChangeShapeType="1"/>
          </p:cNvSpPr>
          <p:nvPr userDrawn="1"/>
        </p:nvSpPr>
        <p:spPr bwMode="auto">
          <a:xfrm>
            <a:off x="971032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0" name="Line 939"/>
          <p:cNvSpPr>
            <a:spLocks noChangeShapeType="1"/>
          </p:cNvSpPr>
          <p:nvPr userDrawn="1"/>
        </p:nvSpPr>
        <p:spPr bwMode="auto">
          <a:xfrm>
            <a:off x="971032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1" name="Freeform 940"/>
          <p:cNvSpPr>
            <a:spLocks/>
          </p:cNvSpPr>
          <p:nvPr userDrawn="1"/>
        </p:nvSpPr>
        <p:spPr bwMode="auto">
          <a:xfrm>
            <a:off x="97053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2" name="Freeform 941"/>
          <p:cNvSpPr>
            <a:spLocks/>
          </p:cNvSpPr>
          <p:nvPr userDrawn="1"/>
        </p:nvSpPr>
        <p:spPr bwMode="auto">
          <a:xfrm>
            <a:off x="97053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3" name="Line 942"/>
          <p:cNvSpPr>
            <a:spLocks noChangeShapeType="1"/>
          </p:cNvSpPr>
          <p:nvPr userDrawn="1"/>
        </p:nvSpPr>
        <p:spPr bwMode="auto">
          <a:xfrm>
            <a:off x="97651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4" name="Line 943"/>
          <p:cNvSpPr>
            <a:spLocks noChangeShapeType="1"/>
          </p:cNvSpPr>
          <p:nvPr userDrawn="1"/>
        </p:nvSpPr>
        <p:spPr bwMode="auto">
          <a:xfrm>
            <a:off x="97651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5" name="Freeform 944"/>
          <p:cNvSpPr>
            <a:spLocks/>
          </p:cNvSpPr>
          <p:nvPr userDrawn="1"/>
        </p:nvSpPr>
        <p:spPr bwMode="auto">
          <a:xfrm>
            <a:off x="97618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6" name="Freeform 945"/>
          <p:cNvSpPr>
            <a:spLocks/>
          </p:cNvSpPr>
          <p:nvPr userDrawn="1"/>
        </p:nvSpPr>
        <p:spPr bwMode="auto">
          <a:xfrm>
            <a:off x="97618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7" name="Line 946"/>
          <p:cNvSpPr>
            <a:spLocks noChangeShapeType="1"/>
          </p:cNvSpPr>
          <p:nvPr userDrawn="1"/>
        </p:nvSpPr>
        <p:spPr bwMode="auto">
          <a:xfrm>
            <a:off x="98200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8" name="Line 947"/>
          <p:cNvSpPr>
            <a:spLocks noChangeShapeType="1"/>
          </p:cNvSpPr>
          <p:nvPr userDrawn="1"/>
        </p:nvSpPr>
        <p:spPr bwMode="auto">
          <a:xfrm>
            <a:off x="98200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9" name="Freeform 948"/>
          <p:cNvSpPr>
            <a:spLocks/>
          </p:cNvSpPr>
          <p:nvPr userDrawn="1"/>
        </p:nvSpPr>
        <p:spPr bwMode="auto">
          <a:xfrm>
            <a:off x="981671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0" name="Freeform 949"/>
          <p:cNvSpPr>
            <a:spLocks/>
          </p:cNvSpPr>
          <p:nvPr userDrawn="1"/>
        </p:nvSpPr>
        <p:spPr bwMode="auto">
          <a:xfrm>
            <a:off x="981671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1" name="Line 950"/>
          <p:cNvSpPr>
            <a:spLocks noChangeShapeType="1"/>
          </p:cNvSpPr>
          <p:nvPr userDrawn="1"/>
        </p:nvSpPr>
        <p:spPr bwMode="auto">
          <a:xfrm>
            <a:off x="98749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2" name="Line 951"/>
          <p:cNvSpPr>
            <a:spLocks noChangeShapeType="1"/>
          </p:cNvSpPr>
          <p:nvPr userDrawn="1"/>
        </p:nvSpPr>
        <p:spPr bwMode="auto">
          <a:xfrm>
            <a:off x="98749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3" name="Freeform 952"/>
          <p:cNvSpPr>
            <a:spLocks/>
          </p:cNvSpPr>
          <p:nvPr userDrawn="1"/>
        </p:nvSpPr>
        <p:spPr bwMode="auto">
          <a:xfrm>
            <a:off x="98715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4" name="Freeform 953"/>
          <p:cNvSpPr>
            <a:spLocks/>
          </p:cNvSpPr>
          <p:nvPr userDrawn="1"/>
        </p:nvSpPr>
        <p:spPr bwMode="auto">
          <a:xfrm>
            <a:off x="98715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5" name="Line 954"/>
          <p:cNvSpPr>
            <a:spLocks noChangeShapeType="1"/>
          </p:cNvSpPr>
          <p:nvPr userDrawn="1"/>
        </p:nvSpPr>
        <p:spPr bwMode="auto">
          <a:xfrm>
            <a:off x="99347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6" name="Line 955"/>
          <p:cNvSpPr>
            <a:spLocks noChangeShapeType="1"/>
          </p:cNvSpPr>
          <p:nvPr userDrawn="1"/>
        </p:nvSpPr>
        <p:spPr bwMode="auto">
          <a:xfrm>
            <a:off x="99347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7" name="Freeform 956"/>
          <p:cNvSpPr>
            <a:spLocks/>
          </p:cNvSpPr>
          <p:nvPr userDrawn="1"/>
        </p:nvSpPr>
        <p:spPr bwMode="auto">
          <a:xfrm>
            <a:off x="99297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8" name="Freeform 957"/>
          <p:cNvSpPr>
            <a:spLocks/>
          </p:cNvSpPr>
          <p:nvPr userDrawn="1"/>
        </p:nvSpPr>
        <p:spPr bwMode="auto">
          <a:xfrm>
            <a:off x="99297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9" name="Line 958"/>
          <p:cNvSpPr>
            <a:spLocks noChangeShapeType="1"/>
          </p:cNvSpPr>
          <p:nvPr userDrawn="1"/>
        </p:nvSpPr>
        <p:spPr bwMode="auto">
          <a:xfrm>
            <a:off x="99896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0" name="Line 959"/>
          <p:cNvSpPr>
            <a:spLocks noChangeShapeType="1"/>
          </p:cNvSpPr>
          <p:nvPr userDrawn="1"/>
        </p:nvSpPr>
        <p:spPr bwMode="auto">
          <a:xfrm>
            <a:off x="99896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1" name="Freeform 960"/>
          <p:cNvSpPr>
            <a:spLocks/>
          </p:cNvSpPr>
          <p:nvPr userDrawn="1"/>
        </p:nvSpPr>
        <p:spPr bwMode="auto">
          <a:xfrm>
            <a:off x="99846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2" name="Freeform 961"/>
          <p:cNvSpPr>
            <a:spLocks/>
          </p:cNvSpPr>
          <p:nvPr userDrawn="1"/>
        </p:nvSpPr>
        <p:spPr bwMode="auto">
          <a:xfrm>
            <a:off x="99846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3" name="Line 962"/>
          <p:cNvSpPr>
            <a:spLocks noChangeShapeType="1"/>
          </p:cNvSpPr>
          <p:nvPr userDrawn="1"/>
        </p:nvSpPr>
        <p:spPr bwMode="auto">
          <a:xfrm>
            <a:off x="100444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4" name="Line 963"/>
          <p:cNvSpPr>
            <a:spLocks noChangeShapeType="1"/>
          </p:cNvSpPr>
          <p:nvPr userDrawn="1"/>
        </p:nvSpPr>
        <p:spPr bwMode="auto">
          <a:xfrm>
            <a:off x="100444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5" name="Freeform 964"/>
          <p:cNvSpPr>
            <a:spLocks/>
          </p:cNvSpPr>
          <p:nvPr userDrawn="1"/>
        </p:nvSpPr>
        <p:spPr bwMode="auto">
          <a:xfrm>
            <a:off x="100394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6" name="Freeform 965"/>
          <p:cNvSpPr>
            <a:spLocks/>
          </p:cNvSpPr>
          <p:nvPr userDrawn="1"/>
        </p:nvSpPr>
        <p:spPr bwMode="auto">
          <a:xfrm>
            <a:off x="100394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7" name="Line 966"/>
          <p:cNvSpPr>
            <a:spLocks noChangeShapeType="1"/>
          </p:cNvSpPr>
          <p:nvPr userDrawn="1"/>
        </p:nvSpPr>
        <p:spPr bwMode="auto">
          <a:xfrm>
            <a:off x="101026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8" name="Line 967"/>
          <p:cNvSpPr>
            <a:spLocks noChangeShapeType="1"/>
          </p:cNvSpPr>
          <p:nvPr userDrawn="1"/>
        </p:nvSpPr>
        <p:spPr bwMode="auto">
          <a:xfrm>
            <a:off x="101026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9" name="Freeform 968"/>
          <p:cNvSpPr>
            <a:spLocks/>
          </p:cNvSpPr>
          <p:nvPr userDrawn="1"/>
        </p:nvSpPr>
        <p:spPr bwMode="auto">
          <a:xfrm>
            <a:off x="1009933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0" name="Freeform 969"/>
          <p:cNvSpPr>
            <a:spLocks/>
          </p:cNvSpPr>
          <p:nvPr userDrawn="1"/>
        </p:nvSpPr>
        <p:spPr bwMode="auto">
          <a:xfrm>
            <a:off x="1009933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1" name="Line 970"/>
          <p:cNvSpPr>
            <a:spLocks noChangeShapeType="1"/>
          </p:cNvSpPr>
          <p:nvPr userDrawn="1"/>
        </p:nvSpPr>
        <p:spPr bwMode="auto">
          <a:xfrm>
            <a:off x="1015752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2" name="Line 971"/>
          <p:cNvSpPr>
            <a:spLocks noChangeShapeType="1"/>
          </p:cNvSpPr>
          <p:nvPr userDrawn="1"/>
        </p:nvSpPr>
        <p:spPr bwMode="auto">
          <a:xfrm>
            <a:off x="1015752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3" name="Freeform 972"/>
          <p:cNvSpPr>
            <a:spLocks/>
          </p:cNvSpPr>
          <p:nvPr userDrawn="1"/>
        </p:nvSpPr>
        <p:spPr bwMode="auto">
          <a:xfrm>
            <a:off x="101542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4" name="Freeform 973"/>
          <p:cNvSpPr>
            <a:spLocks/>
          </p:cNvSpPr>
          <p:nvPr userDrawn="1"/>
        </p:nvSpPr>
        <p:spPr bwMode="auto">
          <a:xfrm>
            <a:off x="101542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5" name="Line 974"/>
          <p:cNvSpPr>
            <a:spLocks noChangeShapeType="1"/>
          </p:cNvSpPr>
          <p:nvPr userDrawn="1"/>
        </p:nvSpPr>
        <p:spPr bwMode="auto">
          <a:xfrm>
            <a:off x="102123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6" name="Line 975"/>
          <p:cNvSpPr>
            <a:spLocks noChangeShapeType="1"/>
          </p:cNvSpPr>
          <p:nvPr userDrawn="1"/>
        </p:nvSpPr>
        <p:spPr bwMode="auto">
          <a:xfrm>
            <a:off x="102123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7" name="Freeform 976"/>
          <p:cNvSpPr>
            <a:spLocks/>
          </p:cNvSpPr>
          <p:nvPr userDrawn="1"/>
        </p:nvSpPr>
        <p:spPr bwMode="auto">
          <a:xfrm>
            <a:off x="1020906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8" name="Freeform 977"/>
          <p:cNvSpPr>
            <a:spLocks/>
          </p:cNvSpPr>
          <p:nvPr userDrawn="1"/>
        </p:nvSpPr>
        <p:spPr bwMode="auto">
          <a:xfrm>
            <a:off x="1020906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9" name="Line 978"/>
          <p:cNvSpPr>
            <a:spLocks noChangeShapeType="1"/>
          </p:cNvSpPr>
          <p:nvPr userDrawn="1"/>
        </p:nvSpPr>
        <p:spPr bwMode="auto">
          <a:xfrm>
            <a:off x="102722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0" name="Line 979"/>
          <p:cNvSpPr>
            <a:spLocks noChangeShapeType="1"/>
          </p:cNvSpPr>
          <p:nvPr userDrawn="1"/>
        </p:nvSpPr>
        <p:spPr bwMode="auto">
          <a:xfrm>
            <a:off x="102722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1" name="Freeform 980"/>
          <p:cNvSpPr>
            <a:spLocks/>
          </p:cNvSpPr>
          <p:nvPr userDrawn="1"/>
        </p:nvSpPr>
        <p:spPr bwMode="auto">
          <a:xfrm>
            <a:off x="1026890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2" name="Freeform 981"/>
          <p:cNvSpPr>
            <a:spLocks/>
          </p:cNvSpPr>
          <p:nvPr userDrawn="1"/>
        </p:nvSpPr>
        <p:spPr bwMode="auto">
          <a:xfrm>
            <a:off x="1026890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3" name="Line 982"/>
          <p:cNvSpPr>
            <a:spLocks noChangeShapeType="1"/>
          </p:cNvSpPr>
          <p:nvPr userDrawn="1"/>
        </p:nvSpPr>
        <p:spPr bwMode="auto">
          <a:xfrm>
            <a:off x="103270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4" name="Line 983"/>
          <p:cNvSpPr>
            <a:spLocks noChangeShapeType="1"/>
          </p:cNvSpPr>
          <p:nvPr userDrawn="1"/>
        </p:nvSpPr>
        <p:spPr bwMode="auto">
          <a:xfrm>
            <a:off x="103270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5" name="Freeform 984"/>
          <p:cNvSpPr>
            <a:spLocks/>
          </p:cNvSpPr>
          <p:nvPr userDrawn="1"/>
        </p:nvSpPr>
        <p:spPr bwMode="auto">
          <a:xfrm>
            <a:off x="103237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6" name="Freeform 985"/>
          <p:cNvSpPr>
            <a:spLocks/>
          </p:cNvSpPr>
          <p:nvPr userDrawn="1"/>
        </p:nvSpPr>
        <p:spPr bwMode="auto">
          <a:xfrm>
            <a:off x="103237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7" name="Line 986"/>
          <p:cNvSpPr>
            <a:spLocks noChangeShapeType="1"/>
          </p:cNvSpPr>
          <p:nvPr userDrawn="1"/>
        </p:nvSpPr>
        <p:spPr bwMode="auto">
          <a:xfrm>
            <a:off x="103819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8" name="Line 987"/>
          <p:cNvSpPr>
            <a:spLocks noChangeShapeType="1"/>
          </p:cNvSpPr>
          <p:nvPr userDrawn="1"/>
        </p:nvSpPr>
        <p:spPr bwMode="auto">
          <a:xfrm>
            <a:off x="103819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9" name="Freeform 988"/>
          <p:cNvSpPr>
            <a:spLocks/>
          </p:cNvSpPr>
          <p:nvPr userDrawn="1"/>
        </p:nvSpPr>
        <p:spPr bwMode="auto">
          <a:xfrm>
            <a:off x="103786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0" name="Freeform 989"/>
          <p:cNvSpPr>
            <a:spLocks/>
          </p:cNvSpPr>
          <p:nvPr userDrawn="1"/>
        </p:nvSpPr>
        <p:spPr bwMode="auto">
          <a:xfrm>
            <a:off x="103786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1" name="Line 990"/>
          <p:cNvSpPr>
            <a:spLocks noChangeShapeType="1"/>
          </p:cNvSpPr>
          <p:nvPr userDrawn="1"/>
        </p:nvSpPr>
        <p:spPr bwMode="auto">
          <a:xfrm>
            <a:off x="104418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2" name="Line 991"/>
          <p:cNvSpPr>
            <a:spLocks noChangeShapeType="1"/>
          </p:cNvSpPr>
          <p:nvPr userDrawn="1"/>
        </p:nvSpPr>
        <p:spPr bwMode="auto">
          <a:xfrm>
            <a:off x="104418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3" name="Freeform 992"/>
          <p:cNvSpPr>
            <a:spLocks/>
          </p:cNvSpPr>
          <p:nvPr userDrawn="1"/>
        </p:nvSpPr>
        <p:spPr bwMode="auto">
          <a:xfrm>
            <a:off x="104368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4" name="Freeform 993"/>
          <p:cNvSpPr>
            <a:spLocks/>
          </p:cNvSpPr>
          <p:nvPr userDrawn="1"/>
        </p:nvSpPr>
        <p:spPr bwMode="auto">
          <a:xfrm>
            <a:off x="104368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5" name="Line 994"/>
          <p:cNvSpPr>
            <a:spLocks noChangeShapeType="1"/>
          </p:cNvSpPr>
          <p:nvPr userDrawn="1"/>
        </p:nvSpPr>
        <p:spPr bwMode="auto">
          <a:xfrm>
            <a:off x="104966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6" name="Line 995"/>
          <p:cNvSpPr>
            <a:spLocks noChangeShapeType="1"/>
          </p:cNvSpPr>
          <p:nvPr userDrawn="1"/>
        </p:nvSpPr>
        <p:spPr bwMode="auto">
          <a:xfrm>
            <a:off x="104966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7" name="Freeform 996"/>
          <p:cNvSpPr>
            <a:spLocks/>
          </p:cNvSpPr>
          <p:nvPr userDrawn="1"/>
        </p:nvSpPr>
        <p:spPr bwMode="auto">
          <a:xfrm>
            <a:off x="104916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8" name="Freeform 997"/>
          <p:cNvSpPr>
            <a:spLocks/>
          </p:cNvSpPr>
          <p:nvPr userDrawn="1"/>
        </p:nvSpPr>
        <p:spPr bwMode="auto">
          <a:xfrm>
            <a:off x="104916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9" name="Line 998"/>
          <p:cNvSpPr>
            <a:spLocks noChangeShapeType="1"/>
          </p:cNvSpPr>
          <p:nvPr userDrawn="1"/>
        </p:nvSpPr>
        <p:spPr bwMode="auto">
          <a:xfrm>
            <a:off x="1055152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0" name="Line 999"/>
          <p:cNvSpPr>
            <a:spLocks noChangeShapeType="1"/>
          </p:cNvSpPr>
          <p:nvPr userDrawn="1"/>
        </p:nvSpPr>
        <p:spPr bwMode="auto">
          <a:xfrm>
            <a:off x="1055152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1" name="Freeform 1000"/>
          <p:cNvSpPr>
            <a:spLocks/>
          </p:cNvSpPr>
          <p:nvPr userDrawn="1"/>
        </p:nvSpPr>
        <p:spPr bwMode="auto">
          <a:xfrm>
            <a:off x="105465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2" name="Freeform 1001"/>
          <p:cNvSpPr>
            <a:spLocks/>
          </p:cNvSpPr>
          <p:nvPr userDrawn="1"/>
        </p:nvSpPr>
        <p:spPr bwMode="auto">
          <a:xfrm>
            <a:off x="105465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3" name="Line 1002"/>
          <p:cNvSpPr>
            <a:spLocks noChangeShapeType="1"/>
          </p:cNvSpPr>
          <p:nvPr userDrawn="1"/>
        </p:nvSpPr>
        <p:spPr bwMode="auto">
          <a:xfrm>
            <a:off x="1060638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4" name="Line 1003"/>
          <p:cNvSpPr>
            <a:spLocks noChangeShapeType="1"/>
          </p:cNvSpPr>
          <p:nvPr userDrawn="1"/>
        </p:nvSpPr>
        <p:spPr bwMode="auto">
          <a:xfrm>
            <a:off x="1060638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5" name="Freeform 1004"/>
          <p:cNvSpPr>
            <a:spLocks/>
          </p:cNvSpPr>
          <p:nvPr userDrawn="1"/>
        </p:nvSpPr>
        <p:spPr bwMode="auto">
          <a:xfrm>
            <a:off x="1060140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6" name="Freeform 1005"/>
          <p:cNvSpPr>
            <a:spLocks/>
          </p:cNvSpPr>
          <p:nvPr userDrawn="1"/>
        </p:nvSpPr>
        <p:spPr bwMode="auto">
          <a:xfrm>
            <a:off x="1060140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7" name="Line 1006"/>
          <p:cNvSpPr>
            <a:spLocks noChangeShapeType="1"/>
          </p:cNvSpPr>
          <p:nvPr userDrawn="1"/>
        </p:nvSpPr>
        <p:spPr bwMode="auto">
          <a:xfrm>
            <a:off x="106645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8" name="Line 1007"/>
          <p:cNvSpPr>
            <a:spLocks noChangeShapeType="1"/>
          </p:cNvSpPr>
          <p:nvPr userDrawn="1"/>
        </p:nvSpPr>
        <p:spPr bwMode="auto">
          <a:xfrm>
            <a:off x="106645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9" name="Freeform 1008"/>
          <p:cNvSpPr>
            <a:spLocks/>
          </p:cNvSpPr>
          <p:nvPr userDrawn="1"/>
        </p:nvSpPr>
        <p:spPr bwMode="auto">
          <a:xfrm>
            <a:off x="1066124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0" name="Freeform 1009"/>
          <p:cNvSpPr>
            <a:spLocks/>
          </p:cNvSpPr>
          <p:nvPr userDrawn="1"/>
        </p:nvSpPr>
        <p:spPr bwMode="auto">
          <a:xfrm>
            <a:off x="1066124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1" name="Line 1010"/>
          <p:cNvSpPr>
            <a:spLocks noChangeShapeType="1"/>
          </p:cNvSpPr>
          <p:nvPr userDrawn="1"/>
        </p:nvSpPr>
        <p:spPr bwMode="auto">
          <a:xfrm>
            <a:off x="1071943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2" name="Line 1011"/>
          <p:cNvSpPr>
            <a:spLocks noChangeShapeType="1"/>
          </p:cNvSpPr>
          <p:nvPr userDrawn="1"/>
        </p:nvSpPr>
        <p:spPr bwMode="auto">
          <a:xfrm>
            <a:off x="1071943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3" name="Freeform 1012"/>
          <p:cNvSpPr>
            <a:spLocks/>
          </p:cNvSpPr>
          <p:nvPr userDrawn="1"/>
        </p:nvSpPr>
        <p:spPr bwMode="auto">
          <a:xfrm>
            <a:off x="1071611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4" name="Freeform 1013"/>
          <p:cNvSpPr>
            <a:spLocks/>
          </p:cNvSpPr>
          <p:nvPr userDrawn="1"/>
        </p:nvSpPr>
        <p:spPr bwMode="auto">
          <a:xfrm>
            <a:off x="1071611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5" name="Line 1014"/>
          <p:cNvSpPr>
            <a:spLocks noChangeShapeType="1"/>
          </p:cNvSpPr>
          <p:nvPr userDrawn="1"/>
        </p:nvSpPr>
        <p:spPr bwMode="auto">
          <a:xfrm>
            <a:off x="107742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6" name="Line 1015"/>
          <p:cNvSpPr>
            <a:spLocks noChangeShapeType="1"/>
          </p:cNvSpPr>
          <p:nvPr userDrawn="1"/>
        </p:nvSpPr>
        <p:spPr bwMode="auto">
          <a:xfrm>
            <a:off x="107742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7" name="Freeform 1016"/>
          <p:cNvSpPr>
            <a:spLocks/>
          </p:cNvSpPr>
          <p:nvPr userDrawn="1"/>
        </p:nvSpPr>
        <p:spPr bwMode="auto">
          <a:xfrm>
            <a:off x="1077097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8" name="Freeform 1017"/>
          <p:cNvSpPr>
            <a:spLocks/>
          </p:cNvSpPr>
          <p:nvPr userDrawn="1"/>
        </p:nvSpPr>
        <p:spPr bwMode="auto">
          <a:xfrm>
            <a:off x="1077097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9" name="Line 1018"/>
          <p:cNvSpPr>
            <a:spLocks noChangeShapeType="1"/>
          </p:cNvSpPr>
          <p:nvPr userDrawn="1"/>
        </p:nvSpPr>
        <p:spPr bwMode="auto">
          <a:xfrm>
            <a:off x="108341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0" name="Line 1019"/>
          <p:cNvSpPr>
            <a:spLocks noChangeShapeType="1"/>
          </p:cNvSpPr>
          <p:nvPr userDrawn="1"/>
        </p:nvSpPr>
        <p:spPr bwMode="auto">
          <a:xfrm>
            <a:off x="108341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1" name="Freeform 1020"/>
          <p:cNvSpPr>
            <a:spLocks/>
          </p:cNvSpPr>
          <p:nvPr userDrawn="1"/>
        </p:nvSpPr>
        <p:spPr bwMode="auto">
          <a:xfrm>
            <a:off x="1083081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2" name="Freeform 1021"/>
          <p:cNvSpPr>
            <a:spLocks/>
          </p:cNvSpPr>
          <p:nvPr userDrawn="1"/>
        </p:nvSpPr>
        <p:spPr bwMode="auto">
          <a:xfrm>
            <a:off x="1083081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3" name="Line 1022"/>
          <p:cNvSpPr>
            <a:spLocks noChangeShapeType="1"/>
          </p:cNvSpPr>
          <p:nvPr userDrawn="1"/>
        </p:nvSpPr>
        <p:spPr bwMode="auto">
          <a:xfrm>
            <a:off x="108890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4" name="Line 1023"/>
          <p:cNvSpPr>
            <a:spLocks noChangeShapeType="1"/>
          </p:cNvSpPr>
          <p:nvPr userDrawn="1"/>
        </p:nvSpPr>
        <p:spPr bwMode="auto">
          <a:xfrm>
            <a:off x="108890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5" name="Freeform 1024"/>
          <p:cNvSpPr>
            <a:spLocks/>
          </p:cNvSpPr>
          <p:nvPr userDrawn="1"/>
        </p:nvSpPr>
        <p:spPr bwMode="auto">
          <a:xfrm>
            <a:off x="108856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6" name="Freeform 1025"/>
          <p:cNvSpPr>
            <a:spLocks/>
          </p:cNvSpPr>
          <p:nvPr userDrawn="1"/>
        </p:nvSpPr>
        <p:spPr bwMode="auto">
          <a:xfrm>
            <a:off x="108856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7" name="Line 1026"/>
          <p:cNvSpPr>
            <a:spLocks noChangeShapeType="1"/>
          </p:cNvSpPr>
          <p:nvPr userDrawn="1"/>
        </p:nvSpPr>
        <p:spPr bwMode="auto">
          <a:xfrm>
            <a:off x="1094386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8" name="Line 1027"/>
          <p:cNvSpPr>
            <a:spLocks noChangeShapeType="1"/>
          </p:cNvSpPr>
          <p:nvPr userDrawn="1"/>
        </p:nvSpPr>
        <p:spPr bwMode="auto">
          <a:xfrm>
            <a:off x="1094386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9" name="Freeform 1028"/>
          <p:cNvSpPr>
            <a:spLocks/>
          </p:cNvSpPr>
          <p:nvPr userDrawn="1"/>
        </p:nvSpPr>
        <p:spPr bwMode="auto">
          <a:xfrm>
            <a:off x="109405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0" name="Freeform 1029"/>
          <p:cNvSpPr>
            <a:spLocks/>
          </p:cNvSpPr>
          <p:nvPr userDrawn="1"/>
        </p:nvSpPr>
        <p:spPr bwMode="auto">
          <a:xfrm>
            <a:off x="109405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1" name="Line 1030"/>
          <p:cNvSpPr>
            <a:spLocks noChangeShapeType="1"/>
          </p:cNvSpPr>
          <p:nvPr userDrawn="1"/>
        </p:nvSpPr>
        <p:spPr bwMode="auto">
          <a:xfrm>
            <a:off x="110037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2" name="Line 1031"/>
          <p:cNvSpPr>
            <a:spLocks noChangeShapeType="1"/>
          </p:cNvSpPr>
          <p:nvPr userDrawn="1"/>
        </p:nvSpPr>
        <p:spPr bwMode="auto">
          <a:xfrm>
            <a:off x="110037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3" name="Freeform 1032"/>
          <p:cNvSpPr>
            <a:spLocks/>
          </p:cNvSpPr>
          <p:nvPr userDrawn="1"/>
        </p:nvSpPr>
        <p:spPr bwMode="auto">
          <a:xfrm>
            <a:off x="1099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4" name="Freeform 1033"/>
          <p:cNvSpPr>
            <a:spLocks/>
          </p:cNvSpPr>
          <p:nvPr userDrawn="1"/>
        </p:nvSpPr>
        <p:spPr bwMode="auto">
          <a:xfrm>
            <a:off x="1099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5" name="Line 1034"/>
          <p:cNvSpPr>
            <a:spLocks noChangeShapeType="1"/>
          </p:cNvSpPr>
          <p:nvPr userDrawn="1"/>
        </p:nvSpPr>
        <p:spPr bwMode="auto">
          <a:xfrm>
            <a:off x="110585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6" name="Line 1035"/>
          <p:cNvSpPr>
            <a:spLocks noChangeShapeType="1"/>
          </p:cNvSpPr>
          <p:nvPr userDrawn="1"/>
        </p:nvSpPr>
        <p:spPr bwMode="auto">
          <a:xfrm>
            <a:off x="110585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7" name="Freeform 1036"/>
          <p:cNvSpPr>
            <a:spLocks/>
          </p:cNvSpPr>
          <p:nvPr userDrawn="1"/>
        </p:nvSpPr>
        <p:spPr bwMode="auto">
          <a:xfrm>
            <a:off x="110535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8" name="Freeform 1037"/>
          <p:cNvSpPr>
            <a:spLocks/>
          </p:cNvSpPr>
          <p:nvPr userDrawn="1"/>
        </p:nvSpPr>
        <p:spPr bwMode="auto">
          <a:xfrm>
            <a:off x="110535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9" name="Line 1038"/>
          <p:cNvSpPr>
            <a:spLocks noChangeShapeType="1"/>
          </p:cNvSpPr>
          <p:nvPr userDrawn="1"/>
        </p:nvSpPr>
        <p:spPr bwMode="auto">
          <a:xfrm>
            <a:off x="1111343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0" name="Line 1039"/>
          <p:cNvSpPr>
            <a:spLocks noChangeShapeType="1"/>
          </p:cNvSpPr>
          <p:nvPr userDrawn="1"/>
        </p:nvSpPr>
        <p:spPr bwMode="auto">
          <a:xfrm>
            <a:off x="1111343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1" name="Freeform 1040"/>
          <p:cNvSpPr>
            <a:spLocks/>
          </p:cNvSpPr>
          <p:nvPr userDrawn="1"/>
        </p:nvSpPr>
        <p:spPr bwMode="auto">
          <a:xfrm>
            <a:off x="111084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2" name="Freeform 1041"/>
          <p:cNvSpPr>
            <a:spLocks/>
          </p:cNvSpPr>
          <p:nvPr userDrawn="1"/>
        </p:nvSpPr>
        <p:spPr bwMode="auto">
          <a:xfrm>
            <a:off x="111084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3" name="Line 1042"/>
          <p:cNvSpPr>
            <a:spLocks noChangeShapeType="1"/>
          </p:cNvSpPr>
          <p:nvPr userDrawn="1"/>
        </p:nvSpPr>
        <p:spPr bwMode="auto">
          <a:xfrm>
            <a:off x="111716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4" name="Line 1043"/>
          <p:cNvSpPr>
            <a:spLocks noChangeShapeType="1"/>
          </p:cNvSpPr>
          <p:nvPr userDrawn="1"/>
        </p:nvSpPr>
        <p:spPr bwMode="auto">
          <a:xfrm>
            <a:off x="111716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5" name="Freeform 1044"/>
          <p:cNvSpPr>
            <a:spLocks/>
          </p:cNvSpPr>
          <p:nvPr userDrawn="1"/>
        </p:nvSpPr>
        <p:spPr bwMode="auto">
          <a:xfrm>
            <a:off x="111683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6" name="Freeform 1045"/>
          <p:cNvSpPr>
            <a:spLocks/>
          </p:cNvSpPr>
          <p:nvPr userDrawn="1"/>
        </p:nvSpPr>
        <p:spPr bwMode="auto">
          <a:xfrm>
            <a:off x="111683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7" name="Line 1046"/>
          <p:cNvSpPr>
            <a:spLocks noChangeShapeType="1"/>
          </p:cNvSpPr>
          <p:nvPr userDrawn="1"/>
        </p:nvSpPr>
        <p:spPr bwMode="auto">
          <a:xfrm>
            <a:off x="112264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8" name="Line 1047"/>
          <p:cNvSpPr>
            <a:spLocks noChangeShapeType="1"/>
          </p:cNvSpPr>
          <p:nvPr userDrawn="1"/>
        </p:nvSpPr>
        <p:spPr bwMode="auto">
          <a:xfrm>
            <a:off x="112264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9" name="Freeform 1048"/>
          <p:cNvSpPr>
            <a:spLocks/>
          </p:cNvSpPr>
          <p:nvPr userDrawn="1"/>
        </p:nvSpPr>
        <p:spPr bwMode="auto">
          <a:xfrm>
            <a:off x="1122316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0" name="Freeform 1049"/>
          <p:cNvSpPr>
            <a:spLocks/>
          </p:cNvSpPr>
          <p:nvPr userDrawn="1"/>
        </p:nvSpPr>
        <p:spPr bwMode="auto">
          <a:xfrm>
            <a:off x="1122316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1" name="Line 1050"/>
          <p:cNvSpPr>
            <a:spLocks noChangeShapeType="1"/>
          </p:cNvSpPr>
          <p:nvPr userDrawn="1"/>
        </p:nvSpPr>
        <p:spPr bwMode="auto">
          <a:xfrm>
            <a:off x="112813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2" name="Line 1051"/>
          <p:cNvSpPr>
            <a:spLocks noChangeShapeType="1"/>
          </p:cNvSpPr>
          <p:nvPr userDrawn="1"/>
        </p:nvSpPr>
        <p:spPr bwMode="auto">
          <a:xfrm>
            <a:off x="112813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3" name="Freeform 1052"/>
          <p:cNvSpPr>
            <a:spLocks/>
          </p:cNvSpPr>
          <p:nvPr userDrawn="1"/>
        </p:nvSpPr>
        <p:spPr bwMode="auto">
          <a:xfrm>
            <a:off x="1127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4" name="Freeform 1053"/>
          <p:cNvSpPr>
            <a:spLocks/>
          </p:cNvSpPr>
          <p:nvPr userDrawn="1"/>
        </p:nvSpPr>
        <p:spPr bwMode="auto">
          <a:xfrm>
            <a:off x="1127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5" name="Line 1054"/>
          <p:cNvSpPr>
            <a:spLocks noChangeShapeType="1"/>
          </p:cNvSpPr>
          <p:nvPr userDrawn="1"/>
        </p:nvSpPr>
        <p:spPr bwMode="auto">
          <a:xfrm>
            <a:off x="113378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6" name="Line 1055"/>
          <p:cNvSpPr>
            <a:spLocks noChangeShapeType="1"/>
          </p:cNvSpPr>
          <p:nvPr userDrawn="1"/>
        </p:nvSpPr>
        <p:spPr bwMode="auto">
          <a:xfrm>
            <a:off x="113378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7" name="Freeform 1056"/>
          <p:cNvSpPr>
            <a:spLocks/>
          </p:cNvSpPr>
          <p:nvPr userDrawn="1"/>
        </p:nvSpPr>
        <p:spPr bwMode="auto">
          <a:xfrm>
            <a:off x="1133288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8" name="Freeform 1057"/>
          <p:cNvSpPr>
            <a:spLocks/>
          </p:cNvSpPr>
          <p:nvPr userDrawn="1"/>
        </p:nvSpPr>
        <p:spPr bwMode="auto">
          <a:xfrm>
            <a:off x="1133288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9" name="Line 1058"/>
          <p:cNvSpPr>
            <a:spLocks noChangeShapeType="1"/>
          </p:cNvSpPr>
          <p:nvPr userDrawn="1"/>
        </p:nvSpPr>
        <p:spPr bwMode="auto">
          <a:xfrm>
            <a:off x="1139605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0" name="Line 1059"/>
          <p:cNvSpPr>
            <a:spLocks noChangeShapeType="1"/>
          </p:cNvSpPr>
          <p:nvPr userDrawn="1"/>
        </p:nvSpPr>
        <p:spPr bwMode="auto">
          <a:xfrm>
            <a:off x="1139605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1" name="Freeform 1060"/>
          <p:cNvSpPr>
            <a:spLocks/>
          </p:cNvSpPr>
          <p:nvPr userDrawn="1"/>
        </p:nvSpPr>
        <p:spPr bwMode="auto">
          <a:xfrm>
            <a:off x="11392731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2" name="Freeform 1061"/>
          <p:cNvSpPr>
            <a:spLocks/>
          </p:cNvSpPr>
          <p:nvPr userDrawn="1"/>
        </p:nvSpPr>
        <p:spPr bwMode="auto">
          <a:xfrm>
            <a:off x="11392731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3" name="Line 1062"/>
          <p:cNvSpPr>
            <a:spLocks noChangeShapeType="1"/>
          </p:cNvSpPr>
          <p:nvPr userDrawn="1"/>
        </p:nvSpPr>
        <p:spPr bwMode="auto">
          <a:xfrm>
            <a:off x="1145091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4" name="Line 1063"/>
          <p:cNvSpPr>
            <a:spLocks noChangeShapeType="1"/>
          </p:cNvSpPr>
          <p:nvPr userDrawn="1"/>
        </p:nvSpPr>
        <p:spPr bwMode="auto">
          <a:xfrm>
            <a:off x="1145091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5" name="Freeform 1064"/>
          <p:cNvSpPr>
            <a:spLocks/>
          </p:cNvSpPr>
          <p:nvPr userDrawn="1"/>
        </p:nvSpPr>
        <p:spPr bwMode="auto">
          <a:xfrm>
            <a:off x="1144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6" name="Freeform 1065"/>
          <p:cNvSpPr>
            <a:spLocks/>
          </p:cNvSpPr>
          <p:nvPr userDrawn="1"/>
        </p:nvSpPr>
        <p:spPr bwMode="auto">
          <a:xfrm>
            <a:off x="1144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7" name="Line 1067"/>
          <p:cNvSpPr>
            <a:spLocks noChangeShapeType="1"/>
          </p:cNvSpPr>
          <p:nvPr userDrawn="1"/>
        </p:nvSpPr>
        <p:spPr bwMode="auto">
          <a:xfrm>
            <a:off x="115057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8" name="Line 1068"/>
          <p:cNvSpPr>
            <a:spLocks noChangeShapeType="1"/>
          </p:cNvSpPr>
          <p:nvPr userDrawn="1"/>
        </p:nvSpPr>
        <p:spPr bwMode="auto">
          <a:xfrm>
            <a:off x="115057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9" name="Freeform 1069"/>
          <p:cNvSpPr>
            <a:spLocks/>
          </p:cNvSpPr>
          <p:nvPr userDrawn="1"/>
        </p:nvSpPr>
        <p:spPr bwMode="auto">
          <a:xfrm>
            <a:off x="1150245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0" name="Freeform 1070"/>
          <p:cNvSpPr>
            <a:spLocks/>
          </p:cNvSpPr>
          <p:nvPr userDrawn="1"/>
        </p:nvSpPr>
        <p:spPr bwMode="auto">
          <a:xfrm>
            <a:off x="1150245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1" name="Line 1071"/>
          <p:cNvSpPr>
            <a:spLocks noChangeShapeType="1"/>
          </p:cNvSpPr>
          <p:nvPr userDrawn="1"/>
        </p:nvSpPr>
        <p:spPr bwMode="auto">
          <a:xfrm>
            <a:off x="1156562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2" name="Line 1072"/>
          <p:cNvSpPr>
            <a:spLocks noChangeShapeType="1"/>
          </p:cNvSpPr>
          <p:nvPr userDrawn="1"/>
        </p:nvSpPr>
        <p:spPr bwMode="auto">
          <a:xfrm>
            <a:off x="1156562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3" name="Freeform 1073"/>
          <p:cNvSpPr>
            <a:spLocks/>
          </p:cNvSpPr>
          <p:nvPr userDrawn="1"/>
        </p:nvSpPr>
        <p:spPr bwMode="auto">
          <a:xfrm>
            <a:off x="115606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4" name="Freeform 1074"/>
          <p:cNvSpPr>
            <a:spLocks/>
          </p:cNvSpPr>
          <p:nvPr userDrawn="1"/>
        </p:nvSpPr>
        <p:spPr bwMode="auto">
          <a:xfrm>
            <a:off x="115606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5" name="Line 1075"/>
          <p:cNvSpPr>
            <a:spLocks noChangeShapeType="1"/>
          </p:cNvSpPr>
          <p:nvPr userDrawn="1"/>
        </p:nvSpPr>
        <p:spPr bwMode="auto">
          <a:xfrm>
            <a:off x="1162048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6" name="Line 1076"/>
          <p:cNvSpPr>
            <a:spLocks noChangeShapeType="1"/>
          </p:cNvSpPr>
          <p:nvPr userDrawn="1"/>
        </p:nvSpPr>
        <p:spPr bwMode="auto">
          <a:xfrm>
            <a:off x="1162048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7" name="Freeform 1077"/>
          <p:cNvSpPr>
            <a:spLocks/>
          </p:cNvSpPr>
          <p:nvPr userDrawn="1"/>
        </p:nvSpPr>
        <p:spPr bwMode="auto">
          <a:xfrm>
            <a:off x="116155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8" name="Freeform 1078"/>
          <p:cNvSpPr>
            <a:spLocks/>
          </p:cNvSpPr>
          <p:nvPr userDrawn="1"/>
        </p:nvSpPr>
        <p:spPr bwMode="auto">
          <a:xfrm>
            <a:off x="116155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9" name="Line 1079"/>
          <p:cNvSpPr>
            <a:spLocks noChangeShapeType="1"/>
          </p:cNvSpPr>
          <p:nvPr userDrawn="1"/>
        </p:nvSpPr>
        <p:spPr bwMode="auto">
          <a:xfrm>
            <a:off x="116753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0" name="Line 1080"/>
          <p:cNvSpPr>
            <a:spLocks noChangeShapeType="1"/>
          </p:cNvSpPr>
          <p:nvPr userDrawn="1"/>
        </p:nvSpPr>
        <p:spPr bwMode="auto">
          <a:xfrm>
            <a:off x="116753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1" name="Freeform 1081"/>
          <p:cNvSpPr>
            <a:spLocks/>
          </p:cNvSpPr>
          <p:nvPr userDrawn="1"/>
        </p:nvSpPr>
        <p:spPr bwMode="auto">
          <a:xfrm>
            <a:off x="1167202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2" name="Freeform 1082"/>
          <p:cNvSpPr>
            <a:spLocks/>
          </p:cNvSpPr>
          <p:nvPr userDrawn="1"/>
        </p:nvSpPr>
        <p:spPr bwMode="auto">
          <a:xfrm>
            <a:off x="1167202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3" name="Line 1083"/>
          <p:cNvSpPr>
            <a:spLocks noChangeShapeType="1"/>
          </p:cNvSpPr>
          <p:nvPr userDrawn="1"/>
        </p:nvSpPr>
        <p:spPr bwMode="auto">
          <a:xfrm>
            <a:off x="117335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4" name="Line 1084"/>
          <p:cNvSpPr>
            <a:spLocks noChangeShapeType="1"/>
          </p:cNvSpPr>
          <p:nvPr userDrawn="1"/>
        </p:nvSpPr>
        <p:spPr bwMode="auto">
          <a:xfrm>
            <a:off x="117335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5" name="Freeform 1085"/>
          <p:cNvSpPr>
            <a:spLocks/>
          </p:cNvSpPr>
          <p:nvPr userDrawn="1"/>
        </p:nvSpPr>
        <p:spPr bwMode="auto">
          <a:xfrm>
            <a:off x="117302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6" name="Freeform 1086"/>
          <p:cNvSpPr>
            <a:spLocks/>
          </p:cNvSpPr>
          <p:nvPr userDrawn="1"/>
        </p:nvSpPr>
        <p:spPr bwMode="auto">
          <a:xfrm>
            <a:off x="117302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7" name="Line 1087"/>
          <p:cNvSpPr>
            <a:spLocks noChangeShapeType="1"/>
          </p:cNvSpPr>
          <p:nvPr userDrawn="1"/>
        </p:nvSpPr>
        <p:spPr bwMode="auto">
          <a:xfrm>
            <a:off x="117883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8" name="Line 1088"/>
          <p:cNvSpPr>
            <a:spLocks noChangeShapeType="1"/>
          </p:cNvSpPr>
          <p:nvPr userDrawn="1"/>
        </p:nvSpPr>
        <p:spPr bwMode="auto">
          <a:xfrm>
            <a:off x="117883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9" name="Freeform 1089"/>
          <p:cNvSpPr>
            <a:spLocks/>
          </p:cNvSpPr>
          <p:nvPr userDrawn="1"/>
        </p:nvSpPr>
        <p:spPr bwMode="auto">
          <a:xfrm>
            <a:off x="1178507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0" name="Freeform 1090"/>
          <p:cNvSpPr>
            <a:spLocks/>
          </p:cNvSpPr>
          <p:nvPr userDrawn="1"/>
        </p:nvSpPr>
        <p:spPr bwMode="auto">
          <a:xfrm>
            <a:off x="1178507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1" name="Line 1091"/>
          <p:cNvSpPr>
            <a:spLocks noChangeShapeType="1"/>
          </p:cNvSpPr>
          <p:nvPr userDrawn="1"/>
        </p:nvSpPr>
        <p:spPr bwMode="auto">
          <a:xfrm>
            <a:off x="118449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2" name="Line 1092"/>
          <p:cNvSpPr>
            <a:spLocks noChangeShapeType="1"/>
          </p:cNvSpPr>
          <p:nvPr userDrawn="1"/>
        </p:nvSpPr>
        <p:spPr bwMode="auto">
          <a:xfrm>
            <a:off x="118449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3" name="Freeform 1093"/>
          <p:cNvSpPr>
            <a:spLocks/>
          </p:cNvSpPr>
          <p:nvPr userDrawn="1"/>
        </p:nvSpPr>
        <p:spPr bwMode="auto">
          <a:xfrm>
            <a:off x="1183993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4" name="Freeform 1094"/>
          <p:cNvSpPr>
            <a:spLocks/>
          </p:cNvSpPr>
          <p:nvPr userDrawn="1"/>
        </p:nvSpPr>
        <p:spPr bwMode="auto">
          <a:xfrm>
            <a:off x="1183993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5" name="Line 1095"/>
          <p:cNvSpPr>
            <a:spLocks noChangeShapeType="1"/>
          </p:cNvSpPr>
          <p:nvPr userDrawn="1"/>
        </p:nvSpPr>
        <p:spPr bwMode="auto">
          <a:xfrm>
            <a:off x="119031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6" name="Line 1096"/>
          <p:cNvSpPr>
            <a:spLocks noChangeShapeType="1"/>
          </p:cNvSpPr>
          <p:nvPr userDrawn="1"/>
        </p:nvSpPr>
        <p:spPr bwMode="auto">
          <a:xfrm>
            <a:off x="119031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7" name="Freeform 1097"/>
          <p:cNvSpPr>
            <a:spLocks/>
          </p:cNvSpPr>
          <p:nvPr userDrawn="1"/>
        </p:nvSpPr>
        <p:spPr bwMode="auto">
          <a:xfrm>
            <a:off x="1189978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8" name="Freeform 1098"/>
          <p:cNvSpPr>
            <a:spLocks/>
          </p:cNvSpPr>
          <p:nvPr userDrawn="1"/>
        </p:nvSpPr>
        <p:spPr bwMode="auto">
          <a:xfrm>
            <a:off x="1189978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9" name="Line 1099"/>
          <p:cNvSpPr>
            <a:spLocks noChangeShapeType="1"/>
          </p:cNvSpPr>
          <p:nvPr userDrawn="1"/>
        </p:nvSpPr>
        <p:spPr bwMode="auto">
          <a:xfrm>
            <a:off x="119579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0" name="Line 1100"/>
          <p:cNvSpPr>
            <a:spLocks noChangeShapeType="1"/>
          </p:cNvSpPr>
          <p:nvPr userDrawn="1"/>
        </p:nvSpPr>
        <p:spPr bwMode="auto">
          <a:xfrm>
            <a:off x="119579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1" name="Freeform 1101"/>
          <p:cNvSpPr>
            <a:spLocks/>
          </p:cNvSpPr>
          <p:nvPr userDrawn="1"/>
        </p:nvSpPr>
        <p:spPr bwMode="auto">
          <a:xfrm>
            <a:off x="1195464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2" name="Freeform 1102"/>
          <p:cNvSpPr>
            <a:spLocks/>
          </p:cNvSpPr>
          <p:nvPr userDrawn="1"/>
        </p:nvSpPr>
        <p:spPr bwMode="auto">
          <a:xfrm>
            <a:off x="1195464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3" name="Line 1103"/>
          <p:cNvSpPr>
            <a:spLocks noChangeShapeType="1"/>
          </p:cNvSpPr>
          <p:nvPr userDrawn="1"/>
        </p:nvSpPr>
        <p:spPr bwMode="auto">
          <a:xfrm>
            <a:off x="12012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4" name="Line 1104"/>
          <p:cNvSpPr>
            <a:spLocks noChangeShapeType="1"/>
          </p:cNvSpPr>
          <p:nvPr userDrawn="1"/>
        </p:nvSpPr>
        <p:spPr bwMode="auto">
          <a:xfrm>
            <a:off x="12012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5" name="Freeform 1105"/>
          <p:cNvSpPr>
            <a:spLocks/>
          </p:cNvSpPr>
          <p:nvPr userDrawn="1"/>
        </p:nvSpPr>
        <p:spPr bwMode="auto">
          <a:xfrm>
            <a:off x="1200950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6" name="Freeform 1106"/>
          <p:cNvSpPr>
            <a:spLocks/>
          </p:cNvSpPr>
          <p:nvPr userDrawn="1"/>
        </p:nvSpPr>
        <p:spPr bwMode="auto">
          <a:xfrm>
            <a:off x="1200950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7" name="Line 1107"/>
          <p:cNvSpPr>
            <a:spLocks noChangeShapeType="1"/>
          </p:cNvSpPr>
          <p:nvPr userDrawn="1"/>
        </p:nvSpPr>
        <p:spPr bwMode="auto">
          <a:xfrm>
            <a:off x="12067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8" name="Line 1108"/>
          <p:cNvSpPr>
            <a:spLocks noChangeShapeType="1"/>
          </p:cNvSpPr>
          <p:nvPr userDrawn="1"/>
        </p:nvSpPr>
        <p:spPr bwMode="auto">
          <a:xfrm>
            <a:off x="12067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9" name="Freeform 1109"/>
          <p:cNvSpPr>
            <a:spLocks/>
          </p:cNvSpPr>
          <p:nvPr userDrawn="1"/>
        </p:nvSpPr>
        <p:spPr bwMode="auto">
          <a:xfrm>
            <a:off x="1206436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0" name="Freeform 1110"/>
          <p:cNvSpPr>
            <a:spLocks/>
          </p:cNvSpPr>
          <p:nvPr userDrawn="1"/>
        </p:nvSpPr>
        <p:spPr bwMode="auto">
          <a:xfrm>
            <a:off x="1206436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1" name="Line 1111"/>
          <p:cNvSpPr>
            <a:spLocks noChangeShapeType="1"/>
          </p:cNvSpPr>
          <p:nvPr userDrawn="1"/>
        </p:nvSpPr>
        <p:spPr bwMode="auto">
          <a:xfrm>
            <a:off x="1212753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2" name="Line 1112"/>
          <p:cNvSpPr>
            <a:spLocks noChangeShapeType="1"/>
          </p:cNvSpPr>
          <p:nvPr userDrawn="1"/>
        </p:nvSpPr>
        <p:spPr bwMode="auto">
          <a:xfrm>
            <a:off x="1212753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3" name="Freeform 1113"/>
          <p:cNvSpPr>
            <a:spLocks/>
          </p:cNvSpPr>
          <p:nvPr userDrawn="1"/>
        </p:nvSpPr>
        <p:spPr bwMode="auto">
          <a:xfrm>
            <a:off x="121225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4" name="Freeform 1114"/>
          <p:cNvSpPr>
            <a:spLocks/>
          </p:cNvSpPr>
          <p:nvPr userDrawn="1"/>
        </p:nvSpPr>
        <p:spPr bwMode="auto">
          <a:xfrm>
            <a:off x="121225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5" name="Line 1115"/>
          <p:cNvSpPr>
            <a:spLocks noChangeShapeType="1"/>
          </p:cNvSpPr>
          <p:nvPr userDrawn="1"/>
        </p:nvSpPr>
        <p:spPr bwMode="auto">
          <a:xfrm>
            <a:off x="1218239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6" name="Line 1116"/>
          <p:cNvSpPr>
            <a:spLocks noChangeShapeType="1"/>
          </p:cNvSpPr>
          <p:nvPr userDrawn="1"/>
        </p:nvSpPr>
        <p:spPr bwMode="auto">
          <a:xfrm>
            <a:off x="1218239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7" name="Freeform 1117"/>
          <p:cNvSpPr>
            <a:spLocks/>
          </p:cNvSpPr>
          <p:nvPr userDrawn="1"/>
        </p:nvSpPr>
        <p:spPr bwMode="auto">
          <a:xfrm>
            <a:off x="1217907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8" name="Freeform 1118"/>
          <p:cNvSpPr>
            <a:spLocks/>
          </p:cNvSpPr>
          <p:nvPr userDrawn="1"/>
        </p:nvSpPr>
        <p:spPr bwMode="auto">
          <a:xfrm>
            <a:off x="1217907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9" name="Freeform 1119"/>
          <p:cNvSpPr>
            <a:spLocks/>
          </p:cNvSpPr>
          <p:nvPr userDrawn="1"/>
        </p:nvSpPr>
        <p:spPr bwMode="auto">
          <a:xfrm>
            <a:off x="4501841" y="1896899"/>
            <a:ext cx="1281756" cy="1283419"/>
          </a:xfrm>
          <a:custGeom>
            <a:avLst/>
            <a:gdLst>
              <a:gd name="T0" fmla="*/ 304 w 326"/>
              <a:gd name="T1" fmla="*/ 244 h 326"/>
              <a:gd name="T2" fmla="*/ 326 w 326"/>
              <a:gd name="T3" fmla="*/ 163 h 326"/>
              <a:gd name="T4" fmla="*/ 163 w 326"/>
              <a:gd name="T5" fmla="*/ 0 h 326"/>
              <a:gd name="T6" fmla="*/ 0 w 326"/>
              <a:gd name="T7" fmla="*/ 163 h 326"/>
              <a:gd name="T8" fmla="*/ 163 w 326"/>
              <a:gd name="T9" fmla="*/ 326 h 326"/>
              <a:gd name="T10" fmla="*/ 244 w 326"/>
              <a:gd name="T11" fmla="*/ 304 h 326"/>
              <a:gd name="T12" fmla="*/ 326 w 326"/>
              <a:gd name="T13" fmla="*/ 326 h 326"/>
              <a:gd name="T14" fmla="*/ 304 w 326"/>
              <a:gd name="T15" fmla="*/ 244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6" h="326">
                <a:moveTo>
                  <a:pt x="304" y="244"/>
                </a:moveTo>
                <a:cubicBezTo>
                  <a:pt x="318" y="220"/>
                  <a:pt x="326" y="193"/>
                  <a:pt x="326" y="163"/>
                </a:cubicBezTo>
                <a:cubicBezTo>
                  <a:pt x="326" y="73"/>
                  <a:pt x="253" y="0"/>
                  <a:pt x="163" y="0"/>
                </a:cubicBezTo>
                <a:cubicBezTo>
                  <a:pt x="73" y="0"/>
                  <a:pt x="0" y="73"/>
                  <a:pt x="0" y="163"/>
                </a:cubicBezTo>
                <a:cubicBezTo>
                  <a:pt x="0" y="253"/>
                  <a:pt x="73" y="326"/>
                  <a:pt x="163" y="326"/>
                </a:cubicBezTo>
                <a:cubicBezTo>
                  <a:pt x="193" y="326"/>
                  <a:pt x="220" y="318"/>
                  <a:pt x="244" y="304"/>
                </a:cubicBezTo>
                <a:cubicBezTo>
                  <a:pt x="326" y="326"/>
                  <a:pt x="326" y="326"/>
                  <a:pt x="326" y="326"/>
                </a:cubicBezTo>
                <a:lnTo>
                  <a:pt x="304" y="244"/>
                </a:lnTo>
                <a:close/>
              </a:path>
            </a:pathLst>
          </a:custGeom>
          <a:solidFill>
            <a:srgbClr val="D3DDF0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2" name="Freeform 1122"/>
          <p:cNvSpPr>
            <a:spLocks/>
          </p:cNvSpPr>
          <p:nvPr userDrawn="1"/>
        </p:nvSpPr>
        <p:spPr bwMode="auto">
          <a:xfrm>
            <a:off x="4187635" y="1451360"/>
            <a:ext cx="892740" cy="897728"/>
          </a:xfrm>
          <a:custGeom>
            <a:avLst/>
            <a:gdLst>
              <a:gd name="T0" fmla="*/ 212 w 227"/>
              <a:gd name="T1" fmla="*/ 171 h 228"/>
              <a:gd name="T2" fmla="*/ 227 w 227"/>
              <a:gd name="T3" fmla="*/ 114 h 228"/>
              <a:gd name="T4" fmla="*/ 114 w 227"/>
              <a:gd name="T5" fmla="*/ 0 h 228"/>
              <a:gd name="T6" fmla="*/ 0 w 227"/>
              <a:gd name="T7" fmla="*/ 114 h 228"/>
              <a:gd name="T8" fmla="*/ 114 w 227"/>
              <a:gd name="T9" fmla="*/ 228 h 228"/>
              <a:gd name="T10" fmla="*/ 170 w 227"/>
              <a:gd name="T11" fmla="*/ 213 h 228"/>
              <a:gd name="T12" fmla="*/ 227 w 227"/>
              <a:gd name="T13" fmla="*/ 228 h 228"/>
              <a:gd name="T14" fmla="*/ 212 w 227"/>
              <a:gd name="T15" fmla="*/ 171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228">
                <a:moveTo>
                  <a:pt x="212" y="171"/>
                </a:moveTo>
                <a:cubicBezTo>
                  <a:pt x="222" y="154"/>
                  <a:pt x="227" y="135"/>
                  <a:pt x="227" y="114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4" y="222"/>
                  <a:pt x="170" y="213"/>
                </a:cubicBezTo>
                <a:cubicBezTo>
                  <a:pt x="227" y="228"/>
                  <a:pt x="227" y="228"/>
                  <a:pt x="227" y="228"/>
                </a:cubicBezTo>
                <a:lnTo>
                  <a:pt x="212" y="171"/>
                </a:lnTo>
                <a:close/>
              </a:path>
            </a:pathLst>
          </a:custGeom>
          <a:gradFill flip="none" rotWithShape="1">
            <a:gsLst>
              <a:gs pos="0">
                <a:srgbClr val="F7AB1B"/>
              </a:gs>
              <a:gs pos="100000">
                <a:srgbClr val="E8394F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3" name="Freeform 1123"/>
          <p:cNvSpPr>
            <a:spLocks/>
          </p:cNvSpPr>
          <p:nvPr userDrawn="1"/>
        </p:nvSpPr>
        <p:spPr bwMode="auto">
          <a:xfrm>
            <a:off x="5437805" y="2282590"/>
            <a:ext cx="545287" cy="546949"/>
          </a:xfrm>
          <a:custGeom>
            <a:avLst/>
            <a:gdLst>
              <a:gd name="T0" fmla="*/ 9 w 139"/>
              <a:gd name="T1" fmla="*/ 104 h 139"/>
              <a:gd name="T2" fmla="*/ 0 w 139"/>
              <a:gd name="T3" fmla="*/ 69 h 139"/>
              <a:gd name="T4" fmla="*/ 69 w 139"/>
              <a:gd name="T5" fmla="*/ 0 h 139"/>
              <a:gd name="T6" fmla="*/ 139 w 139"/>
              <a:gd name="T7" fmla="*/ 69 h 139"/>
              <a:gd name="T8" fmla="*/ 69 w 139"/>
              <a:gd name="T9" fmla="*/ 139 h 139"/>
              <a:gd name="T10" fmla="*/ 35 w 139"/>
              <a:gd name="T11" fmla="*/ 129 h 139"/>
              <a:gd name="T12" fmla="*/ 0 w 139"/>
              <a:gd name="T13" fmla="*/ 139 h 139"/>
              <a:gd name="T14" fmla="*/ 9 w 139"/>
              <a:gd name="T15" fmla="*/ 10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9" h="139">
                <a:moveTo>
                  <a:pt x="9" y="104"/>
                </a:moveTo>
                <a:cubicBezTo>
                  <a:pt x="3" y="94"/>
                  <a:pt x="0" y="82"/>
                  <a:pt x="0" y="69"/>
                </a:cubicBezTo>
                <a:cubicBezTo>
                  <a:pt x="0" y="31"/>
                  <a:pt x="31" y="0"/>
                  <a:pt x="69" y="0"/>
                </a:cubicBezTo>
                <a:cubicBezTo>
                  <a:pt x="108" y="0"/>
                  <a:pt x="139" y="31"/>
                  <a:pt x="139" y="69"/>
                </a:cubicBezTo>
                <a:cubicBezTo>
                  <a:pt x="139" y="108"/>
                  <a:pt x="108" y="139"/>
                  <a:pt x="69" y="139"/>
                </a:cubicBezTo>
                <a:cubicBezTo>
                  <a:pt x="57" y="139"/>
                  <a:pt x="45" y="135"/>
                  <a:pt x="35" y="129"/>
                </a:cubicBezTo>
                <a:cubicBezTo>
                  <a:pt x="0" y="139"/>
                  <a:pt x="0" y="139"/>
                  <a:pt x="0" y="139"/>
                </a:cubicBezTo>
                <a:lnTo>
                  <a:pt x="9" y="104"/>
                </a:ln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100000">
                <a:srgbClr val="3C9FB4"/>
              </a:gs>
            </a:gsLst>
            <a:lin ang="189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4" name="Line 1124"/>
          <p:cNvSpPr>
            <a:spLocks noChangeShapeType="1"/>
          </p:cNvSpPr>
          <p:nvPr userDrawn="1"/>
        </p:nvSpPr>
        <p:spPr bwMode="auto">
          <a:xfrm>
            <a:off x="22342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5" name="Line 1125"/>
          <p:cNvSpPr>
            <a:spLocks noChangeShapeType="1"/>
          </p:cNvSpPr>
          <p:nvPr userDrawn="1"/>
        </p:nvSpPr>
        <p:spPr bwMode="auto">
          <a:xfrm>
            <a:off x="22342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6" name="Freeform 1126"/>
          <p:cNvSpPr>
            <a:spLocks/>
          </p:cNvSpPr>
          <p:nvPr userDrawn="1"/>
        </p:nvSpPr>
        <p:spPr bwMode="auto">
          <a:xfrm>
            <a:off x="223092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7" name="Freeform 1127"/>
          <p:cNvSpPr>
            <a:spLocks/>
          </p:cNvSpPr>
          <p:nvPr userDrawn="1"/>
        </p:nvSpPr>
        <p:spPr bwMode="auto">
          <a:xfrm>
            <a:off x="223092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8" name="Line 1128"/>
          <p:cNvSpPr>
            <a:spLocks noChangeShapeType="1"/>
          </p:cNvSpPr>
          <p:nvPr userDrawn="1"/>
        </p:nvSpPr>
        <p:spPr bwMode="auto">
          <a:xfrm>
            <a:off x="228910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9" name="Line 1129"/>
          <p:cNvSpPr>
            <a:spLocks noChangeShapeType="1"/>
          </p:cNvSpPr>
          <p:nvPr userDrawn="1"/>
        </p:nvSpPr>
        <p:spPr bwMode="auto">
          <a:xfrm>
            <a:off x="228910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0" name="Freeform 1130"/>
          <p:cNvSpPr>
            <a:spLocks/>
          </p:cNvSpPr>
          <p:nvPr userDrawn="1"/>
        </p:nvSpPr>
        <p:spPr bwMode="auto">
          <a:xfrm>
            <a:off x="228578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1" name="Freeform 1131"/>
          <p:cNvSpPr>
            <a:spLocks/>
          </p:cNvSpPr>
          <p:nvPr userDrawn="1"/>
        </p:nvSpPr>
        <p:spPr bwMode="auto">
          <a:xfrm>
            <a:off x="228578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2" name="Line 1132"/>
          <p:cNvSpPr>
            <a:spLocks noChangeShapeType="1"/>
          </p:cNvSpPr>
          <p:nvPr userDrawn="1"/>
        </p:nvSpPr>
        <p:spPr bwMode="auto">
          <a:xfrm>
            <a:off x="23489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3" name="Line 1133"/>
          <p:cNvSpPr>
            <a:spLocks noChangeShapeType="1"/>
          </p:cNvSpPr>
          <p:nvPr userDrawn="1"/>
        </p:nvSpPr>
        <p:spPr bwMode="auto">
          <a:xfrm>
            <a:off x="23489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4" name="Freeform 1134"/>
          <p:cNvSpPr>
            <a:spLocks/>
          </p:cNvSpPr>
          <p:nvPr userDrawn="1"/>
        </p:nvSpPr>
        <p:spPr bwMode="auto">
          <a:xfrm>
            <a:off x="2343968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5" name="Freeform 1135"/>
          <p:cNvSpPr>
            <a:spLocks/>
          </p:cNvSpPr>
          <p:nvPr userDrawn="1"/>
        </p:nvSpPr>
        <p:spPr bwMode="auto">
          <a:xfrm>
            <a:off x="2343968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6" name="Line 1136"/>
          <p:cNvSpPr>
            <a:spLocks noChangeShapeType="1"/>
          </p:cNvSpPr>
          <p:nvPr userDrawn="1"/>
        </p:nvSpPr>
        <p:spPr bwMode="auto">
          <a:xfrm>
            <a:off x="24038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7" name="Line 1137"/>
          <p:cNvSpPr>
            <a:spLocks noChangeShapeType="1"/>
          </p:cNvSpPr>
          <p:nvPr userDrawn="1"/>
        </p:nvSpPr>
        <p:spPr bwMode="auto">
          <a:xfrm>
            <a:off x="24038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8" name="Freeform 1138"/>
          <p:cNvSpPr>
            <a:spLocks/>
          </p:cNvSpPr>
          <p:nvPr userDrawn="1"/>
        </p:nvSpPr>
        <p:spPr bwMode="auto">
          <a:xfrm>
            <a:off x="239882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9" name="Freeform 1139"/>
          <p:cNvSpPr>
            <a:spLocks/>
          </p:cNvSpPr>
          <p:nvPr userDrawn="1"/>
        </p:nvSpPr>
        <p:spPr bwMode="auto">
          <a:xfrm>
            <a:off x="239882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0" name="Line 1140"/>
          <p:cNvSpPr>
            <a:spLocks noChangeShapeType="1"/>
          </p:cNvSpPr>
          <p:nvPr userDrawn="1"/>
        </p:nvSpPr>
        <p:spPr bwMode="auto">
          <a:xfrm>
            <a:off x="24586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1" name="Line 1141"/>
          <p:cNvSpPr>
            <a:spLocks noChangeShapeType="1"/>
          </p:cNvSpPr>
          <p:nvPr userDrawn="1"/>
        </p:nvSpPr>
        <p:spPr bwMode="auto">
          <a:xfrm>
            <a:off x="24586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2" name="Freeform 1142"/>
          <p:cNvSpPr>
            <a:spLocks/>
          </p:cNvSpPr>
          <p:nvPr userDrawn="1"/>
        </p:nvSpPr>
        <p:spPr bwMode="auto">
          <a:xfrm>
            <a:off x="24536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3" name="Freeform 1143"/>
          <p:cNvSpPr>
            <a:spLocks/>
          </p:cNvSpPr>
          <p:nvPr userDrawn="1"/>
        </p:nvSpPr>
        <p:spPr bwMode="auto">
          <a:xfrm>
            <a:off x="24536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4" name="Line 1144"/>
          <p:cNvSpPr>
            <a:spLocks noChangeShapeType="1"/>
          </p:cNvSpPr>
          <p:nvPr userDrawn="1"/>
        </p:nvSpPr>
        <p:spPr bwMode="auto">
          <a:xfrm>
            <a:off x="25168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5" name="Line 1145"/>
          <p:cNvSpPr>
            <a:spLocks noChangeShapeType="1"/>
          </p:cNvSpPr>
          <p:nvPr userDrawn="1"/>
        </p:nvSpPr>
        <p:spPr bwMode="auto">
          <a:xfrm>
            <a:off x="25168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6" name="Freeform 1146"/>
          <p:cNvSpPr>
            <a:spLocks/>
          </p:cNvSpPr>
          <p:nvPr userDrawn="1"/>
        </p:nvSpPr>
        <p:spPr bwMode="auto">
          <a:xfrm>
            <a:off x="251353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7" name="Freeform 1147"/>
          <p:cNvSpPr>
            <a:spLocks/>
          </p:cNvSpPr>
          <p:nvPr userDrawn="1"/>
        </p:nvSpPr>
        <p:spPr bwMode="auto">
          <a:xfrm>
            <a:off x="251353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8" name="Line 1148"/>
          <p:cNvSpPr>
            <a:spLocks noChangeShapeType="1"/>
          </p:cNvSpPr>
          <p:nvPr userDrawn="1"/>
        </p:nvSpPr>
        <p:spPr bwMode="auto">
          <a:xfrm>
            <a:off x="257172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9" name="Line 1149"/>
          <p:cNvSpPr>
            <a:spLocks noChangeShapeType="1"/>
          </p:cNvSpPr>
          <p:nvPr userDrawn="1"/>
        </p:nvSpPr>
        <p:spPr bwMode="auto">
          <a:xfrm>
            <a:off x="257172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0" name="Freeform 1150"/>
          <p:cNvSpPr>
            <a:spLocks/>
          </p:cNvSpPr>
          <p:nvPr userDrawn="1"/>
        </p:nvSpPr>
        <p:spPr bwMode="auto">
          <a:xfrm>
            <a:off x="256840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1" name="Freeform 1151"/>
          <p:cNvSpPr>
            <a:spLocks/>
          </p:cNvSpPr>
          <p:nvPr userDrawn="1"/>
        </p:nvSpPr>
        <p:spPr bwMode="auto">
          <a:xfrm>
            <a:off x="256840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2" name="Line 1152"/>
          <p:cNvSpPr>
            <a:spLocks noChangeShapeType="1"/>
          </p:cNvSpPr>
          <p:nvPr userDrawn="1"/>
        </p:nvSpPr>
        <p:spPr bwMode="auto">
          <a:xfrm>
            <a:off x="26265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3" name="Line 1153"/>
          <p:cNvSpPr>
            <a:spLocks noChangeShapeType="1"/>
          </p:cNvSpPr>
          <p:nvPr userDrawn="1"/>
        </p:nvSpPr>
        <p:spPr bwMode="auto">
          <a:xfrm>
            <a:off x="26265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4" name="Freeform 1154"/>
          <p:cNvSpPr>
            <a:spLocks/>
          </p:cNvSpPr>
          <p:nvPr userDrawn="1"/>
        </p:nvSpPr>
        <p:spPr bwMode="auto">
          <a:xfrm>
            <a:off x="26232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5" name="Freeform 1155"/>
          <p:cNvSpPr>
            <a:spLocks/>
          </p:cNvSpPr>
          <p:nvPr userDrawn="1"/>
        </p:nvSpPr>
        <p:spPr bwMode="auto">
          <a:xfrm>
            <a:off x="26232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6" name="Line 1156"/>
          <p:cNvSpPr>
            <a:spLocks noChangeShapeType="1"/>
          </p:cNvSpPr>
          <p:nvPr userDrawn="1"/>
        </p:nvSpPr>
        <p:spPr bwMode="auto">
          <a:xfrm>
            <a:off x="26864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7" name="Line 1157"/>
          <p:cNvSpPr>
            <a:spLocks noChangeShapeType="1"/>
          </p:cNvSpPr>
          <p:nvPr userDrawn="1"/>
        </p:nvSpPr>
        <p:spPr bwMode="auto">
          <a:xfrm>
            <a:off x="26864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8" name="Freeform 1158"/>
          <p:cNvSpPr>
            <a:spLocks/>
          </p:cNvSpPr>
          <p:nvPr userDrawn="1"/>
        </p:nvSpPr>
        <p:spPr bwMode="auto">
          <a:xfrm>
            <a:off x="268310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9" name="Freeform 1159"/>
          <p:cNvSpPr>
            <a:spLocks/>
          </p:cNvSpPr>
          <p:nvPr userDrawn="1"/>
        </p:nvSpPr>
        <p:spPr bwMode="auto">
          <a:xfrm>
            <a:off x="268310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0" name="Line 1160"/>
          <p:cNvSpPr>
            <a:spLocks noChangeShapeType="1"/>
          </p:cNvSpPr>
          <p:nvPr userDrawn="1"/>
        </p:nvSpPr>
        <p:spPr bwMode="auto">
          <a:xfrm>
            <a:off x="27412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1" name="Line 1161"/>
          <p:cNvSpPr>
            <a:spLocks noChangeShapeType="1"/>
          </p:cNvSpPr>
          <p:nvPr userDrawn="1"/>
        </p:nvSpPr>
        <p:spPr bwMode="auto">
          <a:xfrm>
            <a:off x="27412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2" name="Freeform 1162"/>
          <p:cNvSpPr>
            <a:spLocks/>
          </p:cNvSpPr>
          <p:nvPr userDrawn="1"/>
        </p:nvSpPr>
        <p:spPr bwMode="auto">
          <a:xfrm>
            <a:off x="2737969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3" name="Freeform 1163"/>
          <p:cNvSpPr>
            <a:spLocks/>
          </p:cNvSpPr>
          <p:nvPr userDrawn="1"/>
        </p:nvSpPr>
        <p:spPr bwMode="auto">
          <a:xfrm>
            <a:off x="2737969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4" name="Line 1164"/>
          <p:cNvSpPr>
            <a:spLocks noChangeShapeType="1"/>
          </p:cNvSpPr>
          <p:nvPr userDrawn="1"/>
        </p:nvSpPr>
        <p:spPr bwMode="auto">
          <a:xfrm>
            <a:off x="27961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5" name="Line 1165"/>
          <p:cNvSpPr>
            <a:spLocks noChangeShapeType="1"/>
          </p:cNvSpPr>
          <p:nvPr userDrawn="1"/>
        </p:nvSpPr>
        <p:spPr bwMode="auto">
          <a:xfrm>
            <a:off x="27961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6" name="Freeform 1166"/>
          <p:cNvSpPr>
            <a:spLocks/>
          </p:cNvSpPr>
          <p:nvPr userDrawn="1"/>
        </p:nvSpPr>
        <p:spPr bwMode="auto">
          <a:xfrm>
            <a:off x="279283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7" name="Freeform 1167"/>
          <p:cNvSpPr>
            <a:spLocks/>
          </p:cNvSpPr>
          <p:nvPr userDrawn="1"/>
        </p:nvSpPr>
        <p:spPr bwMode="auto">
          <a:xfrm>
            <a:off x="279283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8" name="Line 1168"/>
          <p:cNvSpPr>
            <a:spLocks noChangeShapeType="1"/>
          </p:cNvSpPr>
          <p:nvPr userDrawn="1"/>
        </p:nvSpPr>
        <p:spPr bwMode="auto">
          <a:xfrm>
            <a:off x="28510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9" name="Line 1169"/>
          <p:cNvSpPr>
            <a:spLocks noChangeShapeType="1"/>
          </p:cNvSpPr>
          <p:nvPr userDrawn="1"/>
        </p:nvSpPr>
        <p:spPr bwMode="auto">
          <a:xfrm>
            <a:off x="28510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0" name="Freeform 1170"/>
          <p:cNvSpPr>
            <a:spLocks/>
          </p:cNvSpPr>
          <p:nvPr userDrawn="1"/>
        </p:nvSpPr>
        <p:spPr bwMode="auto">
          <a:xfrm>
            <a:off x="28476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1" name="Freeform 1171"/>
          <p:cNvSpPr>
            <a:spLocks/>
          </p:cNvSpPr>
          <p:nvPr userDrawn="1"/>
        </p:nvSpPr>
        <p:spPr bwMode="auto">
          <a:xfrm>
            <a:off x="28476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2" name="Line 1172"/>
          <p:cNvSpPr>
            <a:spLocks noChangeShapeType="1"/>
          </p:cNvSpPr>
          <p:nvPr userDrawn="1"/>
        </p:nvSpPr>
        <p:spPr bwMode="auto">
          <a:xfrm>
            <a:off x="29108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3" name="Line 1173"/>
          <p:cNvSpPr>
            <a:spLocks noChangeShapeType="1"/>
          </p:cNvSpPr>
          <p:nvPr userDrawn="1"/>
        </p:nvSpPr>
        <p:spPr bwMode="auto">
          <a:xfrm>
            <a:off x="29108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4" name="Freeform 1174"/>
          <p:cNvSpPr>
            <a:spLocks/>
          </p:cNvSpPr>
          <p:nvPr userDrawn="1"/>
        </p:nvSpPr>
        <p:spPr bwMode="auto">
          <a:xfrm>
            <a:off x="290588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5" name="Freeform 1175"/>
          <p:cNvSpPr>
            <a:spLocks/>
          </p:cNvSpPr>
          <p:nvPr userDrawn="1"/>
        </p:nvSpPr>
        <p:spPr bwMode="auto">
          <a:xfrm>
            <a:off x="290588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6" name="Line 1176"/>
          <p:cNvSpPr>
            <a:spLocks noChangeShapeType="1"/>
          </p:cNvSpPr>
          <p:nvPr userDrawn="1"/>
        </p:nvSpPr>
        <p:spPr bwMode="auto">
          <a:xfrm>
            <a:off x="29657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7" name="Line 1177"/>
          <p:cNvSpPr>
            <a:spLocks noChangeShapeType="1"/>
          </p:cNvSpPr>
          <p:nvPr userDrawn="1"/>
        </p:nvSpPr>
        <p:spPr bwMode="auto">
          <a:xfrm>
            <a:off x="29657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8" name="Freeform 1178"/>
          <p:cNvSpPr>
            <a:spLocks/>
          </p:cNvSpPr>
          <p:nvPr userDrawn="1"/>
        </p:nvSpPr>
        <p:spPr bwMode="auto">
          <a:xfrm>
            <a:off x="296074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9" name="Freeform 1179"/>
          <p:cNvSpPr>
            <a:spLocks/>
          </p:cNvSpPr>
          <p:nvPr userDrawn="1"/>
        </p:nvSpPr>
        <p:spPr bwMode="auto">
          <a:xfrm>
            <a:off x="296074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0" name="Line 1180"/>
          <p:cNvSpPr>
            <a:spLocks noChangeShapeType="1"/>
          </p:cNvSpPr>
          <p:nvPr userDrawn="1"/>
        </p:nvSpPr>
        <p:spPr bwMode="auto">
          <a:xfrm>
            <a:off x="30205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1" name="Line 1181"/>
          <p:cNvSpPr>
            <a:spLocks noChangeShapeType="1"/>
          </p:cNvSpPr>
          <p:nvPr userDrawn="1"/>
        </p:nvSpPr>
        <p:spPr bwMode="auto">
          <a:xfrm>
            <a:off x="30205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2" name="Freeform 1182"/>
          <p:cNvSpPr>
            <a:spLocks/>
          </p:cNvSpPr>
          <p:nvPr userDrawn="1"/>
        </p:nvSpPr>
        <p:spPr bwMode="auto">
          <a:xfrm>
            <a:off x="30156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3" name="Freeform 1183"/>
          <p:cNvSpPr>
            <a:spLocks/>
          </p:cNvSpPr>
          <p:nvPr userDrawn="1"/>
        </p:nvSpPr>
        <p:spPr bwMode="auto">
          <a:xfrm>
            <a:off x="30156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4" name="Line 1184"/>
          <p:cNvSpPr>
            <a:spLocks noChangeShapeType="1"/>
          </p:cNvSpPr>
          <p:nvPr userDrawn="1"/>
        </p:nvSpPr>
        <p:spPr bwMode="auto">
          <a:xfrm>
            <a:off x="30787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5" name="Line 1185"/>
          <p:cNvSpPr>
            <a:spLocks noChangeShapeType="1"/>
          </p:cNvSpPr>
          <p:nvPr userDrawn="1"/>
        </p:nvSpPr>
        <p:spPr bwMode="auto">
          <a:xfrm>
            <a:off x="30787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6" name="Freeform 1186"/>
          <p:cNvSpPr>
            <a:spLocks/>
          </p:cNvSpPr>
          <p:nvPr userDrawn="1"/>
        </p:nvSpPr>
        <p:spPr bwMode="auto">
          <a:xfrm>
            <a:off x="30754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7" name="Freeform 1187"/>
          <p:cNvSpPr>
            <a:spLocks/>
          </p:cNvSpPr>
          <p:nvPr userDrawn="1"/>
        </p:nvSpPr>
        <p:spPr bwMode="auto">
          <a:xfrm>
            <a:off x="30754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8" name="Line 1188"/>
          <p:cNvSpPr>
            <a:spLocks noChangeShapeType="1"/>
          </p:cNvSpPr>
          <p:nvPr userDrawn="1"/>
        </p:nvSpPr>
        <p:spPr bwMode="auto">
          <a:xfrm>
            <a:off x="31336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9" name="Line 1189"/>
          <p:cNvSpPr>
            <a:spLocks noChangeShapeType="1"/>
          </p:cNvSpPr>
          <p:nvPr userDrawn="1"/>
        </p:nvSpPr>
        <p:spPr bwMode="auto">
          <a:xfrm>
            <a:off x="31336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0" name="Freeform 1190"/>
          <p:cNvSpPr>
            <a:spLocks/>
          </p:cNvSpPr>
          <p:nvPr userDrawn="1"/>
        </p:nvSpPr>
        <p:spPr bwMode="auto">
          <a:xfrm>
            <a:off x="313031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1" name="Freeform 1191"/>
          <p:cNvSpPr>
            <a:spLocks/>
          </p:cNvSpPr>
          <p:nvPr userDrawn="1"/>
        </p:nvSpPr>
        <p:spPr bwMode="auto">
          <a:xfrm>
            <a:off x="313031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2" name="Line 1192"/>
          <p:cNvSpPr>
            <a:spLocks noChangeShapeType="1"/>
          </p:cNvSpPr>
          <p:nvPr userDrawn="1"/>
        </p:nvSpPr>
        <p:spPr bwMode="auto">
          <a:xfrm>
            <a:off x="31901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3" name="Line 1193"/>
          <p:cNvSpPr>
            <a:spLocks noChangeShapeType="1"/>
          </p:cNvSpPr>
          <p:nvPr userDrawn="1"/>
        </p:nvSpPr>
        <p:spPr bwMode="auto">
          <a:xfrm>
            <a:off x="31901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4" name="Freeform 1194"/>
          <p:cNvSpPr>
            <a:spLocks/>
          </p:cNvSpPr>
          <p:nvPr userDrawn="1"/>
        </p:nvSpPr>
        <p:spPr bwMode="auto">
          <a:xfrm>
            <a:off x="318517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5" name="Freeform 1195"/>
          <p:cNvSpPr>
            <a:spLocks/>
          </p:cNvSpPr>
          <p:nvPr userDrawn="1"/>
        </p:nvSpPr>
        <p:spPr bwMode="auto">
          <a:xfrm>
            <a:off x="318517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6" name="Line 1196"/>
          <p:cNvSpPr>
            <a:spLocks noChangeShapeType="1"/>
          </p:cNvSpPr>
          <p:nvPr userDrawn="1"/>
        </p:nvSpPr>
        <p:spPr bwMode="auto">
          <a:xfrm>
            <a:off x="32483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7" name="Line 1197"/>
          <p:cNvSpPr>
            <a:spLocks noChangeShapeType="1"/>
          </p:cNvSpPr>
          <p:nvPr userDrawn="1"/>
        </p:nvSpPr>
        <p:spPr bwMode="auto">
          <a:xfrm>
            <a:off x="32483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8" name="Freeform 1198"/>
          <p:cNvSpPr>
            <a:spLocks/>
          </p:cNvSpPr>
          <p:nvPr userDrawn="1"/>
        </p:nvSpPr>
        <p:spPr bwMode="auto">
          <a:xfrm>
            <a:off x="3245020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9" name="Freeform 1199"/>
          <p:cNvSpPr>
            <a:spLocks/>
          </p:cNvSpPr>
          <p:nvPr userDrawn="1"/>
        </p:nvSpPr>
        <p:spPr bwMode="auto">
          <a:xfrm>
            <a:off x="3245020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0" name="Line 1200"/>
          <p:cNvSpPr>
            <a:spLocks noChangeShapeType="1"/>
          </p:cNvSpPr>
          <p:nvPr userDrawn="1"/>
        </p:nvSpPr>
        <p:spPr bwMode="auto">
          <a:xfrm>
            <a:off x="33032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1" name="Line 1201"/>
          <p:cNvSpPr>
            <a:spLocks noChangeShapeType="1"/>
          </p:cNvSpPr>
          <p:nvPr userDrawn="1"/>
        </p:nvSpPr>
        <p:spPr bwMode="auto">
          <a:xfrm>
            <a:off x="33032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2" name="Freeform 1202"/>
          <p:cNvSpPr>
            <a:spLocks/>
          </p:cNvSpPr>
          <p:nvPr userDrawn="1"/>
        </p:nvSpPr>
        <p:spPr bwMode="auto">
          <a:xfrm>
            <a:off x="329988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3" name="Freeform 1203"/>
          <p:cNvSpPr>
            <a:spLocks/>
          </p:cNvSpPr>
          <p:nvPr userDrawn="1"/>
        </p:nvSpPr>
        <p:spPr bwMode="auto">
          <a:xfrm>
            <a:off x="329988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4" name="Line 1204"/>
          <p:cNvSpPr>
            <a:spLocks noChangeShapeType="1"/>
          </p:cNvSpPr>
          <p:nvPr userDrawn="1"/>
        </p:nvSpPr>
        <p:spPr bwMode="auto">
          <a:xfrm>
            <a:off x="33580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5" name="Line 1205"/>
          <p:cNvSpPr>
            <a:spLocks noChangeShapeType="1"/>
          </p:cNvSpPr>
          <p:nvPr userDrawn="1"/>
        </p:nvSpPr>
        <p:spPr bwMode="auto">
          <a:xfrm>
            <a:off x="33580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6" name="Freeform 1206"/>
          <p:cNvSpPr>
            <a:spLocks/>
          </p:cNvSpPr>
          <p:nvPr userDrawn="1"/>
        </p:nvSpPr>
        <p:spPr bwMode="auto">
          <a:xfrm>
            <a:off x="335474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7" name="Freeform 1207"/>
          <p:cNvSpPr>
            <a:spLocks/>
          </p:cNvSpPr>
          <p:nvPr userDrawn="1"/>
        </p:nvSpPr>
        <p:spPr bwMode="auto">
          <a:xfrm>
            <a:off x="335474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8" name="Line 1208"/>
          <p:cNvSpPr>
            <a:spLocks noChangeShapeType="1"/>
          </p:cNvSpPr>
          <p:nvPr userDrawn="1"/>
        </p:nvSpPr>
        <p:spPr bwMode="auto">
          <a:xfrm>
            <a:off x="34179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9" name="Line 1209"/>
          <p:cNvSpPr>
            <a:spLocks noChangeShapeType="1"/>
          </p:cNvSpPr>
          <p:nvPr userDrawn="1"/>
        </p:nvSpPr>
        <p:spPr bwMode="auto">
          <a:xfrm>
            <a:off x="34179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0" name="Freeform 1210"/>
          <p:cNvSpPr>
            <a:spLocks/>
          </p:cNvSpPr>
          <p:nvPr userDrawn="1"/>
        </p:nvSpPr>
        <p:spPr bwMode="auto">
          <a:xfrm>
            <a:off x="341292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1" name="Freeform 1211"/>
          <p:cNvSpPr>
            <a:spLocks/>
          </p:cNvSpPr>
          <p:nvPr userDrawn="1"/>
        </p:nvSpPr>
        <p:spPr bwMode="auto">
          <a:xfrm>
            <a:off x="341292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2" name="Line 1212"/>
          <p:cNvSpPr>
            <a:spLocks noChangeShapeType="1"/>
          </p:cNvSpPr>
          <p:nvPr userDrawn="1"/>
        </p:nvSpPr>
        <p:spPr bwMode="auto">
          <a:xfrm>
            <a:off x="347277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3" name="Line 1213"/>
          <p:cNvSpPr>
            <a:spLocks noChangeShapeType="1"/>
          </p:cNvSpPr>
          <p:nvPr userDrawn="1"/>
        </p:nvSpPr>
        <p:spPr bwMode="auto">
          <a:xfrm>
            <a:off x="347277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4" name="Freeform 1214"/>
          <p:cNvSpPr>
            <a:spLocks/>
          </p:cNvSpPr>
          <p:nvPr userDrawn="1"/>
        </p:nvSpPr>
        <p:spPr bwMode="auto">
          <a:xfrm>
            <a:off x="34677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5" name="Freeform 1215"/>
          <p:cNvSpPr>
            <a:spLocks/>
          </p:cNvSpPr>
          <p:nvPr userDrawn="1"/>
        </p:nvSpPr>
        <p:spPr bwMode="auto">
          <a:xfrm>
            <a:off x="34677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6" name="Line 1216"/>
          <p:cNvSpPr>
            <a:spLocks noChangeShapeType="1"/>
          </p:cNvSpPr>
          <p:nvPr userDrawn="1"/>
        </p:nvSpPr>
        <p:spPr bwMode="auto">
          <a:xfrm>
            <a:off x="352763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7" name="Line 1217"/>
          <p:cNvSpPr>
            <a:spLocks noChangeShapeType="1"/>
          </p:cNvSpPr>
          <p:nvPr userDrawn="1"/>
        </p:nvSpPr>
        <p:spPr bwMode="auto">
          <a:xfrm>
            <a:off x="352763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8" name="Freeform 1218"/>
          <p:cNvSpPr>
            <a:spLocks/>
          </p:cNvSpPr>
          <p:nvPr userDrawn="1"/>
        </p:nvSpPr>
        <p:spPr bwMode="auto">
          <a:xfrm>
            <a:off x="352265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9" name="Freeform 1219"/>
          <p:cNvSpPr>
            <a:spLocks/>
          </p:cNvSpPr>
          <p:nvPr userDrawn="1"/>
        </p:nvSpPr>
        <p:spPr bwMode="auto">
          <a:xfrm>
            <a:off x="352265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0" name="Line 1220"/>
          <p:cNvSpPr>
            <a:spLocks noChangeShapeType="1"/>
          </p:cNvSpPr>
          <p:nvPr userDrawn="1"/>
        </p:nvSpPr>
        <p:spPr bwMode="auto">
          <a:xfrm>
            <a:off x="358250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1" name="Line 1221"/>
          <p:cNvSpPr>
            <a:spLocks noChangeShapeType="1"/>
          </p:cNvSpPr>
          <p:nvPr userDrawn="1"/>
        </p:nvSpPr>
        <p:spPr bwMode="auto">
          <a:xfrm>
            <a:off x="358250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2" name="Freeform 1222"/>
          <p:cNvSpPr>
            <a:spLocks/>
          </p:cNvSpPr>
          <p:nvPr userDrawn="1"/>
        </p:nvSpPr>
        <p:spPr bwMode="auto">
          <a:xfrm>
            <a:off x="3579175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3" name="Freeform 1223"/>
          <p:cNvSpPr>
            <a:spLocks/>
          </p:cNvSpPr>
          <p:nvPr userDrawn="1"/>
        </p:nvSpPr>
        <p:spPr bwMode="auto">
          <a:xfrm>
            <a:off x="3579175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4" name="Line 1224"/>
          <p:cNvSpPr>
            <a:spLocks noChangeShapeType="1"/>
          </p:cNvSpPr>
          <p:nvPr userDrawn="1"/>
        </p:nvSpPr>
        <p:spPr bwMode="auto">
          <a:xfrm>
            <a:off x="36406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5" name="Line 1225"/>
          <p:cNvSpPr>
            <a:spLocks noChangeShapeType="1"/>
          </p:cNvSpPr>
          <p:nvPr userDrawn="1"/>
        </p:nvSpPr>
        <p:spPr bwMode="auto">
          <a:xfrm>
            <a:off x="36406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6" name="Freeform 1226"/>
          <p:cNvSpPr>
            <a:spLocks/>
          </p:cNvSpPr>
          <p:nvPr userDrawn="1"/>
        </p:nvSpPr>
        <p:spPr bwMode="auto">
          <a:xfrm>
            <a:off x="36373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7" name="Freeform 1227"/>
          <p:cNvSpPr>
            <a:spLocks/>
          </p:cNvSpPr>
          <p:nvPr userDrawn="1"/>
        </p:nvSpPr>
        <p:spPr bwMode="auto">
          <a:xfrm>
            <a:off x="36373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8" name="Line 1228"/>
          <p:cNvSpPr>
            <a:spLocks noChangeShapeType="1"/>
          </p:cNvSpPr>
          <p:nvPr userDrawn="1"/>
        </p:nvSpPr>
        <p:spPr bwMode="auto">
          <a:xfrm>
            <a:off x="369720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9" name="Line 1229"/>
          <p:cNvSpPr>
            <a:spLocks noChangeShapeType="1"/>
          </p:cNvSpPr>
          <p:nvPr userDrawn="1"/>
        </p:nvSpPr>
        <p:spPr bwMode="auto">
          <a:xfrm>
            <a:off x="369720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0" name="Freeform 1230"/>
          <p:cNvSpPr>
            <a:spLocks/>
          </p:cNvSpPr>
          <p:nvPr userDrawn="1"/>
        </p:nvSpPr>
        <p:spPr bwMode="auto">
          <a:xfrm>
            <a:off x="369222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1" name="Freeform 1231"/>
          <p:cNvSpPr>
            <a:spLocks/>
          </p:cNvSpPr>
          <p:nvPr userDrawn="1"/>
        </p:nvSpPr>
        <p:spPr bwMode="auto">
          <a:xfrm>
            <a:off x="369222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2" name="Line 1232"/>
          <p:cNvSpPr>
            <a:spLocks noChangeShapeType="1"/>
          </p:cNvSpPr>
          <p:nvPr userDrawn="1"/>
        </p:nvSpPr>
        <p:spPr bwMode="auto">
          <a:xfrm>
            <a:off x="375207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3" name="Line 1233"/>
          <p:cNvSpPr>
            <a:spLocks noChangeShapeType="1"/>
          </p:cNvSpPr>
          <p:nvPr userDrawn="1"/>
        </p:nvSpPr>
        <p:spPr bwMode="auto">
          <a:xfrm>
            <a:off x="375207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4" name="Freeform 1234"/>
          <p:cNvSpPr>
            <a:spLocks/>
          </p:cNvSpPr>
          <p:nvPr userDrawn="1"/>
        </p:nvSpPr>
        <p:spPr bwMode="auto">
          <a:xfrm>
            <a:off x="374708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5" name="Freeform 1235"/>
          <p:cNvSpPr>
            <a:spLocks/>
          </p:cNvSpPr>
          <p:nvPr userDrawn="1"/>
        </p:nvSpPr>
        <p:spPr bwMode="auto">
          <a:xfrm>
            <a:off x="374708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6" name="Line 1236"/>
          <p:cNvSpPr>
            <a:spLocks noChangeShapeType="1"/>
          </p:cNvSpPr>
          <p:nvPr userDrawn="1"/>
        </p:nvSpPr>
        <p:spPr bwMode="auto">
          <a:xfrm>
            <a:off x="38102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7" name="Line 1237"/>
          <p:cNvSpPr>
            <a:spLocks noChangeShapeType="1"/>
          </p:cNvSpPr>
          <p:nvPr userDrawn="1"/>
        </p:nvSpPr>
        <p:spPr bwMode="auto">
          <a:xfrm>
            <a:off x="38102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8" name="Freeform 1238"/>
          <p:cNvSpPr>
            <a:spLocks/>
          </p:cNvSpPr>
          <p:nvPr userDrawn="1"/>
        </p:nvSpPr>
        <p:spPr bwMode="auto">
          <a:xfrm>
            <a:off x="38069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9" name="Freeform 1239"/>
          <p:cNvSpPr>
            <a:spLocks/>
          </p:cNvSpPr>
          <p:nvPr userDrawn="1"/>
        </p:nvSpPr>
        <p:spPr bwMode="auto">
          <a:xfrm>
            <a:off x="38069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0" name="Line 1240"/>
          <p:cNvSpPr>
            <a:spLocks noChangeShapeType="1"/>
          </p:cNvSpPr>
          <p:nvPr userDrawn="1"/>
        </p:nvSpPr>
        <p:spPr bwMode="auto">
          <a:xfrm>
            <a:off x="38651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1" name="Line 1241"/>
          <p:cNvSpPr>
            <a:spLocks noChangeShapeType="1"/>
          </p:cNvSpPr>
          <p:nvPr userDrawn="1"/>
        </p:nvSpPr>
        <p:spPr bwMode="auto">
          <a:xfrm>
            <a:off x="38651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2" name="Freeform 1242"/>
          <p:cNvSpPr>
            <a:spLocks/>
          </p:cNvSpPr>
          <p:nvPr userDrawn="1"/>
        </p:nvSpPr>
        <p:spPr bwMode="auto">
          <a:xfrm>
            <a:off x="38617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3" name="Freeform 1243"/>
          <p:cNvSpPr>
            <a:spLocks/>
          </p:cNvSpPr>
          <p:nvPr userDrawn="1"/>
        </p:nvSpPr>
        <p:spPr bwMode="auto">
          <a:xfrm>
            <a:off x="38617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4" name="Line 1244"/>
          <p:cNvSpPr>
            <a:spLocks noChangeShapeType="1"/>
          </p:cNvSpPr>
          <p:nvPr userDrawn="1"/>
        </p:nvSpPr>
        <p:spPr bwMode="auto">
          <a:xfrm>
            <a:off x="391998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5" name="Line 1245"/>
          <p:cNvSpPr>
            <a:spLocks noChangeShapeType="1"/>
          </p:cNvSpPr>
          <p:nvPr userDrawn="1"/>
        </p:nvSpPr>
        <p:spPr bwMode="auto">
          <a:xfrm>
            <a:off x="391998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6" name="Freeform 1246"/>
          <p:cNvSpPr>
            <a:spLocks/>
          </p:cNvSpPr>
          <p:nvPr userDrawn="1"/>
        </p:nvSpPr>
        <p:spPr bwMode="auto">
          <a:xfrm>
            <a:off x="3916655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7" name="Freeform 1247"/>
          <p:cNvSpPr>
            <a:spLocks/>
          </p:cNvSpPr>
          <p:nvPr userDrawn="1"/>
        </p:nvSpPr>
        <p:spPr bwMode="auto">
          <a:xfrm>
            <a:off x="3916655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8" name="Line 1248"/>
          <p:cNvSpPr>
            <a:spLocks noChangeShapeType="1"/>
          </p:cNvSpPr>
          <p:nvPr userDrawn="1"/>
        </p:nvSpPr>
        <p:spPr bwMode="auto">
          <a:xfrm>
            <a:off x="3979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9" name="Line 1249"/>
          <p:cNvSpPr>
            <a:spLocks noChangeShapeType="1"/>
          </p:cNvSpPr>
          <p:nvPr userDrawn="1"/>
        </p:nvSpPr>
        <p:spPr bwMode="auto">
          <a:xfrm>
            <a:off x="3979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0" name="Freeform 1250"/>
          <p:cNvSpPr>
            <a:spLocks/>
          </p:cNvSpPr>
          <p:nvPr userDrawn="1"/>
        </p:nvSpPr>
        <p:spPr bwMode="auto">
          <a:xfrm>
            <a:off x="39748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1" name="Freeform 1251"/>
          <p:cNvSpPr>
            <a:spLocks/>
          </p:cNvSpPr>
          <p:nvPr userDrawn="1"/>
        </p:nvSpPr>
        <p:spPr bwMode="auto">
          <a:xfrm>
            <a:off x="39748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2" name="Line 1252"/>
          <p:cNvSpPr>
            <a:spLocks noChangeShapeType="1"/>
          </p:cNvSpPr>
          <p:nvPr userDrawn="1"/>
        </p:nvSpPr>
        <p:spPr bwMode="auto">
          <a:xfrm>
            <a:off x="4034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3" name="Line 1253"/>
          <p:cNvSpPr>
            <a:spLocks noChangeShapeType="1"/>
          </p:cNvSpPr>
          <p:nvPr userDrawn="1"/>
        </p:nvSpPr>
        <p:spPr bwMode="auto">
          <a:xfrm>
            <a:off x="4034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4" name="Freeform 1254"/>
          <p:cNvSpPr>
            <a:spLocks/>
          </p:cNvSpPr>
          <p:nvPr userDrawn="1"/>
        </p:nvSpPr>
        <p:spPr bwMode="auto">
          <a:xfrm>
            <a:off x="40297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5" name="Freeform 1255"/>
          <p:cNvSpPr>
            <a:spLocks/>
          </p:cNvSpPr>
          <p:nvPr userDrawn="1"/>
        </p:nvSpPr>
        <p:spPr bwMode="auto">
          <a:xfrm>
            <a:off x="40297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6" name="Line 1256"/>
          <p:cNvSpPr>
            <a:spLocks noChangeShapeType="1"/>
          </p:cNvSpPr>
          <p:nvPr userDrawn="1"/>
        </p:nvSpPr>
        <p:spPr bwMode="auto">
          <a:xfrm>
            <a:off x="408955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7" name="Line 1257"/>
          <p:cNvSpPr>
            <a:spLocks noChangeShapeType="1"/>
          </p:cNvSpPr>
          <p:nvPr userDrawn="1"/>
        </p:nvSpPr>
        <p:spPr bwMode="auto">
          <a:xfrm>
            <a:off x="408955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8" name="Freeform 1258"/>
          <p:cNvSpPr>
            <a:spLocks/>
          </p:cNvSpPr>
          <p:nvPr userDrawn="1"/>
        </p:nvSpPr>
        <p:spPr bwMode="auto">
          <a:xfrm>
            <a:off x="408622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9" name="Freeform 1259"/>
          <p:cNvSpPr>
            <a:spLocks/>
          </p:cNvSpPr>
          <p:nvPr userDrawn="1"/>
        </p:nvSpPr>
        <p:spPr bwMode="auto">
          <a:xfrm>
            <a:off x="408622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0" name="Line 1260"/>
          <p:cNvSpPr>
            <a:spLocks noChangeShapeType="1"/>
          </p:cNvSpPr>
          <p:nvPr userDrawn="1"/>
        </p:nvSpPr>
        <p:spPr bwMode="auto">
          <a:xfrm>
            <a:off x="41477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1" name="Line 1261"/>
          <p:cNvSpPr>
            <a:spLocks noChangeShapeType="1"/>
          </p:cNvSpPr>
          <p:nvPr userDrawn="1"/>
        </p:nvSpPr>
        <p:spPr bwMode="auto">
          <a:xfrm>
            <a:off x="41477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2" name="Freeform 1262"/>
          <p:cNvSpPr>
            <a:spLocks/>
          </p:cNvSpPr>
          <p:nvPr userDrawn="1"/>
        </p:nvSpPr>
        <p:spPr bwMode="auto">
          <a:xfrm>
            <a:off x="41444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3" name="Freeform 1263"/>
          <p:cNvSpPr>
            <a:spLocks/>
          </p:cNvSpPr>
          <p:nvPr userDrawn="1"/>
        </p:nvSpPr>
        <p:spPr bwMode="auto">
          <a:xfrm>
            <a:off x="41444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4" name="Line 1264"/>
          <p:cNvSpPr>
            <a:spLocks noChangeShapeType="1"/>
          </p:cNvSpPr>
          <p:nvPr userDrawn="1"/>
        </p:nvSpPr>
        <p:spPr bwMode="auto">
          <a:xfrm>
            <a:off x="42025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5" name="Line 1265"/>
          <p:cNvSpPr>
            <a:spLocks noChangeShapeType="1"/>
          </p:cNvSpPr>
          <p:nvPr userDrawn="1"/>
        </p:nvSpPr>
        <p:spPr bwMode="auto">
          <a:xfrm>
            <a:off x="42025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6" name="Freeform 1266"/>
          <p:cNvSpPr>
            <a:spLocks/>
          </p:cNvSpPr>
          <p:nvPr userDrawn="1"/>
        </p:nvSpPr>
        <p:spPr bwMode="auto">
          <a:xfrm>
            <a:off x="419927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7" name="Freeform 1268"/>
          <p:cNvSpPr>
            <a:spLocks/>
          </p:cNvSpPr>
          <p:nvPr userDrawn="1"/>
        </p:nvSpPr>
        <p:spPr bwMode="auto">
          <a:xfrm>
            <a:off x="419927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8" name="Line 1269"/>
          <p:cNvSpPr>
            <a:spLocks noChangeShapeType="1"/>
          </p:cNvSpPr>
          <p:nvPr userDrawn="1"/>
        </p:nvSpPr>
        <p:spPr bwMode="auto">
          <a:xfrm>
            <a:off x="42591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9" name="Line 1270"/>
          <p:cNvSpPr>
            <a:spLocks noChangeShapeType="1"/>
          </p:cNvSpPr>
          <p:nvPr userDrawn="1"/>
        </p:nvSpPr>
        <p:spPr bwMode="auto">
          <a:xfrm>
            <a:off x="42591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0" name="Freeform 1271"/>
          <p:cNvSpPr>
            <a:spLocks/>
          </p:cNvSpPr>
          <p:nvPr userDrawn="1"/>
        </p:nvSpPr>
        <p:spPr bwMode="auto">
          <a:xfrm>
            <a:off x="425413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1" name="Freeform 1272"/>
          <p:cNvSpPr>
            <a:spLocks/>
          </p:cNvSpPr>
          <p:nvPr userDrawn="1"/>
        </p:nvSpPr>
        <p:spPr bwMode="auto">
          <a:xfrm>
            <a:off x="425413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2" name="Line 1273"/>
          <p:cNvSpPr>
            <a:spLocks noChangeShapeType="1"/>
          </p:cNvSpPr>
          <p:nvPr userDrawn="1"/>
        </p:nvSpPr>
        <p:spPr bwMode="auto">
          <a:xfrm>
            <a:off x="431398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3" name="Line 1274"/>
          <p:cNvSpPr>
            <a:spLocks noChangeShapeType="1"/>
          </p:cNvSpPr>
          <p:nvPr userDrawn="1"/>
        </p:nvSpPr>
        <p:spPr bwMode="auto">
          <a:xfrm>
            <a:off x="431398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4" name="Freeform 1275"/>
          <p:cNvSpPr>
            <a:spLocks/>
          </p:cNvSpPr>
          <p:nvPr userDrawn="1"/>
        </p:nvSpPr>
        <p:spPr bwMode="auto">
          <a:xfrm>
            <a:off x="43089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5" name="Freeform 1276"/>
          <p:cNvSpPr>
            <a:spLocks/>
          </p:cNvSpPr>
          <p:nvPr userDrawn="1"/>
        </p:nvSpPr>
        <p:spPr bwMode="auto">
          <a:xfrm>
            <a:off x="43089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6" name="Line 1277"/>
          <p:cNvSpPr>
            <a:spLocks noChangeShapeType="1"/>
          </p:cNvSpPr>
          <p:nvPr userDrawn="1"/>
        </p:nvSpPr>
        <p:spPr bwMode="auto">
          <a:xfrm>
            <a:off x="43721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7" name="Line 1278"/>
          <p:cNvSpPr>
            <a:spLocks noChangeShapeType="1"/>
          </p:cNvSpPr>
          <p:nvPr userDrawn="1"/>
        </p:nvSpPr>
        <p:spPr bwMode="auto">
          <a:xfrm>
            <a:off x="43721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8" name="Freeform 1279"/>
          <p:cNvSpPr>
            <a:spLocks/>
          </p:cNvSpPr>
          <p:nvPr userDrawn="1"/>
        </p:nvSpPr>
        <p:spPr bwMode="auto">
          <a:xfrm>
            <a:off x="43688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9" name="Freeform 1280"/>
          <p:cNvSpPr>
            <a:spLocks/>
          </p:cNvSpPr>
          <p:nvPr userDrawn="1"/>
        </p:nvSpPr>
        <p:spPr bwMode="auto">
          <a:xfrm>
            <a:off x="43688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0" name="Line 1281"/>
          <p:cNvSpPr>
            <a:spLocks noChangeShapeType="1"/>
          </p:cNvSpPr>
          <p:nvPr userDrawn="1"/>
        </p:nvSpPr>
        <p:spPr bwMode="auto">
          <a:xfrm>
            <a:off x="442702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1" name="Line 1282"/>
          <p:cNvSpPr>
            <a:spLocks noChangeShapeType="1"/>
          </p:cNvSpPr>
          <p:nvPr userDrawn="1"/>
        </p:nvSpPr>
        <p:spPr bwMode="auto">
          <a:xfrm>
            <a:off x="442702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2" name="Freeform 1283"/>
          <p:cNvSpPr>
            <a:spLocks/>
          </p:cNvSpPr>
          <p:nvPr userDrawn="1"/>
        </p:nvSpPr>
        <p:spPr bwMode="auto">
          <a:xfrm>
            <a:off x="442370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3" name="Freeform 1284"/>
          <p:cNvSpPr>
            <a:spLocks/>
          </p:cNvSpPr>
          <p:nvPr userDrawn="1"/>
        </p:nvSpPr>
        <p:spPr bwMode="auto">
          <a:xfrm>
            <a:off x="442370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4" name="Line 1285"/>
          <p:cNvSpPr>
            <a:spLocks noChangeShapeType="1"/>
          </p:cNvSpPr>
          <p:nvPr userDrawn="1"/>
        </p:nvSpPr>
        <p:spPr bwMode="auto">
          <a:xfrm>
            <a:off x="44818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5" name="Line 1286"/>
          <p:cNvSpPr>
            <a:spLocks noChangeShapeType="1"/>
          </p:cNvSpPr>
          <p:nvPr userDrawn="1"/>
        </p:nvSpPr>
        <p:spPr bwMode="auto">
          <a:xfrm>
            <a:off x="44818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6" name="Freeform 1287"/>
          <p:cNvSpPr>
            <a:spLocks/>
          </p:cNvSpPr>
          <p:nvPr userDrawn="1"/>
        </p:nvSpPr>
        <p:spPr bwMode="auto">
          <a:xfrm>
            <a:off x="447856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7" name="Freeform 1288"/>
          <p:cNvSpPr>
            <a:spLocks/>
          </p:cNvSpPr>
          <p:nvPr userDrawn="1"/>
        </p:nvSpPr>
        <p:spPr bwMode="auto">
          <a:xfrm>
            <a:off x="447856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8" name="Line 1289"/>
          <p:cNvSpPr>
            <a:spLocks noChangeShapeType="1"/>
          </p:cNvSpPr>
          <p:nvPr userDrawn="1"/>
        </p:nvSpPr>
        <p:spPr bwMode="auto">
          <a:xfrm>
            <a:off x="-133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9" name="Line 1290"/>
          <p:cNvSpPr>
            <a:spLocks noChangeShapeType="1"/>
          </p:cNvSpPr>
          <p:nvPr userDrawn="1"/>
        </p:nvSpPr>
        <p:spPr bwMode="auto">
          <a:xfrm>
            <a:off x="-133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0" name="Freeform 1291"/>
          <p:cNvSpPr>
            <a:spLocks/>
          </p:cNvSpPr>
          <p:nvPr userDrawn="1"/>
        </p:nvSpPr>
        <p:spPr bwMode="auto">
          <a:xfrm>
            <a:off x="-183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1" name="Freeform 1292"/>
          <p:cNvSpPr>
            <a:spLocks/>
          </p:cNvSpPr>
          <p:nvPr userDrawn="1"/>
        </p:nvSpPr>
        <p:spPr bwMode="auto">
          <a:xfrm>
            <a:off x="-183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2" name="Line 1293"/>
          <p:cNvSpPr>
            <a:spLocks noChangeShapeType="1"/>
          </p:cNvSpPr>
          <p:nvPr userDrawn="1"/>
        </p:nvSpPr>
        <p:spPr bwMode="auto">
          <a:xfrm>
            <a:off x="414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3" name="Line 1294"/>
          <p:cNvSpPr>
            <a:spLocks noChangeShapeType="1"/>
          </p:cNvSpPr>
          <p:nvPr userDrawn="1"/>
        </p:nvSpPr>
        <p:spPr bwMode="auto">
          <a:xfrm>
            <a:off x="414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4" name="Freeform 1295"/>
          <p:cNvSpPr>
            <a:spLocks/>
          </p:cNvSpPr>
          <p:nvPr userDrawn="1"/>
        </p:nvSpPr>
        <p:spPr bwMode="auto">
          <a:xfrm>
            <a:off x="364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5" name="Freeform 1296"/>
          <p:cNvSpPr>
            <a:spLocks/>
          </p:cNvSpPr>
          <p:nvPr userDrawn="1"/>
        </p:nvSpPr>
        <p:spPr bwMode="auto">
          <a:xfrm>
            <a:off x="364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6" name="Line 1297"/>
          <p:cNvSpPr>
            <a:spLocks noChangeShapeType="1"/>
          </p:cNvSpPr>
          <p:nvPr userDrawn="1"/>
        </p:nvSpPr>
        <p:spPr bwMode="auto">
          <a:xfrm>
            <a:off x="996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7" name="Line 1298"/>
          <p:cNvSpPr>
            <a:spLocks noChangeShapeType="1"/>
          </p:cNvSpPr>
          <p:nvPr userDrawn="1"/>
        </p:nvSpPr>
        <p:spPr bwMode="auto">
          <a:xfrm>
            <a:off x="996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8" name="Freeform 1299"/>
          <p:cNvSpPr>
            <a:spLocks/>
          </p:cNvSpPr>
          <p:nvPr userDrawn="1"/>
        </p:nvSpPr>
        <p:spPr bwMode="auto">
          <a:xfrm>
            <a:off x="963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9" name="Freeform 1300"/>
          <p:cNvSpPr>
            <a:spLocks/>
          </p:cNvSpPr>
          <p:nvPr userDrawn="1"/>
        </p:nvSpPr>
        <p:spPr bwMode="auto">
          <a:xfrm>
            <a:off x="963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0" name="Line 1301"/>
          <p:cNvSpPr>
            <a:spLocks noChangeShapeType="1"/>
          </p:cNvSpPr>
          <p:nvPr userDrawn="1"/>
        </p:nvSpPr>
        <p:spPr bwMode="auto">
          <a:xfrm>
            <a:off x="1545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1" name="Line 1302"/>
          <p:cNvSpPr>
            <a:spLocks noChangeShapeType="1"/>
          </p:cNvSpPr>
          <p:nvPr userDrawn="1"/>
        </p:nvSpPr>
        <p:spPr bwMode="auto">
          <a:xfrm>
            <a:off x="1545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2" name="Freeform 1303"/>
          <p:cNvSpPr>
            <a:spLocks/>
          </p:cNvSpPr>
          <p:nvPr userDrawn="1"/>
        </p:nvSpPr>
        <p:spPr bwMode="auto">
          <a:xfrm>
            <a:off x="15118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3" name="Freeform 1304"/>
          <p:cNvSpPr>
            <a:spLocks/>
          </p:cNvSpPr>
          <p:nvPr userDrawn="1"/>
        </p:nvSpPr>
        <p:spPr bwMode="auto">
          <a:xfrm>
            <a:off x="15118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4" name="Line 1305"/>
          <p:cNvSpPr>
            <a:spLocks noChangeShapeType="1"/>
          </p:cNvSpPr>
          <p:nvPr userDrawn="1"/>
        </p:nvSpPr>
        <p:spPr bwMode="auto">
          <a:xfrm>
            <a:off x="2093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5" name="Line 1306"/>
          <p:cNvSpPr>
            <a:spLocks noChangeShapeType="1"/>
          </p:cNvSpPr>
          <p:nvPr userDrawn="1"/>
        </p:nvSpPr>
        <p:spPr bwMode="auto">
          <a:xfrm>
            <a:off x="2093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6" name="Freeform 1307"/>
          <p:cNvSpPr>
            <a:spLocks/>
          </p:cNvSpPr>
          <p:nvPr userDrawn="1"/>
        </p:nvSpPr>
        <p:spPr bwMode="auto">
          <a:xfrm>
            <a:off x="2060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7" name="Freeform 1308"/>
          <p:cNvSpPr>
            <a:spLocks/>
          </p:cNvSpPr>
          <p:nvPr userDrawn="1"/>
        </p:nvSpPr>
        <p:spPr bwMode="auto">
          <a:xfrm>
            <a:off x="2060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8" name="Line 1309"/>
          <p:cNvSpPr>
            <a:spLocks noChangeShapeType="1"/>
          </p:cNvSpPr>
          <p:nvPr userDrawn="1"/>
        </p:nvSpPr>
        <p:spPr bwMode="auto">
          <a:xfrm>
            <a:off x="2692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9" name="Line 1310"/>
          <p:cNvSpPr>
            <a:spLocks noChangeShapeType="1"/>
          </p:cNvSpPr>
          <p:nvPr userDrawn="1"/>
        </p:nvSpPr>
        <p:spPr bwMode="auto">
          <a:xfrm>
            <a:off x="2692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0" name="Freeform 1311"/>
          <p:cNvSpPr>
            <a:spLocks/>
          </p:cNvSpPr>
          <p:nvPr userDrawn="1"/>
        </p:nvSpPr>
        <p:spPr bwMode="auto">
          <a:xfrm>
            <a:off x="26589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1" name="Freeform 1312"/>
          <p:cNvSpPr>
            <a:spLocks/>
          </p:cNvSpPr>
          <p:nvPr userDrawn="1"/>
        </p:nvSpPr>
        <p:spPr bwMode="auto">
          <a:xfrm>
            <a:off x="26589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2" name="Line 1313"/>
          <p:cNvSpPr>
            <a:spLocks noChangeShapeType="1"/>
          </p:cNvSpPr>
          <p:nvPr userDrawn="1"/>
        </p:nvSpPr>
        <p:spPr bwMode="auto">
          <a:xfrm>
            <a:off x="32408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3" name="Line 1314"/>
          <p:cNvSpPr>
            <a:spLocks noChangeShapeType="1"/>
          </p:cNvSpPr>
          <p:nvPr userDrawn="1"/>
        </p:nvSpPr>
        <p:spPr bwMode="auto">
          <a:xfrm>
            <a:off x="32408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4" name="Freeform 1315"/>
          <p:cNvSpPr>
            <a:spLocks/>
          </p:cNvSpPr>
          <p:nvPr userDrawn="1"/>
        </p:nvSpPr>
        <p:spPr bwMode="auto">
          <a:xfrm>
            <a:off x="32075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5" name="Freeform 1316"/>
          <p:cNvSpPr>
            <a:spLocks/>
          </p:cNvSpPr>
          <p:nvPr userDrawn="1"/>
        </p:nvSpPr>
        <p:spPr bwMode="auto">
          <a:xfrm>
            <a:off x="32075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6" name="Line 1317"/>
          <p:cNvSpPr>
            <a:spLocks noChangeShapeType="1"/>
          </p:cNvSpPr>
          <p:nvPr userDrawn="1"/>
        </p:nvSpPr>
        <p:spPr bwMode="auto">
          <a:xfrm>
            <a:off x="3789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7" name="Line 1318"/>
          <p:cNvSpPr>
            <a:spLocks noChangeShapeType="1"/>
          </p:cNvSpPr>
          <p:nvPr userDrawn="1"/>
        </p:nvSpPr>
        <p:spPr bwMode="auto">
          <a:xfrm>
            <a:off x="3789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8" name="Freeform 1319"/>
          <p:cNvSpPr>
            <a:spLocks/>
          </p:cNvSpPr>
          <p:nvPr userDrawn="1"/>
        </p:nvSpPr>
        <p:spPr bwMode="auto">
          <a:xfrm>
            <a:off x="3756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9" name="Freeform 1320"/>
          <p:cNvSpPr>
            <a:spLocks/>
          </p:cNvSpPr>
          <p:nvPr userDrawn="1"/>
        </p:nvSpPr>
        <p:spPr bwMode="auto">
          <a:xfrm>
            <a:off x="3756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0" name="Line 1321"/>
          <p:cNvSpPr>
            <a:spLocks noChangeShapeType="1"/>
          </p:cNvSpPr>
          <p:nvPr userDrawn="1"/>
        </p:nvSpPr>
        <p:spPr bwMode="auto">
          <a:xfrm>
            <a:off x="4387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1" name="Line 1322"/>
          <p:cNvSpPr>
            <a:spLocks noChangeShapeType="1"/>
          </p:cNvSpPr>
          <p:nvPr userDrawn="1"/>
        </p:nvSpPr>
        <p:spPr bwMode="auto">
          <a:xfrm>
            <a:off x="4387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2" name="Freeform 1323"/>
          <p:cNvSpPr>
            <a:spLocks/>
          </p:cNvSpPr>
          <p:nvPr userDrawn="1"/>
        </p:nvSpPr>
        <p:spPr bwMode="auto">
          <a:xfrm>
            <a:off x="43380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3" name="Freeform 1324"/>
          <p:cNvSpPr>
            <a:spLocks/>
          </p:cNvSpPr>
          <p:nvPr userDrawn="1"/>
        </p:nvSpPr>
        <p:spPr bwMode="auto">
          <a:xfrm>
            <a:off x="43380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4" name="Line 1325"/>
          <p:cNvSpPr>
            <a:spLocks noChangeShapeType="1"/>
          </p:cNvSpPr>
          <p:nvPr userDrawn="1"/>
        </p:nvSpPr>
        <p:spPr bwMode="auto">
          <a:xfrm>
            <a:off x="49365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5" name="Line 1326"/>
          <p:cNvSpPr>
            <a:spLocks noChangeShapeType="1"/>
          </p:cNvSpPr>
          <p:nvPr userDrawn="1"/>
        </p:nvSpPr>
        <p:spPr bwMode="auto">
          <a:xfrm>
            <a:off x="49365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6" name="Freeform 1327"/>
          <p:cNvSpPr>
            <a:spLocks/>
          </p:cNvSpPr>
          <p:nvPr userDrawn="1"/>
        </p:nvSpPr>
        <p:spPr bwMode="auto">
          <a:xfrm>
            <a:off x="4886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7" name="Freeform 1328"/>
          <p:cNvSpPr>
            <a:spLocks/>
          </p:cNvSpPr>
          <p:nvPr userDrawn="1"/>
        </p:nvSpPr>
        <p:spPr bwMode="auto">
          <a:xfrm>
            <a:off x="4886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8" name="Line 1329"/>
          <p:cNvSpPr>
            <a:spLocks noChangeShapeType="1"/>
          </p:cNvSpPr>
          <p:nvPr userDrawn="1"/>
        </p:nvSpPr>
        <p:spPr bwMode="auto">
          <a:xfrm>
            <a:off x="5485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9" name="Line 1330"/>
          <p:cNvSpPr>
            <a:spLocks noChangeShapeType="1"/>
          </p:cNvSpPr>
          <p:nvPr userDrawn="1"/>
        </p:nvSpPr>
        <p:spPr bwMode="auto">
          <a:xfrm>
            <a:off x="5485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0" name="Freeform 1331"/>
          <p:cNvSpPr>
            <a:spLocks/>
          </p:cNvSpPr>
          <p:nvPr userDrawn="1"/>
        </p:nvSpPr>
        <p:spPr bwMode="auto">
          <a:xfrm>
            <a:off x="5435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1" name="Freeform 1332"/>
          <p:cNvSpPr>
            <a:spLocks/>
          </p:cNvSpPr>
          <p:nvPr userDrawn="1"/>
        </p:nvSpPr>
        <p:spPr bwMode="auto">
          <a:xfrm>
            <a:off x="5435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2" name="Line 1333"/>
          <p:cNvSpPr>
            <a:spLocks noChangeShapeType="1"/>
          </p:cNvSpPr>
          <p:nvPr userDrawn="1"/>
        </p:nvSpPr>
        <p:spPr bwMode="auto">
          <a:xfrm>
            <a:off x="6033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3" name="Line 1334"/>
          <p:cNvSpPr>
            <a:spLocks noChangeShapeType="1"/>
          </p:cNvSpPr>
          <p:nvPr userDrawn="1"/>
        </p:nvSpPr>
        <p:spPr bwMode="auto">
          <a:xfrm>
            <a:off x="6033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4" name="Freeform 1335"/>
          <p:cNvSpPr>
            <a:spLocks/>
          </p:cNvSpPr>
          <p:nvPr userDrawn="1"/>
        </p:nvSpPr>
        <p:spPr bwMode="auto">
          <a:xfrm>
            <a:off x="6000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5" name="Freeform 1336"/>
          <p:cNvSpPr>
            <a:spLocks/>
          </p:cNvSpPr>
          <p:nvPr userDrawn="1"/>
        </p:nvSpPr>
        <p:spPr bwMode="auto">
          <a:xfrm>
            <a:off x="6000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6" name="Line 1337"/>
          <p:cNvSpPr>
            <a:spLocks noChangeShapeType="1"/>
          </p:cNvSpPr>
          <p:nvPr userDrawn="1"/>
        </p:nvSpPr>
        <p:spPr bwMode="auto">
          <a:xfrm>
            <a:off x="6615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7" name="Line 1338"/>
          <p:cNvSpPr>
            <a:spLocks noChangeShapeType="1"/>
          </p:cNvSpPr>
          <p:nvPr userDrawn="1"/>
        </p:nvSpPr>
        <p:spPr bwMode="auto">
          <a:xfrm>
            <a:off x="6615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8" name="Freeform 1339"/>
          <p:cNvSpPr>
            <a:spLocks/>
          </p:cNvSpPr>
          <p:nvPr userDrawn="1"/>
        </p:nvSpPr>
        <p:spPr bwMode="auto">
          <a:xfrm>
            <a:off x="6582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9" name="Freeform 1340"/>
          <p:cNvSpPr>
            <a:spLocks/>
          </p:cNvSpPr>
          <p:nvPr userDrawn="1"/>
        </p:nvSpPr>
        <p:spPr bwMode="auto">
          <a:xfrm>
            <a:off x="6582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0" name="Line 1341"/>
          <p:cNvSpPr>
            <a:spLocks noChangeShapeType="1"/>
          </p:cNvSpPr>
          <p:nvPr userDrawn="1"/>
        </p:nvSpPr>
        <p:spPr bwMode="auto">
          <a:xfrm>
            <a:off x="7164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1" name="Line 1342"/>
          <p:cNvSpPr>
            <a:spLocks noChangeShapeType="1"/>
          </p:cNvSpPr>
          <p:nvPr userDrawn="1"/>
        </p:nvSpPr>
        <p:spPr bwMode="auto">
          <a:xfrm>
            <a:off x="7164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2" name="Freeform 1343"/>
          <p:cNvSpPr>
            <a:spLocks/>
          </p:cNvSpPr>
          <p:nvPr userDrawn="1"/>
        </p:nvSpPr>
        <p:spPr bwMode="auto">
          <a:xfrm>
            <a:off x="71309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3" name="Freeform 1344"/>
          <p:cNvSpPr>
            <a:spLocks/>
          </p:cNvSpPr>
          <p:nvPr userDrawn="1"/>
        </p:nvSpPr>
        <p:spPr bwMode="auto">
          <a:xfrm>
            <a:off x="71309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4" name="Line 1345"/>
          <p:cNvSpPr>
            <a:spLocks noChangeShapeType="1"/>
          </p:cNvSpPr>
          <p:nvPr userDrawn="1"/>
        </p:nvSpPr>
        <p:spPr bwMode="auto">
          <a:xfrm>
            <a:off x="7729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5" name="Line 1346"/>
          <p:cNvSpPr>
            <a:spLocks noChangeShapeType="1"/>
          </p:cNvSpPr>
          <p:nvPr userDrawn="1"/>
        </p:nvSpPr>
        <p:spPr bwMode="auto">
          <a:xfrm>
            <a:off x="7729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6" name="Freeform 1347"/>
          <p:cNvSpPr>
            <a:spLocks/>
          </p:cNvSpPr>
          <p:nvPr userDrawn="1"/>
        </p:nvSpPr>
        <p:spPr bwMode="auto">
          <a:xfrm>
            <a:off x="7679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7" name="Freeform 1348"/>
          <p:cNvSpPr>
            <a:spLocks/>
          </p:cNvSpPr>
          <p:nvPr userDrawn="1"/>
        </p:nvSpPr>
        <p:spPr bwMode="auto">
          <a:xfrm>
            <a:off x="7679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8" name="Line 1349"/>
          <p:cNvSpPr>
            <a:spLocks noChangeShapeType="1"/>
          </p:cNvSpPr>
          <p:nvPr userDrawn="1"/>
        </p:nvSpPr>
        <p:spPr bwMode="auto">
          <a:xfrm>
            <a:off x="83113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9" name="Line 1350"/>
          <p:cNvSpPr>
            <a:spLocks noChangeShapeType="1"/>
          </p:cNvSpPr>
          <p:nvPr userDrawn="1"/>
        </p:nvSpPr>
        <p:spPr bwMode="auto">
          <a:xfrm>
            <a:off x="83113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0" name="Freeform 1351"/>
          <p:cNvSpPr>
            <a:spLocks/>
          </p:cNvSpPr>
          <p:nvPr userDrawn="1"/>
        </p:nvSpPr>
        <p:spPr bwMode="auto">
          <a:xfrm>
            <a:off x="82780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1" name="Freeform 1352"/>
          <p:cNvSpPr>
            <a:spLocks/>
          </p:cNvSpPr>
          <p:nvPr userDrawn="1"/>
        </p:nvSpPr>
        <p:spPr bwMode="auto">
          <a:xfrm>
            <a:off x="82780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2" name="Line 1353"/>
          <p:cNvSpPr>
            <a:spLocks noChangeShapeType="1"/>
          </p:cNvSpPr>
          <p:nvPr userDrawn="1"/>
        </p:nvSpPr>
        <p:spPr bwMode="auto">
          <a:xfrm>
            <a:off x="8859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3" name="Line 1354"/>
          <p:cNvSpPr>
            <a:spLocks noChangeShapeType="1"/>
          </p:cNvSpPr>
          <p:nvPr userDrawn="1"/>
        </p:nvSpPr>
        <p:spPr bwMode="auto">
          <a:xfrm>
            <a:off x="8859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4" name="Freeform 1355"/>
          <p:cNvSpPr>
            <a:spLocks/>
          </p:cNvSpPr>
          <p:nvPr userDrawn="1"/>
        </p:nvSpPr>
        <p:spPr bwMode="auto">
          <a:xfrm>
            <a:off x="88266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5" name="Freeform 1356"/>
          <p:cNvSpPr>
            <a:spLocks/>
          </p:cNvSpPr>
          <p:nvPr userDrawn="1"/>
        </p:nvSpPr>
        <p:spPr bwMode="auto">
          <a:xfrm>
            <a:off x="88266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6" name="Line 1357"/>
          <p:cNvSpPr>
            <a:spLocks noChangeShapeType="1"/>
          </p:cNvSpPr>
          <p:nvPr userDrawn="1"/>
        </p:nvSpPr>
        <p:spPr bwMode="auto">
          <a:xfrm>
            <a:off x="9408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7" name="Line 1358"/>
          <p:cNvSpPr>
            <a:spLocks noChangeShapeType="1"/>
          </p:cNvSpPr>
          <p:nvPr userDrawn="1"/>
        </p:nvSpPr>
        <p:spPr bwMode="auto">
          <a:xfrm>
            <a:off x="9408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8" name="Freeform 1359"/>
          <p:cNvSpPr>
            <a:spLocks/>
          </p:cNvSpPr>
          <p:nvPr userDrawn="1"/>
        </p:nvSpPr>
        <p:spPr bwMode="auto">
          <a:xfrm>
            <a:off x="9375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9" name="Freeform 1360"/>
          <p:cNvSpPr>
            <a:spLocks/>
          </p:cNvSpPr>
          <p:nvPr userDrawn="1"/>
        </p:nvSpPr>
        <p:spPr bwMode="auto">
          <a:xfrm>
            <a:off x="9375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0" name="Line 1361"/>
          <p:cNvSpPr>
            <a:spLocks noChangeShapeType="1"/>
          </p:cNvSpPr>
          <p:nvPr userDrawn="1"/>
        </p:nvSpPr>
        <p:spPr bwMode="auto">
          <a:xfrm>
            <a:off x="100070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1" name="Line 1362"/>
          <p:cNvSpPr>
            <a:spLocks noChangeShapeType="1"/>
          </p:cNvSpPr>
          <p:nvPr userDrawn="1"/>
        </p:nvSpPr>
        <p:spPr bwMode="auto">
          <a:xfrm>
            <a:off x="100070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2" name="Freeform 1363"/>
          <p:cNvSpPr>
            <a:spLocks/>
          </p:cNvSpPr>
          <p:nvPr userDrawn="1"/>
        </p:nvSpPr>
        <p:spPr bwMode="auto">
          <a:xfrm>
            <a:off x="99571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3" name="Freeform 1364"/>
          <p:cNvSpPr>
            <a:spLocks/>
          </p:cNvSpPr>
          <p:nvPr userDrawn="1"/>
        </p:nvSpPr>
        <p:spPr bwMode="auto">
          <a:xfrm>
            <a:off x="99571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4" name="Line 1365"/>
          <p:cNvSpPr>
            <a:spLocks noChangeShapeType="1"/>
          </p:cNvSpPr>
          <p:nvPr userDrawn="1"/>
        </p:nvSpPr>
        <p:spPr bwMode="auto">
          <a:xfrm>
            <a:off x="10555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5" name="Line 1366"/>
          <p:cNvSpPr>
            <a:spLocks noChangeShapeType="1"/>
          </p:cNvSpPr>
          <p:nvPr userDrawn="1"/>
        </p:nvSpPr>
        <p:spPr bwMode="auto">
          <a:xfrm>
            <a:off x="10555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6" name="Freeform 1367"/>
          <p:cNvSpPr>
            <a:spLocks/>
          </p:cNvSpPr>
          <p:nvPr userDrawn="1"/>
        </p:nvSpPr>
        <p:spPr bwMode="auto">
          <a:xfrm>
            <a:off x="10505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7" name="Freeform 1368"/>
          <p:cNvSpPr>
            <a:spLocks/>
          </p:cNvSpPr>
          <p:nvPr userDrawn="1"/>
        </p:nvSpPr>
        <p:spPr bwMode="auto">
          <a:xfrm>
            <a:off x="10505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8" name="Line 1369"/>
          <p:cNvSpPr>
            <a:spLocks noChangeShapeType="1"/>
          </p:cNvSpPr>
          <p:nvPr userDrawn="1"/>
        </p:nvSpPr>
        <p:spPr bwMode="auto">
          <a:xfrm>
            <a:off x="11104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9" name="Line 1370"/>
          <p:cNvSpPr>
            <a:spLocks noChangeShapeType="1"/>
          </p:cNvSpPr>
          <p:nvPr userDrawn="1"/>
        </p:nvSpPr>
        <p:spPr bwMode="auto">
          <a:xfrm>
            <a:off x="11104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0" name="Freeform 1371"/>
          <p:cNvSpPr>
            <a:spLocks/>
          </p:cNvSpPr>
          <p:nvPr userDrawn="1"/>
        </p:nvSpPr>
        <p:spPr bwMode="auto">
          <a:xfrm>
            <a:off x="1107097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1" name="Freeform 1372"/>
          <p:cNvSpPr>
            <a:spLocks/>
          </p:cNvSpPr>
          <p:nvPr userDrawn="1"/>
        </p:nvSpPr>
        <p:spPr bwMode="auto">
          <a:xfrm>
            <a:off x="1107097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2" name="Line 1373"/>
          <p:cNvSpPr>
            <a:spLocks noChangeShapeType="1"/>
          </p:cNvSpPr>
          <p:nvPr userDrawn="1"/>
        </p:nvSpPr>
        <p:spPr bwMode="auto">
          <a:xfrm>
            <a:off x="11686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3" name="Line 1374"/>
          <p:cNvSpPr>
            <a:spLocks noChangeShapeType="1"/>
          </p:cNvSpPr>
          <p:nvPr userDrawn="1"/>
        </p:nvSpPr>
        <p:spPr bwMode="auto">
          <a:xfrm>
            <a:off x="11686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4" name="Freeform 1375"/>
          <p:cNvSpPr>
            <a:spLocks/>
          </p:cNvSpPr>
          <p:nvPr userDrawn="1"/>
        </p:nvSpPr>
        <p:spPr bwMode="auto">
          <a:xfrm>
            <a:off x="1165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5" name="Freeform 1376"/>
          <p:cNvSpPr>
            <a:spLocks/>
          </p:cNvSpPr>
          <p:nvPr userDrawn="1"/>
        </p:nvSpPr>
        <p:spPr bwMode="auto">
          <a:xfrm>
            <a:off x="1165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6" name="Line 1377"/>
          <p:cNvSpPr>
            <a:spLocks noChangeShapeType="1"/>
          </p:cNvSpPr>
          <p:nvPr userDrawn="1"/>
        </p:nvSpPr>
        <p:spPr bwMode="auto">
          <a:xfrm>
            <a:off x="12234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7" name="Line 1378"/>
          <p:cNvSpPr>
            <a:spLocks noChangeShapeType="1"/>
          </p:cNvSpPr>
          <p:nvPr userDrawn="1"/>
        </p:nvSpPr>
        <p:spPr bwMode="auto">
          <a:xfrm>
            <a:off x="12234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8" name="Freeform 1379"/>
          <p:cNvSpPr>
            <a:spLocks/>
          </p:cNvSpPr>
          <p:nvPr userDrawn="1"/>
        </p:nvSpPr>
        <p:spPr bwMode="auto">
          <a:xfrm>
            <a:off x="12201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9" name="Freeform 1380"/>
          <p:cNvSpPr>
            <a:spLocks/>
          </p:cNvSpPr>
          <p:nvPr userDrawn="1"/>
        </p:nvSpPr>
        <p:spPr bwMode="auto">
          <a:xfrm>
            <a:off x="12201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0" name="Line 1381"/>
          <p:cNvSpPr>
            <a:spLocks noChangeShapeType="1"/>
          </p:cNvSpPr>
          <p:nvPr userDrawn="1"/>
        </p:nvSpPr>
        <p:spPr bwMode="auto">
          <a:xfrm>
            <a:off x="127999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1" name="Line 1382"/>
          <p:cNvSpPr>
            <a:spLocks noChangeShapeType="1"/>
          </p:cNvSpPr>
          <p:nvPr userDrawn="1"/>
        </p:nvSpPr>
        <p:spPr bwMode="auto">
          <a:xfrm>
            <a:off x="127999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2" name="Freeform 1383"/>
          <p:cNvSpPr>
            <a:spLocks/>
          </p:cNvSpPr>
          <p:nvPr userDrawn="1"/>
        </p:nvSpPr>
        <p:spPr bwMode="auto">
          <a:xfrm>
            <a:off x="1275008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3" name="Freeform 1384"/>
          <p:cNvSpPr>
            <a:spLocks/>
          </p:cNvSpPr>
          <p:nvPr userDrawn="1"/>
        </p:nvSpPr>
        <p:spPr bwMode="auto">
          <a:xfrm>
            <a:off x="1275008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4" name="Line 1385"/>
          <p:cNvSpPr>
            <a:spLocks noChangeShapeType="1"/>
          </p:cNvSpPr>
          <p:nvPr userDrawn="1"/>
        </p:nvSpPr>
        <p:spPr bwMode="auto">
          <a:xfrm>
            <a:off x="13348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5" name="Line 1386"/>
          <p:cNvSpPr>
            <a:spLocks noChangeShapeType="1"/>
          </p:cNvSpPr>
          <p:nvPr userDrawn="1"/>
        </p:nvSpPr>
        <p:spPr bwMode="auto">
          <a:xfrm>
            <a:off x="13348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6" name="Freeform 1387"/>
          <p:cNvSpPr>
            <a:spLocks/>
          </p:cNvSpPr>
          <p:nvPr userDrawn="1"/>
        </p:nvSpPr>
        <p:spPr bwMode="auto">
          <a:xfrm>
            <a:off x="132986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7" name="Freeform 1388"/>
          <p:cNvSpPr>
            <a:spLocks/>
          </p:cNvSpPr>
          <p:nvPr userDrawn="1"/>
        </p:nvSpPr>
        <p:spPr bwMode="auto">
          <a:xfrm>
            <a:off x="132986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8" name="Line 1389"/>
          <p:cNvSpPr>
            <a:spLocks noChangeShapeType="1"/>
          </p:cNvSpPr>
          <p:nvPr userDrawn="1"/>
        </p:nvSpPr>
        <p:spPr bwMode="auto">
          <a:xfrm>
            <a:off x="13930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9" name="Line 1390"/>
          <p:cNvSpPr>
            <a:spLocks noChangeShapeType="1"/>
          </p:cNvSpPr>
          <p:nvPr userDrawn="1"/>
        </p:nvSpPr>
        <p:spPr bwMode="auto">
          <a:xfrm>
            <a:off x="13930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0" name="Freeform 1391"/>
          <p:cNvSpPr>
            <a:spLocks/>
          </p:cNvSpPr>
          <p:nvPr userDrawn="1"/>
        </p:nvSpPr>
        <p:spPr bwMode="auto">
          <a:xfrm>
            <a:off x="138971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1" name="Freeform 1392"/>
          <p:cNvSpPr>
            <a:spLocks/>
          </p:cNvSpPr>
          <p:nvPr userDrawn="1"/>
        </p:nvSpPr>
        <p:spPr bwMode="auto">
          <a:xfrm>
            <a:off x="138971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2" name="Line 1393"/>
          <p:cNvSpPr>
            <a:spLocks noChangeShapeType="1"/>
          </p:cNvSpPr>
          <p:nvPr userDrawn="1"/>
        </p:nvSpPr>
        <p:spPr bwMode="auto">
          <a:xfrm>
            <a:off x="144790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3" name="Line 1394"/>
          <p:cNvSpPr>
            <a:spLocks noChangeShapeType="1"/>
          </p:cNvSpPr>
          <p:nvPr userDrawn="1"/>
        </p:nvSpPr>
        <p:spPr bwMode="auto">
          <a:xfrm>
            <a:off x="144790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4" name="Freeform 1395"/>
          <p:cNvSpPr>
            <a:spLocks/>
          </p:cNvSpPr>
          <p:nvPr userDrawn="1"/>
        </p:nvSpPr>
        <p:spPr bwMode="auto">
          <a:xfrm>
            <a:off x="1444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5" name="Freeform 1396"/>
          <p:cNvSpPr>
            <a:spLocks/>
          </p:cNvSpPr>
          <p:nvPr userDrawn="1"/>
        </p:nvSpPr>
        <p:spPr bwMode="auto">
          <a:xfrm>
            <a:off x="1444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6" name="Line 1397"/>
          <p:cNvSpPr>
            <a:spLocks noChangeShapeType="1"/>
          </p:cNvSpPr>
          <p:nvPr userDrawn="1"/>
        </p:nvSpPr>
        <p:spPr bwMode="auto">
          <a:xfrm>
            <a:off x="15027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7" name="Line 1398"/>
          <p:cNvSpPr>
            <a:spLocks noChangeShapeType="1"/>
          </p:cNvSpPr>
          <p:nvPr userDrawn="1"/>
        </p:nvSpPr>
        <p:spPr bwMode="auto">
          <a:xfrm>
            <a:off x="15027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8" name="Freeform 1399"/>
          <p:cNvSpPr>
            <a:spLocks/>
          </p:cNvSpPr>
          <p:nvPr userDrawn="1"/>
        </p:nvSpPr>
        <p:spPr bwMode="auto">
          <a:xfrm>
            <a:off x="14994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9" name="Freeform 1400"/>
          <p:cNvSpPr>
            <a:spLocks/>
          </p:cNvSpPr>
          <p:nvPr userDrawn="1"/>
        </p:nvSpPr>
        <p:spPr bwMode="auto">
          <a:xfrm>
            <a:off x="14994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0" name="Line 1401"/>
          <p:cNvSpPr>
            <a:spLocks noChangeShapeType="1"/>
          </p:cNvSpPr>
          <p:nvPr userDrawn="1"/>
        </p:nvSpPr>
        <p:spPr bwMode="auto">
          <a:xfrm>
            <a:off x="15626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1" name="Line 1402"/>
          <p:cNvSpPr>
            <a:spLocks noChangeShapeType="1"/>
          </p:cNvSpPr>
          <p:nvPr userDrawn="1"/>
        </p:nvSpPr>
        <p:spPr bwMode="auto">
          <a:xfrm>
            <a:off x="15626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2" name="Freeform 1403"/>
          <p:cNvSpPr>
            <a:spLocks/>
          </p:cNvSpPr>
          <p:nvPr userDrawn="1"/>
        </p:nvSpPr>
        <p:spPr bwMode="auto">
          <a:xfrm>
            <a:off x="155762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3" name="Freeform 1404"/>
          <p:cNvSpPr>
            <a:spLocks/>
          </p:cNvSpPr>
          <p:nvPr userDrawn="1"/>
        </p:nvSpPr>
        <p:spPr bwMode="auto">
          <a:xfrm>
            <a:off x="155762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4" name="Line 1405"/>
          <p:cNvSpPr>
            <a:spLocks noChangeShapeType="1"/>
          </p:cNvSpPr>
          <p:nvPr userDrawn="1"/>
        </p:nvSpPr>
        <p:spPr bwMode="auto">
          <a:xfrm>
            <a:off x="16174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5" name="Line 1406"/>
          <p:cNvSpPr>
            <a:spLocks noChangeShapeType="1"/>
          </p:cNvSpPr>
          <p:nvPr userDrawn="1"/>
        </p:nvSpPr>
        <p:spPr bwMode="auto">
          <a:xfrm>
            <a:off x="16174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6" name="Freeform 1407"/>
          <p:cNvSpPr>
            <a:spLocks/>
          </p:cNvSpPr>
          <p:nvPr userDrawn="1"/>
        </p:nvSpPr>
        <p:spPr bwMode="auto">
          <a:xfrm>
            <a:off x="16141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7" name="Freeform 1408"/>
          <p:cNvSpPr>
            <a:spLocks/>
          </p:cNvSpPr>
          <p:nvPr userDrawn="1"/>
        </p:nvSpPr>
        <p:spPr bwMode="auto">
          <a:xfrm>
            <a:off x="16141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8" name="Line 1409"/>
          <p:cNvSpPr>
            <a:spLocks noChangeShapeType="1"/>
          </p:cNvSpPr>
          <p:nvPr userDrawn="1"/>
        </p:nvSpPr>
        <p:spPr bwMode="auto">
          <a:xfrm>
            <a:off x="16723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9" name="Line 1410"/>
          <p:cNvSpPr>
            <a:spLocks noChangeShapeType="1"/>
          </p:cNvSpPr>
          <p:nvPr userDrawn="1"/>
        </p:nvSpPr>
        <p:spPr bwMode="auto">
          <a:xfrm>
            <a:off x="16723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0" name="Freeform 1411"/>
          <p:cNvSpPr>
            <a:spLocks/>
          </p:cNvSpPr>
          <p:nvPr userDrawn="1"/>
        </p:nvSpPr>
        <p:spPr bwMode="auto">
          <a:xfrm>
            <a:off x="166900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1" name="Freeform 1412"/>
          <p:cNvSpPr>
            <a:spLocks/>
          </p:cNvSpPr>
          <p:nvPr userDrawn="1"/>
        </p:nvSpPr>
        <p:spPr bwMode="auto">
          <a:xfrm>
            <a:off x="166900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2" name="Line 1413"/>
          <p:cNvSpPr>
            <a:spLocks noChangeShapeType="1"/>
          </p:cNvSpPr>
          <p:nvPr userDrawn="1"/>
        </p:nvSpPr>
        <p:spPr bwMode="auto">
          <a:xfrm>
            <a:off x="17305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3" name="Line 1414"/>
          <p:cNvSpPr>
            <a:spLocks noChangeShapeType="1"/>
          </p:cNvSpPr>
          <p:nvPr userDrawn="1"/>
        </p:nvSpPr>
        <p:spPr bwMode="auto">
          <a:xfrm>
            <a:off x="17305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4" name="Freeform 1415"/>
          <p:cNvSpPr>
            <a:spLocks/>
          </p:cNvSpPr>
          <p:nvPr userDrawn="1"/>
        </p:nvSpPr>
        <p:spPr bwMode="auto">
          <a:xfrm>
            <a:off x="172719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5" name="Freeform 1416"/>
          <p:cNvSpPr>
            <a:spLocks/>
          </p:cNvSpPr>
          <p:nvPr userDrawn="1"/>
        </p:nvSpPr>
        <p:spPr bwMode="auto">
          <a:xfrm>
            <a:off x="172719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6" name="Line 1417"/>
          <p:cNvSpPr>
            <a:spLocks noChangeShapeType="1"/>
          </p:cNvSpPr>
          <p:nvPr userDrawn="1"/>
        </p:nvSpPr>
        <p:spPr bwMode="auto">
          <a:xfrm>
            <a:off x="17870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7" name="Line 1418"/>
          <p:cNvSpPr>
            <a:spLocks noChangeShapeType="1"/>
          </p:cNvSpPr>
          <p:nvPr userDrawn="1"/>
        </p:nvSpPr>
        <p:spPr bwMode="auto">
          <a:xfrm>
            <a:off x="17870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8" name="Freeform 1419"/>
          <p:cNvSpPr>
            <a:spLocks/>
          </p:cNvSpPr>
          <p:nvPr userDrawn="1"/>
        </p:nvSpPr>
        <p:spPr bwMode="auto">
          <a:xfrm>
            <a:off x="17820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9" name="Freeform 1420"/>
          <p:cNvSpPr>
            <a:spLocks/>
          </p:cNvSpPr>
          <p:nvPr userDrawn="1"/>
        </p:nvSpPr>
        <p:spPr bwMode="auto">
          <a:xfrm>
            <a:off x="17820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0" name="Line 1421"/>
          <p:cNvSpPr>
            <a:spLocks noChangeShapeType="1"/>
          </p:cNvSpPr>
          <p:nvPr userDrawn="1"/>
        </p:nvSpPr>
        <p:spPr bwMode="auto">
          <a:xfrm>
            <a:off x="18419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1" name="Line 1422"/>
          <p:cNvSpPr>
            <a:spLocks noChangeShapeType="1"/>
          </p:cNvSpPr>
          <p:nvPr userDrawn="1"/>
        </p:nvSpPr>
        <p:spPr bwMode="auto">
          <a:xfrm>
            <a:off x="18419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2" name="Freeform 1423"/>
          <p:cNvSpPr>
            <a:spLocks/>
          </p:cNvSpPr>
          <p:nvPr userDrawn="1"/>
        </p:nvSpPr>
        <p:spPr bwMode="auto">
          <a:xfrm>
            <a:off x="183691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3" name="Freeform 1424"/>
          <p:cNvSpPr>
            <a:spLocks/>
          </p:cNvSpPr>
          <p:nvPr userDrawn="1"/>
        </p:nvSpPr>
        <p:spPr bwMode="auto">
          <a:xfrm>
            <a:off x="183691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4" name="Line 1425"/>
          <p:cNvSpPr>
            <a:spLocks noChangeShapeType="1"/>
          </p:cNvSpPr>
          <p:nvPr userDrawn="1"/>
        </p:nvSpPr>
        <p:spPr bwMode="auto">
          <a:xfrm>
            <a:off x="19000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5" name="Line 1426"/>
          <p:cNvSpPr>
            <a:spLocks noChangeShapeType="1"/>
          </p:cNvSpPr>
          <p:nvPr userDrawn="1"/>
        </p:nvSpPr>
        <p:spPr bwMode="auto">
          <a:xfrm>
            <a:off x="19000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6" name="Freeform 1427"/>
          <p:cNvSpPr>
            <a:spLocks/>
          </p:cNvSpPr>
          <p:nvPr userDrawn="1"/>
        </p:nvSpPr>
        <p:spPr bwMode="auto">
          <a:xfrm>
            <a:off x="18967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7" name="Freeform 1428"/>
          <p:cNvSpPr>
            <a:spLocks/>
          </p:cNvSpPr>
          <p:nvPr userDrawn="1"/>
        </p:nvSpPr>
        <p:spPr bwMode="auto">
          <a:xfrm>
            <a:off x="18967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8" name="Line 1429"/>
          <p:cNvSpPr>
            <a:spLocks noChangeShapeType="1"/>
          </p:cNvSpPr>
          <p:nvPr userDrawn="1"/>
        </p:nvSpPr>
        <p:spPr bwMode="auto">
          <a:xfrm>
            <a:off x="19549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9" name="Line 1430"/>
          <p:cNvSpPr>
            <a:spLocks noChangeShapeType="1"/>
          </p:cNvSpPr>
          <p:nvPr userDrawn="1"/>
        </p:nvSpPr>
        <p:spPr bwMode="auto">
          <a:xfrm>
            <a:off x="19549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0" name="Freeform 1431"/>
          <p:cNvSpPr>
            <a:spLocks/>
          </p:cNvSpPr>
          <p:nvPr userDrawn="1"/>
        </p:nvSpPr>
        <p:spPr bwMode="auto">
          <a:xfrm>
            <a:off x="19516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1" name="Freeform 1432"/>
          <p:cNvSpPr>
            <a:spLocks/>
          </p:cNvSpPr>
          <p:nvPr userDrawn="1"/>
        </p:nvSpPr>
        <p:spPr bwMode="auto">
          <a:xfrm>
            <a:off x="19516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2" name="Line 1433"/>
          <p:cNvSpPr>
            <a:spLocks noChangeShapeType="1"/>
          </p:cNvSpPr>
          <p:nvPr userDrawn="1"/>
        </p:nvSpPr>
        <p:spPr bwMode="auto">
          <a:xfrm>
            <a:off x="200981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3" name="Line 1434"/>
          <p:cNvSpPr>
            <a:spLocks noChangeShapeType="1"/>
          </p:cNvSpPr>
          <p:nvPr userDrawn="1"/>
        </p:nvSpPr>
        <p:spPr bwMode="auto">
          <a:xfrm>
            <a:off x="200981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4" name="Freeform 1435"/>
          <p:cNvSpPr>
            <a:spLocks/>
          </p:cNvSpPr>
          <p:nvPr userDrawn="1"/>
        </p:nvSpPr>
        <p:spPr bwMode="auto">
          <a:xfrm>
            <a:off x="20064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5" name="Freeform 1436"/>
          <p:cNvSpPr>
            <a:spLocks/>
          </p:cNvSpPr>
          <p:nvPr userDrawn="1"/>
        </p:nvSpPr>
        <p:spPr bwMode="auto">
          <a:xfrm>
            <a:off x="20064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6" name="Line 1437"/>
          <p:cNvSpPr>
            <a:spLocks noChangeShapeType="1"/>
          </p:cNvSpPr>
          <p:nvPr userDrawn="1"/>
        </p:nvSpPr>
        <p:spPr bwMode="auto">
          <a:xfrm>
            <a:off x="206467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7" name="Line 1438"/>
          <p:cNvSpPr>
            <a:spLocks noChangeShapeType="1"/>
          </p:cNvSpPr>
          <p:nvPr userDrawn="1"/>
        </p:nvSpPr>
        <p:spPr bwMode="auto">
          <a:xfrm>
            <a:off x="206467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8" name="Freeform 1439"/>
          <p:cNvSpPr>
            <a:spLocks/>
          </p:cNvSpPr>
          <p:nvPr userDrawn="1"/>
        </p:nvSpPr>
        <p:spPr bwMode="auto">
          <a:xfrm>
            <a:off x="20613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9" name="Freeform 1440"/>
          <p:cNvSpPr>
            <a:spLocks/>
          </p:cNvSpPr>
          <p:nvPr userDrawn="1"/>
        </p:nvSpPr>
        <p:spPr bwMode="auto">
          <a:xfrm>
            <a:off x="20613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0" name="Line 1441"/>
          <p:cNvSpPr>
            <a:spLocks noChangeShapeType="1"/>
          </p:cNvSpPr>
          <p:nvPr userDrawn="1"/>
        </p:nvSpPr>
        <p:spPr bwMode="auto">
          <a:xfrm>
            <a:off x="21245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1" name="Line 1442"/>
          <p:cNvSpPr>
            <a:spLocks noChangeShapeType="1"/>
          </p:cNvSpPr>
          <p:nvPr userDrawn="1"/>
        </p:nvSpPr>
        <p:spPr bwMode="auto">
          <a:xfrm>
            <a:off x="21245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2" name="Freeform 1443"/>
          <p:cNvSpPr>
            <a:spLocks/>
          </p:cNvSpPr>
          <p:nvPr userDrawn="1"/>
        </p:nvSpPr>
        <p:spPr bwMode="auto">
          <a:xfrm>
            <a:off x="212119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3" name="Freeform 1444"/>
          <p:cNvSpPr>
            <a:spLocks/>
          </p:cNvSpPr>
          <p:nvPr userDrawn="1"/>
        </p:nvSpPr>
        <p:spPr bwMode="auto">
          <a:xfrm>
            <a:off x="212119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4" name="Line 1445"/>
          <p:cNvSpPr>
            <a:spLocks noChangeShapeType="1"/>
          </p:cNvSpPr>
          <p:nvPr userDrawn="1"/>
        </p:nvSpPr>
        <p:spPr bwMode="auto">
          <a:xfrm>
            <a:off x="217938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5" name="Line 1446"/>
          <p:cNvSpPr>
            <a:spLocks noChangeShapeType="1"/>
          </p:cNvSpPr>
          <p:nvPr userDrawn="1"/>
        </p:nvSpPr>
        <p:spPr bwMode="auto">
          <a:xfrm>
            <a:off x="217938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6" name="Freeform 1447"/>
          <p:cNvSpPr>
            <a:spLocks/>
          </p:cNvSpPr>
          <p:nvPr userDrawn="1"/>
        </p:nvSpPr>
        <p:spPr bwMode="auto">
          <a:xfrm>
            <a:off x="21760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7" name="Freeform 1448"/>
          <p:cNvSpPr>
            <a:spLocks/>
          </p:cNvSpPr>
          <p:nvPr userDrawn="1"/>
        </p:nvSpPr>
        <p:spPr bwMode="auto">
          <a:xfrm>
            <a:off x="21760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8" name="Freeform 1449"/>
          <p:cNvSpPr>
            <a:spLocks noEditPoints="1"/>
          </p:cNvSpPr>
          <p:nvPr userDrawn="1"/>
        </p:nvSpPr>
        <p:spPr bwMode="auto">
          <a:xfrm>
            <a:off x="1070526" y="2507022"/>
            <a:ext cx="8026351" cy="98085"/>
          </a:xfrm>
          <a:custGeom>
            <a:avLst/>
            <a:gdLst>
              <a:gd name="T0" fmla="*/ 313 w 2042"/>
              <a:gd name="T1" fmla="*/ 12 h 25"/>
              <a:gd name="T2" fmla="*/ 370 w 2042"/>
              <a:gd name="T3" fmla="*/ 0 h 25"/>
              <a:gd name="T4" fmla="*/ 383 w 2042"/>
              <a:gd name="T5" fmla="*/ 12 h 25"/>
              <a:gd name="T6" fmla="*/ 401 w 2042"/>
              <a:gd name="T7" fmla="*/ 12 h 25"/>
              <a:gd name="T8" fmla="*/ 414 w 2042"/>
              <a:gd name="T9" fmla="*/ 0 h 25"/>
              <a:gd name="T10" fmla="*/ 458 w 2042"/>
              <a:gd name="T11" fmla="*/ 25 h 25"/>
              <a:gd name="T12" fmla="*/ 502 w 2042"/>
              <a:gd name="T13" fmla="*/ 0 h 25"/>
              <a:gd name="T14" fmla="*/ 515 w 2042"/>
              <a:gd name="T15" fmla="*/ 12 h 25"/>
              <a:gd name="T16" fmla="*/ 534 w 2042"/>
              <a:gd name="T17" fmla="*/ 12 h 25"/>
              <a:gd name="T18" fmla="*/ 547 w 2042"/>
              <a:gd name="T19" fmla="*/ 0 h 25"/>
              <a:gd name="T20" fmla="*/ 679 w 2042"/>
              <a:gd name="T21" fmla="*/ 25 h 25"/>
              <a:gd name="T22" fmla="*/ 723 w 2042"/>
              <a:gd name="T23" fmla="*/ 0 h 25"/>
              <a:gd name="T24" fmla="*/ 736 w 2042"/>
              <a:gd name="T25" fmla="*/ 12 h 25"/>
              <a:gd name="T26" fmla="*/ 754 w 2042"/>
              <a:gd name="T27" fmla="*/ 12 h 25"/>
              <a:gd name="T28" fmla="*/ 767 w 2042"/>
              <a:gd name="T29" fmla="*/ 0 h 25"/>
              <a:gd name="T30" fmla="*/ 811 w 2042"/>
              <a:gd name="T31" fmla="*/ 25 h 25"/>
              <a:gd name="T32" fmla="*/ 855 w 2042"/>
              <a:gd name="T33" fmla="*/ 0 h 25"/>
              <a:gd name="T34" fmla="*/ 868 w 2042"/>
              <a:gd name="T35" fmla="*/ 12 h 25"/>
              <a:gd name="T36" fmla="*/ 578 w 2042"/>
              <a:gd name="T37" fmla="*/ 12 h 25"/>
              <a:gd name="T38" fmla="*/ 591 w 2042"/>
              <a:gd name="T39" fmla="*/ 0 h 25"/>
              <a:gd name="T40" fmla="*/ 0 w 2042"/>
              <a:gd name="T41" fmla="*/ 12 h 25"/>
              <a:gd name="T42" fmla="*/ 57 w 2042"/>
              <a:gd name="T43" fmla="*/ 0 h 25"/>
              <a:gd name="T44" fmla="*/ 70 w 2042"/>
              <a:gd name="T45" fmla="*/ 12 h 25"/>
              <a:gd name="T46" fmla="*/ 88 w 2042"/>
              <a:gd name="T47" fmla="*/ 12 h 25"/>
              <a:gd name="T48" fmla="*/ 101 w 2042"/>
              <a:gd name="T49" fmla="*/ 0 h 25"/>
              <a:gd name="T50" fmla="*/ 145 w 2042"/>
              <a:gd name="T51" fmla="*/ 25 h 25"/>
              <a:gd name="T52" fmla="*/ 189 w 2042"/>
              <a:gd name="T53" fmla="*/ 0 h 25"/>
              <a:gd name="T54" fmla="*/ 202 w 2042"/>
              <a:gd name="T55" fmla="*/ 12 h 25"/>
              <a:gd name="T56" fmla="*/ 220 w 2042"/>
              <a:gd name="T57" fmla="*/ 12 h 25"/>
              <a:gd name="T58" fmla="*/ 233 w 2042"/>
              <a:gd name="T59" fmla="*/ 0 h 25"/>
              <a:gd name="T60" fmla="*/ 277 w 2042"/>
              <a:gd name="T61" fmla="*/ 25 h 25"/>
              <a:gd name="T62" fmla="*/ 635 w 2042"/>
              <a:gd name="T63" fmla="*/ 0 h 25"/>
              <a:gd name="T64" fmla="*/ 648 w 2042"/>
              <a:gd name="T65" fmla="*/ 12 h 25"/>
              <a:gd name="T66" fmla="*/ 1282 w 2042"/>
              <a:gd name="T67" fmla="*/ 25 h 25"/>
              <a:gd name="T68" fmla="*/ 1295 w 2042"/>
              <a:gd name="T69" fmla="*/ 12 h 25"/>
              <a:gd name="T70" fmla="*/ 1326 w 2042"/>
              <a:gd name="T71" fmla="*/ 25 h 25"/>
              <a:gd name="T72" fmla="*/ 1370 w 2042"/>
              <a:gd name="T73" fmla="*/ 0 h 25"/>
              <a:gd name="T74" fmla="*/ 1383 w 2042"/>
              <a:gd name="T75" fmla="*/ 12 h 25"/>
              <a:gd name="T76" fmla="*/ 1401 w 2042"/>
              <a:gd name="T77" fmla="*/ 12 h 25"/>
              <a:gd name="T78" fmla="*/ 1414 w 2042"/>
              <a:gd name="T79" fmla="*/ 0 h 25"/>
              <a:gd name="T80" fmla="*/ 1458 w 2042"/>
              <a:gd name="T81" fmla="*/ 25 h 25"/>
              <a:gd name="T82" fmla="*/ 1502 w 2042"/>
              <a:gd name="T83" fmla="*/ 0 h 25"/>
              <a:gd name="T84" fmla="*/ 1515 w 2042"/>
              <a:gd name="T85" fmla="*/ 12 h 25"/>
              <a:gd name="T86" fmla="*/ 1621 w 2042"/>
              <a:gd name="T87" fmla="*/ 12 h 25"/>
              <a:gd name="T88" fmla="*/ 1634 w 2042"/>
              <a:gd name="T89" fmla="*/ 0 h 25"/>
              <a:gd name="T90" fmla="*/ 1678 w 2042"/>
              <a:gd name="T91" fmla="*/ 25 h 25"/>
              <a:gd name="T92" fmla="*/ 1722 w 2042"/>
              <a:gd name="T93" fmla="*/ 0 h 25"/>
              <a:gd name="T94" fmla="*/ 1735 w 2042"/>
              <a:gd name="T95" fmla="*/ 12 h 25"/>
              <a:gd name="T96" fmla="*/ 1754 w 2042"/>
              <a:gd name="T97" fmla="*/ 12 h 25"/>
              <a:gd name="T98" fmla="*/ 1766 w 2042"/>
              <a:gd name="T99" fmla="*/ 0 h 25"/>
              <a:gd name="T100" fmla="*/ 1811 w 2042"/>
              <a:gd name="T101" fmla="*/ 25 h 25"/>
              <a:gd name="T102" fmla="*/ 1546 w 2042"/>
              <a:gd name="T103" fmla="*/ 0 h 25"/>
              <a:gd name="T104" fmla="*/ 1559 w 2042"/>
              <a:gd name="T105" fmla="*/ 12 h 25"/>
              <a:gd name="T106" fmla="*/ 1577 w 2042"/>
              <a:gd name="T107" fmla="*/ 12 h 25"/>
              <a:gd name="T108" fmla="*/ 1590 w 2042"/>
              <a:gd name="T109" fmla="*/ 0 h 25"/>
              <a:gd name="T110" fmla="*/ 1839 w 2042"/>
              <a:gd name="T111" fmla="*/ 12 h 25"/>
              <a:gd name="T112" fmla="*/ 1896 w 2042"/>
              <a:gd name="T113" fmla="*/ 0 h 25"/>
              <a:gd name="T114" fmla="*/ 1909 w 2042"/>
              <a:gd name="T115" fmla="*/ 12 h 25"/>
              <a:gd name="T116" fmla="*/ 1928 w 2042"/>
              <a:gd name="T117" fmla="*/ 12 h 25"/>
              <a:gd name="T118" fmla="*/ 1940 w 2042"/>
              <a:gd name="T119" fmla="*/ 0 h 25"/>
              <a:gd name="T120" fmla="*/ 1985 w 2042"/>
              <a:gd name="T121" fmla="*/ 25 h 25"/>
              <a:gd name="T122" fmla="*/ 2029 w 2042"/>
              <a:gd name="T123" fmla="*/ 0 h 25"/>
              <a:gd name="T124" fmla="*/ 2042 w 2042"/>
              <a:gd name="T125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2" h="25">
                <a:moveTo>
                  <a:pt x="339" y="12"/>
                </a:moveTo>
                <a:cubicBezTo>
                  <a:pt x="339" y="20"/>
                  <a:pt x="333" y="25"/>
                  <a:pt x="326" y="25"/>
                </a:cubicBezTo>
                <a:cubicBezTo>
                  <a:pt x="319" y="25"/>
                  <a:pt x="313" y="20"/>
                  <a:pt x="313" y="12"/>
                </a:cubicBezTo>
                <a:cubicBezTo>
                  <a:pt x="313" y="5"/>
                  <a:pt x="319" y="0"/>
                  <a:pt x="326" y="0"/>
                </a:cubicBezTo>
                <a:cubicBezTo>
                  <a:pt x="333" y="0"/>
                  <a:pt x="339" y="5"/>
                  <a:pt x="339" y="12"/>
                </a:cubicBezTo>
                <a:close/>
                <a:moveTo>
                  <a:pt x="370" y="0"/>
                </a:moveTo>
                <a:cubicBezTo>
                  <a:pt x="363" y="0"/>
                  <a:pt x="357" y="5"/>
                  <a:pt x="357" y="12"/>
                </a:cubicBezTo>
                <a:cubicBezTo>
                  <a:pt x="357" y="20"/>
                  <a:pt x="363" y="25"/>
                  <a:pt x="370" y="25"/>
                </a:cubicBezTo>
                <a:cubicBezTo>
                  <a:pt x="377" y="25"/>
                  <a:pt x="383" y="20"/>
                  <a:pt x="383" y="12"/>
                </a:cubicBezTo>
                <a:cubicBezTo>
                  <a:pt x="383" y="5"/>
                  <a:pt x="377" y="0"/>
                  <a:pt x="370" y="0"/>
                </a:cubicBezTo>
                <a:close/>
                <a:moveTo>
                  <a:pt x="414" y="0"/>
                </a:moveTo>
                <a:cubicBezTo>
                  <a:pt x="407" y="0"/>
                  <a:pt x="401" y="5"/>
                  <a:pt x="401" y="12"/>
                </a:cubicBezTo>
                <a:cubicBezTo>
                  <a:pt x="401" y="20"/>
                  <a:pt x="407" y="25"/>
                  <a:pt x="414" y="25"/>
                </a:cubicBezTo>
                <a:cubicBezTo>
                  <a:pt x="421" y="25"/>
                  <a:pt x="427" y="20"/>
                  <a:pt x="427" y="12"/>
                </a:cubicBezTo>
                <a:cubicBezTo>
                  <a:pt x="427" y="5"/>
                  <a:pt x="421" y="0"/>
                  <a:pt x="414" y="0"/>
                </a:cubicBezTo>
                <a:close/>
                <a:moveTo>
                  <a:pt x="458" y="0"/>
                </a:moveTo>
                <a:cubicBezTo>
                  <a:pt x="451" y="0"/>
                  <a:pt x="445" y="5"/>
                  <a:pt x="445" y="12"/>
                </a:cubicBezTo>
                <a:cubicBezTo>
                  <a:pt x="445" y="20"/>
                  <a:pt x="451" y="25"/>
                  <a:pt x="458" y="25"/>
                </a:cubicBezTo>
                <a:cubicBezTo>
                  <a:pt x="466" y="25"/>
                  <a:pt x="471" y="20"/>
                  <a:pt x="471" y="12"/>
                </a:cubicBezTo>
                <a:cubicBezTo>
                  <a:pt x="471" y="5"/>
                  <a:pt x="466" y="0"/>
                  <a:pt x="458" y="0"/>
                </a:cubicBezTo>
                <a:close/>
                <a:moveTo>
                  <a:pt x="502" y="0"/>
                </a:moveTo>
                <a:cubicBezTo>
                  <a:pt x="495" y="0"/>
                  <a:pt x="490" y="5"/>
                  <a:pt x="490" y="12"/>
                </a:cubicBezTo>
                <a:cubicBezTo>
                  <a:pt x="490" y="20"/>
                  <a:pt x="495" y="25"/>
                  <a:pt x="502" y="25"/>
                </a:cubicBezTo>
                <a:cubicBezTo>
                  <a:pt x="510" y="25"/>
                  <a:pt x="515" y="20"/>
                  <a:pt x="515" y="12"/>
                </a:cubicBezTo>
                <a:cubicBezTo>
                  <a:pt x="515" y="5"/>
                  <a:pt x="510" y="0"/>
                  <a:pt x="502" y="0"/>
                </a:cubicBezTo>
                <a:close/>
                <a:moveTo>
                  <a:pt x="547" y="0"/>
                </a:moveTo>
                <a:cubicBezTo>
                  <a:pt x="539" y="0"/>
                  <a:pt x="534" y="5"/>
                  <a:pt x="534" y="12"/>
                </a:cubicBezTo>
                <a:cubicBezTo>
                  <a:pt x="534" y="20"/>
                  <a:pt x="539" y="25"/>
                  <a:pt x="547" y="25"/>
                </a:cubicBezTo>
                <a:cubicBezTo>
                  <a:pt x="554" y="25"/>
                  <a:pt x="559" y="20"/>
                  <a:pt x="559" y="12"/>
                </a:cubicBezTo>
                <a:cubicBezTo>
                  <a:pt x="559" y="5"/>
                  <a:pt x="554" y="0"/>
                  <a:pt x="547" y="0"/>
                </a:cubicBezTo>
                <a:close/>
                <a:moveTo>
                  <a:pt x="679" y="0"/>
                </a:moveTo>
                <a:cubicBezTo>
                  <a:pt x="672" y="0"/>
                  <a:pt x="666" y="5"/>
                  <a:pt x="666" y="12"/>
                </a:cubicBezTo>
                <a:cubicBezTo>
                  <a:pt x="666" y="20"/>
                  <a:pt x="672" y="25"/>
                  <a:pt x="679" y="25"/>
                </a:cubicBezTo>
                <a:cubicBezTo>
                  <a:pt x="686" y="25"/>
                  <a:pt x="692" y="20"/>
                  <a:pt x="692" y="12"/>
                </a:cubicBezTo>
                <a:cubicBezTo>
                  <a:pt x="692" y="5"/>
                  <a:pt x="686" y="0"/>
                  <a:pt x="679" y="0"/>
                </a:cubicBezTo>
                <a:close/>
                <a:moveTo>
                  <a:pt x="723" y="0"/>
                </a:moveTo>
                <a:cubicBezTo>
                  <a:pt x="716" y="0"/>
                  <a:pt x="710" y="5"/>
                  <a:pt x="710" y="12"/>
                </a:cubicBezTo>
                <a:cubicBezTo>
                  <a:pt x="710" y="20"/>
                  <a:pt x="716" y="25"/>
                  <a:pt x="723" y="25"/>
                </a:cubicBezTo>
                <a:cubicBezTo>
                  <a:pt x="730" y="25"/>
                  <a:pt x="736" y="20"/>
                  <a:pt x="736" y="12"/>
                </a:cubicBezTo>
                <a:cubicBezTo>
                  <a:pt x="736" y="5"/>
                  <a:pt x="730" y="0"/>
                  <a:pt x="723" y="0"/>
                </a:cubicBezTo>
                <a:close/>
                <a:moveTo>
                  <a:pt x="767" y="0"/>
                </a:moveTo>
                <a:cubicBezTo>
                  <a:pt x="760" y="0"/>
                  <a:pt x="754" y="5"/>
                  <a:pt x="754" y="12"/>
                </a:cubicBezTo>
                <a:cubicBezTo>
                  <a:pt x="754" y="20"/>
                  <a:pt x="760" y="25"/>
                  <a:pt x="767" y="25"/>
                </a:cubicBezTo>
                <a:cubicBezTo>
                  <a:pt x="774" y="25"/>
                  <a:pt x="780" y="20"/>
                  <a:pt x="780" y="12"/>
                </a:cubicBezTo>
                <a:cubicBezTo>
                  <a:pt x="780" y="5"/>
                  <a:pt x="774" y="0"/>
                  <a:pt x="767" y="0"/>
                </a:cubicBezTo>
                <a:close/>
                <a:moveTo>
                  <a:pt x="811" y="0"/>
                </a:moveTo>
                <a:cubicBezTo>
                  <a:pt x="804" y="0"/>
                  <a:pt x="798" y="5"/>
                  <a:pt x="798" y="12"/>
                </a:cubicBezTo>
                <a:cubicBezTo>
                  <a:pt x="798" y="20"/>
                  <a:pt x="804" y="25"/>
                  <a:pt x="811" y="25"/>
                </a:cubicBezTo>
                <a:cubicBezTo>
                  <a:pt x="818" y="25"/>
                  <a:pt x="824" y="20"/>
                  <a:pt x="824" y="12"/>
                </a:cubicBezTo>
                <a:cubicBezTo>
                  <a:pt x="824" y="5"/>
                  <a:pt x="818" y="0"/>
                  <a:pt x="811" y="0"/>
                </a:cubicBezTo>
                <a:close/>
                <a:moveTo>
                  <a:pt x="855" y="0"/>
                </a:moveTo>
                <a:cubicBezTo>
                  <a:pt x="848" y="0"/>
                  <a:pt x="842" y="5"/>
                  <a:pt x="842" y="12"/>
                </a:cubicBezTo>
                <a:cubicBezTo>
                  <a:pt x="842" y="20"/>
                  <a:pt x="848" y="25"/>
                  <a:pt x="855" y="25"/>
                </a:cubicBezTo>
                <a:cubicBezTo>
                  <a:pt x="862" y="25"/>
                  <a:pt x="868" y="20"/>
                  <a:pt x="868" y="12"/>
                </a:cubicBezTo>
                <a:cubicBezTo>
                  <a:pt x="868" y="5"/>
                  <a:pt x="862" y="0"/>
                  <a:pt x="855" y="0"/>
                </a:cubicBezTo>
                <a:close/>
                <a:moveTo>
                  <a:pt x="591" y="0"/>
                </a:moveTo>
                <a:cubicBezTo>
                  <a:pt x="583" y="0"/>
                  <a:pt x="578" y="5"/>
                  <a:pt x="578" y="12"/>
                </a:cubicBezTo>
                <a:cubicBezTo>
                  <a:pt x="578" y="20"/>
                  <a:pt x="583" y="25"/>
                  <a:pt x="591" y="25"/>
                </a:cubicBezTo>
                <a:cubicBezTo>
                  <a:pt x="598" y="25"/>
                  <a:pt x="604" y="20"/>
                  <a:pt x="604" y="12"/>
                </a:cubicBezTo>
                <a:cubicBezTo>
                  <a:pt x="604" y="5"/>
                  <a:pt x="598" y="0"/>
                  <a:pt x="591" y="0"/>
                </a:cubicBezTo>
                <a:close/>
                <a:moveTo>
                  <a:pt x="26" y="12"/>
                </a:moveTo>
                <a:cubicBezTo>
                  <a:pt x="26" y="20"/>
                  <a:pt x="20" y="25"/>
                  <a:pt x="13" y="25"/>
                </a:cubicBezTo>
                <a:cubicBezTo>
                  <a:pt x="6" y="25"/>
                  <a:pt x="0" y="20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20" y="0"/>
                  <a:pt x="26" y="5"/>
                  <a:pt x="26" y="12"/>
                </a:cubicBezTo>
                <a:close/>
                <a:moveTo>
                  <a:pt x="57" y="0"/>
                </a:moveTo>
                <a:cubicBezTo>
                  <a:pt x="50" y="0"/>
                  <a:pt x="44" y="5"/>
                  <a:pt x="44" y="12"/>
                </a:cubicBezTo>
                <a:cubicBezTo>
                  <a:pt x="44" y="20"/>
                  <a:pt x="50" y="25"/>
                  <a:pt x="57" y="25"/>
                </a:cubicBezTo>
                <a:cubicBezTo>
                  <a:pt x="64" y="25"/>
                  <a:pt x="70" y="20"/>
                  <a:pt x="70" y="12"/>
                </a:cubicBezTo>
                <a:cubicBezTo>
                  <a:pt x="70" y="5"/>
                  <a:pt x="64" y="0"/>
                  <a:pt x="57" y="0"/>
                </a:cubicBezTo>
                <a:close/>
                <a:moveTo>
                  <a:pt x="101" y="0"/>
                </a:moveTo>
                <a:cubicBezTo>
                  <a:pt x="94" y="0"/>
                  <a:pt x="88" y="5"/>
                  <a:pt x="88" y="12"/>
                </a:cubicBezTo>
                <a:cubicBezTo>
                  <a:pt x="88" y="20"/>
                  <a:pt x="94" y="25"/>
                  <a:pt x="101" y="25"/>
                </a:cubicBezTo>
                <a:cubicBezTo>
                  <a:pt x="108" y="25"/>
                  <a:pt x="114" y="20"/>
                  <a:pt x="114" y="12"/>
                </a:cubicBezTo>
                <a:cubicBezTo>
                  <a:pt x="114" y="5"/>
                  <a:pt x="108" y="0"/>
                  <a:pt x="101" y="0"/>
                </a:cubicBezTo>
                <a:close/>
                <a:moveTo>
                  <a:pt x="145" y="0"/>
                </a:moveTo>
                <a:cubicBezTo>
                  <a:pt x="138" y="0"/>
                  <a:pt x="132" y="5"/>
                  <a:pt x="132" y="12"/>
                </a:cubicBezTo>
                <a:cubicBezTo>
                  <a:pt x="132" y="20"/>
                  <a:pt x="138" y="25"/>
                  <a:pt x="145" y="25"/>
                </a:cubicBezTo>
                <a:cubicBezTo>
                  <a:pt x="152" y="25"/>
                  <a:pt x="158" y="20"/>
                  <a:pt x="158" y="12"/>
                </a:cubicBezTo>
                <a:cubicBezTo>
                  <a:pt x="158" y="5"/>
                  <a:pt x="152" y="0"/>
                  <a:pt x="145" y="0"/>
                </a:cubicBezTo>
                <a:close/>
                <a:moveTo>
                  <a:pt x="189" y="0"/>
                </a:moveTo>
                <a:cubicBezTo>
                  <a:pt x="182" y="0"/>
                  <a:pt x="176" y="5"/>
                  <a:pt x="176" y="12"/>
                </a:cubicBezTo>
                <a:cubicBezTo>
                  <a:pt x="176" y="20"/>
                  <a:pt x="182" y="25"/>
                  <a:pt x="189" y="25"/>
                </a:cubicBezTo>
                <a:cubicBezTo>
                  <a:pt x="196" y="25"/>
                  <a:pt x="202" y="20"/>
                  <a:pt x="202" y="12"/>
                </a:cubicBezTo>
                <a:cubicBezTo>
                  <a:pt x="202" y="5"/>
                  <a:pt x="196" y="0"/>
                  <a:pt x="189" y="0"/>
                </a:cubicBezTo>
                <a:close/>
                <a:moveTo>
                  <a:pt x="233" y="0"/>
                </a:moveTo>
                <a:cubicBezTo>
                  <a:pt x="226" y="0"/>
                  <a:pt x="220" y="5"/>
                  <a:pt x="220" y="12"/>
                </a:cubicBezTo>
                <a:cubicBezTo>
                  <a:pt x="220" y="20"/>
                  <a:pt x="226" y="25"/>
                  <a:pt x="233" y="25"/>
                </a:cubicBezTo>
                <a:cubicBezTo>
                  <a:pt x="240" y="25"/>
                  <a:pt x="246" y="20"/>
                  <a:pt x="246" y="12"/>
                </a:cubicBezTo>
                <a:cubicBezTo>
                  <a:pt x="246" y="5"/>
                  <a:pt x="240" y="0"/>
                  <a:pt x="233" y="0"/>
                </a:cubicBezTo>
                <a:close/>
                <a:moveTo>
                  <a:pt x="277" y="0"/>
                </a:moveTo>
                <a:cubicBezTo>
                  <a:pt x="270" y="0"/>
                  <a:pt x="264" y="5"/>
                  <a:pt x="264" y="12"/>
                </a:cubicBezTo>
                <a:cubicBezTo>
                  <a:pt x="264" y="20"/>
                  <a:pt x="270" y="25"/>
                  <a:pt x="277" y="25"/>
                </a:cubicBezTo>
                <a:cubicBezTo>
                  <a:pt x="285" y="25"/>
                  <a:pt x="290" y="20"/>
                  <a:pt x="290" y="12"/>
                </a:cubicBezTo>
                <a:cubicBezTo>
                  <a:pt x="290" y="5"/>
                  <a:pt x="285" y="0"/>
                  <a:pt x="277" y="0"/>
                </a:cubicBezTo>
                <a:close/>
                <a:moveTo>
                  <a:pt x="635" y="0"/>
                </a:moveTo>
                <a:cubicBezTo>
                  <a:pt x="628" y="0"/>
                  <a:pt x="622" y="5"/>
                  <a:pt x="622" y="12"/>
                </a:cubicBezTo>
                <a:cubicBezTo>
                  <a:pt x="622" y="20"/>
                  <a:pt x="628" y="25"/>
                  <a:pt x="635" y="25"/>
                </a:cubicBezTo>
                <a:cubicBezTo>
                  <a:pt x="642" y="25"/>
                  <a:pt x="648" y="20"/>
                  <a:pt x="648" y="12"/>
                </a:cubicBezTo>
                <a:cubicBezTo>
                  <a:pt x="648" y="5"/>
                  <a:pt x="642" y="0"/>
                  <a:pt x="635" y="0"/>
                </a:cubicBezTo>
                <a:close/>
                <a:moveTo>
                  <a:pt x="1295" y="12"/>
                </a:moveTo>
                <a:cubicBezTo>
                  <a:pt x="1295" y="20"/>
                  <a:pt x="1289" y="25"/>
                  <a:pt x="1282" y="25"/>
                </a:cubicBezTo>
                <a:cubicBezTo>
                  <a:pt x="1274" y="25"/>
                  <a:pt x="1269" y="20"/>
                  <a:pt x="1269" y="12"/>
                </a:cubicBezTo>
                <a:cubicBezTo>
                  <a:pt x="1269" y="5"/>
                  <a:pt x="1274" y="0"/>
                  <a:pt x="1282" y="0"/>
                </a:cubicBezTo>
                <a:cubicBezTo>
                  <a:pt x="1289" y="0"/>
                  <a:pt x="1295" y="5"/>
                  <a:pt x="1295" y="12"/>
                </a:cubicBezTo>
                <a:close/>
                <a:moveTo>
                  <a:pt x="1326" y="0"/>
                </a:moveTo>
                <a:cubicBezTo>
                  <a:pt x="1319" y="0"/>
                  <a:pt x="1313" y="5"/>
                  <a:pt x="1313" y="12"/>
                </a:cubicBezTo>
                <a:cubicBezTo>
                  <a:pt x="1313" y="20"/>
                  <a:pt x="1319" y="25"/>
                  <a:pt x="1326" y="25"/>
                </a:cubicBezTo>
                <a:cubicBezTo>
                  <a:pt x="1333" y="25"/>
                  <a:pt x="1339" y="20"/>
                  <a:pt x="1339" y="12"/>
                </a:cubicBezTo>
                <a:cubicBezTo>
                  <a:pt x="1339" y="5"/>
                  <a:pt x="1333" y="0"/>
                  <a:pt x="1326" y="0"/>
                </a:cubicBezTo>
                <a:close/>
                <a:moveTo>
                  <a:pt x="1370" y="0"/>
                </a:moveTo>
                <a:cubicBezTo>
                  <a:pt x="1363" y="0"/>
                  <a:pt x="1357" y="5"/>
                  <a:pt x="1357" y="12"/>
                </a:cubicBezTo>
                <a:cubicBezTo>
                  <a:pt x="1357" y="20"/>
                  <a:pt x="1363" y="25"/>
                  <a:pt x="1370" y="25"/>
                </a:cubicBezTo>
                <a:cubicBezTo>
                  <a:pt x="1377" y="25"/>
                  <a:pt x="1383" y="20"/>
                  <a:pt x="1383" y="12"/>
                </a:cubicBezTo>
                <a:cubicBezTo>
                  <a:pt x="1383" y="5"/>
                  <a:pt x="1377" y="0"/>
                  <a:pt x="1370" y="0"/>
                </a:cubicBezTo>
                <a:close/>
                <a:moveTo>
                  <a:pt x="1414" y="0"/>
                </a:moveTo>
                <a:cubicBezTo>
                  <a:pt x="1407" y="0"/>
                  <a:pt x="1401" y="5"/>
                  <a:pt x="1401" y="12"/>
                </a:cubicBezTo>
                <a:cubicBezTo>
                  <a:pt x="1401" y="20"/>
                  <a:pt x="1407" y="25"/>
                  <a:pt x="1414" y="25"/>
                </a:cubicBezTo>
                <a:cubicBezTo>
                  <a:pt x="1421" y="25"/>
                  <a:pt x="1427" y="20"/>
                  <a:pt x="1427" y="12"/>
                </a:cubicBezTo>
                <a:cubicBezTo>
                  <a:pt x="1427" y="5"/>
                  <a:pt x="1421" y="0"/>
                  <a:pt x="1414" y="0"/>
                </a:cubicBezTo>
                <a:close/>
                <a:moveTo>
                  <a:pt x="1458" y="0"/>
                </a:moveTo>
                <a:cubicBezTo>
                  <a:pt x="1451" y="0"/>
                  <a:pt x="1445" y="5"/>
                  <a:pt x="1445" y="12"/>
                </a:cubicBezTo>
                <a:cubicBezTo>
                  <a:pt x="1445" y="20"/>
                  <a:pt x="1451" y="25"/>
                  <a:pt x="1458" y="25"/>
                </a:cubicBezTo>
                <a:cubicBezTo>
                  <a:pt x="1465" y="25"/>
                  <a:pt x="1471" y="20"/>
                  <a:pt x="1471" y="12"/>
                </a:cubicBezTo>
                <a:cubicBezTo>
                  <a:pt x="1471" y="5"/>
                  <a:pt x="1465" y="0"/>
                  <a:pt x="1458" y="0"/>
                </a:cubicBezTo>
                <a:close/>
                <a:moveTo>
                  <a:pt x="1502" y="0"/>
                </a:moveTo>
                <a:cubicBezTo>
                  <a:pt x="1495" y="0"/>
                  <a:pt x="1489" y="5"/>
                  <a:pt x="1489" y="12"/>
                </a:cubicBezTo>
                <a:cubicBezTo>
                  <a:pt x="1489" y="20"/>
                  <a:pt x="1495" y="25"/>
                  <a:pt x="1502" y="25"/>
                </a:cubicBezTo>
                <a:cubicBezTo>
                  <a:pt x="1509" y="25"/>
                  <a:pt x="1515" y="20"/>
                  <a:pt x="1515" y="12"/>
                </a:cubicBezTo>
                <a:cubicBezTo>
                  <a:pt x="1515" y="5"/>
                  <a:pt x="1509" y="0"/>
                  <a:pt x="1502" y="0"/>
                </a:cubicBezTo>
                <a:close/>
                <a:moveTo>
                  <a:pt x="1634" y="0"/>
                </a:moveTo>
                <a:cubicBezTo>
                  <a:pt x="1627" y="0"/>
                  <a:pt x="1621" y="5"/>
                  <a:pt x="1621" y="12"/>
                </a:cubicBezTo>
                <a:cubicBezTo>
                  <a:pt x="1621" y="20"/>
                  <a:pt x="1627" y="25"/>
                  <a:pt x="1634" y="25"/>
                </a:cubicBezTo>
                <a:cubicBezTo>
                  <a:pt x="1641" y="25"/>
                  <a:pt x="1647" y="20"/>
                  <a:pt x="1647" y="12"/>
                </a:cubicBezTo>
                <a:cubicBezTo>
                  <a:pt x="1647" y="5"/>
                  <a:pt x="1641" y="0"/>
                  <a:pt x="1634" y="0"/>
                </a:cubicBezTo>
                <a:close/>
                <a:moveTo>
                  <a:pt x="1678" y="0"/>
                </a:moveTo>
                <a:cubicBezTo>
                  <a:pt x="1671" y="0"/>
                  <a:pt x="1665" y="5"/>
                  <a:pt x="1665" y="12"/>
                </a:cubicBezTo>
                <a:cubicBezTo>
                  <a:pt x="1665" y="20"/>
                  <a:pt x="1671" y="25"/>
                  <a:pt x="1678" y="25"/>
                </a:cubicBezTo>
                <a:cubicBezTo>
                  <a:pt x="1685" y="25"/>
                  <a:pt x="1691" y="20"/>
                  <a:pt x="1691" y="12"/>
                </a:cubicBezTo>
                <a:cubicBezTo>
                  <a:pt x="1691" y="5"/>
                  <a:pt x="1685" y="0"/>
                  <a:pt x="1678" y="0"/>
                </a:cubicBezTo>
                <a:close/>
                <a:moveTo>
                  <a:pt x="1722" y="0"/>
                </a:moveTo>
                <a:cubicBezTo>
                  <a:pt x="1715" y="0"/>
                  <a:pt x="1709" y="5"/>
                  <a:pt x="1709" y="12"/>
                </a:cubicBezTo>
                <a:cubicBezTo>
                  <a:pt x="1709" y="20"/>
                  <a:pt x="1715" y="25"/>
                  <a:pt x="1722" y="25"/>
                </a:cubicBezTo>
                <a:cubicBezTo>
                  <a:pt x="1730" y="25"/>
                  <a:pt x="1735" y="20"/>
                  <a:pt x="1735" y="12"/>
                </a:cubicBezTo>
                <a:cubicBezTo>
                  <a:pt x="1735" y="5"/>
                  <a:pt x="1730" y="0"/>
                  <a:pt x="1722" y="0"/>
                </a:cubicBezTo>
                <a:close/>
                <a:moveTo>
                  <a:pt x="1766" y="0"/>
                </a:moveTo>
                <a:cubicBezTo>
                  <a:pt x="1759" y="0"/>
                  <a:pt x="1754" y="5"/>
                  <a:pt x="1754" y="12"/>
                </a:cubicBezTo>
                <a:cubicBezTo>
                  <a:pt x="1754" y="20"/>
                  <a:pt x="1759" y="25"/>
                  <a:pt x="1766" y="25"/>
                </a:cubicBezTo>
                <a:cubicBezTo>
                  <a:pt x="1774" y="25"/>
                  <a:pt x="1779" y="20"/>
                  <a:pt x="1779" y="12"/>
                </a:cubicBezTo>
                <a:cubicBezTo>
                  <a:pt x="1779" y="5"/>
                  <a:pt x="1774" y="0"/>
                  <a:pt x="1766" y="0"/>
                </a:cubicBezTo>
                <a:close/>
                <a:moveTo>
                  <a:pt x="1811" y="0"/>
                </a:moveTo>
                <a:cubicBezTo>
                  <a:pt x="1803" y="0"/>
                  <a:pt x="1798" y="5"/>
                  <a:pt x="1798" y="12"/>
                </a:cubicBezTo>
                <a:cubicBezTo>
                  <a:pt x="1798" y="20"/>
                  <a:pt x="1803" y="25"/>
                  <a:pt x="1811" y="25"/>
                </a:cubicBezTo>
                <a:cubicBezTo>
                  <a:pt x="1818" y="25"/>
                  <a:pt x="1823" y="20"/>
                  <a:pt x="1823" y="12"/>
                </a:cubicBezTo>
                <a:cubicBezTo>
                  <a:pt x="1823" y="5"/>
                  <a:pt x="1818" y="0"/>
                  <a:pt x="1811" y="0"/>
                </a:cubicBezTo>
                <a:close/>
                <a:moveTo>
                  <a:pt x="1546" y="0"/>
                </a:moveTo>
                <a:cubicBezTo>
                  <a:pt x="1539" y="0"/>
                  <a:pt x="1533" y="5"/>
                  <a:pt x="1533" y="12"/>
                </a:cubicBezTo>
                <a:cubicBezTo>
                  <a:pt x="1533" y="20"/>
                  <a:pt x="1539" y="25"/>
                  <a:pt x="1546" y="25"/>
                </a:cubicBezTo>
                <a:cubicBezTo>
                  <a:pt x="1553" y="25"/>
                  <a:pt x="1559" y="20"/>
                  <a:pt x="1559" y="12"/>
                </a:cubicBezTo>
                <a:cubicBezTo>
                  <a:pt x="1559" y="5"/>
                  <a:pt x="1553" y="0"/>
                  <a:pt x="1546" y="0"/>
                </a:cubicBezTo>
                <a:close/>
                <a:moveTo>
                  <a:pt x="1590" y="0"/>
                </a:moveTo>
                <a:cubicBezTo>
                  <a:pt x="1583" y="0"/>
                  <a:pt x="1577" y="5"/>
                  <a:pt x="1577" y="12"/>
                </a:cubicBezTo>
                <a:cubicBezTo>
                  <a:pt x="1577" y="20"/>
                  <a:pt x="1583" y="25"/>
                  <a:pt x="1590" y="25"/>
                </a:cubicBezTo>
                <a:cubicBezTo>
                  <a:pt x="1597" y="25"/>
                  <a:pt x="1603" y="20"/>
                  <a:pt x="1603" y="12"/>
                </a:cubicBezTo>
                <a:cubicBezTo>
                  <a:pt x="1603" y="5"/>
                  <a:pt x="1597" y="0"/>
                  <a:pt x="1590" y="0"/>
                </a:cubicBezTo>
                <a:close/>
                <a:moveTo>
                  <a:pt x="1865" y="12"/>
                </a:moveTo>
                <a:cubicBezTo>
                  <a:pt x="1865" y="20"/>
                  <a:pt x="1859" y="25"/>
                  <a:pt x="1852" y="25"/>
                </a:cubicBezTo>
                <a:cubicBezTo>
                  <a:pt x="1845" y="25"/>
                  <a:pt x="1839" y="20"/>
                  <a:pt x="1839" y="12"/>
                </a:cubicBezTo>
                <a:cubicBezTo>
                  <a:pt x="1839" y="5"/>
                  <a:pt x="1845" y="0"/>
                  <a:pt x="1852" y="0"/>
                </a:cubicBezTo>
                <a:cubicBezTo>
                  <a:pt x="1859" y="0"/>
                  <a:pt x="1865" y="5"/>
                  <a:pt x="1865" y="12"/>
                </a:cubicBezTo>
                <a:close/>
                <a:moveTo>
                  <a:pt x="1896" y="0"/>
                </a:moveTo>
                <a:cubicBezTo>
                  <a:pt x="1889" y="0"/>
                  <a:pt x="1883" y="5"/>
                  <a:pt x="1883" y="12"/>
                </a:cubicBezTo>
                <a:cubicBezTo>
                  <a:pt x="1883" y="20"/>
                  <a:pt x="1889" y="25"/>
                  <a:pt x="1896" y="25"/>
                </a:cubicBezTo>
                <a:cubicBezTo>
                  <a:pt x="1904" y="25"/>
                  <a:pt x="1909" y="20"/>
                  <a:pt x="1909" y="12"/>
                </a:cubicBezTo>
                <a:cubicBezTo>
                  <a:pt x="1909" y="5"/>
                  <a:pt x="1904" y="0"/>
                  <a:pt x="1896" y="0"/>
                </a:cubicBezTo>
                <a:close/>
                <a:moveTo>
                  <a:pt x="1940" y="0"/>
                </a:moveTo>
                <a:cubicBezTo>
                  <a:pt x="1933" y="0"/>
                  <a:pt x="1928" y="5"/>
                  <a:pt x="1928" y="12"/>
                </a:cubicBezTo>
                <a:cubicBezTo>
                  <a:pt x="1928" y="20"/>
                  <a:pt x="1933" y="25"/>
                  <a:pt x="1940" y="25"/>
                </a:cubicBezTo>
                <a:cubicBezTo>
                  <a:pt x="1948" y="25"/>
                  <a:pt x="1953" y="20"/>
                  <a:pt x="1953" y="12"/>
                </a:cubicBezTo>
                <a:cubicBezTo>
                  <a:pt x="1953" y="5"/>
                  <a:pt x="1948" y="0"/>
                  <a:pt x="1940" y="0"/>
                </a:cubicBezTo>
                <a:close/>
                <a:moveTo>
                  <a:pt x="1985" y="0"/>
                </a:moveTo>
                <a:cubicBezTo>
                  <a:pt x="1977" y="0"/>
                  <a:pt x="1972" y="5"/>
                  <a:pt x="1972" y="12"/>
                </a:cubicBezTo>
                <a:cubicBezTo>
                  <a:pt x="1972" y="20"/>
                  <a:pt x="1977" y="25"/>
                  <a:pt x="1985" y="25"/>
                </a:cubicBezTo>
                <a:cubicBezTo>
                  <a:pt x="1992" y="25"/>
                  <a:pt x="1997" y="20"/>
                  <a:pt x="1997" y="12"/>
                </a:cubicBezTo>
                <a:cubicBezTo>
                  <a:pt x="1997" y="5"/>
                  <a:pt x="1992" y="0"/>
                  <a:pt x="1985" y="0"/>
                </a:cubicBezTo>
                <a:close/>
                <a:moveTo>
                  <a:pt x="2029" y="0"/>
                </a:moveTo>
                <a:cubicBezTo>
                  <a:pt x="2021" y="0"/>
                  <a:pt x="2016" y="5"/>
                  <a:pt x="2016" y="12"/>
                </a:cubicBezTo>
                <a:cubicBezTo>
                  <a:pt x="2016" y="20"/>
                  <a:pt x="2021" y="25"/>
                  <a:pt x="2029" y="25"/>
                </a:cubicBezTo>
                <a:cubicBezTo>
                  <a:pt x="2036" y="25"/>
                  <a:pt x="2042" y="20"/>
                  <a:pt x="2042" y="12"/>
                </a:cubicBezTo>
                <a:cubicBezTo>
                  <a:pt x="2042" y="5"/>
                  <a:pt x="2036" y="0"/>
                  <a:pt x="2029" y="0"/>
                </a:cubicBez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80000">
                <a:schemeClr val="accent2"/>
              </a:gs>
            </a:gsLst>
            <a:lin ang="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9" name="Freeform 1450"/>
          <p:cNvSpPr>
            <a:spLocks/>
          </p:cNvSpPr>
          <p:nvPr userDrawn="1"/>
        </p:nvSpPr>
        <p:spPr bwMode="auto">
          <a:xfrm>
            <a:off x="5881681" y="1675792"/>
            <a:ext cx="321600" cy="322517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0" name="Freeform 1451"/>
          <p:cNvSpPr>
            <a:spLocks/>
          </p:cNvSpPr>
          <p:nvPr userDrawn="1"/>
        </p:nvSpPr>
        <p:spPr bwMode="auto">
          <a:xfrm>
            <a:off x="5933218" y="1727328"/>
            <a:ext cx="219444" cy="207807"/>
          </a:xfrm>
          <a:custGeom>
            <a:avLst/>
            <a:gdLst>
              <a:gd name="T0" fmla="*/ 33 w 56"/>
              <a:gd name="T1" fmla="*/ 0 h 53"/>
              <a:gd name="T2" fmla="*/ 26 w 56"/>
              <a:gd name="T3" fmla="*/ 4 h 53"/>
              <a:gd name="T4" fmla="*/ 25 w 56"/>
              <a:gd name="T5" fmla="*/ 9 h 53"/>
              <a:gd name="T6" fmla="*/ 30 w 56"/>
              <a:gd name="T7" fmla="*/ 15 h 53"/>
              <a:gd name="T8" fmla="*/ 29 w 56"/>
              <a:gd name="T9" fmla="*/ 19 h 53"/>
              <a:gd name="T10" fmla="*/ 27 w 56"/>
              <a:gd name="T11" fmla="*/ 19 h 53"/>
              <a:gd name="T12" fmla="*/ 19 w 56"/>
              <a:gd name="T13" fmla="*/ 22 h 53"/>
              <a:gd name="T14" fmla="*/ 15 w 56"/>
              <a:gd name="T15" fmla="*/ 19 h 53"/>
              <a:gd name="T16" fmla="*/ 13 w 56"/>
              <a:gd name="T17" fmla="*/ 17 h 53"/>
              <a:gd name="T18" fmla="*/ 13 w 56"/>
              <a:gd name="T19" fmla="*/ 16 h 53"/>
              <a:gd name="T20" fmla="*/ 8 w 56"/>
              <a:gd name="T21" fmla="*/ 9 h 53"/>
              <a:gd name="T22" fmla="*/ 8 w 56"/>
              <a:gd name="T23" fmla="*/ 9 h 53"/>
              <a:gd name="T24" fmla="*/ 4 w 56"/>
              <a:gd name="T25" fmla="*/ 15 h 53"/>
              <a:gd name="T26" fmla="*/ 8 w 56"/>
              <a:gd name="T27" fmla="*/ 19 h 53"/>
              <a:gd name="T28" fmla="*/ 9 w 56"/>
              <a:gd name="T29" fmla="*/ 19 h 53"/>
              <a:gd name="T30" fmla="*/ 12 w 56"/>
              <a:gd name="T31" fmla="*/ 18 h 53"/>
              <a:gd name="T32" fmla="*/ 18 w 56"/>
              <a:gd name="T33" fmla="*/ 22 h 53"/>
              <a:gd name="T34" fmla="*/ 18 w 56"/>
              <a:gd name="T35" fmla="*/ 24 h 53"/>
              <a:gd name="T36" fmla="*/ 18 w 56"/>
              <a:gd name="T37" fmla="*/ 30 h 53"/>
              <a:gd name="T38" fmla="*/ 19 w 56"/>
              <a:gd name="T39" fmla="*/ 33 h 53"/>
              <a:gd name="T40" fmla="*/ 13 w 56"/>
              <a:gd name="T41" fmla="*/ 39 h 53"/>
              <a:gd name="T42" fmla="*/ 8 w 56"/>
              <a:gd name="T43" fmla="*/ 36 h 53"/>
              <a:gd name="T44" fmla="*/ 6 w 56"/>
              <a:gd name="T45" fmla="*/ 37 h 53"/>
              <a:gd name="T46" fmla="*/ 1 w 56"/>
              <a:gd name="T47" fmla="*/ 45 h 53"/>
              <a:gd name="T48" fmla="*/ 6 w 56"/>
              <a:gd name="T49" fmla="*/ 51 h 53"/>
              <a:gd name="T50" fmla="*/ 8 w 56"/>
              <a:gd name="T51" fmla="*/ 51 h 53"/>
              <a:gd name="T52" fmla="*/ 13 w 56"/>
              <a:gd name="T53" fmla="*/ 49 h 53"/>
              <a:gd name="T54" fmla="*/ 14 w 56"/>
              <a:gd name="T55" fmla="*/ 40 h 53"/>
              <a:gd name="T56" fmla="*/ 14 w 56"/>
              <a:gd name="T57" fmla="*/ 39 h 53"/>
              <a:gd name="T58" fmla="*/ 20 w 56"/>
              <a:gd name="T59" fmla="*/ 34 h 53"/>
              <a:gd name="T60" fmla="*/ 26 w 56"/>
              <a:gd name="T61" fmla="*/ 36 h 53"/>
              <a:gd name="T62" fmla="*/ 32 w 56"/>
              <a:gd name="T63" fmla="*/ 35 h 53"/>
              <a:gd name="T64" fmla="*/ 37 w 56"/>
              <a:gd name="T65" fmla="*/ 41 h 53"/>
              <a:gd name="T66" fmla="*/ 38 w 56"/>
              <a:gd name="T67" fmla="*/ 51 h 53"/>
              <a:gd name="T68" fmla="*/ 42 w 56"/>
              <a:gd name="T69" fmla="*/ 53 h 53"/>
              <a:gd name="T70" fmla="*/ 46 w 56"/>
              <a:gd name="T71" fmla="*/ 51 h 53"/>
              <a:gd name="T72" fmla="*/ 48 w 56"/>
              <a:gd name="T73" fmla="*/ 43 h 53"/>
              <a:gd name="T74" fmla="*/ 45 w 56"/>
              <a:gd name="T75" fmla="*/ 40 h 53"/>
              <a:gd name="T76" fmla="*/ 42 w 56"/>
              <a:gd name="T77" fmla="*/ 39 h 53"/>
              <a:gd name="T78" fmla="*/ 38 w 56"/>
              <a:gd name="T79" fmla="*/ 40 h 53"/>
              <a:gd name="T80" fmla="*/ 33 w 56"/>
              <a:gd name="T81" fmla="*/ 34 h 53"/>
              <a:gd name="T82" fmla="*/ 35 w 56"/>
              <a:gd name="T83" fmla="*/ 27 h 53"/>
              <a:gd name="T84" fmla="*/ 36 w 56"/>
              <a:gd name="T85" fmla="*/ 26 h 53"/>
              <a:gd name="T86" fmla="*/ 48 w 56"/>
              <a:gd name="T87" fmla="*/ 20 h 53"/>
              <a:gd name="T88" fmla="*/ 48 w 56"/>
              <a:gd name="T89" fmla="*/ 20 h 53"/>
              <a:gd name="T90" fmla="*/ 49 w 56"/>
              <a:gd name="T91" fmla="*/ 20 h 53"/>
              <a:gd name="T92" fmla="*/ 53 w 56"/>
              <a:gd name="T93" fmla="*/ 22 h 53"/>
              <a:gd name="T94" fmla="*/ 55 w 56"/>
              <a:gd name="T95" fmla="*/ 22 h 53"/>
              <a:gd name="T96" fmla="*/ 56 w 56"/>
              <a:gd name="T97" fmla="*/ 20 h 53"/>
              <a:gd name="T98" fmla="*/ 54 w 56"/>
              <a:gd name="T99" fmla="*/ 12 h 53"/>
              <a:gd name="T100" fmla="*/ 53 w 56"/>
              <a:gd name="T101" fmla="*/ 12 h 53"/>
              <a:gd name="T102" fmla="*/ 53 w 56"/>
              <a:gd name="T103" fmla="*/ 12 h 53"/>
              <a:gd name="T104" fmla="*/ 48 w 56"/>
              <a:gd name="T105" fmla="*/ 18 h 53"/>
              <a:gd name="T106" fmla="*/ 47 w 56"/>
              <a:gd name="T107" fmla="*/ 19 h 53"/>
              <a:gd name="T108" fmla="*/ 35 w 56"/>
              <a:gd name="T109" fmla="*/ 24 h 53"/>
              <a:gd name="T110" fmla="*/ 35 w 56"/>
              <a:gd name="T111" fmla="*/ 25 h 53"/>
              <a:gd name="T112" fmla="*/ 30 w 56"/>
              <a:gd name="T113" fmla="*/ 19 h 53"/>
              <a:gd name="T114" fmla="*/ 31 w 56"/>
              <a:gd name="T115" fmla="*/ 16 h 53"/>
              <a:gd name="T116" fmla="*/ 33 w 56"/>
              <a:gd name="T117" fmla="*/ 16 h 53"/>
              <a:gd name="T118" fmla="*/ 37 w 56"/>
              <a:gd name="T119" fmla="*/ 14 h 53"/>
              <a:gd name="T120" fmla="*/ 40 w 56"/>
              <a:gd name="T121" fmla="*/ 9 h 53"/>
              <a:gd name="T122" fmla="*/ 35 w 56"/>
              <a:gd name="T123" fmla="*/ 1 h 53"/>
              <a:gd name="T124" fmla="*/ 33 w 56"/>
              <a:gd name="T125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" h="53">
                <a:moveTo>
                  <a:pt x="33" y="0"/>
                </a:moveTo>
                <a:cubicBezTo>
                  <a:pt x="30" y="0"/>
                  <a:pt x="27" y="2"/>
                  <a:pt x="26" y="4"/>
                </a:cubicBezTo>
                <a:cubicBezTo>
                  <a:pt x="25" y="6"/>
                  <a:pt x="25" y="7"/>
                  <a:pt x="25" y="9"/>
                </a:cubicBezTo>
                <a:cubicBezTo>
                  <a:pt x="26" y="12"/>
                  <a:pt x="27" y="14"/>
                  <a:pt x="30" y="15"/>
                </a:cubicBezTo>
                <a:cubicBezTo>
                  <a:pt x="29" y="17"/>
                  <a:pt x="29" y="18"/>
                  <a:pt x="29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3" y="19"/>
                  <a:pt x="23" y="19"/>
                  <a:pt x="19" y="22"/>
                </a:cubicBezTo>
                <a:cubicBezTo>
                  <a:pt x="18" y="21"/>
                  <a:pt x="17" y="20"/>
                  <a:pt x="15" y="19"/>
                </a:cubicBezTo>
                <a:cubicBezTo>
                  <a:pt x="15" y="18"/>
                  <a:pt x="14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3"/>
                  <a:pt x="12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5" y="10"/>
                  <a:pt x="3" y="12"/>
                  <a:pt x="4" y="15"/>
                </a:cubicBezTo>
                <a:cubicBezTo>
                  <a:pt x="4" y="17"/>
                  <a:pt x="6" y="19"/>
                  <a:pt x="8" y="19"/>
                </a:cubicBezTo>
                <a:cubicBezTo>
                  <a:pt x="8" y="19"/>
                  <a:pt x="8" y="19"/>
                  <a:pt x="9" y="19"/>
                </a:cubicBezTo>
                <a:cubicBezTo>
                  <a:pt x="10" y="19"/>
                  <a:pt x="11" y="18"/>
                  <a:pt x="12" y="18"/>
                </a:cubicBezTo>
                <a:cubicBezTo>
                  <a:pt x="14" y="19"/>
                  <a:pt x="16" y="21"/>
                  <a:pt x="18" y="22"/>
                </a:cubicBezTo>
                <a:cubicBezTo>
                  <a:pt x="19" y="23"/>
                  <a:pt x="19" y="23"/>
                  <a:pt x="18" y="24"/>
                </a:cubicBezTo>
                <a:cubicBezTo>
                  <a:pt x="17" y="26"/>
                  <a:pt x="17" y="28"/>
                  <a:pt x="18" y="30"/>
                </a:cubicBezTo>
                <a:cubicBezTo>
                  <a:pt x="18" y="31"/>
                  <a:pt x="19" y="32"/>
                  <a:pt x="19" y="33"/>
                </a:cubicBezTo>
                <a:cubicBezTo>
                  <a:pt x="17" y="35"/>
                  <a:pt x="15" y="37"/>
                  <a:pt x="13" y="39"/>
                </a:cubicBezTo>
                <a:cubicBezTo>
                  <a:pt x="11" y="37"/>
                  <a:pt x="10" y="36"/>
                  <a:pt x="8" y="36"/>
                </a:cubicBezTo>
                <a:cubicBezTo>
                  <a:pt x="8" y="36"/>
                  <a:pt x="7" y="37"/>
                  <a:pt x="6" y="37"/>
                </a:cubicBezTo>
                <a:cubicBezTo>
                  <a:pt x="2" y="37"/>
                  <a:pt x="0" y="41"/>
                  <a:pt x="1" y="45"/>
                </a:cubicBezTo>
                <a:cubicBezTo>
                  <a:pt x="1" y="48"/>
                  <a:pt x="3" y="50"/>
                  <a:pt x="6" y="51"/>
                </a:cubicBezTo>
                <a:cubicBezTo>
                  <a:pt x="6" y="51"/>
                  <a:pt x="7" y="51"/>
                  <a:pt x="8" y="51"/>
                </a:cubicBezTo>
                <a:cubicBezTo>
                  <a:pt x="10" y="51"/>
                  <a:pt x="11" y="51"/>
                  <a:pt x="13" y="49"/>
                </a:cubicBezTo>
                <a:cubicBezTo>
                  <a:pt x="15" y="47"/>
                  <a:pt x="16" y="43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6" y="37"/>
                  <a:pt x="18" y="36"/>
                  <a:pt x="20" y="34"/>
                </a:cubicBezTo>
                <a:cubicBezTo>
                  <a:pt x="22" y="35"/>
                  <a:pt x="24" y="36"/>
                  <a:pt x="26" y="36"/>
                </a:cubicBezTo>
                <a:cubicBezTo>
                  <a:pt x="28" y="36"/>
                  <a:pt x="30" y="36"/>
                  <a:pt x="32" y="35"/>
                </a:cubicBezTo>
                <a:cubicBezTo>
                  <a:pt x="34" y="37"/>
                  <a:pt x="35" y="39"/>
                  <a:pt x="37" y="41"/>
                </a:cubicBezTo>
                <a:cubicBezTo>
                  <a:pt x="34" y="45"/>
                  <a:pt x="35" y="49"/>
                  <a:pt x="38" y="51"/>
                </a:cubicBezTo>
                <a:cubicBezTo>
                  <a:pt x="39" y="52"/>
                  <a:pt x="41" y="53"/>
                  <a:pt x="42" y="53"/>
                </a:cubicBezTo>
                <a:cubicBezTo>
                  <a:pt x="44" y="53"/>
                  <a:pt x="45" y="52"/>
                  <a:pt x="46" y="51"/>
                </a:cubicBezTo>
                <a:cubicBezTo>
                  <a:pt x="49" y="49"/>
                  <a:pt x="50" y="45"/>
                  <a:pt x="48" y="43"/>
                </a:cubicBezTo>
                <a:cubicBezTo>
                  <a:pt x="47" y="41"/>
                  <a:pt x="46" y="40"/>
                  <a:pt x="45" y="40"/>
                </a:cubicBezTo>
                <a:cubicBezTo>
                  <a:pt x="44" y="39"/>
                  <a:pt x="43" y="39"/>
                  <a:pt x="42" y="39"/>
                </a:cubicBezTo>
                <a:cubicBezTo>
                  <a:pt x="41" y="39"/>
                  <a:pt x="40" y="40"/>
                  <a:pt x="38" y="40"/>
                </a:cubicBezTo>
                <a:cubicBezTo>
                  <a:pt x="36" y="38"/>
                  <a:pt x="35" y="36"/>
                  <a:pt x="33" y="34"/>
                </a:cubicBezTo>
                <a:cubicBezTo>
                  <a:pt x="34" y="32"/>
                  <a:pt x="35" y="29"/>
                  <a:pt x="35" y="27"/>
                </a:cubicBezTo>
                <a:cubicBezTo>
                  <a:pt x="35" y="26"/>
                  <a:pt x="35" y="26"/>
                  <a:pt x="36" y="26"/>
                </a:cubicBezTo>
                <a:cubicBezTo>
                  <a:pt x="40" y="24"/>
                  <a:pt x="44" y="22"/>
                  <a:pt x="48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2"/>
                  <a:pt x="51" y="22"/>
                  <a:pt x="53" y="22"/>
                </a:cubicBezTo>
                <a:cubicBezTo>
                  <a:pt x="53" y="22"/>
                  <a:pt x="54" y="22"/>
                  <a:pt x="55" y="22"/>
                </a:cubicBezTo>
                <a:cubicBezTo>
                  <a:pt x="55" y="21"/>
                  <a:pt x="56" y="21"/>
                  <a:pt x="56" y="20"/>
                </a:cubicBezTo>
                <a:cubicBezTo>
                  <a:pt x="55" y="18"/>
                  <a:pt x="55" y="15"/>
                  <a:pt x="54" y="12"/>
                </a:cubicBezTo>
                <a:cubicBezTo>
                  <a:pt x="54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7" y="15"/>
                  <a:pt x="48" y="18"/>
                </a:cubicBezTo>
                <a:cubicBezTo>
                  <a:pt x="48" y="19"/>
                  <a:pt x="48" y="19"/>
                  <a:pt x="47" y="19"/>
                </a:cubicBezTo>
                <a:cubicBezTo>
                  <a:pt x="43" y="21"/>
                  <a:pt x="39" y="23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4" y="22"/>
                  <a:pt x="32" y="20"/>
                  <a:pt x="30" y="19"/>
                </a:cubicBezTo>
                <a:cubicBezTo>
                  <a:pt x="30" y="18"/>
                  <a:pt x="31" y="17"/>
                  <a:pt x="31" y="16"/>
                </a:cubicBezTo>
                <a:cubicBezTo>
                  <a:pt x="32" y="16"/>
                  <a:pt x="32" y="16"/>
                  <a:pt x="33" y="16"/>
                </a:cubicBezTo>
                <a:cubicBezTo>
                  <a:pt x="34" y="16"/>
                  <a:pt x="36" y="15"/>
                  <a:pt x="37" y="14"/>
                </a:cubicBezTo>
                <a:cubicBezTo>
                  <a:pt x="39" y="13"/>
                  <a:pt x="40" y="11"/>
                  <a:pt x="40" y="9"/>
                </a:cubicBezTo>
                <a:cubicBezTo>
                  <a:pt x="41" y="6"/>
                  <a:pt x="39" y="2"/>
                  <a:pt x="35" y="1"/>
                </a:cubicBezTo>
                <a:cubicBezTo>
                  <a:pt x="35" y="0"/>
                  <a:pt x="34" y="0"/>
                  <a:pt x="3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1" name="Freeform 1452"/>
          <p:cNvSpPr>
            <a:spLocks noEditPoints="1"/>
          </p:cNvSpPr>
          <p:nvPr userDrawn="1"/>
        </p:nvSpPr>
        <p:spPr bwMode="auto">
          <a:xfrm>
            <a:off x="6137699" y="1454686"/>
            <a:ext cx="513600" cy="512037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3" name="Freeform 1454"/>
          <p:cNvSpPr>
            <a:spLocks/>
          </p:cNvSpPr>
          <p:nvPr userDrawn="1"/>
        </p:nvSpPr>
        <p:spPr bwMode="auto">
          <a:xfrm>
            <a:off x="6144349" y="1773877"/>
            <a:ext cx="16624" cy="31587"/>
          </a:xfrm>
          <a:custGeom>
            <a:avLst/>
            <a:gdLst>
              <a:gd name="T0" fmla="*/ 0 w 4"/>
              <a:gd name="T1" fmla="*/ 0 h 8"/>
              <a:gd name="T2" fmla="*/ 2 w 4"/>
              <a:gd name="T3" fmla="*/ 8 h 8"/>
              <a:gd name="T4" fmla="*/ 3 w 4"/>
              <a:gd name="T5" fmla="*/ 4 h 8"/>
              <a:gd name="T6" fmla="*/ 0 w 4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1" y="3"/>
                  <a:pt x="1" y="6"/>
                  <a:pt x="2" y="8"/>
                </a:cubicBezTo>
                <a:cubicBezTo>
                  <a:pt x="3" y="7"/>
                  <a:pt x="4" y="6"/>
                  <a:pt x="3" y="4"/>
                </a:cubicBezTo>
                <a:cubicBezTo>
                  <a:pt x="3" y="3"/>
                  <a:pt x="2" y="1"/>
                  <a:pt x="0" y="0"/>
                </a:cubicBezTo>
              </a:path>
            </a:pathLst>
          </a:custGeom>
          <a:solidFill>
            <a:srgbClr val="DE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4" name="Oval 1455"/>
          <p:cNvSpPr>
            <a:spLocks noChangeArrowheads="1"/>
          </p:cNvSpPr>
          <p:nvPr userDrawn="1"/>
        </p:nvSpPr>
        <p:spPr bwMode="auto">
          <a:xfrm>
            <a:off x="6298957" y="1572720"/>
            <a:ext cx="14963" cy="16624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5" name="Oval 1456"/>
          <p:cNvSpPr>
            <a:spLocks noChangeArrowheads="1"/>
          </p:cNvSpPr>
          <p:nvPr userDrawn="1"/>
        </p:nvSpPr>
        <p:spPr bwMode="auto">
          <a:xfrm>
            <a:off x="6322232" y="1557758"/>
            <a:ext cx="23275" cy="2826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6" name="Oval 1457"/>
          <p:cNvSpPr>
            <a:spLocks noChangeArrowheads="1"/>
          </p:cNvSpPr>
          <p:nvPr userDrawn="1"/>
        </p:nvSpPr>
        <p:spPr bwMode="auto">
          <a:xfrm>
            <a:off x="6305608" y="1597657"/>
            <a:ext cx="16624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7" name="Oval 1458"/>
          <p:cNvSpPr>
            <a:spLocks noChangeArrowheads="1"/>
          </p:cNvSpPr>
          <p:nvPr userDrawn="1"/>
        </p:nvSpPr>
        <p:spPr bwMode="auto">
          <a:xfrm>
            <a:off x="6293971" y="1537808"/>
            <a:ext cx="19949" cy="19949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8" name="Oval 1459"/>
          <p:cNvSpPr>
            <a:spLocks noChangeArrowheads="1"/>
          </p:cNvSpPr>
          <p:nvPr userDrawn="1"/>
        </p:nvSpPr>
        <p:spPr bwMode="auto">
          <a:xfrm>
            <a:off x="6322232" y="1522847"/>
            <a:ext cx="14963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9" name="Freeform 1460"/>
          <p:cNvSpPr>
            <a:spLocks noEditPoints="1"/>
          </p:cNvSpPr>
          <p:nvPr userDrawn="1"/>
        </p:nvSpPr>
        <p:spPr bwMode="auto">
          <a:xfrm>
            <a:off x="6293971" y="1620931"/>
            <a:ext cx="54861" cy="267656"/>
          </a:xfrm>
          <a:custGeom>
            <a:avLst/>
            <a:gdLst>
              <a:gd name="T0" fmla="*/ 7 w 14"/>
              <a:gd name="T1" fmla="*/ 4 h 68"/>
              <a:gd name="T2" fmla="*/ 1 w 14"/>
              <a:gd name="T3" fmla="*/ 2 h 68"/>
              <a:gd name="T4" fmla="*/ 7 w 14"/>
              <a:gd name="T5" fmla="*/ 1 h 68"/>
              <a:gd name="T6" fmla="*/ 13 w 14"/>
              <a:gd name="T7" fmla="*/ 2 h 68"/>
              <a:gd name="T8" fmla="*/ 7 w 14"/>
              <a:gd name="T9" fmla="*/ 4 h 68"/>
              <a:gd name="T10" fmla="*/ 7 w 14"/>
              <a:gd name="T11" fmla="*/ 0 h 68"/>
              <a:gd name="T12" fmla="*/ 0 w 14"/>
              <a:gd name="T13" fmla="*/ 3 h 68"/>
              <a:gd name="T14" fmla="*/ 0 w 14"/>
              <a:gd name="T15" fmla="*/ 3 h 68"/>
              <a:gd name="T16" fmla="*/ 0 w 14"/>
              <a:gd name="T17" fmla="*/ 3 h 68"/>
              <a:gd name="T18" fmla="*/ 0 w 14"/>
              <a:gd name="T19" fmla="*/ 65 h 68"/>
              <a:gd name="T20" fmla="*/ 0 w 14"/>
              <a:gd name="T21" fmla="*/ 65 h 68"/>
              <a:gd name="T22" fmla="*/ 7 w 14"/>
              <a:gd name="T23" fmla="*/ 68 h 68"/>
              <a:gd name="T24" fmla="*/ 14 w 14"/>
              <a:gd name="T25" fmla="*/ 66 h 68"/>
              <a:gd name="T26" fmla="*/ 14 w 14"/>
              <a:gd name="T27" fmla="*/ 66 h 68"/>
              <a:gd name="T28" fmla="*/ 14 w 14"/>
              <a:gd name="T29" fmla="*/ 3 h 68"/>
              <a:gd name="T30" fmla="*/ 14 w 14"/>
              <a:gd name="T31" fmla="*/ 3 h 68"/>
              <a:gd name="T32" fmla="*/ 14 w 14"/>
              <a:gd name="T33" fmla="*/ 3 h 68"/>
              <a:gd name="T34" fmla="*/ 7 w 14"/>
              <a:gd name="T35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68"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0" name="Oval 1461"/>
          <p:cNvSpPr>
            <a:spLocks noChangeArrowheads="1"/>
          </p:cNvSpPr>
          <p:nvPr userDrawn="1"/>
        </p:nvSpPr>
        <p:spPr bwMode="auto">
          <a:xfrm>
            <a:off x="6298958" y="1624256"/>
            <a:ext cx="46549" cy="1163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1" name="Oval 1462"/>
          <p:cNvSpPr>
            <a:spLocks noChangeArrowheads="1"/>
          </p:cNvSpPr>
          <p:nvPr userDrawn="1"/>
        </p:nvSpPr>
        <p:spPr bwMode="auto">
          <a:xfrm>
            <a:off x="6423643" y="1586021"/>
            <a:ext cx="19949" cy="1828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2" name="Oval 1463"/>
          <p:cNvSpPr>
            <a:spLocks noChangeArrowheads="1"/>
          </p:cNvSpPr>
          <p:nvPr userDrawn="1"/>
        </p:nvSpPr>
        <p:spPr bwMode="auto">
          <a:xfrm>
            <a:off x="6397043" y="1557757"/>
            <a:ext cx="26600" cy="232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3" name="Oval 1464"/>
          <p:cNvSpPr>
            <a:spLocks noChangeArrowheads="1"/>
          </p:cNvSpPr>
          <p:nvPr userDrawn="1"/>
        </p:nvSpPr>
        <p:spPr bwMode="auto">
          <a:xfrm>
            <a:off x="6400368" y="1597657"/>
            <a:ext cx="16624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4" name="Oval 1465"/>
          <p:cNvSpPr>
            <a:spLocks noChangeArrowheads="1"/>
          </p:cNvSpPr>
          <p:nvPr userDrawn="1"/>
        </p:nvSpPr>
        <p:spPr bwMode="auto">
          <a:xfrm>
            <a:off x="6420317" y="1534484"/>
            <a:ext cx="14963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5" name="Freeform 1466"/>
          <p:cNvSpPr>
            <a:spLocks noEditPoints="1"/>
          </p:cNvSpPr>
          <p:nvPr userDrawn="1"/>
        </p:nvSpPr>
        <p:spPr bwMode="auto">
          <a:xfrm>
            <a:off x="6388731" y="1620931"/>
            <a:ext cx="137984" cy="267656"/>
          </a:xfrm>
          <a:custGeom>
            <a:avLst/>
            <a:gdLst>
              <a:gd name="T0" fmla="*/ 32 w 35"/>
              <a:gd name="T1" fmla="*/ 10 h 68"/>
              <a:gd name="T2" fmla="*/ 27 w 35"/>
              <a:gd name="T3" fmla="*/ 7 h 68"/>
              <a:gd name="T4" fmla="*/ 24 w 35"/>
              <a:gd name="T5" fmla="*/ 2 h 68"/>
              <a:gd name="T6" fmla="*/ 25 w 35"/>
              <a:gd name="T7" fmla="*/ 2 h 68"/>
              <a:gd name="T8" fmla="*/ 30 w 35"/>
              <a:gd name="T9" fmla="*/ 5 h 68"/>
              <a:gd name="T10" fmla="*/ 33 w 35"/>
              <a:gd name="T11" fmla="*/ 9 h 68"/>
              <a:gd name="T12" fmla="*/ 32 w 35"/>
              <a:gd name="T13" fmla="*/ 10 h 68"/>
              <a:gd name="T14" fmla="*/ 7 w 35"/>
              <a:gd name="T15" fmla="*/ 4 h 68"/>
              <a:gd name="T16" fmla="*/ 1 w 35"/>
              <a:gd name="T17" fmla="*/ 2 h 68"/>
              <a:gd name="T18" fmla="*/ 7 w 35"/>
              <a:gd name="T19" fmla="*/ 1 h 68"/>
              <a:gd name="T20" fmla="*/ 13 w 35"/>
              <a:gd name="T21" fmla="*/ 2 h 68"/>
              <a:gd name="T22" fmla="*/ 7 w 35"/>
              <a:gd name="T23" fmla="*/ 4 h 68"/>
              <a:gd name="T24" fmla="*/ 7 w 35"/>
              <a:gd name="T25" fmla="*/ 0 h 68"/>
              <a:gd name="T26" fmla="*/ 0 w 35"/>
              <a:gd name="T27" fmla="*/ 3 h 68"/>
              <a:gd name="T28" fmla="*/ 0 w 35"/>
              <a:gd name="T29" fmla="*/ 3 h 68"/>
              <a:gd name="T30" fmla="*/ 0 w 35"/>
              <a:gd name="T31" fmla="*/ 3 h 68"/>
              <a:gd name="T32" fmla="*/ 0 w 35"/>
              <a:gd name="T33" fmla="*/ 65 h 68"/>
              <a:gd name="T34" fmla="*/ 0 w 35"/>
              <a:gd name="T35" fmla="*/ 65 h 68"/>
              <a:gd name="T36" fmla="*/ 7 w 35"/>
              <a:gd name="T37" fmla="*/ 68 h 68"/>
              <a:gd name="T38" fmla="*/ 14 w 35"/>
              <a:gd name="T39" fmla="*/ 66 h 68"/>
              <a:gd name="T40" fmla="*/ 14 w 35"/>
              <a:gd name="T41" fmla="*/ 66 h 68"/>
              <a:gd name="T42" fmla="*/ 14 w 35"/>
              <a:gd name="T43" fmla="*/ 35 h 68"/>
              <a:gd name="T44" fmla="*/ 34 w 35"/>
              <a:gd name="T45" fmla="*/ 10 h 68"/>
              <a:gd name="T46" fmla="*/ 34 w 35"/>
              <a:gd name="T47" fmla="*/ 10 h 68"/>
              <a:gd name="T48" fmla="*/ 34 w 35"/>
              <a:gd name="T49" fmla="*/ 10 h 68"/>
              <a:gd name="T50" fmla="*/ 30 w 35"/>
              <a:gd name="T51" fmla="*/ 4 h 68"/>
              <a:gd name="T52" fmla="*/ 24 w 35"/>
              <a:gd name="T53" fmla="*/ 1 h 68"/>
              <a:gd name="T54" fmla="*/ 23 w 35"/>
              <a:gd name="T55" fmla="*/ 2 h 68"/>
              <a:gd name="T56" fmla="*/ 23 w 35"/>
              <a:gd name="T57" fmla="*/ 2 h 68"/>
              <a:gd name="T58" fmla="*/ 23 w 35"/>
              <a:gd name="T59" fmla="*/ 2 h 68"/>
              <a:gd name="T60" fmla="*/ 14 w 35"/>
              <a:gd name="T61" fmla="*/ 13 h 68"/>
              <a:gd name="T62" fmla="*/ 14 w 35"/>
              <a:gd name="T63" fmla="*/ 3 h 68"/>
              <a:gd name="T64" fmla="*/ 14 w 35"/>
              <a:gd name="T65" fmla="*/ 3 h 68"/>
              <a:gd name="T66" fmla="*/ 14 w 35"/>
              <a:gd name="T67" fmla="*/ 3 h 68"/>
              <a:gd name="T68" fmla="*/ 7 w 35"/>
              <a:gd name="T6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68">
                <a:moveTo>
                  <a:pt x="32" y="10"/>
                </a:moveTo>
                <a:cubicBezTo>
                  <a:pt x="31" y="10"/>
                  <a:pt x="29" y="9"/>
                  <a:pt x="27" y="7"/>
                </a:cubicBezTo>
                <a:cubicBezTo>
                  <a:pt x="25" y="5"/>
                  <a:pt x="23" y="3"/>
                  <a:pt x="24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6" y="2"/>
                  <a:pt x="28" y="3"/>
                  <a:pt x="30" y="5"/>
                </a:cubicBezTo>
                <a:cubicBezTo>
                  <a:pt x="32" y="7"/>
                  <a:pt x="34" y="9"/>
                  <a:pt x="33" y="9"/>
                </a:cubicBezTo>
                <a:cubicBezTo>
                  <a:pt x="33" y="10"/>
                  <a:pt x="33" y="10"/>
                  <a:pt x="32" y="10"/>
                </a:cubicBezTo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5"/>
                  <a:pt x="14" y="35"/>
                  <a:pt x="14" y="35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9"/>
                  <a:pt x="33" y="6"/>
                  <a:pt x="30" y="4"/>
                </a:cubicBezTo>
                <a:cubicBezTo>
                  <a:pt x="28" y="2"/>
                  <a:pt x="26" y="1"/>
                  <a:pt x="24" y="1"/>
                </a:cubicBezTo>
                <a:cubicBezTo>
                  <a:pt x="24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6" name="Oval 1467"/>
          <p:cNvSpPr>
            <a:spLocks noChangeArrowheads="1"/>
          </p:cNvSpPr>
          <p:nvPr userDrawn="1"/>
        </p:nvSpPr>
        <p:spPr bwMode="auto">
          <a:xfrm>
            <a:off x="6392056" y="1624256"/>
            <a:ext cx="48211" cy="1163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5" name="Freeform 1469"/>
          <p:cNvSpPr>
            <a:spLocks/>
          </p:cNvSpPr>
          <p:nvPr userDrawn="1"/>
        </p:nvSpPr>
        <p:spPr bwMode="auto">
          <a:xfrm>
            <a:off x="6478503" y="1629244"/>
            <a:ext cx="43224" cy="31587"/>
          </a:xfrm>
          <a:custGeom>
            <a:avLst/>
            <a:gdLst>
              <a:gd name="T0" fmla="*/ 2 w 11"/>
              <a:gd name="T1" fmla="*/ 0 h 8"/>
              <a:gd name="T2" fmla="*/ 1 w 11"/>
              <a:gd name="T3" fmla="*/ 0 h 8"/>
              <a:gd name="T4" fmla="*/ 4 w 11"/>
              <a:gd name="T5" fmla="*/ 5 h 8"/>
              <a:gd name="T6" fmla="*/ 9 w 11"/>
              <a:gd name="T7" fmla="*/ 8 h 8"/>
              <a:gd name="T8" fmla="*/ 10 w 11"/>
              <a:gd name="T9" fmla="*/ 7 h 8"/>
              <a:gd name="T10" fmla="*/ 7 w 11"/>
              <a:gd name="T11" fmla="*/ 3 h 8"/>
              <a:gd name="T12" fmla="*/ 2 w 11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3"/>
                  <a:pt x="4" y="5"/>
                </a:cubicBezTo>
                <a:cubicBezTo>
                  <a:pt x="6" y="7"/>
                  <a:pt x="8" y="8"/>
                  <a:pt x="9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7"/>
                  <a:pt x="9" y="5"/>
                  <a:pt x="7" y="3"/>
                </a:cubicBezTo>
                <a:cubicBezTo>
                  <a:pt x="5" y="1"/>
                  <a:pt x="3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6" name="Oval 1470"/>
          <p:cNvSpPr>
            <a:spLocks noChangeArrowheads="1"/>
          </p:cNvSpPr>
          <p:nvPr userDrawn="1"/>
        </p:nvSpPr>
        <p:spPr bwMode="auto">
          <a:xfrm>
            <a:off x="6533364" y="1589344"/>
            <a:ext cx="16624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7" name="Oval 1471"/>
          <p:cNvSpPr>
            <a:spLocks noChangeArrowheads="1"/>
          </p:cNvSpPr>
          <p:nvPr userDrawn="1"/>
        </p:nvSpPr>
        <p:spPr bwMode="auto">
          <a:xfrm>
            <a:off x="6515077" y="1612619"/>
            <a:ext cx="23275" cy="232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8" name="Oval 1472"/>
          <p:cNvSpPr>
            <a:spLocks noChangeArrowheads="1"/>
          </p:cNvSpPr>
          <p:nvPr userDrawn="1"/>
        </p:nvSpPr>
        <p:spPr bwMode="auto">
          <a:xfrm>
            <a:off x="6498452" y="1604307"/>
            <a:ext cx="16624" cy="1163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9" name="Freeform 1473"/>
          <p:cNvSpPr>
            <a:spLocks noEditPoints="1"/>
          </p:cNvSpPr>
          <p:nvPr userDrawn="1"/>
        </p:nvSpPr>
        <p:spPr bwMode="auto">
          <a:xfrm>
            <a:off x="6596537" y="1330002"/>
            <a:ext cx="873600" cy="872791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1" name="Freeform 1475"/>
          <p:cNvSpPr>
            <a:spLocks noEditPoints="1"/>
          </p:cNvSpPr>
          <p:nvPr userDrawn="1"/>
        </p:nvSpPr>
        <p:spPr bwMode="auto">
          <a:xfrm>
            <a:off x="6907417" y="1537808"/>
            <a:ext cx="224432" cy="452189"/>
          </a:xfrm>
          <a:custGeom>
            <a:avLst/>
            <a:gdLst>
              <a:gd name="T0" fmla="*/ 54 w 57"/>
              <a:gd name="T1" fmla="*/ 102 h 115"/>
              <a:gd name="T2" fmla="*/ 3 w 57"/>
              <a:gd name="T3" fmla="*/ 102 h 115"/>
              <a:gd name="T4" fmla="*/ 0 w 57"/>
              <a:gd name="T5" fmla="*/ 115 h 115"/>
              <a:gd name="T6" fmla="*/ 57 w 57"/>
              <a:gd name="T7" fmla="*/ 115 h 115"/>
              <a:gd name="T8" fmla="*/ 54 w 57"/>
              <a:gd name="T9" fmla="*/ 102 h 115"/>
              <a:gd name="T10" fmla="*/ 44 w 57"/>
              <a:gd name="T11" fmla="*/ 83 h 115"/>
              <a:gd name="T12" fmla="*/ 12 w 57"/>
              <a:gd name="T13" fmla="*/ 83 h 115"/>
              <a:gd name="T14" fmla="*/ 5 w 57"/>
              <a:gd name="T15" fmla="*/ 97 h 115"/>
              <a:gd name="T16" fmla="*/ 52 w 57"/>
              <a:gd name="T17" fmla="*/ 97 h 115"/>
              <a:gd name="T18" fmla="*/ 44 w 57"/>
              <a:gd name="T19" fmla="*/ 83 h 115"/>
              <a:gd name="T20" fmla="*/ 28 w 57"/>
              <a:gd name="T21" fmla="*/ 65 h 115"/>
              <a:gd name="T22" fmla="*/ 16 w 57"/>
              <a:gd name="T23" fmla="*/ 78 h 115"/>
              <a:gd name="T24" fmla="*/ 40 w 57"/>
              <a:gd name="T25" fmla="*/ 78 h 115"/>
              <a:gd name="T26" fmla="*/ 28 w 57"/>
              <a:gd name="T27" fmla="*/ 65 h 115"/>
              <a:gd name="T28" fmla="*/ 40 w 57"/>
              <a:gd name="T29" fmla="*/ 37 h 115"/>
              <a:gd name="T30" fmla="*/ 16 w 57"/>
              <a:gd name="T31" fmla="*/ 37 h 115"/>
              <a:gd name="T32" fmla="*/ 28 w 57"/>
              <a:gd name="T33" fmla="*/ 50 h 115"/>
              <a:gd name="T34" fmla="*/ 40 w 57"/>
              <a:gd name="T35" fmla="*/ 37 h 115"/>
              <a:gd name="T36" fmla="*/ 52 w 57"/>
              <a:gd name="T37" fmla="*/ 19 h 115"/>
              <a:gd name="T38" fmla="*/ 5 w 57"/>
              <a:gd name="T39" fmla="*/ 19 h 115"/>
              <a:gd name="T40" fmla="*/ 12 w 57"/>
              <a:gd name="T41" fmla="*/ 32 h 115"/>
              <a:gd name="T42" fmla="*/ 44 w 57"/>
              <a:gd name="T43" fmla="*/ 32 h 115"/>
              <a:gd name="T44" fmla="*/ 52 w 57"/>
              <a:gd name="T45" fmla="*/ 19 h 115"/>
              <a:gd name="T46" fmla="*/ 57 w 57"/>
              <a:gd name="T47" fmla="*/ 0 h 115"/>
              <a:gd name="T48" fmla="*/ 0 w 57"/>
              <a:gd name="T49" fmla="*/ 0 h 115"/>
              <a:gd name="T50" fmla="*/ 3 w 57"/>
              <a:gd name="T51" fmla="*/ 14 h 115"/>
              <a:gd name="T52" fmla="*/ 54 w 57"/>
              <a:gd name="T53" fmla="*/ 14 h 115"/>
              <a:gd name="T54" fmla="*/ 57 w 57"/>
              <a:gd name="T5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7" h="115">
                <a:moveTo>
                  <a:pt x="54" y="102"/>
                </a:moveTo>
                <a:cubicBezTo>
                  <a:pt x="3" y="102"/>
                  <a:pt x="3" y="102"/>
                  <a:pt x="3" y="102"/>
                </a:cubicBezTo>
                <a:cubicBezTo>
                  <a:pt x="1" y="106"/>
                  <a:pt x="0" y="110"/>
                  <a:pt x="0" y="115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6" y="110"/>
                  <a:pt x="55" y="106"/>
                  <a:pt x="54" y="102"/>
                </a:cubicBezTo>
                <a:moveTo>
                  <a:pt x="44" y="83"/>
                </a:moveTo>
                <a:cubicBezTo>
                  <a:pt x="12" y="83"/>
                  <a:pt x="12" y="83"/>
                  <a:pt x="12" y="83"/>
                </a:cubicBezTo>
                <a:cubicBezTo>
                  <a:pt x="9" y="87"/>
                  <a:pt x="7" y="92"/>
                  <a:pt x="5" y="97"/>
                </a:cubicBezTo>
                <a:cubicBezTo>
                  <a:pt x="52" y="97"/>
                  <a:pt x="52" y="97"/>
                  <a:pt x="52" y="97"/>
                </a:cubicBezTo>
                <a:cubicBezTo>
                  <a:pt x="50" y="92"/>
                  <a:pt x="47" y="87"/>
                  <a:pt x="44" y="83"/>
                </a:cubicBezTo>
                <a:moveTo>
                  <a:pt x="28" y="65"/>
                </a:moveTo>
                <a:cubicBezTo>
                  <a:pt x="24" y="69"/>
                  <a:pt x="20" y="73"/>
                  <a:pt x="16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6" y="73"/>
                  <a:pt x="32" y="69"/>
                  <a:pt x="28" y="65"/>
                </a:cubicBezTo>
                <a:moveTo>
                  <a:pt x="40" y="37"/>
                </a:moveTo>
                <a:cubicBezTo>
                  <a:pt x="16" y="37"/>
                  <a:pt x="16" y="37"/>
                  <a:pt x="16" y="37"/>
                </a:cubicBezTo>
                <a:cubicBezTo>
                  <a:pt x="20" y="42"/>
                  <a:pt x="24" y="46"/>
                  <a:pt x="28" y="50"/>
                </a:cubicBezTo>
                <a:cubicBezTo>
                  <a:pt x="32" y="46"/>
                  <a:pt x="36" y="42"/>
                  <a:pt x="40" y="37"/>
                </a:cubicBezTo>
                <a:moveTo>
                  <a:pt x="52" y="19"/>
                </a:moveTo>
                <a:cubicBezTo>
                  <a:pt x="5" y="19"/>
                  <a:pt x="5" y="19"/>
                  <a:pt x="5" y="19"/>
                </a:cubicBezTo>
                <a:cubicBezTo>
                  <a:pt x="7" y="24"/>
                  <a:pt x="9" y="28"/>
                  <a:pt x="12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7" y="28"/>
                  <a:pt x="50" y="24"/>
                  <a:pt x="52" y="19"/>
                </a:cubicBezTo>
                <a:moveTo>
                  <a:pt x="5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"/>
                  <a:pt x="1" y="10"/>
                  <a:pt x="3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5" y="10"/>
                  <a:pt x="56" y="5"/>
                  <a:pt x="57" y="0"/>
                </a:cubicBezTo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2" name="Freeform 1476"/>
          <p:cNvSpPr>
            <a:spLocks noEditPoints="1"/>
          </p:cNvSpPr>
          <p:nvPr userDrawn="1"/>
        </p:nvSpPr>
        <p:spPr bwMode="auto">
          <a:xfrm>
            <a:off x="6864193" y="1494584"/>
            <a:ext cx="0" cy="28261"/>
          </a:xfrm>
          <a:custGeom>
            <a:avLst/>
            <a:gdLst>
              <a:gd name="T0" fmla="*/ 7 h 7"/>
              <a:gd name="T1" fmla="*/ 6 h 7"/>
              <a:gd name="T2" fmla="*/ 6 h 7"/>
              <a:gd name="T3" fmla="*/ 6 h 7"/>
              <a:gd name="T4" fmla="*/ 6 h 7"/>
              <a:gd name="T5" fmla="*/ 6 h 7"/>
              <a:gd name="T6" fmla="*/ 6 h 7"/>
              <a:gd name="T7" fmla="*/ 6 h 7"/>
              <a:gd name="T8" fmla="*/ 6 h 7"/>
              <a:gd name="T9" fmla="*/ 5 h 7"/>
              <a:gd name="T10" fmla="*/ 5 h 7"/>
              <a:gd name="T11" fmla="*/ 5 h 7"/>
              <a:gd name="T12" fmla="*/ 5 h 7"/>
              <a:gd name="T13" fmla="*/ 4 h 7"/>
              <a:gd name="T14" fmla="*/ 4 h 7"/>
              <a:gd name="T15" fmla="*/ 4 h 7"/>
              <a:gd name="T16" fmla="*/ 4 h 7"/>
              <a:gd name="T17" fmla="*/ 4 h 7"/>
              <a:gd name="T18" fmla="*/ 4 h 7"/>
              <a:gd name="T19" fmla="*/ 3 h 7"/>
              <a:gd name="T20" fmla="*/ 3 h 7"/>
              <a:gd name="T21" fmla="*/ 3 h 7"/>
              <a:gd name="T22" fmla="*/ 3 h 7"/>
              <a:gd name="T23" fmla="*/ 3 h 7"/>
              <a:gd name="T24" fmla="*/ 3 h 7"/>
              <a:gd name="T25" fmla="*/ 3 h 7"/>
              <a:gd name="T26" fmla="*/ 3 h 7"/>
              <a:gd name="T27" fmla="*/ 3 h 7"/>
              <a:gd name="T28" fmla="*/ 2 h 7"/>
              <a:gd name="T29" fmla="*/ 2 h 7"/>
              <a:gd name="T30" fmla="*/ 2 h 7"/>
              <a:gd name="T31" fmla="*/ 2 h 7"/>
              <a:gd name="T32" fmla="*/ 2 h 7"/>
              <a:gd name="T33" fmla="*/ 2 h 7"/>
              <a:gd name="T34" fmla="*/ 1 h 7"/>
              <a:gd name="T35" fmla="*/ 1 h 7"/>
              <a:gd name="T36" fmla="*/ 1 h 7"/>
              <a:gd name="T37" fmla="*/ 1 h 7"/>
              <a:gd name="T38" fmla="*/ 1 h 7"/>
              <a:gd name="T39" fmla="*/ 1 h 7"/>
              <a:gd name="T40" fmla="*/ 1 h 7"/>
              <a:gd name="T41" fmla="*/ 1 h 7"/>
              <a:gd name="T42" fmla="*/ 0 h 7"/>
              <a:gd name="T43" fmla="*/ 0 h 7"/>
              <a:gd name="T44" fmla="*/ 0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  <a:cxn ang="0">
                <a:pos x="0" y="T33"/>
              </a:cxn>
              <a:cxn ang="0">
                <a:pos x="0" y="T34"/>
              </a:cxn>
              <a:cxn ang="0">
                <a:pos x="0" y="T35"/>
              </a:cxn>
              <a:cxn ang="0">
                <a:pos x="0" y="T36"/>
              </a:cxn>
              <a:cxn ang="0">
                <a:pos x="0" y="T37"/>
              </a:cxn>
              <a:cxn ang="0">
                <a:pos x="0" y="T38"/>
              </a:cxn>
              <a:cxn ang="0">
                <a:pos x="0" y="T39"/>
              </a:cxn>
              <a:cxn ang="0">
                <a:pos x="0" y="T40"/>
              </a:cxn>
              <a:cxn ang="0">
                <a:pos x="0" y="T41"/>
              </a:cxn>
              <a:cxn ang="0">
                <a:pos x="0" y="T42"/>
              </a:cxn>
              <a:cxn ang="0">
                <a:pos x="0" y="T43"/>
              </a:cxn>
              <a:cxn ang="0">
                <a:pos x="0" y="T44"/>
              </a:cxn>
            </a:cxnLst>
            <a:rect l="0" t="0" r="r" b="b"/>
            <a:pathLst>
              <a:path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3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3" name="Freeform 1477"/>
          <p:cNvSpPr>
            <a:spLocks noEditPoints="1"/>
          </p:cNvSpPr>
          <p:nvPr userDrawn="1"/>
        </p:nvSpPr>
        <p:spPr bwMode="auto">
          <a:xfrm>
            <a:off x="6864193" y="1494584"/>
            <a:ext cx="310880" cy="558587"/>
          </a:xfrm>
          <a:custGeom>
            <a:avLst/>
            <a:gdLst>
              <a:gd name="T0" fmla="*/ 10 w 79"/>
              <a:gd name="T1" fmla="*/ 137 h 142"/>
              <a:gd name="T2" fmla="*/ 5 w 79"/>
              <a:gd name="T3" fmla="*/ 126 h 142"/>
              <a:gd name="T4" fmla="*/ 7 w 79"/>
              <a:gd name="T5" fmla="*/ 110 h 142"/>
              <a:gd name="T6" fmla="*/ 19 w 79"/>
              <a:gd name="T7" fmla="*/ 94 h 142"/>
              <a:gd name="T8" fmla="*/ 39 w 79"/>
              <a:gd name="T9" fmla="*/ 76 h 142"/>
              <a:gd name="T10" fmla="*/ 46 w 79"/>
              <a:gd name="T11" fmla="*/ 69 h 142"/>
              <a:gd name="T12" fmla="*/ 78 w 79"/>
              <a:gd name="T13" fmla="*/ 16 h 142"/>
              <a:gd name="T14" fmla="*/ 78 w 79"/>
              <a:gd name="T15" fmla="*/ 15 h 142"/>
              <a:gd name="T16" fmla="*/ 78 w 79"/>
              <a:gd name="T17" fmla="*/ 15 h 142"/>
              <a:gd name="T18" fmla="*/ 78 w 79"/>
              <a:gd name="T19" fmla="*/ 15 h 142"/>
              <a:gd name="T20" fmla="*/ 78 w 79"/>
              <a:gd name="T21" fmla="*/ 14 h 142"/>
              <a:gd name="T22" fmla="*/ 78 w 79"/>
              <a:gd name="T23" fmla="*/ 13 h 142"/>
              <a:gd name="T24" fmla="*/ 78 w 79"/>
              <a:gd name="T25" fmla="*/ 13 h 142"/>
              <a:gd name="T26" fmla="*/ 78 w 79"/>
              <a:gd name="T27" fmla="*/ 12 h 142"/>
              <a:gd name="T28" fmla="*/ 78 w 79"/>
              <a:gd name="T29" fmla="*/ 12 h 142"/>
              <a:gd name="T30" fmla="*/ 78 w 79"/>
              <a:gd name="T31" fmla="*/ 12 h 142"/>
              <a:gd name="T32" fmla="*/ 78 w 79"/>
              <a:gd name="T33" fmla="*/ 12 h 142"/>
              <a:gd name="T34" fmla="*/ 78 w 79"/>
              <a:gd name="T35" fmla="*/ 11 h 142"/>
              <a:gd name="T36" fmla="*/ 78 w 79"/>
              <a:gd name="T37" fmla="*/ 11 h 142"/>
              <a:gd name="T38" fmla="*/ 78 w 79"/>
              <a:gd name="T39" fmla="*/ 11 h 142"/>
              <a:gd name="T40" fmla="*/ 78 w 79"/>
              <a:gd name="T41" fmla="*/ 10 h 142"/>
              <a:gd name="T42" fmla="*/ 78 w 79"/>
              <a:gd name="T43" fmla="*/ 10 h 142"/>
              <a:gd name="T44" fmla="*/ 78 w 79"/>
              <a:gd name="T45" fmla="*/ 10 h 142"/>
              <a:gd name="T46" fmla="*/ 78 w 79"/>
              <a:gd name="T47" fmla="*/ 9 h 142"/>
              <a:gd name="T48" fmla="*/ 78 w 79"/>
              <a:gd name="T49" fmla="*/ 9 h 142"/>
              <a:gd name="T50" fmla="*/ 78 w 79"/>
              <a:gd name="T51" fmla="*/ 9 h 142"/>
              <a:gd name="T52" fmla="*/ 78 w 79"/>
              <a:gd name="T53" fmla="*/ 8 h 142"/>
              <a:gd name="T54" fmla="*/ 78 w 79"/>
              <a:gd name="T55" fmla="*/ 8 h 142"/>
              <a:gd name="T56" fmla="*/ 78 w 79"/>
              <a:gd name="T57" fmla="*/ 8 h 142"/>
              <a:gd name="T58" fmla="*/ 79 w 79"/>
              <a:gd name="T59" fmla="*/ 8 h 142"/>
              <a:gd name="T60" fmla="*/ 79 w 79"/>
              <a:gd name="T61" fmla="*/ 8 h 142"/>
              <a:gd name="T62" fmla="*/ 79 w 79"/>
              <a:gd name="T63" fmla="*/ 7 h 142"/>
              <a:gd name="T64" fmla="*/ 79 w 79"/>
              <a:gd name="T65" fmla="*/ 7 h 142"/>
              <a:gd name="T66" fmla="*/ 79 w 79"/>
              <a:gd name="T67" fmla="*/ 7 h 142"/>
              <a:gd name="T68" fmla="*/ 79 w 79"/>
              <a:gd name="T69" fmla="*/ 6 h 142"/>
              <a:gd name="T70" fmla="*/ 79 w 79"/>
              <a:gd name="T71" fmla="*/ 6 h 142"/>
              <a:gd name="T72" fmla="*/ 79 w 79"/>
              <a:gd name="T73" fmla="*/ 6 h 142"/>
              <a:gd name="T74" fmla="*/ 79 w 79"/>
              <a:gd name="T75" fmla="*/ 6 h 142"/>
              <a:gd name="T76" fmla="*/ 79 w 79"/>
              <a:gd name="T77" fmla="*/ 5 h 142"/>
              <a:gd name="T78" fmla="*/ 79 w 79"/>
              <a:gd name="T79" fmla="*/ 5 h 142"/>
              <a:gd name="T80" fmla="*/ 79 w 79"/>
              <a:gd name="T81" fmla="*/ 5 h 142"/>
              <a:gd name="T82" fmla="*/ 79 w 79"/>
              <a:gd name="T83" fmla="*/ 4 h 142"/>
              <a:gd name="T84" fmla="*/ 79 w 79"/>
              <a:gd name="T85" fmla="*/ 4 h 142"/>
              <a:gd name="T86" fmla="*/ 79 w 79"/>
              <a:gd name="T87" fmla="*/ 4 h 142"/>
              <a:gd name="T88" fmla="*/ 79 w 79"/>
              <a:gd name="T89" fmla="*/ 3 h 142"/>
              <a:gd name="T90" fmla="*/ 79 w 79"/>
              <a:gd name="T91" fmla="*/ 3 h 142"/>
              <a:gd name="T92" fmla="*/ 79 w 79"/>
              <a:gd name="T93" fmla="*/ 3 h 142"/>
              <a:gd name="T94" fmla="*/ 79 w 79"/>
              <a:gd name="T95" fmla="*/ 3 h 142"/>
              <a:gd name="T96" fmla="*/ 79 w 79"/>
              <a:gd name="T97" fmla="*/ 3 h 142"/>
              <a:gd name="T98" fmla="*/ 79 w 79"/>
              <a:gd name="T99" fmla="*/ 2 h 142"/>
              <a:gd name="T100" fmla="*/ 79 w 79"/>
              <a:gd name="T101" fmla="*/ 2 h 142"/>
              <a:gd name="T102" fmla="*/ 79 w 79"/>
              <a:gd name="T103" fmla="*/ 2 h 142"/>
              <a:gd name="T104" fmla="*/ 79 w 79"/>
              <a:gd name="T105" fmla="*/ 1 h 142"/>
              <a:gd name="T106" fmla="*/ 79 w 79"/>
              <a:gd name="T107" fmla="*/ 1 h 142"/>
              <a:gd name="T108" fmla="*/ 79 w 79"/>
              <a:gd name="T109" fmla="*/ 1 h 142"/>
              <a:gd name="T110" fmla="*/ 79 w 79"/>
              <a:gd name="T111" fmla="*/ 1 h 142"/>
              <a:gd name="T112" fmla="*/ 79 w 79"/>
              <a:gd name="T113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" h="142">
                <a:moveTo>
                  <a:pt x="32" y="69"/>
                </a:moveTo>
                <a:cubicBezTo>
                  <a:pt x="15" y="85"/>
                  <a:pt x="0" y="103"/>
                  <a:pt x="0" y="137"/>
                </a:cubicBezTo>
                <a:cubicBezTo>
                  <a:pt x="0" y="140"/>
                  <a:pt x="2" y="142"/>
                  <a:pt x="5" y="142"/>
                </a:cubicBezTo>
                <a:cubicBezTo>
                  <a:pt x="8" y="142"/>
                  <a:pt x="10" y="140"/>
                  <a:pt x="10" y="137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4" y="131"/>
                  <a:pt x="3" y="130"/>
                  <a:pt x="3" y="129"/>
                </a:cubicBezTo>
                <a:cubicBezTo>
                  <a:pt x="3" y="127"/>
                  <a:pt x="4" y="126"/>
                  <a:pt x="5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1"/>
                  <a:pt x="12" y="117"/>
                  <a:pt x="14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8" y="113"/>
                  <a:pt x="7" y="111"/>
                  <a:pt x="7" y="110"/>
                </a:cubicBezTo>
                <a:cubicBezTo>
                  <a:pt x="7" y="109"/>
                  <a:pt x="8" y="108"/>
                  <a:pt x="9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8" y="103"/>
                  <a:pt x="20" y="98"/>
                  <a:pt x="23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8" y="94"/>
                  <a:pt x="17" y="93"/>
                  <a:pt x="17" y="92"/>
                </a:cubicBezTo>
                <a:cubicBezTo>
                  <a:pt x="17" y="90"/>
                  <a:pt x="18" y="89"/>
                  <a:pt x="19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31" y="84"/>
                  <a:pt x="35" y="80"/>
                  <a:pt x="39" y="76"/>
                </a:cubicBezTo>
                <a:cubicBezTo>
                  <a:pt x="38" y="75"/>
                  <a:pt x="37" y="74"/>
                  <a:pt x="36" y="73"/>
                </a:cubicBezTo>
                <a:cubicBezTo>
                  <a:pt x="35" y="72"/>
                  <a:pt x="33" y="70"/>
                  <a:pt x="32" y="69"/>
                </a:cubicBezTo>
                <a:moveTo>
                  <a:pt x="78" y="16"/>
                </a:moveTo>
                <a:cubicBezTo>
                  <a:pt x="73" y="40"/>
                  <a:pt x="60" y="55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60" y="55"/>
                  <a:pt x="73" y="40"/>
                  <a:pt x="78" y="16"/>
                </a:cubicBezTo>
                <a:moveTo>
                  <a:pt x="78" y="15"/>
                </a:moveTo>
                <a:cubicBezTo>
                  <a:pt x="78" y="15"/>
                  <a:pt x="78" y="15"/>
                  <a:pt x="78" y="16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4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4"/>
                </a:cubicBezTo>
                <a:moveTo>
                  <a:pt x="78" y="13"/>
                </a:moveTo>
                <a:cubicBezTo>
                  <a:pt x="78" y="13"/>
                  <a:pt x="78" y="14"/>
                  <a:pt x="78" y="14"/>
                </a:cubicBezTo>
                <a:cubicBezTo>
                  <a:pt x="78" y="14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2"/>
                </a:moveTo>
                <a:cubicBezTo>
                  <a:pt x="78" y="12"/>
                  <a:pt x="78" y="13"/>
                  <a:pt x="78" y="13"/>
                </a:cubicBezTo>
                <a:cubicBezTo>
                  <a:pt x="78" y="13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0"/>
                </a:moveTo>
                <a:cubicBezTo>
                  <a:pt x="78" y="10"/>
                  <a:pt x="78" y="11"/>
                  <a:pt x="78" y="11"/>
                </a:cubicBezTo>
                <a:cubicBezTo>
                  <a:pt x="78" y="11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9"/>
                </a:moveTo>
                <a:cubicBezTo>
                  <a:pt x="78" y="9"/>
                  <a:pt x="78" y="9"/>
                  <a:pt x="78" y="10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8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9" y="8"/>
                </a:moveTo>
                <a:cubicBezTo>
                  <a:pt x="79" y="8"/>
                  <a:pt x="79" y="8"/>
                  <a:pt x="78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6"/>
                </a:moveTo>
                <a:cubicBezTo>
                  <a:pt x="79" y="6"/>
                  <a:pt x="79" y="7"/>
                  <a:pt x="79" y="7"/>
                </a:cubicBezTo>
                <a:cubicBezTo>
                  <a:pt x="79" y="7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3"/>
                </a:moveTo>
                <a:cubicBezTo>
                  <a:pt x="79" y="3"/>
                  <a:pt x="79" y="4"/>
                  <a:pt x="79" y="4"/>
                </a:cubicBezTo>
                <a:cubicBezTo>
                  <a:pt x="79" y="4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2"/>
                </a:moveTo>
                <a:cubicBezTo>
                  <a:pt x="79" y="2"/>
                  <a:pt x="79" y="3"/>
                  <a:pt x="79" y="3"/>
                </a:cubicBezTo>
                <a:cubicBezTo>
                  <a:pt x="79" y="3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1"/>
                </a:moveTo>
                <a:cubicBezTo>
                  <a:pt x="79" y="1"/>
                  <a:pt x="79" y="2"/>
                  <a:pt x="79" y="2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0"/>
                </a:moveTo>
                <a:cubicBezTo>
                  <a:pt x="79" y="0"/>
                  <a:pt x="79" y="0"/>
                  <a:pt x="79" y="1"/>
                </a:cubicBezTo>
                <a:cubicBezTo>
                  <a:pt x="79" y="0"/>
                  <a:pt x="79" y="0"/>
                  <a:pt x="79" y="0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4" name="Freeform 1478"/>
          <p:cNvSpPr>
            <a:spLocks/>
          </p:cNvSpPr>
          <p:nvPr userDrawn="1"/>
        </p:nvSpPr>
        <p:spPr bwMode="auto">
          <a:xfrm>
            <a:off x="6864193" y="1474635"/>
            <a:ext cx="310880" cy="578536"/>
          </a:xfrm>
          <a:custGeom>
            <a:avLst/>
            <a:gdLst>
              <a:gd name="T0" fmla="*/ 0 w 79"/>
              <a:gd name="T1" fmla="*/ 5 h 147"/>
              <a:gd name="T2" fmla="*/ 0 w 79"/>
              <a:gd name="T3" fmla="*/ 5 h 147"/>
              <a:gd name="T4" fmla="*/ 0 w 79"/>
              <a:gd name="T5" fmla="*/ 5 h 147"/>
              <a:gd name="T6" fmla="*/ 0 w 79"/>
              <a:gd name="T7" fmla="*/ 6 h 147"/>
              <a:gd name="T8" fmla="*/ 0 w 79"/>
              <a:gd name="T9" fmla="*/ 6 h 147"/>
              <a:gd name="T10" fmla="*/ 0 w 79"/>
              <a:gd name="T11" fmla="*/ 6 h 147"/>
              <a:gd name="T12" fmla="*/ 0 w 79"/>
              <a:gd name="T13" fmla="*/ 6 h 147"/>
              <a:gd name="T14" fmla="*/ 0 w 79"/>
              <a:gd name="T15" fmla="*/ 6 h 147"/>
              <a:gd name="T16" fmla="*/ 0 w 79"/>
              <a:gd name="T17" fmla="*/ 7 h 147"/>
              <a:gd name="T18" fmla="*/ 0 w 79"/>
              <a:gd name="T19" fmla="*/ 7 h 147"/>
              <a:gd name="T20" fmla="*/ 0 w 79"/>
              <a:gd name="T21" fmla="*/ 7 h 147"/>
              <a:gd name="T22" fmla="*/ 0 w 79"/>
              <a:gd name="T23" fmla="*/ 7 h 147"/>
              <a:gd name="T24" fmla="*/ 0 w 79"/>
              <a:gd name="T25" fmla="*/ 8 h 147"/>
              <a:gd name="T26" fmla="*/ 0 w 79"/>
              <a:gd name="T27" fmla="*/ 8 h 147"/>
              <a:gd name="T28" fmla="*/ 0 w 79"/>
              <a:gd name="T29" fmla="*/ 8 h 147"/>
              <a:gd name="T30" fmla="*/ 0 w 79"/>
              <a:gd name="T31" fmla="*/ 8 h 147"/>
              <a:gd name="T32" fmla="*/ 0 w 79"/>
              <a:gd name="T33" fmla="*/ 8 h 147"/>
              <a:gd name="T34" fmla="*/ 0 w 79"/>
              <a:gd name="T35" fmla="*/ 9 h 147"/>
              <a:gd name="T36" fmla="*/ 0 w 79"/>
              <a:gd name="T37" fmla="*/ 9 h 147"/>
              <a:gd name="T38" fmla="*/ 0 w 79"/>
              <a:gd name="T39" fmla="*/ 9 h 147"/>
              <a:gd name="T40" fmla="*/ 0 w 79"/>
              <a:gd name="T41" fmla="*/ 9 h 147"/>
              <a:gd name="T42" fmla="*/ 0 w 79"/>
              <a:gd name="T43" fmla="*/ 9 h 147"/>
              <a:gd name="T44" fmla="*/ 0 w 79"/>
              <a:gd name="T45" fmla="*/ 10 h 147"/>
              <a:gd name="T46" fmla="*/ 0 w 79"/>
              <a:gd name="T47" fmla="*/ 10 h 147"/>
              <a:gd name="T48" fmla="*/ 0 w 79"/>
              <a:gd name="T49" fmla="*/ 10 h 147"/>
              <a:gd name="T50" fmla="*/ 0 w 79"/>
              <a:gd name="T51" fmla="*/ 11 h 147"/>
              <a:gd name="T52" fmla="*/ 0 w 79"/>
              <a:gd name="T53" fmla="*/ 11 h 147"/>
              <a:gd name="T54" fmla="*/ 0 w 79"/>
              <a:gd name="T55" fmla="*/ 11 h 147"/>
              <a:gd name="T56" fmla="*/ 0 w 79"/>
              <a:gd name="T57" fmla="*/ 11 h 147"/>
              <a:gd name="T58" fmla="*/ 0 w 79"/>
              <a:gd name="T59" fmla="*/ 11 h 147"/>
              <a:gd name="T60" fmla="*/ 0 w 79"/>
              <a:gd name="T61" fmla="*/ 12 h 147"/>
              <a:gd name="T62" fmla="*/ 36 w 79"/>
              <a:gd name="T63" fmla="*/ 78 h 147"/>
              <a:gd name="T64" fmla="*/ 51 w 79"/>
              <a:gd name="T65" fmla="*/ 94 h 147"/>
              <a:gd name="T66" fmla="*/ 60 w 79"/>
              <a:gd name="T67" fmla="*/ 97 h 147"/>
              <a:gd name="T68" fmla="*/ 55 w 79"/>
              <a:gd name="T69" fmla="*/ 99 h 147"/>
              <a:gd name="T70" fmla="*/ 67 w 79"/>
              <a:gd name="T71" fmla="*/ 113 h 147"/>
              <a:gd name="T72" fmla="*/ 67 w 79"/>
              <a:gd name="T73" fmla="*/ 118 h 147"/>
              <a:gd name="T74" fmla="*/ 68 w 79"/>
              <a:gd name="T75" fmla="*/ 131 h 147"/>
              <a:gd name="T76" fmla="*/ 73 w 79"/>
              <a:gd name="T77" fmla="*/ 134 h 147"/>
              <a:gd name="T78" fmla="*/ 68 w 79"/>
              <a:gd name="T79" fmla="*/ 136 h 147"/>
              <a:gd name="T80" fmla="*/ 74 w 79"/>
              <a:gd name="T81" fmla="*/ 147 h 147"/>
              <a:gd name="T82" fmla="*/ 46 w 79"/>
              <a:gd name="T83" fmla="*/ 74 h 147"/>
              <a:gd name="T84" fmla="*/ 46 w 79"/>
              <a:gd name="T85" fmla="*/ 74 h 147"/>
              <a:gd name="T86" fmla="*/ 36 w 79"/>
              <a:gd name="T87" fmla="*/ 69 h 147"/>
              <a:gd name="T88" fmla="*/ 27 w 79"/>
              <a:gd name="T89" fmla="*/ 53 h 147"/>
              <a:gd name="T90" fmla="*/ 19 w 79"/>
              <a:gd name="T91" fmla="*/ 51 h 147"/>
              <a:gd name="T92" fmla="*/ 23 w 79"/>
              <a:gd name="T93" fmla="*/ 48 h 147"/>
              <a:gd name="T94" fmla="*/ 12 w 79"/>
              <a:gd name="T95" fmla="*/ 35 h 147"/>
              <a:gd name="T96" fmla="*/ 12 w 79"/>
              <a:gd name="T97" fmla="*/ 30 h 147"/>
              <a:gd name="T98" fmla="*/ 11 w 79"/>
              <a:gd name="T99" fmla="*/ 16 h 147"/>
              <a:gd name="T100" fmla="*/ 5 w 79"/>
              <a:gd name="T101" fmla="*/ 14 h 147"/>
              <a:gd name="T102" fmla="*/ 10 w 79"/>
              <a:gd name="T103" fmla="*/ 11 h 147"/>
              <a:gd name="T104" fmla="*/ 5 w 79"/>
              <a:gd name="T105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9" h="147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41"/>
                  <a:pt x="17" y="58"/>
                  <a:pt x="32" y="74"/>
                </a:cubicBezTo>
                <a:cubicBezTo>
                  <a:pt x="33" y="75"/>
                  <a:pt x="35" y="77"/>
                  <a:pt x="36" y="78"/>
                </a:cubicBezTo>
                <a:cubicBezTo>
                  <a:pt x="37" y="79"/>
                  <a:pt x="38" y="80"/>
                  <a:pt x="39" y="81"/>
                </a:cubicBezTo>
                <a:cubicBezTo>
                  <a:pt x="43" y="85"/>
                  <a:pt x="47" y="89"/>
                  <a:pt x="51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9" y="94"/>
                  <a:pt x="60" y="95"/>
                  <a:pt x="60" y="97"/>
                </a:cubicBezTo>
                <a:cubicBezTo>
                  <a:pt x="60" y="98"/>
                  <a:pt x="59" y="99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8" y="103"/>
                  <a:pt x="61" y="108"/>
                  <a:pt x="63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8" y="113"/>
                  <a:pt x="69" y="114"/>
                  <a:pt x="69" y="115"/>
                </a:cubicBezTo>
                <a:cubicBezTo>
                  <a:pt x="69" y="116"/>
                  <a:pt x="68" y="118"/>
                  <a:pt x="67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22"/>
                  <a:pt x="67" y="126"/>
                  <a:pt x="68" y="13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2" y="131"/>
                  <a:pt x="73" y="132"/>
                  <a:pt x="73" y="134"/>
                </a:cubicBezTo>
                <a:cubicBezTo>
                  <a:pt x="73" y="135"/>
                  <a:pt x="72" y="136"/>
                  <a:pt x="71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8"/>
                  <a:pt x="69" y="140"/>
                  <a:pt x="69" y="142"/>
                </a:cubicBezTo>
                <a:cubicBezTo>
                  <a:pt x="69" y="145"/>
                  <a:pt x="71" y="147"/>
                  <a:pt x="74" y="147"/>
                </a:cubicBezTo>
                <a:cubicBezTo>
                  <a:pt x="77" y="147"/>
                  <a:pt x="79" y="145"/>
                  <a:pt x="79" y="142"/>
                </a:cubicBezTo>
                <a:cubicBezTo>
                  <a:pt x="79" y="108"/>
                  <a:pt x="63" y="90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2"/>
                  <a:pt x="35" y="71"/>
                  <a:pt x="36" y="69"/>
                </a:cubicBezTo>
                <a:cubicBezTo>
                  <a:pt x="37" y="68"/>
                  <a:pt x="38" y="67"/>
                  <a:pt x="39" y="66"/>
                </a:cubicBezTo>
                <a:cubicBezTo>
                  <a:pt x="35" y="62"/>
                  <a:pt x="31" y="58"/>
                  <a:pt x="27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0" y="53"/>
                  <a:pt x="19" y="52"/>
                  <a:pt x="19" y="51"/>
                </a:cubicBezTo>
                <a:cubicBezTo>
                  <a:pt x="19" y="49"/>
                  <a:pt x="20" y="48"/>
                  <a:pt x="21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0" y="44"/>
                  <a:pt x="18" y="40"/>
                  <a:pt x="16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0" y="35"/>
                  <a:pt x="9" y="34"/>
                  <a:pt x="9" y="32"/>
                </a:cubicBezTo>
                <a:cubicBezTo>
                  <a:pt x="9" y="31"/>
                  <a:pt x="10" y="30"/>
                  <a:pt x="12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2" y="26"/>
                  <a:pt x="11" y="21"/>
                  <a:pt x="11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5"/>
                  <a:pt x="5" y="14"/>
                </a:cubicBezTo>
                <a:cubicBezTo>
                  <a:pt x="5" y="12"/>
                  <a:pt x="7" y="11"/>
                  <a:pt x="8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5" name="Freeform 1479"/>
          <p:cNvSpPr>
            <a:spLocks/>
          </p:cNvSpPr>
          <p:nvPr userDrawn="1"/>
        </p:nvSpPr>
        <p:spPr bwMode="auto">
          <a:xfrm>
            <a:off x="6939004" y="1664155"/>
            <a:ext cx="141309" cy="19949"/>
          </a:xfrm>
          <a:custGeom>
            <a:avLst/>
            <a:gdLst>
              <a:gd name="T0" fmla="*/ 36 w 36"/>
              <a:gd name="T1" fmla="*/ 0 h 5"/>
              <a:gd name="T2" fmla="*/ 4 w 36"/>
              <a:gd name="T3" fmla="*/ 0 h 5"/>
              <a:gd name="T4" fmla="*/ 2 w 36"/>
              <a:gd name="T5" fmla="*/ 0 h 5"/>
              <a:gd name="T6" fmla="*/ 0 w 36"/>
              <a:gd name="T7" fmla="*/ 3 h 5"/>
              <a:gd name="T8" fmla="*/ 2 w 36"/>
              <a:gd name="T9" fmla="*/ 5 h 5"/>
              <a:gd name="T10" fmla="*/ 8 w 36"/>
              <a:gd name="T11" fmla="*/ 5 h 5"/>
              <a:gd name="T12" fmla="*/ 32 w 36"/>
              <a:gd name="T13" fmla="*/ 5 h 5"/>
              <a:gd name="T14" fmla="*/ 36 w 3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5">
                <a:moveTo>
                  <a:pt x="3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3" y="4"/>
                  <a:pt x="35" y="2"/>
                  <a:pt x="3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6" name="Freeform 1480"/>
          <p:cNvSpPr>
            <a:spLocks/>
          </p:cNvSpPr>
          <p:nvPr userDrawn="1"/>
        </p:nvSpPr>
        <p:spPr bwMode="auto">
          <a:xfrm>
            <a:off x="6899105" y="1592670"/>
            <a:ext cx="221107" cy="19949"/>
          </a:xfrm>
          <a:custGeom>
            <a:avLst/>
            <a:gdLst>
              <a:gd name="T0" fmla="*/ 56 w 56"/>
              <a:gd name="T1" fmla="*/ 0 h 5"/>
              <a:gd name="T2" fmla="*/ 5 w 56"/>
              <a:gd name="T3" fmla="*/ 0 h 5"/>
              <a:gd name="T4" fmla="*/ 3 w 56"/>
              <a:gd name="T5" fmla="*/ 0 h 5"/>
              <a:gd name="T6" fmla="*/ 0 w 56"/>
              <a:gd name="T7" fmla="*/ 2 h 5"/>
              <a:gd name="T8" fmla="*/ 3 w 56"/>
              <a:gd name="T9" fmla="*/ 5 h 5"/>
              <a:gd name="T10" fmla="*/ 7 w 56"/>
              <a:gd name="T11" fmla="*/ 5 h 5"/>
              <a:gd name="T12" fmla="*/ 54 w 56"/>
              <a:gd name="T13" fmla="*/ 5 h 5"/>
              <a:gd name="T14" fmla="*/ 56 w 5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5"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7" y="5"/>
                  <a:pt x="7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3"/>
                  <a:pt x="55" y="2"/>
                  <a:pt x="5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7" name="Freeform 1481"/>
          <p:cNvSpPr>
            <a:spLocks/>
          </p:cNvSpPr>
          <p:nvPr userDrawn="1"/>
        </p:nvSpPr>
        <p:spPr bwMode="auto">
          <a:xfrm>
            <a:off x="6884142" y="1517859"/>
            <a:ext cx="247707" cy="19949"/>
          </a:xfrm>
          <a:custGeom>
            <a:avLst/>
            <a:gdLst>
              <a:gd name="T0" fmla="*/ 63 w 63"/>
              <a:gd name="T1" fmla="*/ 0 h 5"/>
              <a:gd name="T2" fmla="*/ 5 w 63"/>
              <a:gd name="T3" fmla="*/ 0 h 5"/>
              <a:gd name="T4" fmla="*/ 3 w 63"/>
              <a:gd name="T5" fmla="*/ 0 h 5"/>
              <a:gd name="T6" fmla="*/ 0 w 63"/>
              <a:gd name="T7" fmla="*/ 3 h 5"/>
              <a:gd name="T8" fmla="*/ 3 w 63"/>
              <a:gd name="T9" fmla="*/ 5 h 5"/>
              <a:gd name="T10" fmla="*/ 6 w 63"/>
              <a:gd name="T11" fmla="*/ 5 h 5"/>
              <a:gd name="T12" fmla="*/ 63 w 63"/>
              <a:gd name="T13" fmla="*/ 5 h 5"/>
              <a:gd name="T14" fmla="*/ 63 w 63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5">
                <a:moveTo>
                  <a:pt x="63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6" y="5"/>
                  <a:pt x="6" y="5"/>
                  <a:pt x="6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4"/>
                  <a:pt x="63" y="2"/>
                  <a:pt x="6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8" name="Freeform 1482"/>
          <p:cNvSpPr>
            <a:spLocks/>
          </p:cNvSpPr>
          <p:nvPr userDrawn="1"/>
        </p:nvSpPr>
        <p:spPr bwMode="auto">
          <a:xfrm>
            <a:off x="6930692" y="1845363"/>
            <a:ext cx="169571" cy="19949"/>
          </a:xfrm>
          <a:custGeom>
            <a:avLst/>
            <a:gdLst>
              <a:gd name="T0" fmla="*/ 40 w 43"/>
              <a:gd name="T1" fmla="*/ 0 h 5"/>
              <a:gd name="T2" fmla="*/ 34 w 43"/>
              <a:gd name="T3" fmla="*/ 0 h 5"/>
              <a:gd name="T4" fmla="*/ 10 w 43"/>
              <a:gd name="T5" fmla="*/ 0 h 5"/>
              <a:gd name="T6" fmla="*/ 2 w 43"/>
              <a:gd name="T7" fmla="*/ 0 h 5"/>
              <a:gd name="T8" fmla="*/ 0 w 43"/>
              <a:gd name="T9" fmla="*/ 3 h 5"/>
              <a:gd name="T10" fmla="*/ 2 w 43"/>
              <a:gd name="T11" fmla="*/ 5 h 5"/>
              <a:gd name="T12" fmla="*/ 6 w 43"/>
              <a:gd name="T13" fmla="*/ 5 h 5"/>
              <a:gd name="T14" fmla="*/ 38 w 43"/>
              <a:gd name="T15" fmla="*/ 5 h 5"/>
              <a:gd name="T16" fmla="*/ 40 w 43"/>
              <a:gd name="T17" fmla="*/ 5 h 5"/>
              <a:gd name="T18" fmla="*/ 43 w 43"/>
              <a:gd name="T19" fmla="*/ 3 h 5"/>
              <a:gd name="T20" fmla="*/ 40 w 4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5">
                <a:moveTo>
                  <a:pt x="40" y="0"/>
                </a:moveTo>
                <a:cubicBezTo>
                  <a:pt x="34" y="0"/>
                  <a:pt x="34" y="0"/>
                  <a:pt x="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6" y="5"/>
                  <a:pt x="6" y="5"/>
                  <a:pt x="6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2" y="5"/>
                  <a:pt x="43" y="4"/>
                  <a:pt x="43" y="3"/>
                </a:cubicBezTo>
                <a:cubicBezTo>
                  <a:pt x="43" y="1"/>
                  <a:pt x="42" y="0"/>
                  <a:pt x="4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9" name="Freeform 1483"/>
          <p:cNvSpPr>
            <a:spLocks/>
          </p:cNvSpPr>
          <p:nvPr userDrawn="1"/>
        </p:nvSpPr>
        <p:spPr bwMode="auto">
          <a:xfrm>
            <a:off x="6892455" y="1920173"/>
            <a:ext cx="242719" cy="19949"/>
          </a:xfrm>
          <a:custGeom>
            <a:avLst/>
            <a:gdLst>
              <a:gd name="T0" fmla="*/ 60 w 62"/>
              <a:gd name="T1" fmla="*/ 0 h 5"/>
              <a:gd name="T2" fmla="*/ 56 w 62"/>
              <a:gd name="T3" fmla="*/ 0 h 5"/>
              <a:gd name="T4" fmla="*/ 9 w 62"/>
              <a:gd name="T5" fmla="*/ 0 h 5"/>
              <a:gd name="T6" fmla="*/ 2 w 62"/>
              <a:gd name="T7" fmla="*/ 0 h 5"/>
              <a:gd name="T8" fmla="*/ 0 w 62"/>
              <a:gd name="T9" fmla="*/ 2 h 5"/>
              <a:gd name="T10" fmla="*/ 2 w 62"/>
              <a:gd name="T11" fmla="*/ 5 h 5"/>
              <a:gd name="T12" fmla="*/ 7 w 62"/>
              <a:gd name="T13" fmla="*/ 5 h 5"/>
              <a:gd name="T14" fmla="*/ 58 w 62"/>
              <a:gd name="T15" fmla="*/ 5 h 5"/>
              <a:gd name="T16" fmla="*/ 60 w 62"/>
              <a:gd name="T17" fmla="*/ 5 h 5"/>
              <a:gd name="T18" fmla="*/ 62 w 62"/>
              <a:gd name="T19" fmla="*/ 2 h 5"/>
              <a:gd name="T20" fmla="*/ 60 w 6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" h="5">
                <a:moveTo>
                  <a:pt x="60" y="0"/>
                </a:moveTo>
                <a:cubicBezTo>
                  <a:pt x="56" y="0"/>
                  <a:pt x="56" y="0"/>
                  <a:pt x="56" y="0"/>
                </a:cubicBezTo>
                <a:cubicBezTo>
                  <a:pt x="9" y="0"/>
                  <a:pt x="9" y="0"/>
                  <a:pt x="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1" y="5"/>
                  <a:pt x="62" y="3"/>
                  <a:pt x="62" y="2"/>
                </a:cubicBezTo>
                <a:cubicBezTo>
                  <a:pt x="62" y="1"/>
                  <a:pt x="61" y="0"/>
                  <a:pt x="6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0" name="Freeform 1484"/>
          <p:cNvSpPr>
            <a:spLocks/>
          </p:cNvSpPr>
          <p:nvPr userDrawn="1"/>
        </p:nvSpPr>
        <p:spPr bwMode="auto">
          <a:xfrm>
            <a:off x="6875831" y="1989998"/>
            <a:ext cx="275968" cy="19949"/>
          </a:xfrm>
          <a:custGeom>
            <a:avLst/>
            <a:gdLst>
              <a:gd name="T0" fmla="*/ 68 w 70"/>
              <a:gd name="T1" fmla="*/ 0 h 5"/>
              <a:gd name="T2" fmla="*/ 65 w 70"/>
              <a:gd name="T3" fmla="*/ 0 h 5"/>
              <a:gd name="T4" fmla="*/ 8 w 70"/>
              <a:gd name="T5" fmla="*/ 0 h 5"/>
              <a:gd name="T6" fmla="*/ 2 w 70"/>
              <a:gd name="T7" fmla="*/ 0 h 5"/>
              <a:gd name="T8" fmla="*/ 0 w 70"/>
              <a:gd name="T9" fmla="*/ 3 h 5"/>
              <a:gd name="T10" fmla="*/ 2 w 70"/>
              <a:gd name="T11" fmla="*/ 5 h 5"/>
              <a:gd name="T12" fmla="*/ 7 w 70"/>
              <a:gd name="T13" fmla="*/ 5 h 5"/>
              <a:gd name="T14" fmla="*/ 65 w 70"/>
              <a:gd name="T15" fmla="*/ 5 h 5"/>
              <a:gd name="T16" fmla="*/ 68 w 70"/>
              <a:gd name="T17" fmla="*/ 5 h 5"/>
              <a:gd name="T18" fmla="*/ 70 w 70"/>
              <a:gd name="T19" fmla="*/ 3 h 5"/>
              <a:gd name="T20" fmla="*/ 68 w 70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5"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4"/>
                  <a:pt x="70" y="3"/>
                </a:cubicBezTo>
                <a:cubicBezTo>
                  <a:pt x="70" y="1"/>
                  <a:pt x="69" y="0"/>
                  <a:pt x="6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1" name="Freeform 1485"/>
          <p:cNvSpPr>
            <a:spLocks/>
          </p:cNvSpPr>
          <p:nvPr userDrawn="1"/>
        </p:nvSpPr>
        <p:spPr bwMode="auto">
          <a:xfrm>
            <a:off x="6990540" y="1474635"/>
            <a:ext cx="184533" cy="290931"/>
          </a:xfrm>
          <a:custGeom>
            <a:avLst/>
            <a:gdLst>
              <a:gd name="T0" fmla="*/ 36 w 47"/>
              <a:gd name="T1" fmla="*/ 11 h 74"/>
              <a:gd name="T2" fmla="*/ 31 w 47"/>
              <a:gd name="T3" fmla="*/ 35 h 74"/>
              <a:gd name="T4" fmla="*/ 7 w 47"/>
              <a:gd name="T5" fmla="*/ 66 h 74"/>
              <a:gd name="T6" fmla="*/ 14 w 47"/>
              <a:gd name="T7" fmla="*/ 74 h 74"/>
              <a:gd name="T8" fmla="*/ 46 w 47"/>
              <a:gd name="T9" fmla="*/ 21 h 74"/>
              <a:gd name="T10" fmla="*/ 46 w 47"/>
              <a:gd name="T11" fmla="*/ 20 h 74"/>
              <a:gd name="T12" fmla="*/ 46 w 47"/>
              <a:gd name="T13" fmla="*/ 20 h 74"/>
              <a:gd name="T14" fmla="*/ 46 w 47"/>
              <a:gd name="T15" fmla="*/ 20 h 74"/>
              <a:gd name="T16" fmla="*/ 46 w 47"/>
              <a:gd name="T17" fmla="*/ 19 h 74"/>
              <a:gd name="T18" fmla="*/ 46 w 47"/>
              <a:gd name="T19" fmla="*/ 18 h 74"/>
              <a:gd name="T20" fmla="*/ 46 w 47"/>
              <a:gd name="T21" fmla="*/ 18 h 74"/>
              <a:gd name="T22" fmla="*/ 46 w 47"/>
              <a:gd name="T23" fmla="*/ 17 h 74"/>
              <a:gd name="T24" fmla="*/ 46 w 47"/>
              <a:gd name="T25" fmla="*/ 17 h 74"/>
              <a:gd name="T26" fmla="*/ 46 w 47"/>
              <a:gd name="T27" fmla="*/ 17 h 74"/>
              <a:gd name="T28" fmla="*/ 46 w 47"/>
              <a:gd name="T29" fmla="*/ 16 h 74"/>
              <a:gd name="T30" fmla="*/ 46 w 47"/>
              <a:gd name="T31" fmla="*/ 16 h 74"/>
              <a:gd name="T32" fmla="*/ 46 w 47"/>
              <a:gd name="T33" fmla="*/ 16 h 74"/>
              <a:gd name="T34" fmla="*/ 46 w 47"/>
              <a:gd name="T35" fmla="*/ 15 h 74"/>
              <a:gd name="T36" fmla="*/ 46 w 47"/>
              <a:gd name="T37" fmla="*/ 15 h 74"/>
              <a:gd name="T38" fmla="*/ 46 w 47"/>
              <a:gd name="T39" fmla="*/ 14 h 74"/>
              <a:gd name="T40" fmla="*/ 46 w 47"/>
              <a:gd name="T41" fmla="*/ 14 h 74"/>
              <a:gd name="T42" fmla="*/ 46 w 47"/>
              <a:gd name="T43" fmla="*/ 14 h 74"/>
              <a:gd name="T44" fmla="*/ 46 w 47"/>
              <a:gd name="T45" fmla="*/ 14 h 74"/>
              <a:gd name="T46" fmla="*/ 46 w 47"/>
              <a:gd name="T47" fmla="*/ 13 h 74"/>
              <a:gd name="T48" fmla="*/ 46 w 47"/>
              <a:gd name="T49" fmla="*/ 13 h 74"/>
              <a:gd name="T50" fmla="*/ 47 w 47"/>
              <a:gd name="T51" fmla="*/ 13 h 74"/>
              <a:gd name="T52" fmla="*/ 47 w 47"/>
              <a:gd name="T53" fmla="*/ 12 h 74"/>
              <a:gd name="T54" fmla="*/ 47 w 47"/>
              <a:gd name="T55" fmla="*/ 12 h 74"/>
              <a:gd name="T56" fmla="*/ 47 w 47"/>
              <a:gd name="T57" fmla="*/ 12 h 74"/>
              <a:gd name="T58" fmla="*/ 47 w 47"/>
              <a:gd name="T59" fmla="*/ 11 h 74"/>
              <a:gd name="T60" fmla="*/ 47 w 47"/>
              <a:gd name="T61" fmla="*/ 11 h 74"/>
              <a:gd name="T62" fmla="*/ 47 w 47"/>
              <a:gd name="T63" fmla="*/ 11 h 74"/>
              <a:gd name="T64" fmla="*/ 47 w 47"/>
              <a:gd name="T65" fmla="*/ 10 h 74"/>
              <a:gd name="T66" fmla="*/ 47 w 47"/>
              <a:gd name="T67" fmla="*/ 10 h 74"/>
              <a:gd name="T68" fmla="*/ 47 w 47"/>
              <a:gd name="T69" fmla="*/ 10 h 74"/>
              <a:gd name="T70" fmla="*/ 47 w 47"/>
              <a:gd name="T71" fmla="*/ 10 h 74"/>
              <a:gd name="T72" fmla="*/ 47 w 47"/>
              <a:gd name="T73" fmla="*/ 9 h 74"/>
              <a:gd name="T74" fmla="*/ 47 w 47"/>
              <a:gd name="T75" fmla="*/ 9 h 74"/>
              <a:gd name="T76" fmla="*/ 47 w 47"/>
              <a:gd name="T77" fmla="*/ 9 h 74"/>
              <a:gd name="T78" fmla="*/ 47 w 47"/>
              <a:gd name="T79" fmla="*/ 8 h 74"/>
              <a:gd name="T80" fmla="*/ 47 w 47"/>
              <a:gd name="T81" fmla="*/ 8 h 74"/>
              <a:gd name="T82" fmla="*/ 47 w 47"/>
              <a:gd name="T83" fmla="*/ 8 h 74"/>
              <a:gd name="T84" fmla="*/ 47 w 47"/>
              <a:gd name="T85" fmla="*/ 7 h 74"/>
              <a:gd name="T86" fmla="*/ 47 w 47"/>
              <a:gd name="T87" fmla="*/ 7 h 74"/>
              <a:gd name="T88" fmla="*/ 47 w 47"/>
              <a:gd name="T89" fmla="*/ 7 h 74"/>
              <a:gd name="T90" fmla="*/ 47 w 47"/>
              <a:gd name="T91" fmla="*/ 6 h 74"/>
              <a:gd name="T92" fmla="*/ 47 w 47"/>
              <a:gd name="T93" fmla="*/ 6 h 74"/>
              <a:gd name="T94" fmla="*/ 47 w 47"/>
              <a:gd name="T95" fmla="*/ 6 h 74"/>
              <a:gd name="T96" fmla="*/ 47 w 47"/>
              <a:gd name="T97" fmla="*/ 6 h 74"/>
              <a:gd name="T98" fmla="*/ 47 w 47"/>
              <a:gd name="T99" fmla="*/ 5 h 74"/>
              <a:gd name="T100" fmla="*/ 47 w 47"/>
              <a:gd name="T101" fmla="*/ 5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7" h="74">
                <a:moveTo>
                  <a:pt x="42" y="0"/>
                </a:move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9"/>
                  <a:pt x="36" y="11"/>
                </a:cubicBezTo>
                <a:cubicBezTo>
                  <a:pt x="36" y="13"/>
                  <a:pt x="36" y="15"/>
                  <a:pt x="36" y="16"/>
                </a:cubicBezTo>
                <a:cubicBezTo>
                  <a:pt x="35" y="21"/>
                  <a:pt x="34" y="26"/>
                  <a:pt x="33" y="30"/>
                </a:cubicBezTo>
                <a:cubicBezTo>
                  <a:pt x="32" y="32"/>
                  <a:pt x="31" y="33"/>
                  <a:pt x="31" y="35"/>
                </a:cubicBezTo>
                <a:cubicBezTo>
                  <a:pt x="29" y="40"/>
                  <a:pt x="26" y="44"/>
                  <a:pt x="23" y="48"/>
                </a:cubicBezTo>
                <a:cubicBezTo>
                  <a:pt x="22" y="50"/>
                  <a:pt x="20" y="52"/>
                  <a:pt x="19" y="53"/>
                </a:cubicBezTo>
                <a:cubicBezTo>
                  <a:pt x="15" y="58"/>
                  <a:pt x="11" y="62"/>
                  <a:pt x="7" y="66"/>
                </a:cubicBezTo>
                <a:cubicBezTo>
                  <a:pt x="6" y="67"/>
                  <a:pt x="5" y="68"/>
                  <a:pt x="4" y="69"/>
                </a:cubicBezTo>
                <a:cubicBezTo>
                  <a:pt x="3" y="71"/>
                  <a:pt x="1" y="72"/>
                  <a:pt x="0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28" y="60"/>
                  <a:pt x="41" y="45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2"/>
                  <a:pt x="45" y="0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2" name="Freeform 1486"/>
          <p:cNvSpPr>
            <a:spLocks noEditPoints="1"/>
          </p:cNvSpPr>
          <p:nvPr userDrawn="1"/>
        </p:nvSpPr>
        <p:spPr bwMode="auto">
          <a:xfrm>
            <a:off x="7158450" y="412324"/>
            <a:ext cx="1514500" cy="1516163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4" name="Freeform 1488"/>
          <p:cNvSpPr>
            <a:spLocks noEditPoints="1"/>
          </p:cNvSpPr>
          <p:nvPr userDrawn="1"/>
        </p:nvSpPr>
        <p:spPr bwMode="auto">
          <a:xfrm>
            <a:off x="7878293" y="1183705"/>
            <a:ext cx="83123" cy="31587"/>
          </a:xfrm>
          <a:custGeom>
            <a:avLst/>
            <a:gdLst>
              <a:gd name="T0" fmla="*/ 50 w 50"/>
              <a:gd name="T1" fmla="*/ 17 h 19"/>
              <a:gd name="T2" fmla="*/ 0 w 50"/>
              <a:gd name="T3" fmla="*/ 17 h 19"/>
              <a:gd name="T4" fmla="*/ 0 w 50"/>
              <a:gd name="T5" fmla="*/ 19 h 19"/>
              <a:gd name="T6" fmla="*/ 50 w 50"/>
              <a:gd name="T7" fmla="*/ 19 h 19"/>
              <a:gd name="T8" fmla="*/ 50 w 50"/>
              <a:gd name="T9" fmla="*/ 17 h 19"/>
              <a:gd name="T10" fmla="*/ 50 w 50"/>
              <a:gd name="T11" fmla="*/ 0 h 19"/>
              <a:gd name="T12" fmla="*/ 0 w 50"/>
              <a:gd name="T13" fmla="*/ 0 h 19"/>
              <a:gd name="T14" fmla="*/ 0 w 50"/>
              <a:gd name="T15" fmla="*/ 2 h 19"/>
              <a:gd name="T16" fmla="*/ 50 w 50"/>
              <a:gd name="T17" fmla="*/ 2 h 19"/>
              <a:gd name="T18" fmla="*/ 50 w 50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close/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  <a:close/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6" name="Freeform 1489"/>
          <p:cNvSpPr>
            <a:spLocks noEditPoints="1"/>
          </p:cNvSpPr>
          <p:nvPr userDrawn="1"/>
        </p:nvSpPr>
        <p:spPr bwMode="auto">
          <a:xfrm>
            <a:off x="7878293" y="1183705"/>
            <a:ext cx="83123" cy="31587"/>
          </a:xfrm>
          <a:custGeom>
            <a:avLst/>
            <a:gdLst>
              <a:gd name="T0" fmla="*/ 50 w 50"/>
              <a:gd name="T1" fmla="*/ 17 h 19"/>
              <a:gd name="T2" fmla="*/ 0 w 50"/>
              <a:gd name="T3" fmla="*/ 17 h 19"/>
              <a:gd name="T4" fmla="*/ 0 w 50"/>
              <a:gd name="T5" fmla="*/ 19 h 19"/>
              <a:gd name="T6" fmla="*/ 50 w 50"/>
              <a:gd name="T7" fmla="*/ 19 h 19"/>
              <a:gd name="T8" fmla="*/ 50 w 50"/>
              <a:gd name="T9" fmla="*/ 17 h 19"/>
              <a:gd name="T10" fmla="*/ 50 w 50"/>
              <a:gd name="T11" fmla="*/ 0 h 19"/>
              <a:gd name="T12" fmla="*/ 0 w 50"/>
              <a:gd name="T13" fmla="*/ 0 h 19"/>
              <a:gd name="T14" fmla="*/ 0 w 50"/>
              <a:gd name="T15" fmla="*/ 2 h 19"/>
              <a:gd name="T16" fmla="*/ 50 w 50"/>
              <a:gd name="T17" fmla="*/ 2 h 19"/>
              <a:gd name="T18" fmla="*/ 50 w 50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7" name="Freeform 1490"/>
          <p:cNvSpPr>
            <a:spLocks/>
          </p:cNvSpPr>
          <p:nvPr userDrawn="1"/>
        </p:nvSpPr>
        <p:spPr bwMode="auto">
          <a:xfrm>
            <a:off x="7823432" y="1266828"/>
            <a:ext cx="83123" cy="256019"/>
          </a:xfrm>
          <a:custGeom>
            <a:avLst/>
            <a:gdLst>
              <a:gd name="T0" fmla="*/ 11 w 21"/>
              <a:gd name="T1" fmla="*/ 0 h 65"/>
              <a:gd name="T2" fmla="*/ 10 w 21"/>
              <a:gd name="T3" fmla="*/ 0 h 65"/>
              <a:gd name="T4" fmla="*/ 0 w 21"/>
              <a:gd name="T5" fmla="*/ 11 h 65"/>
              <a:gd name="T6" fmla="*/ 0 w 21"/>
              <a:gd name="T7" fmla="*/ 55 h 65"/>
              <a:gd name="T8" fmla="*/ 11 w 21"/>
              <a:gd name="T9" fmla="*/ 65 h 65"/>
              <a:gd name="T10" fmla="*/ 11 w 21"/>
              <a:gd name="T11" fmla="*/ 65 h 65"/>
              <a:gd name="T12" fmla="*/ 11 w 21"/>
              <a:gd name="T13" fmla="*/ 65 h 65"/>
              <a:gd name="T14" fmla="*/ 21 w 21"/>
              <a:gd name="T15" fmla="*/ 55 h 65"/>
              <a:gd name="T16" fmla="*/ 21 w 21"/>
              <a:gd name="T17" fmla="*/ 11 h 65"/>
              <a:gd name="T18" fmla="*/ 11 w 21"/>
              <a:gd name="T1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6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8" name="Freeform 1491"/>
          <p:cNvSpPr>
            <a:spLocks/>
          </p:cNvSpPr>
          <p:nvPr userDrawn="1"/>
        </p:nvSpPr>
        <p:spPr bwMode="auto">
          <a:xfrm>
            <a:off x="7823432" y="1522847"/>
            <a:ext cx="83123" cy="259344"/>
          </a:xfrm>
          <a:custGeom>
            <a:avLst/>
            <a:gdLst>
              <a:gd name="T0" fmla="*/ 11 w 21"/>
              <a:gd name="T1" fmla="*/ 0 h 66"/>
              <a:gd name="T2" fmla="*/ 11 w 21"/>
              <a:gd name="T3" fmla="*/ 0 h 66"/>
              <a:gd name="T4" fmla="*/ 0 w 21"/>
              <a:gd name="T5" fmla="*/ 11 h 66"/>
              <a:gd name="T6" fmla="*/ 0 w 21"/>
              <a:gd name="T7" fmla="*/ 55 h 66"/>
              <a:gd name="T8" fmla="*/ 11 w 21"/>
              <a:gd name="T9" fmla="*/ 66 h 66"/>
              <a:gd name="T10" fmla="*/ 21 w 21"/>
              <a:gd name="T11" fmla="*/ 55 h 66"/>
              <a:gd name="T12" fmla="*/ 21 w 21"/>
              <a:gd name="T13" fmla="*/ 11 h 66"/>
              <a:gd name="T14" fmla="*/ 11 w 21"/>
              <a:gd name="T15" fmla="*/ 0 h 66"/>
              <a:gd name="T16" fmla="*/ 11 w 21"/>
              <a:gd name="T1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9" name="Freeform 1492"/>
          <p:cNvSpPr>
            <a:spLocks/>
          </p:cNvSpPr>
          <p:nvPr userDrawn="1"/>
        </p:nvSpPr>
        <p:spPr bwMode="auto">
          <a:xfrm>
            <a:off x="7924843" y="1266828"/>
            <a:ext cx="86448" cy="256019"/>
          </a:xfrm>
          <a:custGeom>
            <a:avLst/>
            <a:gdLst>
              <a:gd name="T0" fmla="*/ 11 w 22"/>
              <a:gd name="T1" fmla="*/ 0 h 65"/>
              <a:gd name="T2" fmla="*/ 11 w 22"/>
              <a:gd name="T3" fmla="*/ 0 h 65"/>
              <a:gd name="T4" fmla="*/ 0 w 22"/>
              <a:gd name="T5" fmla="*/ 11 h 65"/>
              <a:gd name="T6" fmla="*/ 0 w 22"/>
              <a:gd name="T7" fmla="*/ 55 h 65"/>
              <a:gd name="T8" fmla="*/ 11 w 22"/>
              <a:gd name="T9" fmla="*/ 65 h 65"/>
              <a:gd name="T10" fmla="*/ 11 w 22"/>
              <a:gd name="T11" fmla="*/ 65 h 65"/>
              <a:gd name="T12" fmla="*/ 11 w 22"/>
              <a:gd name="T13" fmla="*/ 65 h 65"/>
              <a:gd name="T14" fmla="*/ 22 w 22"/>
              <a:gd name="T15" fmla="*/ 55 h 65"/>
              <a:gd name="T16" fmla="*/ 22 w 22"/>
              <a:gd name="T17" fmla="*/ 11 h 65"/>
              <a:gd name="T18" fmla="*/ 11 w 22"/>
              <a:gd name="T1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65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0" name="Freeform 1493"/>
          <p:cNvSpPr>
            <a:spLocks/>
          </p:cNvSpPr>
          <p:nvPr userDrawn="1"/>
        </p:nvSpPr>
        <p:spPr bwMode="auto">
          <a:xfrm>
            <a:off x="7924843" y="1522847"/>
            <a:ext cx="86448" cy="259344"/>
          </a:xfrm>
          <a:custGeom>
            <a:avLst/>
            <a:gdLst>
              <a:gd name="T0" fmla="*/ 11 w 22"/>
              <a:gd name="T1" fmla="*/ 0 h 66"/>
              <a:gd name="T2" fmla="*/ 11 w 22"/>
              <a:gd name="T3" fmla="*/ 0 h 66"/>
              <a:gd name="T4" fmla="*/ 0 w 22"/>
              <a:gd name="T5" fmla="*/ 11 h 66"/>
              <a:gd name="T6" fmla="*/ 0 w 22"/>
              <a:gd name="T7" fmla="*/ 55 h 66"/>
              <a:gd name="T8" fmla="*/ 11 w 22"/>
              <a:gd name="T9" fmla="*/ 66 h 66"/>
              <a:gd name="T10" fmla="*/ 22 w 22"/>
              <a:gd name="T11" fmla="*/ 55 h 66"/>
              <a:gd name="T12" fmla="*/ 22 w 22"/>
              <a:gd name="T13" fmla="*/ 11 h 66"/>
              <a:gd name="T14" fmla="*/ 11 w 22"/>
              <a:gd name="T15" fmla="*/ 0 h 66"/>
              <a:gd name="T16" fmla="*/ 11 w 22"/>
              <a:gd name="T1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1" name="Freeform 1494"/>
          <p:cNvSpPr>
            <a:spLocks/>
          </p:cNvSpPr>
          <p:nvPr userDrawn="1"/>
        </p:nvSpPr>
        <p:spPr bwMode="auto">
          <a:xfrm>
            <a:off x="7961416" y="869500"/>
            <a:ext cx="149621" cy="247707"/>
          </a:xfrm>
          <a:custGeom>
            <a:avLst/>
            <a:gdLst>
              <a:gd name="T0" fmla="*/ 25 w 38"/>
              <a:gd name="T1" fmla="*/ 0 h 63"/>
              <a:gd name="T2" fmla="*/ 15 w 38"/>
              <a:gd name="T3" fmla="*/ 8 h 63"/>
              <a:gd name="T4" fmla="*/ 2 w 38"/>
              <a:gd name="T5" fmla="*/ 49 h 63"/>
              <a:gd name="T6" fmla="*/ 7 w 38"/>
              <a:gd name="T7" fmla="*/ 62 h 63"/>
              <a:gd name="T8" fmla="*/ 9 w 38"/>
              <a:gd name="T9" fmla="*/ 63 h 63"/>
              <a:gd name="T10" fmla="*/ 12 w 38"/>
              <a:gd name="T11" fmla="*/ 63 h 63"/>
              <a:gd name="T12" fmla="*/ 23 w 38"/>
              <a:gd name="T13" fmla="*/ 56 h 63"/>
              <a:gd name="T14" fmla="*/ 36 w 38"/>
              <a:gd name="T15" fmla="*/ 14 h 63"/>
              <a:gd name="T16" fmla="*/ 29 w 38"/>
              <a:gd name="T17" fmla="*/ 1 h 63"/>
              <a:gd name="T18" fmla="*/ 25 w 38"/>
              <a:gd name="T1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" h="63">
                <a:moveTo>
                  <a:pt x="25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4"/>
                  <a:pt x="2" y="59"/>
                  <a:pt x="7" y="62"/>
                </a:cubicBezTo>
                <a:cubicBezTo>
                  <a:pt x="9" y="63"/>
                  <a:pt x="9" y="63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4" y="2"/>
                  <a:pt x="29" y="1"/>
                </a:cubicBezTo>
                <a:cubicBezTo>
                  <a:pt x="28" y="0"/>
                  <a:pt x="26" y="0"/>
                  <a:pt x="2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2" name="Freeform 1495"/>
          <p:cNvSpPr>
            <a:spLocks/>
          </p:cNvSpPr>
          <p:nvPr userDrawn="1"/>
        </p:nvSpPr>
        <p:spPr bwMode="auto">
          <a:xfrm>
            <a:off x="8059502" y="901087"/>
            <a:ext cx="149621" cy="247707"/>
          </a:xfrm>
          <a:custGeom>
            <a:avLst/>
            <a:gdLst>
              <a:gd name="T0" fmla="*/ 26 w 38"/>
              <a:gd name="T1" fmla="*/ 0 h 63"/>
              <a:gd name="T2" fmla="*/ 15 w 38"/>
              <a:gd name="T3" fmla="*/ 8 h 63"/>
              <a:gd name="T4" fmla="*/ 2 w 38"/>
              <a:gd name="T5" fmla="*/ 49 h 63"/>
              <a:gd name="T6" fmla="*/ 9 w 38"/>
              <a:gd name="T7" fmla="*/ 63 h 63"/>
              <a:gd name="T8" fmla="*/ 13 w 38"/>
              <a:gd name="T9" fmla="*/ 63 h 63"/>
              <a:gd name="T10" fmla="*/ 23 w 38"/>
              <a:gd name="T11" fmla="*/ 56 h 63"/>
              <a:gd name="T12" fmla="*/ 36 w 38"/>
              <a:gd name="T13" fmla="*/ 14 h 63"/>
              <a:gd name="T14" fmla="*/ 29 w 38"/>
              <a:gd name="T15" fmla="*/ 1 h 63"/>
              <a:gd name="T16" fmla="*/ 26 w 38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63">
                <a:moveTo>
                  <a:pt x="26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4" y="61"/>
                  <a:pt x="9" y="63"/>
                </a:cubicBezTo>
                <a:cubicBezTo>
                  <a:pt x="10" y="63"/>
                  <a:pt x="11" y="63"/>
                  <a:pt x="13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5" y="2"/>
                  <a:pt x="29" y="1"/>
                </a:cubicBezTo>
                <a:cubicBezTo>
                  <a:pt x="28" y="0"/>
                  <a:pt x="27" y="0"/>
                  <a:pt x="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3" name="Freeform 1496"/>
          <p:cNvSpPr>
            <a:spLocks/>
          </p:cNvSpPr>
          <p:nvPr userDrawn="1"/>
        </p:nvSpPr>
        <p:spPr bwMode="auto">
          <a:xfrm>
            <a:off x="8039552" y="625119"/>
            <a:ext cx="141309" cy="247707"/>
          </a:xfrm>
          <a:custGeom>
            <a:avLst/>
            <a:gdLst>
              <a:gd name="T0" fmla="*/ 27 w 36"/>
              <a:gd name="T1" fmla="*/ 0 h 63"/>
              <a:gd name="T2" fmla="*/ 27 w 36"/>
              <a:gd name="T3" fmla="*/ 0 h 63"/>
              <a:gd name="T4" fmla="*/ 21 w 36"/>
              <a:gd name="T5" fmla="*/ 5 h 63"/>
              <a:gd name="T6" fmla="*/ 18 w 36"/>
              <a:gd name="T7" fmla="*/ 5 h 63"/>
              <a:gd name="T8" fmla="*/ 17 w 36"/>
              <a:gd name="T9" fmla="*/ 4 h 63"/>
              <a:gd name="T10" fmla="*/ 15 w 36"/>
              <a:gd name="T11" fmla="*/ 8 h 63"/>
              <a:gd name="T12" fmla="*/ 2 w 36"/>
              <a:gd name="T13" fmla="*/ 49 h 63"/>
              <a:gd name="T14" fmla="*/ 9 w 36"/>
              <a:gd name="T15" fmla="*/ 63 h 63"/>
              <a:gd name="T16" fmla="*/ 12 w 36"/>
              <a:gd name="T17" fmla="*/ 63 h 63"/>
              <a:gd name="T18" fmla="*/ 22 w 36"/>
              <a:gd name="T19" fmla="*/ 55 h 63"/>
              <a:gd name="T20" fmla="*/ 35 w 36"/>
              <a:gd name="T21" fmla="*/ 14 h 63"/>
              <a:gd name="T22" fmla="*/ 36 w 36"/>
              <a:gd name="T23" fmla="*/ 9 h 63"/>
              <a:gd name="T24" fmla="*/ 35 w 36"/>
              <a:gd name="T25" fmla="*/ 10 h 63"/>
              <a:gd name="T26" fmla="*/ 32 w 36"/>
              <a:gd name="T27" fmla="*/ 9 h 63"/>
              <a:gd name="T28" fmla="*/ 27 w 36"/>
              <a:gd name="T2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63">
                <a:moveTo>
                  <a:pt x="27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1"/>
                  <a:pt x="25" y="5"/>
                  <a:pt x="21" y="5"/>
                </a:cubicBezTo>
                <a:cubicBezTo>
                  <a:pt x="20" y="5"/>
                  <a:pt x="19" y="5"/>
                  <a:pt x="18" y="5"/>
                </a:cubicBezTo>
                <a:cubicBezTo>
                  <a:pt x="18" y="5"/>
                  <a:pt x="17" y="4"/>
                  <a:pt x="17" y="4"/>
                </a:cubicBezTo>
                <a:cubicBezTo>
                  <a:pt x="16" y="5"/>
                  <a:pt x="15" y="6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3" y="61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2" y="55"/>
                </a:cubicBezTo>
                <a:cubicBezTo>
                  <a:pt x="35" y="14"/>
                  <a:pt x="35" y="14"/>
                  <a:pt x="35" y="14"/>
                </a:cubicBezTo>
                <a:cubicBezTo>
                  <a:pt x="36" y="13"/>
                  <a:pt x="36" y="11"/>
                  <a:pt x="36" y="9"/>
                </a:cubicBezTo>
                <a:cubicBezTo>
                  <a:pt x="35" y="10"/>
                  <a:pt x="35" y="10"/>
                  <a:pt x="35" y="10"/>
                </a:cubicBezTo>
                <a:cubicBezTo>
                  <a:pt x="34" y="10"/>
                  <a:pt x="33" y="9"/>
                  <a:pt x="32" y="9"/>
                </a:cubicBezTo>
                <a:cubicBezTo>
                  <a:pt x="26" y="7"/>
                  <a:pt x="27" y="1"/>
                  <a:pt x="2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4" name="Freeform 1497"/>
          <p:cNvSpPr>
            <a:spLocks/>
          </p:cNvSpPr>
          <p:nvPr userDrawn="1"/>
        </p:nvSpPr>
        <p:spPr bwMode="auto">
          <a:xfrm>
            <a:off x="8137638" y="660031"/>
            <a:ext cx="141309" cy="244381"/>
          </a:xfrm>
          <a:custGeom>
            <a:avLst/>
            <a:gdLst>
              <a:gd name="T0" fmla="*/ 30 w 36"/>
              <a:gd name="T1" fmla="*/ 0 h 62"/>
              <a:gd name="T2" fmla="*/ 23 w 36"/>
              <a:gd name="T3" fmla="*/ 5 h 62"/>
              <a:gd name="T4" fmla="*/ 21 w 36"/>
              <a:gd name="T5" fmla="*/ 5 h 62"/>
              <a:gd name="T6" fmla="*/ 17 w 36"/>
              <a:gd name="T7" fmla="*/ 3 h 62"/>
              <a:gd name="T8" fmla="*/ 15 w 36"/>
              <a:gd name="T9" fmla="*/ 7 h 62"/>
              <a:gd name="T10" fmla="*/ 2 w 36"/>
              <a:gd name="T11" fmla="*/ 48 h 62"/>
              <a:gd name="T12" fmla="*/ 9 w 36"/>
              <a:gd name="T13" fmla="*/ 62 h 62"/>
              <a:gd name="T14" fmla="*/ 12 w 36"/>
              <a:gd name="T15" fmla="*/ 62 h 62"/>
              <a:gd name="T16" fmla="*/ 23 w 36"/>
              <a:gd name="T17" fmla="*/ 54 h 62"/>
              <a:gd name="T18" fmla="*/ 36 w 36"/>
              <a:gd name="T19" fmla="*/ 13 h 62"/>
              <a:gd name="T20" fmla="*/ 36 w 36"/>
              <a:gd name="T21" fmla="*/ 9 h 62"/>
              <a:gd name="T22" fmla="*/ 35 w 36"/>
              <a:gd name="T23" fmla="*/ 9 h 62"/>
              <a:gd name="T24" fmla="*/ 30 w 36"/>
              <a:gd name="T25" fmla="*/ 0 h 62"/>
              <a:gd name="T26" fmla="*/ 30 w 36"/>
              <a:gd name="T2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62">
                <a:moveTo>
                  <a:pt x="30" y="0"/>
                </a:moveTo>
                <a:cubicBezTo>
                  <a:pt x="30" y="1"/>
                  <a:pt x="28" y="5"/>
                  <a:pt x="23" y="5"/>
                </a:cubicBezTo>
                <a:cubicBezTo>
                  <a:pt x="23" y="5"/>
                  <a:pt x="22" y="5"/>
                  <a:pt x="21" y="5"/>
                </a:cubicBezTo>
                <a:cubicBezTo>
                  <a:pt x="19" y="4"/>
                  <a:pt x="18" y="3"/>
                  <a:pt x="17" y="3"/>
                </a:cubicBezTo>
                <a:cubicBezTo>
                  <a:pt x="16" y="4"/>
                  <a:pt x="16" y="5"/>
                  <a:pt x="15" y="7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54"/>
                  <a:pt x="3" y="60"/>
                  <a:pt x="9" y="62"/>
                </a:cubicBezTo>
                <a:cubicBezTo>
                  <a:pt x="10" y="62"/>
                  <a:pt x="11" y="62"/>
                  <a:pt x="12" y="62"/>
                </a:cubicBezTo>
                <a:cubicBezTo>
                  <a:pt x="17" y="62"/>
                  <a:pt x="21" y="59"/>
                  <a:pt x="23" y="5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1"/>
                  <a:pt x="36" y="9"/>
                </a:cubicBezTo>
                <a:cubicBezTo>
                  <a:pt x="36" y="9"/>
                  <a:pt x="35" y="9"/>
                  <a:pt x="35" y="9"/>
                </a:cubicBezTo>
                <a:cubicBezTo>
                  <a:pt x="28" y="7"/>
                  <a:pt x="30" y="1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5" name="Freeform 1498"/>
          <p:cNvSpPr>
            <a:spLocks/>
          </p:cNvSpPr>
          <p:nvPr userDrawn="1"/>
        </p:nvSpPr>
        <p:spPr bwMode="auto">
          <a:xfrm>
            <a:off x="7725348" y="869500"/>
            <a:ext cx="144633" cy="247707"/>
          </a:xfrm>
          <a:custGeom>
            <a:avLst/>
            <a:gdLst>
              <a:gd name="T0" fmla="*/ 12 w 37"/>
              <a:gd name="T1" fmla="*/ 0 h 63"/>
              <a:gd name="T2" fmla="*/ 9 w 37"/>
              <a:gd name="T3" fmla="*/ 1 h 63"/>
              <a:gd name="T4" fmla="*/ 2 w 37"/>
              <a:gd name="T5" fmla="*/ 14 h 63"/>
              <a:gd name="T6" fmla="*/ 15 w 37"/>
              <a:gd name="T7" fmla="*/ 56 h 63"/>
              <a:gd name="T8" fmla="*/ 26 w 37"/>
              <a:gd name="T9" fmla="*/ 63 h 63"/>
              <a:gd name="T10" fmla="*/ 29 w 37"/>
              <a:gd name="T11" fmla="*/ 63 h 63"/>
              <a:gd name="T12" fmla="*/ 29 w 37"/>
              <a:gd name="T13" fmla="*/ 63 h 63"/>
              <a:gd name="T14" fmla="*/ 32 w 37"/>
              <a:gd name="T15" fmla="*/ 61 h 63"/>
              <a:gd name="T16" fmla="*/ 32 w 37"/>
              <a:gd name="T17" fmla="*/ 61 h 63"/>
              <a:gd name="T18" fmla="*/ 36 w 37"/>
              <a:gd name="T19" fmla="*/ 49 h 63"/>
              <a:gd name="T20" fmla="*/ 23 w 37"/>
              <a:gd name="T21" fmla="*/ 8 h 63"/>
              <a:gd name="T22" fmla="*/ 12 w 37"/>
              <a:gd name="T23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7" y="60"/>
                  <a:pt x="21" y="63"/>
                  <a:pt x="26" y="63"/>
                </a:cubicBezTo>
                <a:cubicBezTo>
                  <a:pt x="27" y="63"/>
                  <a:pt x="28" y="63"/>
                  <a:pt x="29" y="63"/>
                </a:cubicBezTo>
                <a:cubicBezTo>
                  <a:pt x="29" y="63"/>
                  <a:pt x="29" y="63"/>
                  <a:pt x="29" y="63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5" y="59"/>
                  <a:pt x="37" y="54"/>
                  <a:pt x="36" y="49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6" name="Freeform 1499"/>
          <p:cNvSpPr>
            <a:spLocks/>
          </p:cNvSpPr>
          <p:nvPr userDrawn="1"/>
        </p:nvSpPr>
        <p:spPr bwMode="auto">
          <a:xfrm>
            <a:off x="7627264" y="901087"/>
            <a:ext cx="144633" cy="247707"/>
          </a:xfrm>
          <a:custGeom>
            <a:avLst/>
            <a:gdLst>
              <a:gd name="T0" fmla="*/ 12 w 37"/>
              <a:gd name="T1" fmla="*/ 0 h 63"/>
              <a:gd name="T2" fmla="*/ 9 w 37"/>
              <a:gd name="T3" fmla="*/ 1 h 63"/>
              <a:gd name="T4" fmla="*/ 2 w 37"/>
              <a:gd name="T5" fmla="*/ 14 h 63"/>
              <a:gd name="T6" fmla="*/ 15 w 37"/>
              <a:gd name="T7" fmla="*/ 56 h 63"/>
              <a:gd name="T8" fmla="*/ 25 w 37"/>
              <a:gd name="T9" fmla="*/ 63 h 63"/>
              <a:gd name="T10" fmla="*/ 29 w 37"/>
              <a:gd name="T11" fmla="*/ 63 h 63"/>
              <a:gd name="T12" fmla="*/ 36 w 37"/>
              <a:gd name="T13" fmla="*/ 49 h 63"/>
              <a:gd name="T14" fmla="*/ 22 w 37"/>
              <a:gd name="T15" fmla="*/ 8 h 63"/>
              <a:gd name="T16" fmla="*/ 12 w 37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6" y="60"/>
                  <a:pt x="21" y="63"/>
                  <a:pt x="25" y="63"/>
                </a:cubicBezTo>
                <a:cubicBezTo>
                  <a:pt x="26" y="63"/>
                  <a:pt x="27" y="63"/>
                  <a:pt x="29" y="63"/>
                </a:cubicBezTo>
                <a:cubicBezTo>
                  <a:pt x="34" y="61"/>
                  <a:pt x="37" y="55"/>
                  <a:pt x="36" y="49"/>
                </a:cubicBezTo>
                <a:cubicBezTo>
                  <a:pt x="22" y="8"/>
                  <a:pt x="22" y="8"/>
                  <a:pt x="22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7" name="Freeform 1500"/>
          <p:cNvSpPr>
            <a:spLocks/>
          </p:cNvSpPr>
          <p:nvPr userDrawn="1"/>
        </p:nvSpPr>
        <p:spPr bwMode="auto">
          <a:xfrm>
            <a:off x="7653861" y="625119"/>
            <a:ext cx="141309" cy="247707"/>
          </a:xfrm>
          <a:custGeom>
            <a:avLst/>
            <a:gdLst>
              <a:gd name="T0" fmla="*/ 9 w 36"/>
              <a:gd name="T1" fmla="*/ 0 h 63"/>
              <a:gd name="T2" fmla="*/ 4 w 36"/>
              <a:gd name="T3" fmla="*/ 9 h 63"/>
              <a:gd name="T4" fmla="*/ 1 w 36"/>
              <a:gd name="T5" fmla="*/ 10 h 63"/>
              <a:gd name="T6" fmla="*/ 0 w 36"/>
              <a:gd name="T7" fmla="*/ 9 h 63"/>
              <a:gd name="T8" fmla="*/ 0 w 36"/>
              <a:gd name="T9" fmla="*/ 14 h 63"/>
              <a:gd name="T10" fmla="*/ 13 w 36"/>
              <a:gd name="T11" fmla="*/ 55 h 63"/>
              <a:gd name="T12" fmla="*/ 24 w 36"/>
              <a:gd name="T13" fmla="*/ 63 h 63"/>
              <a:gd name="T14" fmla="*/ 27 w 36"/>
              <a:gd name="T15" fmla="*/ 63 h 63"/>
              <a:gd name="T16" fmla="*/ 34 w 36"/>
              <a:gd name="T17" fmla="*/ 49 h 63"/>
              <a:gd name="T18" fmla="*/ 21 w 36"/>
              <a:gd name="T19" fmla="*/ 8 h 63"/>
              <a:gd name="T20" fmla="*/ 19 w 36"/>
              <a:gd name="T21" fmla="*/ 4 h 63"/>
              <a:gd name="T22" fmla="*/ 18 w 36"/>
              <a:gd name="T23" fmla="*/ 5 h 63"/>
              <a:gd name="T24" fmla="*/ 15 w 36"/>
              <a:gd name="T25" fmla="*/ 5 h 63"/>
              <a:gd name="T26" fmla="*/ 9 w 36"/>
              <a:gd name="T27" fmla="*/ 0 h 63"/>
              <a:gd name="T28" fmla="*/ 9 w 36"/>
              <a:gd name="T2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63">
                <a:moveTo>
                  <a:pt x="9" y="0"/>
                </a:moveTo>
                <a:cubicBezTo>
                  <a:pt x="9" y="1"/>
                  <a:pt x="10" y="7"/>
                  <a:pt x="4" y="9"/>
                </a:cubicBezTo>
                <a:cubicBezTo>
                  <a:pt x="3" y="9"/>
                  <a:pt x="2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cubicBezTo>
                  <a:pt x="0" y="11"/>
                  <a:pt x="0" y="13"/>
                  <a:pt x="0" y="14"/>
                </a:cubicBezTo>
                <a:cubicBezTo>
                  <a:pt x="13" y="55"/>
                  <a:pt x="13" y="55"/>
                  <a:pt x="13" y="55"/>
                </a:cubicBezTo>
                <a:cubicBezTo>
                  <a:pt x="15" y="60"/>
                  <a:pt x="19" y="63"/>
                  <a:pt x="24" y="63"/>
                </a:cubicBezTo>
                <a:cubicBezTo>
                  <a:pt x="25" y="63"/>
                  <a:pt x="26" y="63"/>
                  <a:pt x="27" y="63"/>
                </a:cubicBezTo>
                <a:cubicBezTo>
                  <a:pt x="33" y="61"/>
                  <a:pt x="36" y="55"/>
                  <a:pt x="34" y="49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6"/>
                  <a:pt x="20" y="5"/>
                  <a:pt x="19" y="4"/>
                </a:cubicBezTo>
                <a:cubicBezTo>
                  <a:pt x="19" y="4"/>
                  <a:pt x="18" y="5"/>
                  <a:pt x="18" y="5"/>
                </a:cubicBezTo>
                <a:cubicBezTo>
                  <a:pt x="17" y="5"/>
                  <a:pt x="16" y="5"/>
                  <a:pt x="15" y="5"/>
                </a:cubicBezTo>
                <a:cubicBezTo>
                  <a:pt x="11" y="5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8" name="Freeform 1501"/>
          <p:cNvSpPr>
            <a:spLocks/>
          </p:cNvSpPr>
          <p:nvPr userDrawn="1"/>
        </p:nvSpPr>
        <p:spPr bwMode="auto">
          <a:xfrm>
            <a:off x="7552453" y="660031"/>
            <a:ext cx="144633" cy="244381"/>
          </a:xfrm>
          <a:custGeom>
            <a:avLst/>
            <a:gdLst>
              <a:gd name="T0" fmla="*/ 7 w 37"/>
              <a:gd name="T1" fmla="*/ 0 h 62"/>
              <a:gd name="T2" fmla="*/ 7 w 37"/>
              <a:gd name="T3" fmla="*/ 0 h 62"/>
              <a:gd name="T4" fmla="*/ 2 w 37"/>
              <a:gd name="T5" fmla="*/ 9 h 62"/>
              <a:gd name="T6" fmla="*/ 1 w 37"/>
              <a:gd name="T7" fmla="*/ 9 h 62"/>
              <a:gd name="T8" fmla="*/ 1 w 37"/>
              <a:gd name="T9" fmla="*/ 13 h 62"/>
              <a:gd name="T10" fmla="*/ 14 w 37"/>
              <a:gd name="T11" fmla="*/ 54 h 62"/>
              <a:gd name="T12" fmla="*/ 25 w 37"/>
              <a:gd name="T13" fmla="*/ 62 h 62"/>
              <a:gd name="T14" fmla="*/ 28 w 37"/>
              <a:gd name="T15" fmla="*/ 62 h 62"/>
              <a:gd name="T16" fmla="*/ 35 w 37"/>
              <a:gd name="T17" fmla="*/ 48 h 62"/>
              <a:gd name="T18" fmla="*/ 22 w 37"/>
              <a:gd name="T19" fmla="*/ 7 h 62"/>
              <a:gd name="T20" fmla="*/ 19 w 37"/>
              <a:gd name="T21" fmla="*/ 3 h 62"/>
              <a:gd name="T22" fmla="*/ 16 w 37"/>
              <a:gd name="T23" fmla="*/ 5 h 62"/>
              <a:gd name="T24" fmla="*/ 13 w 37"/>
              <a:gd name="T25" fmla="*/ 5 h 62"/>
              <a:gd name="T26" fmla="*/ 7 w 37"/>
              <a:gd name="T2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62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1"/>
                  <a:pt x="9" y="7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0" y="11"/>
                  <a:pt x="1" y="12"/>
                  <a:pt x="1" y="13"/>
                </a:cubicBezTo>
                <a:cubicBezTo>
                  <a:pt x="14" y="54"/>
                  <a:pt x="14" y="54"/>
                  <a:pt x="14" y="54"/>
                </a:cubicBezTo>
                <a:cubicBezTo>
                  <a:pt x="16" y="59"/>
                  <a:pt x="20" y="62"/>
                  <a:pt x="25" y="62"/>
                </a:cubicBezTo>
                <a:cubicBezTo>
                  <a:pt x="26" y="62"/>
                  <a:pt x="27" y="62"/>
                  <a:pt x="28" y="62"/>
                </a:cubicBezTo>
                <a:cubicBezTo>
                  <a:pt x="34" y="60"/>
                  <a:pt x="37" y="54"/>
                  <a:pt x="35" y="48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5"/>
                  <a:pt x="20" y="4"/>
                  <a:pt x="19" y="3"/>
                </a:cubicBezTo>
                <a:cubicBezTo>
                  <a:pt x="19" y="3"/>
                  <a:pt x="18" y="4"/>
                  <a:pt x="16" y="5"/>
                </a:cubicBezTo>
                <a:cubicBezTo>
                  <a:pt x="15" y="5"/>
                  <a:pt x="14" y="5"/>
                  <a:pt x="13" y="5"/>
                </a:cubicBezTo>
                <a:cubicBezTo>
                  <a:pt x="9" y="5"/>
                  <a:pt x="7" y="1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9" name="Freeform 1502"/>
          <p:cNvSpPr>
            <a:spLocks/>
          </p:cNvSpPr>
          <p:nvPr userDrawn="1"/>
        </p:nvSpPr>
        <p:spPr bwMode="auto">
          <a:xfrm>
            <a:off x="7855019" y="1175392"/>
            <a:ext cx="129672" cy="91435"/>
          </a:xfrm>
          <a:custGeom>
            <a:avLst/>
            <a:gdLst>
              <a:gd name="T0" fmla="*/ 78 w 78"/>
              <a:gd name="T1" fmla="*/ 0 h 55"/>
              <a:gd name="T2" fmla="*/ 73 w 78"/>
              <a:gd name="T3" fmla="*/ 5 h 55"/>
              <a:gd name="T4" fmla="*/ 2 w 78"/>
              <a:gd name="T5" fmla="*/ 5 h 55"/>
              <a:gd name="T6" fmla="*/ 0 w 78"/>
              <a:gd name="T7" fmla="*/ 0 h 55"/>
              <a:gd name="T8" fmla="*/ 0 w 78"/>
              <a:gd name="T9" fmla="*/ 55 h 55"/>
              <a:gd name="T10" fmla="*/ 5 w 78"/>
              <a:gd name="T11" fmla="*/ 55 h 55"/>
              <a:gd name="T12" fmla="*/ 7 w 78"/>
              <a:gd name="T13" fmla="*/ 55 h 55"/>
              <a:gd name="T14" fmla="*/ 14 w 78"/>
              <a:gd name="T15" fmla="*/ 55 h 55"/>
              <a:gd name="T16" fmla="*/ 14 w 78"/>
              <a:gd name="T17" fmla="*/ 38 h 55"/>
              <a:gd name="T18" fmla="*/ 7 w 78"/>
              <a:gd name="T19" fmla="*/ 38 h 55"/>
              <a:gd name="T20" fmla="*/ 7 w 78"/>
              <a:gd name="T21" fmla="*/ 24 h 55"/>
              <a:gd name="T22" fmla="*/ 14 w 78"/>
              <a:gd name="T23" fmla="*/ 24 h 55"/>
              <a:gd name="T24" fmla="*/ 14 w 78"/>
              <a:gd name="T25" fmla="*/ 22 h 55"/>
              <a:gd name="T26" fmla="*/ 7 w 78"/>
              <a:gd name="T27" fmla="*/ 22 h 55"/>
              <a:gd name="T28" fmla="*/ 7 w 78"/>
              <a:gd name="T29" fmla="*/ 7 h 55"/>
              <a:gd name="T30" fmla="*/ 14 w 78"/>
              <a:gd name="T31" fmla="*/ 7 h 55"/>
              <a:gd name="T32" fmla="*/ 14 w 78"/>
              <a:gd name="T33" fmla="*/ 5 h 55"/>
              <a:gd name="T34" fmla="*/ 64 w 78"/>
              <a:gd name="T35" fmla="*/ 5 h 55"/>
              <a:gd name="T36" fmla="*/ 64 w 78"/>
              <a:gd name="T37" fmla="*/ 7 h 55"/>
              <a:gd name="T38" fmla="*/ 71 w 78"/>
              <a:gd name="T39" fmla="*/ 7 h 55"/>
              <a:gd name="T40" fmla="*/ 71 w 78"/>
              <a:gd name="T41" fmla="*/ 22 h 55"/>
              <a:gd name="T42" fmla="*/ 64 w 78"/>
              <a:gd name="T43" fmla="*/ 22 h 55"/>
              <a:gd name="T44" fmla="*/ 64 w 78"/>
              <a:gd name="T45" fmla="*/ 24 h 55"/>
              <a:gd name="T46" fmla="*/ 71 w 78"/>
              <a:gd name="T47" fmla="*/ 24 h 55"/>
              <a:gd name="T48" fmla="*/ 71 w 78"/>
              <a:gd name="T49" fmla="*/ 38 h 55"/>
              <a:gd name="T50" fmla="*/ 64 w 78"/>
              <a:gd name="T51" fmla="*/ 38 h 55"/>
              <a:gd name="T52" fmla="*/ 64 w 78"/>
              <a:gd name="T53" fmla="*/ 55 h 55"/>
              <a:gd name="T54" fmla="*/ 68 w 78"/>
              <a:gd name="T55" fmla="*/ 55 h 55"/>
              <a:gd name="T56" fmla="*/ 68 w 78"/>
              <a:gd name="T57" fmla="*/ 55 h 55"/>
              <a:gd name="T58" fmla="*/ 78 w 78"/>
              <a:gd name="T59" fmla="*/ 55 h 55"/>
              <a:gd name="T60" fmla="*/ 78 w 78"/>
              <a:gd name="T6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0" name="Freeform 1503"/>
          <p:cNvSpPr>
            <a:spLocks/>
          </p:cNvSpPr>
          <p:nvPr userDrawn="1"/>
        </p:nvSpPr>
        <p:spPr bwMode="auto">
          <a:xfrm>
            <a:off x="7855019" y="1175392"/>
            <a:ext cx="129672" cy="91435"/>
          </a:xfrm>
          <a:custGeom>
            <a:avLst/>
            <a:gdLst>
              <a:gd name="T0" fmla="*/ 78 w 78"/>
              <a:gd name="T1" fmla="*/ 0 h 55"/>
              <a:gd name="T2" fmla="*/ 73 w 78"/>
              <a:gd name="T3" fmla="*/ 5 h 55"/>
              <a:gd name="T4" fmla="*/ 2 w 78"/>
              <a:gd name="T5" fmla="*/ 5 h 55"/>
              <a:gd name="T6" fmla="*/ 0 w 78"/>
              <a:gd name="T7" fmla="*/ 0 h 55"/>
              <a:gd name="T8" fmla="*/ 0 w 78"/>
              <a:gd name="T9" fmla="*/ 55 h 55"/>
              <a:gd name="T10" fmla="*/ 5 w 78"/>
              <a:gd name="T11" fmla="*/ 55 h 55"/>
              <a:gd name="T12" fmla="*/ 7 w 78"/>
              <a:gd name="T13" fmla="*/ 55 h 55"/>
              <a:gd name="T14" fmla="*/ 14 w 78"/>
              <a:gd name="T15" fmla="*/ 55 h 55"/>
              <a:gd name="T16" fmla="*/ 14 w 78"/>
              <a:gd name="T17" fmla="*/ 38 h 55"/>
              <a:gd name="T18" fmla="*/ 7 w 78"/>
              <a:gd name="T19" fmla="*/ 38 h 55"/>
              <a:gd name="T20" fmla="*/ 7 w 78"/>
              <a:gd name="T21" fmla="*/ 24 h 55"/>
              <a:gd name="T22" fmla="*/ 14 w 78"/>
              <a:gd name="T23" fmla="*/ 24 h 55"/>
              <a:gd name="T24" fmla="*/ 14 w 78"/>
              <a:gd name="T25" fmla="*/ 22 h 55"/>
              <a:gd name="T26" fmla="*/ 7 w 78"/>
              <a:gd name="T27" fmla="*/ 22 h 55"/>
              <a:gd name="T28" fmla="*/ 7 w 78"/>
              <a:gd name="T29" fmla="*/ 7 h 55"/>
              <a:gd name="T30" fmla="*/ 14 w 78"/>
              <a:gd name="T31" fmla="*/ 7 h 55"/>
              <a:gd name="T32" fmla="*/ 14 w 78"/>
              <a:gd name="T33" fmla="*/ 5 h 55"/>
              <a:gd name="T34" fmla="*/ 64 w 78"/>
              <a:gd name="T35" fmla="*/ 5 h 55"/>
              <a:gd name="T36" fmla="*/ 64 w 78"/>
              <a:gd name="T37" fmla="*/ 7 h 55"/>
              <a:gd name="T38" fmla="*/ 71 w 78"/>
              <a:gd name="T39" fmla="*/ 7 h 55"/>
              <a:gd name="T40" fmla="*/ 71 w 78"/>
              <a:gd name="T41" fmla="*/ 22 h 55"/>
              <a:gd name="T42" fmla="*/ 64 w 78"/>
              <a:gd name="T43" fmla="*/ 22 h 55"/>
              <a:gd name="T44" fmla="*/ 64 w 78"/>
              <a:gd name="T45" fmla="*/ 24 h 55"/>
              <a:gd name="T46" fmla="*/ 71 w 78"/>
              <a:gd name="T47" fmla="*/ 24 h 55"/>
              <a:gd name="T48" fmla="*/ 71 w 78"/>
              <a:gd name="T49" fmla="*/ 38 h 55"/>
              <a:gd name="T50" fmla="*/ 64 w 78"/>
              <a:gd name="T51" fmla="*/ 38 h 55"/>
              <a:gd name="T52" fmla="*/ 64 w 78"/>
              <a:gd name="T53" fmla="*/ 55 h 55"/>
              <a:gd name="T54" fmla="*/ 68 w 78"/>
              <a:gd name="T55" fmla="*/ 55 h 55"/>
              <a:gd name="T56" fmla="*/ 68 w 78"/>
              <a:gd name="T57" fmla="*/ 55 h 55"/>
              <a:gd name="T58" fmla="*/ 78 w 78"/>
              <a:gd name="T59" fmla="*/ 55 h 55"/>
              <a:gd name="T60" fmla="*/ 78 w 78"/>
              <a:gd name="T6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1" name="Freeform 1504"/>
          <p:cNvSpPr>
            <a:spLocks/>
          </p:cNvSpPr>
          <p:nvPr userDrawn="1"/>
        </p:nvSpPr>
        <p:spPr bwMode="auto">
          <a:xfrm>
            <a:off x="7826757" y="1108895"/>
            <a:ext cx="181208" cy="74811"/>
          </a:xfrm>
          <a:custGeom>
            <a:avLst/>
            <a:gdLst>
              <a:gd name="T0" fmla="*/ 14 w 109"/>
              <a:gd name="T1" fmla="*/ 0 h 45"/>
              <a:gd name="T2" fmla="*/ 7 w 109"/>
              <a:gd name="T3" fmla="*/ 5 h 45"/>
              <a:gd name="T4" fmla="*/ 0 w 109"/>
              <a:gd name="T5" fmla="*/ 7 h 45"/>
              <a:gd name="T6" fmla="*/ 17 w 109"/>
              <a:gd name="T7" fmla="*/ 40 h 45"/>
              <a:gd name="T8" fmla="*/ 19 w 109"/>
              <a:gd name="T9" fmla="*/ 45 h 45"/>
              <a:gd name="T10" fmla="*/ 90 w 109"/>
              <a:gd name="T11" fmla="*/ 45 h 45"/>
              <a:gd name="T12" fmla="*/ 95 w 109"/>
              <a:gd name="T13" fmla="*/ 40 h 45"/>
              <a:gd name="T14" fmla="*/ 109 w 109"/>
              <a:gd name="T15" fmla="*/ 7 h 45"/>
              <a:gd name="T16" fmla="*/ 102 w 109"/>
              <a:gd name="T17" fmla="*/ 5 h 45"/>
              <a:gd name="T18" fmla="*/ 97 w 109"/>
              <a:gd name="T19" fmla="*/ 2 h 45"/>
              <a:gd name="T20" fmla="*/ 95 w 109"/>
              <a:gd name="T21" fmla="*/ 0 h 45"/>
              <a:gd name="T22" fmla="*/ 83 w 109"/>
              <a:gd name="T23" fmla="*/ 31 h 45"/>
              <a:gd name="T24" fmla="*/ 29 w 109"/>
              <a:gd name="T25" fmla="*/ 31 h 45"/>
              <a:gd name="T26" fmla="*/ 14 w 109"/>
              <a:gd name="T27" fmla="*/ 0 h 45"/>
              <a:gd name="T28" fmla="*/ 14 w 109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2" name="Freeform 1505"/>
          <p:cNvSpPr>
            <a:spLocks/>
          </p:cNvSpPr>
          <p:nvPr userDrawn="1"/>
        </p:nvSpPr>
        <p:spPr bwMode="auto">
          <a:xfrm>
            <a:off x="7826757" y="1108895"/>
            <a:ext cx="181208" cy="74811"/>
          </a:xfrm>
          <a:custGeom>
            <a:avLst/>
            <a:gdLst>
              <a:gd name="T0" fmla="*/ 14 w 109"/>
              <a:gd name="T1" fmla="*/ 0 h 45"/>
              <a:gd name="T2" fmla="*/ 7 w 109"/>
              <a:gd name="T3" fmla="*/ 5 h 45"/>
              <a:gd name="T4" fmla="*/ 0 w 109"/>
              <a:gd name="T5" fmla="*/ 7 h 45"/>
              <a:gd name="T6" fmla="*/ 17 w 109"/>
              <a:gd name="T7" fmla="*/ 40 h 45"/>
              <a:gd name="T8" fmla="*/ 19 w 109"/>
              <a:gd name="T9" fmla="*/ 45 h 45"/>
              <a:gd name="T10" fmla="*/ 90 w 109"/>
              <a:gd name="T11" fmla="*/ 45 h 45"/>
              <a:gd name="T12" fmla="*/ 95 w 109"/>
              <a:gd name="T13" fmla="*/ 40 h 45"/>
              <a:gd name="T14" fmla="*/ 109 w 109"/>
              <a:gd name="T15" fmla="*/ 7 h 45"/>
              <a:gd name="T16" fmla="*/ 102 w 109"/>
              <a:gd name="T17" fmla="*/ 5 h 45"/>
              <a:gd name="T18" fmla="*/ 97 w 109"/>
              <a:gd name="T19" fmla="*/ 2 h 45"/>
              <a:gd name="T20" fmla="*/ 95 w 109"/>
              <a:gd name="T21" fmla="*/ 0 h 45"/>
              <a:gd name="T22" fmla="*/ 83 w 109"/>
              <a:gd name="T23" fmla="*/ 31 h 45"/>
              <a:gd name="T24" fmla="*/ 29 w 109"/>
              <a:gd name="T25" fmla="*/ 31 h 45"/>
              <a:gd name="T26" fmla="*/ 14 w 109"/>
              <a:gd name="T27" fmla="*/ 0 h 45"/>
              <a:gd name="T28" fmla="*/ 14 w 109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lnTo>
                  <a:pt x="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3" name="Freeform 1506"/>
          <p:cNvSpPr>
            <a:spLocks/>
          </p:cNvSpPr>
          <p:nvPr userDrawn="1"/>
        </p:nvSpPr>
        <p:spPr bwMode="auto">
          <a:xfrm>
            <a:off x="7866656" y="1187030"/>
            <a:ext cx="106397" cy="24937"/>
          </a:xfrm>
          <a:custGeom>
            <a:avLst/>
            <a:gdLst>
              <a:gd name="T0" fmla="*/ 64 w 64"/>
              <a:gd name="T1" fmla="*/ 0 h 15"/>
              <a:gd name="T2" fmla="*/ 57 w 64"/>
              <a:gd name="T3" fmla="*/ 0 h 15"/>
              <a:gd name="T4" fmla="*/ 7 w 64"/>
              <a:gd name="T5" fmla="*/ 0 h 15"/>
              <a:gd name="T6" fmla="*/ 0 w 64"/>
              <a:gd name="T7" fmla="*/ 0 h 15"/>
              <a:gd name="T8" fmla="*/ 0 w 64"/>
              <a:gd name="T9" fmla="*/ 15 h 15"/>
              <a:gd name="T10" fmla="*/ 7 w 64"/>
              <a:gd name="T11" fmla="*/ 15 h 15"/>
              <a:gd name="T12" fmla="*/ 57 w 64"/>
              <a:gd name="T13" fmla="*/ 15 h 15"/>
              <a:gd name="T14" fmla="*/ 64 w 64"/>
              <a:gd name="T15" fmla="*/ 15 h 15"/>
              <a:gd name="T16" fmla="*/ 64 w 64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4" name="Freeform 1507"/>
          <p:cNvSpPr>
            <a:spLocks/>
          </p:cNvSpPr>
          <p:nvPr userDrawn="1"/>
        </p:nvSpPr>
        <p:spPr bwMode="auto">
          <a:xfrm>
            <a:off x="7866656" y="1187030"/>
            <a:ext cx="106397" cy="24937"/>
          </a:xfrm>
          <a:custGeom>
            <a:avLst/>
            <a:gdLst>
              <a:gd name="T0" fmla="*/ 64 w 64"/>
              <a:gd name="T1" fmla="*/ 0 h 15"/>
              <a:gd name="T2" fmla="*/ 57 w 64"/>
              <a:gd name="T3" fmla="*/ 0 h 15"/>
              <a:gd name="T4" fmla="*/ 7 w 64"/>
              <a:gd name="T5" fmla="*/ 0 h 15"/>
              <a:gd name="T6" fmla="*/ 0 w 64"/>
              <a:gd name="T7" fmla="*/ 0 h 15"/>
              <a:gd name="T8" fmla="*/ 0 w 64"/>
              <a:gd name="T9" fmla="*/ 15 h 15"/>
              <a:gd name="T10" fmla="*/ 7 w 64"/>
              <a:gd name="T11" fmla="*/ 15 h 15"/>
              <a:gd name="T12" fmla="*/ 57 w 64"/>
              <a:gd name="T13" fmla="*/ 15 h 15"/>
              <a:gd name="T14" fmla="*/ 64 w 64"/>
              <a:gd name="T15" fmla="*/ 15 h 15"/>
              <a:gd name="T16" fmla="*/ 64 w 64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5" name="Freeform 1508"/>
          <p:cNvSpPr>
            <a:spLocks/>
          </p:cNvSpPr>
          <p:nvPr userDrawn="1"/>
        </p:nvSpPr>
        <p:spPr bwMode="auto">
          <a:xfrm>
            <a:off x="7866656" y="1215292"/>
            <a:ext cx="106397" cy="23275"/>
          </a:xfrm>
          <a:custGeom>
            <a:avLst/>
            <a:gdLst>
              <a:gd name="T0" fmla="*/ 64 w 64"/>
              <a:gd name="T1" fmla="*/ 0 h 14"/>
              <a:gd name="T2" fmla="*/ 57 w 64"/>
              <a:gd name="T3" fmla="*/ 0 h 14"/>
              <a:gd name="T4" fmla="*/ 7 w 64"/>
              <a:gd name="T5" fmla="*/ 0 h 14"/>
              <a:gd name="T6" fmla="*/ 0 w 64"/>
              <a:gd name="T7" fmla="*/ 0 h 14"/>
              <a:gd name="T8" fmla="*/ 0 w 64"/>
              <a:gd name="T9" fmla="*/ 14 h 14"/>
              <a:gd name="T10" fmla="*/ 7 w 64"/>
              <a:gd name="T11" fmla="*/ 14 h 14"/>
              <a:gd name="T12" fmla="*/ 57 w 64"/>
              <a:gd name="T13" fmla="*/ 14 h 14"/>
              <a:gd name="T14" fmla="*/ 64 w 64"/>
              <a:gd name="T15" fmla="*/ 14 h 14"/>
              <a:gd name="T16" fmla="*/ 64 w 64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6" name="Freeform 1509"/>
          <p:cNvSpPr>
            <a:spLocks/>
          </p:cNvSpPr>
          <p:nvPr userDrawn="1"/>
        </p:nvSpPr>
        <p:spPr bwMode="auto">
          <a:xfrm>
            <a:off x="7866656" y="1215292"/>
            <a:ext cx="106397" cy="23275"/>
          </a:xfrm>
          <a:custGeom>
            <a:avLst/>
            <a:gdLst>
              <a:gd name="T0" fmla="*/ 64 w 64"/>
              <a:gd name="T1" fmla="*/ 0 h 14"/>
              <a:gd name="T2" fmla="*/ 57 w 64"/>
              <a:gd name="T3" fmla="*/ 0 h 14"/>
              <a:gd name="T4" fmla="*/ 7 w 64"/>
              <a:gd name="T5" fmla="*/ 0 h 14"/>
              <a:gd name="T6" fmla="*/ 0 w 64"/>
              <a:gd name="T7" fmla="*/ 0 h 14"/>
              <a:gd name="T8" fmla="*/ 0 w 64"/>
              <a:gd name="T9" fmla="*/ 14 h 14"/>
              <a:gd name="T10" fmla="*/ 7 w 64"/>
              <a:gd name="T11" fmla="*/ 14 h 14"/>
              <a:gd name="T12" fmla="*/ 57 w 64"/>
              <a:gd name="T13" fmla="*/ 14 h 14"/>
              <a:gd name="T14" fmla="*/ 64 w 64"/>
              <a:gd name="T15" fmla="*/ 14 h 14"/>
              <a:gd name="T16" fmla="*/ 64 w 64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cxnSp>
        <p:nvCxnSpPr>
          <p:cNvPr id="2509" name="Straight Connector 2508"/>
          <p:cNvCxnSpPr/>
          <p:nvPr userDrawn="1"/>
        </p:nvCxnSpPr>
        <p:spPr bwMode="auto">
          <a:xfrm>
            <a:off x="5135237" y="2703192"/>
            <a:ext cx="0" cy="265112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511" name="Rectangle 2510"/>
          <p:cNvSpPr/>
          <p:nvPr userDrawn="1"/>
        </p:nvSpPr>
        <p:spPr>
          <a:xfrm>
            <a:off x="2070951" y="3444608"/>
            <a:ext cx="2858499" cy="206229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 Front-line 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ovarian 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cancer </a:t>
            </a:r>
            <a:endParaRPr lang="en-GB" sz="4267" i="1" dirty="0">
              <a:solidFill>
                <a:srgbClr val="FFFFFF">
                  <a:lumMod val="50000"/>
                </a:srgbClr>
              </a:solidFill>
              <a:latin typeface="Imago" pitchFamily="2" charset="0"/>
              <a:ea typeface="MS PGothic" pitchFamily="34" charset="-128"/>
            </a:endParaRPr>
          </a:p>
        </p:txBody>
      </p:sp>
      <p:sp>
        <p:nvSpPr>
          <p:cNvPr id="1632" name="Rectangle 1631"/>
          <p:cNvSpPr/>
          <p:nvPr userDrawn="1"/>
        </p:nvSpPr>
        <p:spPr>
          <a:xfrm>
            <a:off x="5351821" y="3444607"/>
            <a:ext cx="2858499" cy="206229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Can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we do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better?</a:t>
            </a:r>
            <a:endParaRPr lang="en-GB" sz="4267" b="1" i="1" dirty="0">
              <a:solidFill>
                <a:srgbClr val="0066CC"/>
              </a:solidFill>
              <a:latin typeface="Imago" pitchFamily="2" charset="0"/>
              <a:ea typeface="MS PGothic" pitchFamily="34" charset="-128"/>
            </a:endParaRPr>
          </a:p>
        </p:txBody>
      </p:sp>
      <p:sp>
        <p:nvSpPr>
          <p:cNvPr id="1634" name="Rectangle 1633"/>
          <p:cNvSpPr/>
          <p:nvPr userDrawn="1"/>
        </p:nvSpPr>
        <p:spPr>
          <a:xfrm>
            <a:off x="5351821" y="5521094"/>
            <a:ext cx="1902419" cy="748795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133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Today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133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Tomorrow</a:t>
            </a:r>
          </a:p>
        </p:txBody>
      </p:sp>
      <p:sp>
        <p:nvSpPr>
          <p:cNvPr id="1633" name="Rectangle 1632"/>
          <p:cNvSpPr/>
          <p:nvPr userDrawn="1"/>
        </p:nvSpPr>
        <p:spPr>
          <a:xfrm>
            <a:off x="7567414" y="6400799"/>
            <a:ext cx="4161037" cy="292100"/>
          </a:xfrm>
          <a:prstGeom prst="rect">
            <a:avLst/>
          </a:prstGeom>
        </p:spPr>
        <p:txBody>
          <a:bodyPr wrap="square" lIns="0" anchor="b">
            <a:no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1067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</a:rPr>
              <a:t>This symposium is not intended for physicians practising in the USA</a:t>
            </a:r>
            <a:endParaRPr lang="en-GB" sz="1067" i="1" dirty="0">
              <a:solidFill>
                <a:srgbClr val="000000"/>
              </a:solidFill>
              <a:latin typeface="Imago" pitchFamily="2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13729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olding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3" name="Picture 842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4"/>
          <a:stretch/>
        </p:blipFill>
        <p:spPr>
          <a:xfrm>
            <a:off x="-15434" y="0"/>
            <a:ext cx="12207435" cy="6858000"/>
          </a:xfrm>
          <a:prstGeom prst="rect">
            <a:avLst/>
          </a:prstGeom>
        </p:spPr>
      </p:pic>
      <p:sp>
        <p:nvSpPr>
          <p:cNvPr id="844" name="Rectangle 843"/>
          <p:cNvSpPr/>
          <p:nvPr userDrawn="1"/>
        </p:nvSpPr>
        <p:spPr bwMode="auto">
          <a:xfrm>
            <a:off x="-17097" y="0"/>
            <a:ext cx="12207433" cy="6858000"/>
          </a:xfrm>
          <a:prstGeom prst="rect">
            <a:avLst/>
          </a:prstGeom>
          <a:solidFill>
            <a:srgbClr val="FFFFFF">
              <a:alpha val="89804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7" name="Rectangle 2506"/>
          <p:cNvSpPr/>
          <p:nvPr userDrawn="1"/>
        </p:nvSpPr>
        <p:spPr>
          <a:xfrm>
            <a:off x="473712" y="113533"/>
            <a:ext cx="3628389" cy="424947"/>
          </a:xfrm>
          <a:prstGeom prst="rect">
            <a:avLst/>
          </a:prstGeom>
        </p:spPr>
        <p:txBody>
          <a:bodyPr wrap="square" lIns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1333" dirty="0">
                <a:solidFill>
                  <a:srgbClr val="000000"/>
                </a:solidFill>
                <a:ea typeface="MS PGothic" pitchFamily="34" charset="-128"/>
              </a:rPr>
              <a:t> IGCS 2016 Industry Satellite Symposium </a:t>
            </a:r>
            <a:endParaRPr lang="en-GB" sz="1333" i="1" dirty="0">
              <a:solidFill>
                <a:srgbClr val="000000"/>
              </a:solidFill>
              <a:ea typeface="MS PGothic" pitchFamily="34" charset="-128"/>
            </a:endParaRPr>
          </a:p>
        </p:txBody>
      </p:sp>
      <p:sp>
        <p:nvSpPr>
          <p:cNvPr id="2307" name="Line 665"/>
          <p:cNvSpPr>
            <a:spLocks noChangeShapeType="1"/>
          </p:cNvSpPr>
          <p:nvPr userDrawn="1"/>
        </p:nvSpPr>
        <p:spPr bwMode="auto">
          <a:xfrm>
            <a:off x="708212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8" name="Line 666"/>
          <p:cNvSpPr>
            <a:spLocks noChangeShapeType="1"/>
          </p:cNvSpPr>
          <p:nvPr userDrawn="1"/>
        </p:nvSpPr>
        <p:spPr bwMode="auto">
          <a:xfrm>
            <a:off x="708212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9" name="Freeform 667"/>
          <p:cNvSpPr>
            <a:spLocks/>
          </p:cNvSpPr>
          <p:nvPr userDrawn="1"/>
        </p:nvSpPr>
        <p:spPr bwMode="auto">
          <a:xfrm>
            <a:off x="707777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0" name="Freeform 668"/>
          <p:cNvSpPr>
            <a:spLocks/>
          </p:cNvSpPr>
          <p:nvPr userDrawn="1"/>
        </p:nvSpPr>
        <p:spPr bwMode="auto">
          <a:xfrm>
            <a:off x="707777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1" name="Line 669"/>
          <p:cNvSpPr>
            <a:spLocks noChangeShapeType="1"/>
          </p:cNvSpPr>
          <p:nvPr userDrawn="1"/>
        </p:nvSpPr>
        <p:spPr bwMode="auto">
          <a:xfrm>
            <a:off x="715404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2" name="Line 670"/>
          <p:cNvSpPr>
            <a:spLocks noChangeShapeType="1"/>
          </p:cNvSpPr>
          <p:nvPr userDrawn="1"/>
        </p:nvSpPr>
        <p:spPr bwMode="auto">
          <a:xfrm>
            <a:off x="715404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3" name="Freeform 671"/>
          <p:cNvSpPr>
            <a:spLocks/>
          </p:cNvSpPr>
          <p:nvPr userDrawn="1"/>
        </p:nvSpPr>
        <p:spPr bwMode="auto">
          <a:xfrm>
            <a:off x="714968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4" name="Freeform 672"/>
          <p:cNvSpPr>
            <a:spLocks/>
          </p:cNvSpPr>
          <p:nvPr userDrawn="1"/>
        </p:nvSpPr>
        <p:spPr bwMode="auto">
          <a:xfrm>
            <a:off x="714968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5" name="Line 673"/>
          <p:cNvSpPr>
            <a:spLocks noChangeShapeType="1"/>
          </p:cNvSpPr>
          <p:nvPr userDrawn="1"/>
        </p:nvSpPr>
        <p:spPr bwMode="auto">
          <a:xfrm>
            <a:off x="722812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6" name="Line 674"/>
          <p:cNvSpPr>
            <a:spLocks noChangeShapeType="1"/>
          </p:cNvSpPr>
          <p:nvPr userDrawn="1"/>
        </p:nvSpPr>
        <p:spPr bwMode="auto">
          <a:xfrm>
            <a:off x="722812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7" name="Freeform 675"/>
          <p:cNvSpPr>
            <a:spLocks/>
          </p:cNvSpPr>
          <p:nvPr userDrawn="1"/>
        </p:nvSpPr>
        <p:spPr bwMode="auto">
          <a:xfrm>
            <a:off x="722159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8" name="Freeform 676"/>
          <p:cNvSpPr>
            <a:spLocks/>
          </p:cNvSpPr>
          <p:nvPr userDrawn="1"/>
        </p:nvSpPr>
        <p:spPr bwMode="auto">
          <a:xfrm>
            <a:off x="722159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9" name="Line 677"/>
          <p:cNvSpPr>
            <a:spLocks noChangeShapeType="1"/>
          </p:cNvSpPr>
          <p:nvPr userDrawn="1"/>
        </p:nvSpPr>
        <p:spPr bwMode="auto">
          <a:xfrm>
            <a:off x="730439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0" name="Line 678"/>
          <p:cNvSpPr>
            <a:spLocks noChangeShapeType="1"/>
          </p:cNvSpPr>
          <p:nvPr userDrawn="1"/>
        </p:nvSpPr>
        <p:spPr bwMode="auto">
          <a:xfrm>
            <a:off x="730439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1" name="Freeform 679"/>
          <p:cNvSpPr>
            <a:spLocks/>
          </p:cNvSpPr>
          <p:nvPr userDrawn="1"/>
        </p:nvSpPr>
        <p:spPr bwMode="auto">
          <a:xfrm>
            <a:off x="730003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2" name="Freeform 680"/>
          <p:cNvSpPr>
            <a:spLocks/>
          </p:cNvSpPr>
          <p:nvPr userDrawn="1"/>
        </p:nvSpPr>
        <p:spPr bwMode="auto">
          <a:xfrm>
            <a:off x="730003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3" name="Line 681"/>
          <p:cNvSpPr>
            <a:spLocks noChangeShapeType="1"/>
          </p:cNvSpPr>
          <p:nvPr userDrawn="1"/>
        </p:nvSpPr>
        <p:spPr bwMode="auto">
          <a:xfrm>
            <a:off x="737631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4" name="Line 682"/>
          <p:cNvSpPr>
            <a:spLocks noChangeShapeType="1"/>
          </p:cNvSpPr>
          <p:nvPr userDrawn="1"/>
        </p:nvSpPr>
        <p:spPr bwMode="auto">
          <a:xfrm>
            <a:off x="737631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5" name="Freeform 683"/>
          <p:cNvSpPr>
            <a:spLocks/>
          </p:cNvSpPr>
          <p:nvPr userDrawn="1"/>
        </p:nvSpPr>
        <p:spPr bwMode="auto">
          <a:xfrm>
            <a:off x="737195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6" name="Freeform 684"/>
          <p:cNvSpPr>
            <a:spLocks/>
          </p:cNvSpPr>
          <p:nvPr userDrawn="1"/>
        </p:nvSpPr>
        <p:spPr bwMode="auto">
          <a:xfrm>
            <a:off x="737195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7" name="Line 685"/>
          <p:cNvSpPr>
            <a:spLocks noChangeShapeType="1"/>
          </p:cNvSpPr>
          <p:nvPr userDrawn="1"/>
        </p:nvSpPr>
        <p:spPr bwMode="auto">
          <a:xfrm>
            <a:off x="744822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8" name="Line 686"/>
          <p:cNvSpPr>
            <a:spLocks noChangeShapeType="1"/>
          </p:cNvSpPr>
          <p:nvPr userDrawn="1"/>
        </p:nvSpPr>
        <p:spPr bwMode="auto">
          <a:xfrm>
            <a:off x="744822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9" name="Freeform 687"/>
          <p:cNvSpPr>
            <a:spLocks/>
          </p:cNvSpPr>
          <p:nvPr userDrawn="1"/>
        </p:nvSpPr>
        <p:spPr bwMode="auto">
          <a:xfrm>
            <a:off x="7443863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0" name="Freeform 688"/>
          <p:cNvSpPr>
            <a:spLocks/>
          </p:cNvSpPr>
          <p:nvPr userDrawn="1"/>
        </p:nvSpPr>
        <p:spPr bwMode="auto">
          <a:xfrm>
            <a:off x="7443863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1" name="Line 689"/>
          <p:cNvSpPr>
            <a:spLocks noChangeShapeType="1"/>
          </p:cNvSpPr>
          <p:nvPr userDrawn="1"/>
        </p:nvSpPr>
        <p:spPr bwMode="auto">
          <a:xfrm>
            <a:off x="752666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2" name="Line 690"/>
          <p:cNvSpPr>
            <a:spLocks noChangeShapeType="1"/>
          </p:cNvSpPr>
          <p:nvPr userDrawn="1"/>
        </p:nvSpPr>
        <p:spPr bwMode="auto">
          <a:xfrm>
            <a:off x="752666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3" name="Freeform 691"/>
          <p:cNvSpPr>
            <a:spLocks/>
          </p:cNvSpPr>
          <p:nvPr userDrawn="1"/>
        </p:nvSpPr>
        <p:spPr bwMode="auto">
          <a:xfrm>
            <a:off x="752013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4" name="Freeform 692"/>
          <p:cNvSpPr>
            <a:spLocks/>
          </p:cNvSpPr>
          <p:nvPr userDrawn="1"/>
        </p:nvSpPr>
        <p:spPr bwMode="auto">
          <a:xfrm>
            <a:off x="752013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5" name="Line 693"/>
          <p:cNvSpPr>
            <a:spLocks noChangeShapeType="1"/>
          </p:cNvSpPr>
          <p:nvPr userDrawn="1"/>
        </p:nvSpPr>
        <p:spPr bwMode="auto">
          <a:xfrm>
            <a:off x="759858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6" name="Line 694"/>
          <p:cNvSpPr>
            <a:spLocks noChangeShapeType="1"/>
          </p:cNvSpPr>
          <p:nvPr userDrawn="1"/>
        </p:nvSpPr>
        <p:spPr bwMode="auto">
          <a:xfrm>
            <a:off x="759858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7" name="Freeform 695"/>
          <p:cNvSpPr>
            <a:spLocks/>
          </p:cNvSpPr>
          <p:nvPr userDrawn="1"/>
        </p:nvSpPr>
        <p:spPr bwMode="auto">
          <a:xfrm>
            <a:off x="759204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8" name="Freeform 696"/>
          <p:cNvSpPr>
            <a:spLocks/>
          </p:cNvSpPr>
          <p:nvPr userDrawn="1"/>
        </p:nvSpPr>
        <p:spPr bwMode="auto">
          <a:xfrm>
            <a:off x="759204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9" name="Line 697"/>
          <p:cNvSpPr>
            <a:spLocks noChangeShapeType="1"/>
          </p:cNvSpPr>
          <p:nvPr userDrawn="1"/>
        </p:nvSpPr>
        <p:spPr bwMode="auto">
          <a:xfrm>
            <a:off x="767049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0" name="Line 698"/>
          <p:cNvSpPr>
            <a:spLocks noChangeShapeType="1"/>
          </p:cNvSpPr>
          <p:nvPr userDrawn="1"/>
        </p:nvSpPr>
        <p:spPr bwMode="auto">
          <a:xfrm>
            <a:off x="767049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1" name="Freeform 699"/>
          <p:cNvSpPr>
            <a:spLocks/>
          </p:cNvSpPr>
          <p:nvPr userDrawn="1"/>
        </p:nvSpPr>
        <p:spPr bwMode="auto">
          <a:xfrm>
            <a:off x="766613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2" name="Freeform 700"/>
          <p:cNvSpPr>
            <a:spLocks/>
          </p:cNvSpPr>
          <p:nvPr userDrawn="1"/>
        </p:nvSpPr>
        <p:spPr bwMode="auto">
          <a:xfrm>
            <a:off x="766613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3" name="Line 701"/>
          <p:cNvSpPr>
            <a:spLocks noChangeShapeType="1"/>
          </p:cNvSpPr>
          <p:nvPr userDrawn="1"/>
        </p:nvSpPr>
        <p:spPr bwMode="auto">
          <a:xfrm>
            <a:off x="774676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4" name="Line 702"/>
          <p:cNvSpPr>
            <a:spLocks noChangeShapeType="1"/>
          </p:cNvSpPr>
          <p:nvPr userDrawn="1"/>
        </p:nvSpPr>
        <p:spPr bwMode="auto">
          <a:xfrm>
            <a:off x="774676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5" name="Freeform 703"/>
          <p:cNvSpPr>
            <a:spLocks/>
          </p:cNvSpPr>
          <p:nvPr userDrawn="1"/>
        </p:nvSpPr>
        <p:spPr bwMode="auto">
          <a:xfrm>
            <a:off x="774240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6" name="Freeform 704"/>
          <p:cNvSpPr>
            <a:spLocks/>
          </p:cNvSpPr>
          <p:nvPr userDrawn="1"/>
        </p:nvSpPr>
        <p:spPr bwMode="auto">
          <a:xfrm>
            <a:off x="774240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7" name="Line 705"/>
          <p:cNvSpPr>
            <a:spLocks noChangeShapeType="1"/>
          </p:cNvSpPr>
          <p:nvPr userDrawn="1"/>
        </p:nvSpPr>
        <p:spPr bwMode="auto">
          <a:xfrm>
            <a:off x="781867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8" name="Line 706"/>
          <p:cNvSpPr>
            <a:spLocks noChangeShapeType="1"/>
          </p:cNvSpPr>
          <p:nvPr userDrawn="1"/>
        </p:nvSpPr>
        <p:spPr bwMode="auto">
          <a:xfrm>
            <a:off x="781867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9" name="Freeform 707"/>
          <p:cNvSpPr>
            <a:spLocks/>
          </p:cNvSpPr>
          <p:nvPr userDrawn="1"/>
        </p:nvSpPr>
        <p:spPr bwMode="auto">
          <a:xfrm>
            <a:off x="7814313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0" name="Freeform 708"/>
          <p:cNvSpPr>
            <a:spLocks/>
          </p:cNvSpPr>
          <p:nvPr userDrawn="1"/>
        </p:nvSpPr>
        <p:spPr bwMode="auto">
          <a:xfrm>
            <a:off x="7814313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1" name="Line 709"/>
          <p:cNvSpPr>
            <a:spLocks noChangeShapeType="1"/>
          </p:cNvSpPr>
          <p:nvPr userDrawn="1"/>
        </p:nvSpPr>
        <p:spPr bwMode="auto">
          <a:xfrm>
            <a:off x="789276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2" name="Line 710"/>
          <p:cNvSpPr>
            <a:spLocks noChangeShapeType="1"/>
          </p:cNvSpPr>
          <p:nvPr userDrawn="1"/>
        </p:nvSpPr>
        <p:spPr bwMode="auto">
          <a:xfrm>
            <a:off x="789276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3" name="Freeform 711"/>
          <p:cNvSpPr>
            <a:spLocks/>
          </p:cNvSpPr>
          <p:nvPr userDrawn="1"/>
        </p:nvSpPr>
        <p:spPr bwMode="auto">
          <a:xfrm>
            <a:off x="788622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4" name="Freeform 712"/>
          <p:cNvSpPr>
            <a:spLocks/>
          </p:cNvSpPr>
          <p:nvPr userDrawn="1"/>
        </p:nvSpPr>
        <p:spPr bwMode="auto">
          <a:xfrm>
            <a:off x="788622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5" name="Line 713"/>
          <p:cNvSpPr>
            <a:spLocks noChangeShapeType="1"/>
          </p:cNvSpPr>
          <p:nvPr userDrawn="1"/>
        </p:nvSpPr>
        <p:spPr bwMode="auto">
          <a:xfrm>
            <a:off x="796467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6" name="Line 714"/>
          <p:cNvSpPr>
            <a:spLocks noChangeShapeType="1"/>
          </p:cNvSpPr>
          <p:nvPr userDrawn="1"/>
        </p:nvSpPr>
        <p:spPr bwMode="auto">
          <a:xfrm>
            <a:off x="796467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7" name="Freeform 715"/>
          <p:cNvSpPr>
            <a:spLocks/>
          </p:cNvSpPr>
          <p:nvPr userDrawn="1"/>
        </p:nvSpPr>
        <p:spPr bwMode="auto">
          <a:xfrm>
            <a:off x="795813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8" name="Freeform 716"/>
          <p:cNvSpPr>
            <a:spLocks/>
          </p:cNvSpPr>
          <p:nvPr userDrawn="1"/>
        </p:nvSpPr>
        <p:spPr bwMode="auto">
          <a:xfrm>
            <a:off x="795813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9" name="Line 717"/>
          <p:cNvSpPr>
            <a:spLocks noChangeShapeType="1"/>
          </p:cNvSpPr>
          <p:nvPr userDrawn="1"/>
        </p:nvSpPr>
        <p:spPr bwMode="auto">
          <a:xfrm>
            <a:off x="804094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0" name="Line 718"/>
          <p:cNvSpPr>
            <a:spLocks noChangeShapeType="1"/>
          </p:cNvSpPr>
          <p:nvPr userDrawn="1"/>
        </p:nvSpPr>
        <p:spPr bwMode="auto">
          <a:xfrm>
            <a:off x="804094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1" name="Freeform 719"/>
          <p:cNvSpPr>
            <a:spLocks/>
          </p:cNvSpPr>
          <p:nvPr userDrawn="1"/>
        </p:nvSpPr>
        <p:spPr bwMode="auto">
          <a:xfrm>
            <a:off x="803658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2" name="Freeform 720"/>
          <p:cNvSpPr>
            <a:spLocks/>
          </p:cNvSpPr>
          <p:nvPr userDrawn="1"/>
        </p:nvSpPr>
        <p:spPr bwMode="auto">
          <a:xfrm>
            <a:off x="803658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3" name="Line 721"/>
          <p:cNvSpPr>
            <a:spLocks noChangeShapeType="1"/>
          </p:cNvSpPr>
          <p:nvPr userDrawn="1"/>
        </p:nvSpPr>
        <p:spPr bwMode="auto">
          <a:xfrm>
            <a:off x="811285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4" name="Line 722"/>
          <p:cNvSpPr>
            <a:spLocks noChangeShapeType="1"/>
          </p:cNvSpPr>
          <p:nvPr userDrawn="1"/>
        </p:nvSpPr>
        <p:spPr bwMode="auto">
          <a:xfrm>
            <a:off x="811285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5" name="Freeform 723"/>
          <p:cNvSpPr>
            <a:spLocks/>
          </p:cNvSpPr>
          <p:nvPr userDrawn="1"/>
        </p:nvSpPr>
        <p:spPr bwMode="auto">
          <a:xfrm>
            <a:off x="810849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6" name="Freeform 724"/>
          <p:cNvSpPr>
            <a:spLocks/>
          </p:cNvSpPr>
          <p:nvPr userDrawn="1"/>
        </p:nvSpPr>
        <p:spPr bwMode="auto">
          <a:xfrm>
            <a:off x="810849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7" name="Line 725"/>
          <p:cNvSpPr>
            <a:spLocks noChangeShapeType="1"/>
          </p:cNvSpPr>
          <p:nvPr userDrawn="1"/>
        </p:nvSpPr>
        <p:spPr bwMode="auto">
          <a:xfrm>
            <a:off x="818476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8" name="Line 726"/>
          <p:cNvSpPr>
            <a:spLocks noChangeShapeType="1"/>
          </p:cNvSpPr>
          <p:nvPr userDrawn="1"/>
        </p:nvSpPr>
        <p:spPr bwMode="auto">
          <a:xfrm>
            <a:off x="818476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9" name="Freeform 727"/>
          <p:cNvSpPr>
            <a:spLocks/>
          </p:cNvSpPr>
          <p:nvPr userDrawn="1"/>
        </p:nvSpPr>
        <p:spPr bwMode="auto">
          <a:xfrm>
            <a:off x="8180407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0" name="Freeform 728"/>
          <p:cNvSpPr>
            <a:spLocks/>
          </p:cNvSpPr>
          <p:nvPr userDrawn="1"/>
        </p:nvSpPr>
        <p:spPr bwMode="auto">
          <a:xfrm>
            <a:off x="8180407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1" name="Line 729"/>
          <p:cNvSpPr>
            <a:spLocks noChangeShapeType="1"/>
          </p:cNvSpPr>
          <p:nvPr userDrawn="1"/>
        </p:nvSpPr>
        <p:spPr bwMode="auto">
          <a:xfrm>
            <a:off x="826321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2" name="Line 730"/>
          <p:cNvSpPr>
            <a:spLocks noChangeShapeType="1"/>
          </p:cNvSpPr>
          <p:nvPr userDrawn="1"/>
        </p:nvSpPr>
        <p:spPr bwMode="auto">
          <a:xfrm>
            <a:off x="826321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3" name="Freeform 731"/>
          <p:cNvSpPr>
            <a:spLocks/>
          </p:cNvSpPr>
          <p:nvPr userDrawn="1"/>
        </p:nvSpPr>
        <p:spPr bwMode="auto">
          <a:xfrm>
            <a:off x="825667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4" name="Freeform 732"/>
          <p:cNvSpPr>
            <a:spLocks/>
          </p:cNvSpPr>
          <p:nvPr userDrawn="1"/>
        </p:nvSpPr>
        <p:spPr bwMode="auto">
          <a:xfrm>
            <a:off x="825667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5" name="Line 733"/>
          <p:cNvSpPr>
            <a:spLocks noChangeShapeType="1"/>
          </p:cNvSpPr>
          <p:nvPr userDrawn="1"/>
        </p:nvSpPr>
        <p:spPr bwMode="auto">
          <a:xfrm>
            <a:off x="833512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6" name="Line 734"/>
          <p:cNvSpPr>
            <a:spLocks noChangeShapeType="1"/>
          </p:cNvSpPr>
          <p:nvPr userDrawn="1"/>
        </p:nvSpPr>
        <p:spPr bwMode="auto">
          <a:xfrm>
            <a:off x="833512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7" name="Freeform 735"/>
          <p:cNvSpPr>
            <a:spLocks/>
          </p:cNvSpPr>
          <p:nvPr userDrawn="1"/>
        </p:nvSpPr>
        <p:spPr bwMode="auto">
          <a:xfrm>
            <a:off x="8330764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8" name="Freeform 736"/>
          <p:cNvSpPr>
            <a:spLocks/>
          </p:cNvSpPr>
          <p:nvPr userDrawn="1"/>
        </p:nvSpPr>
        <p:spPr bwMode="auto">
          <a:xfrm>
            <a:off x="8330764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9" name="Line 737"/>
          <p:cNvSpPr>
            <a:spLocks noChangeShapeType="1"/>
          </p:cNvSpPr>
          <p:nvPr userDrawn="1"/>
        </p:nvSpPr>
        <p:spPr bwMode="auto">
          <a:xfrm>
            <a:off x="8407036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0" name="Line 738"/>
          <p:cNvSpPr>
            <a:spLocks noChangeShapeType="1"/>
          </p:cNvSpPr>
          <p:nvPr userDrawn="1"/>
        </p:nvSpPr>
        <p:spPr bwMode="auto">
          <a:xfrm>
            <a:off x="8407036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1" name="Freeform 739"/>
          <p:cNvSpPr>
            <a:spLocks/>
          </p:cNvSpPr>
          <p:nvPr userDrawn="1"/>
        </p:nvSpPr>
        <p:spPr bwMode="auto">
          <a:xfrm>
            <a:off x="840267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2" name="Freeform 740"/>
          <p:cNvSpPr>
            <a:spLocks/>
          </p:cNvSpPr>
          <p:nvPr userDrawn="1"/>
        </p:nvSpPr>
        <p:spPr bwMode="auto">
          <a:xfrm>
            <a:off x="840267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3" name="Line 741"/>
          <p:cNvSpPr>
            <a:spLocks noChangeShapeType="1"/>
          </p:cNvSpPr>
          <p:nvPr userDrawn="1"/>
        </p:nvSpPr>
        <p:spPr bwMode="auto">
          <a:xfrm>
            <a:off x="848330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4" name="Line 742"/>
          <p:cNvSpPr>
            <a:spLocks noChangeShapeType="1"/>
          </p:cNvSpPr>
          <p:nvPr userDrawn="1"/>
        </p:nvSpPr>
        <p:spPr bwMode="auto">
          <a:xfrm>
            <a:off x="848330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5" name="Freeform 743"/>
          <p:cNvSpPr>
            <a:spLocks/>
          </p:cNvSpPr>
          <p:nvPr userDrawn="1"/>
        </p:nvSpPr>
        <p:spPr bwMode="auto">
          <a:xfrm>
            <a:off x="847894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6" name="Freeform 744"/>
          <p:cNvSpPr>
            <a:spLocks/>
          </p:cNvSpPr>
          <p:nvPr userDrawn="1"/>
        </p:nvSpPr>
        <p:spPr bwMode="auto">
          <a:xfrm>
            <a:off x="847894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7" name="Line 745"/>
          <p:cNvSpPr>
            <a:spLocks noChangeShapeType="1"/>
          </p:cNvSpPr>
          <p:nvPr userDrawn="1"/>
        </p:nvSpPr>
        <p:spPr bwMode="auto">
          <a:xfrm>
            <a:off x="855739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8" name="Line 746"/>
          <p:cNvSpPr>
            <a:spLocks noChangeShapeType="1"/>
          </p:cNvSpPr>
          <p:nvPr userDrawn="1"/>
        </p:nvSpPr>
        <p:spPr bwMode="auto">
          <a:xfrm>
            <a:off x="855739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9" name="Freeform 747"/>
          <p:cNvSpPr>
            <a:spLocks/>
          </p:cNvSpPr>
          <p:nvPr userDrawn="1"/>
        </p:nvSpPr>
        <p:spPr bwMode="auto">
          <a:xfrm>
            <a:off x="855085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0" name="Freeform 748"/>
          <p:cNvSpPr>
            <a:spLocks/>
          </p:cNvSpPr>
          <p:nvPr userDrawn="1"/>
        </p:nvSpPr>
        <p:spPr bwMode="auto">
          <a:xfrm>
            <a:off x="855085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1" name="Line 749"/>
          <p:cNvSpPr>
            <a:spLocks noChangeShapeType="1"/>
          </p:cNvSpPr>
          <p:nvPr userDrawn="1"/>
        </p:nvSpPr>
        <p:spPr bwMode="auto">
          <a:xfrm>
            <a:off x="862930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2" name="Line 750"/>
          <p:cNvSpPr>
            <a:spLocks noChangeShapeType="1"/>
          </p:cNvSpPr>
          <p:nvPr userDrawn="1"/>
        </p:nvSpPr>
        <p:spPr bwMode="auto">
          <a:xfrm>
            <a:off x="862930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3" name="Freeform 751"/>
          <p:cNvSpPr>
            <a:spLocks/>
          </p:cNvSpPr>
          <p:nvPr userDrawn="1"/>
        </p:nvSpPr>
        <p:spPr bwMode="auto">
          <a:xfrm>
            <a:off x="862276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4" name="Freeform 752"/>
          <p:cNvSpPr>
            <a:spLocks/>
          </p:cNvSpPr>
          <p:nvPr userDrawn="1"/>
        </p:nvSpPr>
        <p:spPr bwMode="auto">
          <a:xfrm>
            <a:off x="862276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5" name="Line 753"/>
          <p:cNvSpPr>
            <a:spLocks noChangeShapeType="1"/>
          </p:cNvSpPr>
          <p:nvPr userDrawn="1"/>
        </p:nvSpPr>
        <p:spPr bwMode="auto">
          <a:xfrm>
            <a:off x="870121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6" name="Line 754"/>
          <p:cNvSpPr>
            <a:spLocks noChangeShapeType="1"/>
          </p:cNvSpPr>
          <p:nvPr userDrawn="1"/>
        </p:nvSpPr>
        <p:spPr bwMode="auto">
          <a:xfrm>
            <a:off x="870121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7" name="Freeform 755"/>
          <p:cNvSpPr>
            <a:spLocks/>
          </p:cNvSpPr>
          <p:nvPr userDrawn="1"/>
        </p:nvSpPr>
        <p:spPr bwMode="auto">
          <a:xfrm>
            <a:off x="869467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8" name="Freeform 756"/>
          <p:cNvSpPr>
            <a:spLocks/>
          </p:cNvSpPr>
          <p:nvPr userDrawn="1"/>
        </p:nvSpPr>
        <p:spPr bwMode="auto">
          <a:xfrm>
            <a:off x="869467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9" name="Line 757"/>
          <p:cNvSpPr>
            <a:spLocks noChangeShapeType="1"/>
          </p:cNvSpPr>
          <p:nvPr userDrawn="1"/>
        </p:nvSpPr>
        <p:spPr bwMode="auto">
          <a:xfrm>
            <a:off x="877748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0" name="Line 758"/>
          <p:cNvSpPr>
            <a:spLocks noChangeShapeType="1"/>
          </p:cNvSpPr>
          <p:nvPr userDrawn="1"/>
        </p:nvSpPr>
        <p:spPr bwMode="auto">
          <a:xfrm>
            <a:off x="877748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1" name="Freeform 759"/>
          <p:cNvSpPr>
            <a:spLocks/>
          </p:cNvSpPr>
          <p:nvPr userDrawn="1"/>
        </p:nvSpPr>
        <p:spPr bwMode="auto">
          <a:xfrm>
            <a:off x="877312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2" name="Freeform 760"/>
          <p:cNvSpPr>
            <a:spLocks/>
          </p:cNvSpPr>
          <p:nvPr userDrawn="1"/>
        </p:nvSpPr>
        <p:spPr bwMode="auto">
          <a:xfrm>
            <a:off x="877312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3" name="Line 761"/>
          <p:cNvSpPr>
            <a:spLocks noChangeShapeType="1"/>
          </p:cNvSpPr>
          <p:nvPr userDrawn="1"/>
        </p:nvSpPr>
        <p:spPr bwMode="auto">
          <a:xfrm>
            <a:off x="884939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4" name="Line 762"/>
          <p:cNvSpPr>
            <a:spLocks noChangeShapeType="1"/>
          </p:cNvSpPr>
          <p:nvPr userDrawn="1"/>
        </p:nvSpPr>
        <p:spPr bwMode="auto">
          <a:xfrm>
            <a:off x="884939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5" name="Freeform 763"/>
          <p:cNvSpPr>
            <a:spLocks/>
          </p:cNvSpPr>
          <p:nvPr userDrawn="1"/>
        </p:nvSpPr>
        <p:spPr bwMode="auto">
          <a:xfrm>
            <a:off x="884504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6" name="Freeform 764"/>
          <p:cNvSpPr>
            <a:spLocks/>
          </p:cNvSpPr>
          <p:nvPr userDrawn="1"/>
        </p:nvSpPr>
        <p:spPr bwMode="auto">
          <a:xfrm>
            <a:off x="884504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7" name="Line 765"/>
          <p:cNvSpPr>
            <a:spLocks noChangeShapeType="1"/>
          </p:cNvSpPr>
          <p:nvPr userDrawn="1"/>
        </p:nvSpPr>
        <p:spPr bwMode="auto">
          <a:xfrm>
            <a:off x="892130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8" name="Line 766"/>
          <p:cNvSpPr>
            <a:spLocks noChangeShapeType="1"/>
          </p:cNvSpPr>
          <p:nvPr userDrawn="1"/>
        </p:nvSpPr>
        <p:spPr bwMode="auto">
          <a:xfrm>
            <a:off x="892130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9" name="Freeform 767"/>
          <p:cNvSpPr>
            <a:spLocks/>
          </p:cNvSpPr>
          <p:nvPr userDrawn="1"/>
        </p:nvSpPr>
        <p:spPr bwMode="auto">
          <a:xfrm>
            <a:off x="891694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0" name="Freeform 768"/>
          <p:cNvSpPr>
            <a:spLocks/>
          </p:cNvSpPr>
          <p:nvPr userDrawn="1"/>
        </p:nvSpPr>
        <p:spPr bwMode="auto">
          <a:xfrm>
            <a:off x="891694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1" name="Line 769"/>
          <p:cNvSpPr>
            <a:spLocks noChangeShapeType="1"/>
          </p:cNvSpPr>
          <p:nvPr userDrawn="1"/>
        </p:nvSpPr>
        <p:spPr bwMode="auto">
          <a:xfrm>
            <a:off x="899975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2" name="Line 770"/>
          <p:cNvSpPr>
            <a:spLocks noChangeShapeType="1"/>
          </p:cNvSpPr>
          <p:nvPr userDrawn="1"/>
        </p:nvSpPr>
        <p:spPr bwMode="auto">
          <a:xfrm>
            <a:off x="899975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3" name="Freeform 771"/>
          <p:cNvSpPr>
            <a:spLocks/>
          </p:cNvSpPr>
          <p:nvPr userDrawn="1"/>
        </p:nvSpPr>
        <p:spPr bwMode="auto">
          <a:xfrm>
            <a:off x="8995397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4" name="Freeform 772"/>
          <p:cNvSpPr>
            <a:spLocks/>
          </p:cNvSpPr>
          <p:nvPr userDrawn="1"/>
        </p:nvSpPr>
        <p:spPr bwMode="auto">
          <a:xfrm>
            <a:off x="8995397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5" name="Line 773"/>
          <p:cNvSpPr>
            <a:spLocks noChangeShapeType="1"/>
          </p:cNvSpPr>
          <p:nvPr userDrawn="1"/>
        </p:nvSpPr>
        <p:spPr bwMode="auto">
          <a:xfrm>
            <a:off x="907166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6" name="Line 774"/>
          <p:cNvSpPr>
            <a:spLocks noChangeShapeType="1"/>
          </p:cNvSpPr>
          <p:nvPr userDrawn="1"/>
        </p:nvSpPr>
        <p:spPr bwMode="auto">
          <a:xfrm>
            <a:off x="907166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7" name="Freeform 775"/>
          <p:cNvSpPr>
            <a:spLocks/>
          </p:cNvSpPr>
          <p:nvPr userDrawn="1"/>
        </p:nvSpPr>
        <p:spPr bwMode="auto">
          <a:xfrm>
            <a:off x="9067308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8" name="Freeform 776"/>
          <p:cNvSpPr>
            <a:spLocks/>
          </p:cNvSpPr>
          <p:nvPr userDrawn="1"/>
        </p:nvSpPr>
        <p:spPr bwMode="auto">
          <a:xfrm>
            <a:off x="9067308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9" name="Line 777"/>
          <p:cNvSpPr>
            <a:spLocks noChangeShapeType="1"/>
          </p:cNvSpPr>
          <p:nvPr userDrawn="1"/>
        </p:nvSpPr>
        <p:spPr bwMode="auto">
          <a:xfrm>
            <a:off x="914357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0" name="Line 778"/>
          <p:cNvSpPr>
            <a:spLocks noChangeShapeType="1"/>
          </p:cNvSpPr>
          <p:nvPr userDrawn="1"/>
        </p:nvSpPr>
        <p:spPr bwMode="auto">
          <a:xfrm>
            <a:off x="914357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1" name="Freeform 779"/>
          <p:cNvSpPr>
            <a:spLocks/>
          </p:cNvSpPr>
          <p:nvPr userDrawn="1"/>
        </p:nvSpPr>
        <p:spPr bwMode="auto">
          <a:xfrm>
            <a:off x="913922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2" name="Freeform 780"/>
          <p:cNvSpPr>
            <a:spLocks/>
          </p:cNvSpPr>
          <p:nvPr userDrawn="1"/>
        </p:nvSpPr>
        <p:spPr bwMode="auto">
          <a:xfrm>
            <a:off x="913922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3" name="Line 781"/>
          <p:cNvSpPr>
            <a:spLocks noChangeShapeType="1"/>
          </p:cNvSpPr>
          <p:nvPr userDrawn="1"/>
        </p:nvSpPr>
        <p:spPr bwMode="auto">
          <a:xfrm>
            <a:off x="922202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4" name="Line 782"/>
          <p:cNvSpPr>
            <a:spLocks noChangeShapeType="1"/>
          </p:cNvSpPr>
          <p:nvPr userDrawn="1"/>
        </p:nvSpPr>
        <p:spPr bwMode="auto">
          <a:xfrm>
            <a:off x="922202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5" name="Freeform 783"/>
          <p:cNvSpPr>
            <a:spLocks/>
          </p:cNvSpPr>
          <p:nvPr userDrawn="1"/>
        </p:nvSpPr>
        <p:spPr bwMode="auto">
          <a:xfrm>
            <a:off x="921548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6" name="Freeform 784"/>
          <p:cNvSpPr>
            <a:spLocks/>
          </p:cNvSpPr>
          <p:nvPr userDrawn="1"/>
        </p:nvSpPr>
        <p:spPr bwMode="auto">
          <a:xfrm>
            <a:off x="921548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7" name="Line 785"/>
          <p:cNvSpPr>
            <a:spLocks noChangeShapeType="1"/>
          </p:cNvSpPr>
          <p:nvPr userDrawn="1"/>
        </p:nvSpPr>
        <p:spPr bwMode="auto">
          <a:xfrm>
            <a:off x="929394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8" name="Line 786"/>
          <p:cNvSpPr>
            <a:spLocks noChangeShapeType="1"/>
          </p:cNvSpPr>
          <p:nvPr userDrawn="1"/>
        </p:nvSpPr>
        <p:spPr bwMode="auto">
          <a:xfrm>
            <a:off x="929394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9" name="Freeform 787"/>
          <p:cNvSpPr>
            <a:spLocks/>
          </p:cNvSpPr>
          <p:nvPr userDrawn="1"/>
        </p:nvSpPr>
        <p:spPr bwMode="auto">
          <a:xfrm>
            <a:off x="928740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0" name="Freeform 788"/>
          <p:cNvSpPr>
            <a:spLocks/>
          </p:cNvSpPr>
          <p:nvPr userDrawn="1"/>
        </p:nvSpPr>
        <p:spPr bwMode="auto">
          <a:xfrm>
            <a:off x="928740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1" name="Line 789"/>
          <p:cNvSpPr>
            <a:spLocks noChangeShapeType="1"/>
          </p:cNvSpPr>
          <p:nvPr userDrawn="1"/>
        </p:nvSpPr>
        <p:spPr bwMode="auto">
          <a:xfrm>
            <a:off x="936584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2" name="Line 790"/>
          <p:cNvSpPr>
            <a:spLocks noChangeShapeType="1"/>
          </p:cNvSpPr>
          <p:nvPr userDrawn="1"/>
        </p:nvSpPr>
        <p:spPr bwMode="auto">
          <a:xfrm>
            <a:off x="936584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3" name="Freeform 791"/>
          <p:cNvSpPr>
            <a:spLocks/>
          </p:cNvSpPr>
          <p:nvPr userDrawn="1"/>
        </p:nvSpPr>
        <p:spPr bwMode="auto">
          <a:xfrm>
            <a:off x="935931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4" name="Freeform 792"/>
          <p:cNvSpPr>
            <a:spLocks/>
          </p:cNvSpPr>
          <p:nvPr userDrawn="1"/>
        </p:nvSpPr>
        <p:spPr bwMode="auto">
          <a:xfrm>
            <a:off x="935931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5" name="Line 793"/>
          <p:cNvSpPr>
            <a:spLocks noChangeShapeType="1"/>
          </p:cNvSpPr>
          <p:nvPr userDrawn="1"/>
        </p:nvSpPr>
        <p:spPr bwMode="auto">
          <a:xfrm>
            <a:off x="944211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6" name="Line 794"/>
          <p:cNvSpPr>
            <a:spLocks noChangeShapeType="1"/>
          </p:cNvSpPr>
          <p:nvPr userDrawn="1"/>
        </p:nvSpPr>
        <p:spPr bwMode="auto">
          <a:xfrm>
            <a:off x="944211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7" name="Freeform 795"/>
          <p:cNvSpPr>
            <a:spLocks/>
          </p:cNvSpPr>
          <p:nvPr userDrawn="1"/>
        </p:nvSpPr>
        <p:spPr bwMode="auto">
          <a:xfrm>
            <a:off x="943776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8" name="Freeform 796"/>
          <p:cNvSpPr>
            <a:spLocks/>
          </p:cNvSpPr>
          <p:nvPr userDrawn="1"/>
        </p:nvSpPr>
        <p:spPr bwMode="auto">
          <a:xfrm>
            <a:off x="943776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9" name="Line 797"/>
          <p:cNvSpPr>
            <a:spLocks noChangeShapeType="1"/>
          </p:cNvSpPr>
          <p:nvPr userDrawn="1"/>
        </p:nvSpPr>
        <p:spPr bwMode="auto">
          <a:xfrm>
            <a:off x="951403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0" name="Line 798"/>
          <p:cNvSpPr>
            <a:spLocks noChangeShapeType="1"/>
          </p:cNvSpPr>
          <p:nvPr userDrawn="1"/>
        </p:nvSpPr>
        <p:spPr bwMode="auto">
          <a:xfrm>
            <a:off x="951403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1" name="Freeform 799"/>
          <p:cNvSpPr>
            <a:spLocks/>
          </p:cNvSpPr>
          <p:nvPr userDrawn="1"/>
        </p:nvSpPr>
        <p:spPr bwMode="auto">
          <a:xfrm>
            <a:off x="950967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2" name="Freeform 800"/>
          <p:cNvSpPr>
            <a:spLocks/>
          </p:cNvSpPr>
          <p:nvPr userDrawn="1"/>
        </p:nvSpPr>
        <p:spPr bwMode="auto">
          <a:xfrm>
            <a:off x="950967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3" name="Line 801"/>
          <p:cNvSpPr>
            <a:spLocks noChangeShapeType="1"/>
          </p:cNvSpPr>
          <p:nvPr userDrawn="1"/>
        </p:nvSpPr>
        <p:spPr bwMode="auto">
          <a:xfrm>
            <a:off x="958594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4" name="Line 802"/>
          <p:cNvSpPr>
            <a:spLocks noChangeShapeType="1"/>
          </p:cNvSpPr>
          <p:nvPr userDrawn="1"/>
        </p:nvSpPr>
        <p:spPr bwMode="auto">
          <a:xfrm>
            <a:off x="958594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5" name="Freeform 803"/>
          <p:cNvSpPr>
            <a:spLocks/>
          </p:cNvSpPr>
          <p:nvPr userDrawn="1"/>
        </p:nvSpPr>
        <p:spPr bwMode="auto">
          <a:xfrm>
            <a:off x="958158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6" name="Freeform 804"/>
          <p:cNvSpPr>
            <a:spLocks/>
          </p:cNvSpPr>
          <p:nvPr userDrawn="1"/>
        </p:nvSpPr>
        <p:spPr bwMode="auto">
          <a:xfrm>
            <a:off x="958158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7" name="Line 805"/>
          <p:cNvSpPr>
            <a:spLocks noChangeShapeType="1"/>
          </p:cNvSpPr>
          <p:nvPr userDrawn="1"/>
        </p:nvSpPr>
        <p:spPr bwMode="auto">
          <a:xfrm>
            <a:off x="965785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8" name="Line 806"/>
          <p:cNvSpPr>
            <a:spLocks noChangeShapeType="1"/>
          </p:cNvSpPr>
          <p:nvPr userDrawn="1"/>
        </p:nvSpPr>
        <p:spPr bwMode="auto">
          <a:xfrm>
            <a:off x="965785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9" name="Freeform 807"/>
          <p:cNvSpPr>
            <a:spLocks/>
          </p:cNvSpPr>
          <p:nvPr userDrawn="1"/>
        </p:nvSpPr>
        <p:spPr bwMode="auto">
          <a:xfrm>
            <a:off x="9653495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0" name="Freeform 808"/>
          <p:cNvSpPr>
            <a:spLocks/>
          </p:cNvSpPr>
          <p:nvPr userDrawn="1"/>
        </p:nvSpPr>
        <p:spPr bwMode="auto">
          <a:xfrm>
            <a:off x="9653495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1" name="Line 809"/>
          <p:cNvSpPr>
            <a:spLocks noChangeShapeType="1"/>
          </p:cNvSpPr>
          <p:nvPr userDrawn="1"/>
        </p:nvSpPr>
        <p:spPr bwMode="auto">
          <a:xfrm>
            <a:off x="973630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2" name="Line 810"/>
          <p:cNvSpPr>
            <a:spLocks noChangeShapeType="1"/>
          </p:cNvSpPr>
          <p:nvPr userDrawn="1"/>
        </p:nvSpPr>
        <p:spPr bwMode="auto">
          <a:xfrm>
            <a:off x="973630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3" name="Freeform 811"/>
          <p:cNvSpPr>
            <a:spLocks/>
          </p:cNvSpPr>
          <p:nvPr userDrawn="1"/>
        </p:nvSpPr>
        <p:spPr bwMode="auto">
          <a:xfrm>
            <a:off x="973194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4" name="Freeform 812"/>
          <p:cNvSpPr>
            <a:spLocks/>
          </p:cNvSpPr>
          <p:nvPr userDrawn="1"/>
        </p:nvSpPr>
        <p:spPr bwMode="auto">
          <a:xfrm>
            <a:off x="973194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5" name="Line 813"/>
          <p:cNvSpPr>
            <a:spLocks noChangeShapeType="1"/>
          </p:cNvSpPr>
          <p:nvPr userDrawn="1"/>
        </p:nvSpPr>
        <p:spPr bwMode="auto">
          <a:xfrm>
            <a:off x="980821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6" name="Line 814"/>
          <p:cNvSpPr>
            <a:spLocks noChangeShapeType="1"/>
          </p:cNvSpPr>
          <p:nvPr userDrawn="1"/>
        </p:nvSpPr>
        <p:spPr bwMode="auto">
          <a:xfrm>
            <a:off x="980821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7" name="Freeform 815"/>
          <p:cNvSpPr>
            <a:spLocks/>
          </p:cNvSpPr>
          <p:nvPr userDrawn="1"/>
        </p:nvSpPr>
        <p:spPr bwMode="auto">
          <a:xfrm>
            <a:off x="980385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8" name="Freeform 816"/>
          <p:cNvSpPr>
            <a:spLocks/>
          </p:cNvSpPr>
          <p:nvPr userDrawn="1"/>
        </p:nvSpPr>
        <p:spPr bwMode="auto">
          <a:xfrm>
            <a:off x="980385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9" name="Line 817"/>
          <p:cNvSpPr>
            <a:spLocks noChangeShapeType="1"/>
          </p:cNvSpPr>
          <p:nvPr userDrawn="1"/>
        </p:nvSpPr>
        <p:spPr bwMode="auto">
          <a:xfrm>
            <a:off x="988012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0" name="Line 818"/>
          <p:cNvSpPr>
            <a:spLocks noChangeShapeType="1"/>
          </p:cNvSpPr>
          <p:nvPr userDrawn="1"/>
        </p:nvSpPr>
        <p:spPr bwMode="auto">
          <a:xfrm>
            <a:off x="988012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1" name="Freeform 819"/>
          <p:cNvSpPr>
            <a:spLocks/>
          </p:cNvSpPr>
          <p:nvPr userDrawn="1"/>
        </p:nvSpPr>
        <p:spPr bwMode="auto">
          <a:xfrm>
            <a:off x="987576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2" name="Freeform 820"/>
          <p:cNvSpPr>
            <a:spLocks/>
          </p:cNvSpPr>
          <p:nvPr userDrawn="1"/>
        </p:nvSpPr>
        <p:spPr bwMode="auto">
          <a:xfrm>
            <a:off x="987576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3" name="Line 821"/>
          <p:cNvSpPr>
            <a:spLocks noChangeShapeType="1"/>
          </p:cNvSpPr>
          <p:nvPr userDrawn="1"/>
        </p:nvSpPr>
        <p:spPr bwMode="auto">
          <a:xfrm>
            <a:off x="995857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4" name="Line 822"/>
          <p:cNvSpPr>
            <a:spLocks noChangeShapeType="1"/>
          </p:cNvSpPr>
          <p:nvPr userDrawn="1"/>
        </p:nvSpPr>
        <p:spPr bwMode="auto">
          <a:xfrm>
            <a:off x="995857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5" name="Freeform 823"/>
          <p:cNvSpPr>
            <a:spLocks/>
          </p:cNvSpPr>
          <p:nvPr userDrawn="1"/>
        </p:nvSpPr>
        <p:spPr bwMode="auto">
          <a:xfrm>
            <a:off x="995203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6" name="Freeform 824"/>
          <p:cNvSpPr>
            <a:spLocks/>
          </p:cNvSpPr>
          <p:nvPr userDrawn="1"/>
        </p:nvSpPr>
        <p:spPr bwMode="auto">
          <a:xfrm>
            <a:off x="995203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7" name="Line 825"/>
          <p:cNvSpPr>
            <a:spLocks noChangeShapeType="1"/>
          </p:cNvSpPr>
          <p:nvPr userDrawn="1"/>
        </p:nvSpPr>
        <p:spPr bwMode="auto">
          <a:xfrm>
            <a:off x="1003048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8" name="Line 826"/>
          <p:cNvSpPr>
            <a:spLocks noChangeShapeType="1"/>
          </p:cNvSpPr>
          <p:nvPr userDrawn="1"/>
        </p:nvSpPr>
        <p:spPr bwMode="auto">
          <a:xfrm>
            <a:off x="1003048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9" name="Freeform 827"/>
          <p:cNvSpPr>
            <a:spLocks/>
          </p:cNvSpPr>
          <p:nvPr userDrawn="1"/>
        </p:nvSpPr>
        <p:spPr bwMode="auto">
          <a:xfrm>
            <a:off x="10023944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0" name="Freeform 828"/>
          <p:cNvSpPr>
            <a:spLocks/>
          </p:cNvSpPr>
          <p:nvPr userDrawn="1"/>
        </p:nvSpPr>
        <p:spPr bwMode="auto">
          <a:xfrm>
            <a:off x="10023944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1" name="Line 829"/>
          <p:cNvSpPr>
            <a:spLocks noChangeShapeType="1"/>
          </p:cNvSpPr>
          <p:nvPr userDrawn="1"/>
        </p:nvSpPr>
        <p:spPr bwMode="auto">
          <a:xfrm>
            <a:off x="1010239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2" name="Line 830"/>
          <p:cNvSpPr>
            <a:spLocks noChangeShapeType="1"/>
          </p:cNvSpPr>
          <p:nvPr userDrawn="1"/>
        </p:nvSpPr>
        <p:spPr bwMode="auto">
          <a:xfrm>
            <a:off x="1010239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3" name="Freeform 831"/>
          <p:cNvSpPr>
            <a:spLocks/>
          </p:cNvSpPr>
          <p:nvPr userDrawn="1"/>
        </p:nvSpPr>
        <p:spPr bwMode="auto">
          <a:xfrm>
            <a:off x="1009585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4" name="Freeform 832"/>
          <p:cNvSpPr>
            <a:spLocks/>
          </p:cNvSpPr>
          <p:nvPr userDrawn="1"/>
        </p:nvSpPr>
        <p:spPr bwMode="auto">
          <a:xfrm>
            <a:off x="1009585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5" name="Line 833"/>
          <p:cNvSpPr>
            <a:spLocks noChangeShapeType="1"/>
          </p:cNvSpPr>
          <p:nvPr userDrawn="1"/>
        </p:nvSpPr>
        <p:spPr bwMode="auto">
          <a:xfrm>
            <a:off x="1017866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6" name="Line 834"/>
          <p:cNvSpPr>
            <a:spLocks noChangeShapeType="1"/>
          </p:cNvSpPr>
          <p:nvPr userDrawn="1"/>
        </p:nvSpPr>
        <p:spPr bwMode="auto">
          <a:xfrm>
            <a:off x="1017866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7" name="Freeform 835"/>
          <p:cNvSpPr>
            <a:spLocks/>
          </p:cNvSpPr>
          <p:nvPr userDrawn="1"/>
        </p:nvSpPr>
        <p:spPr bwMode="auto">
          <a:xfrm>
            <a:off x="1017430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8" name="Freeform 836"/>
          <p:cNvSpPr>
            <a:spLocks/>
          </p:cNvSpPr>
          <p:nvPr userDrawn="1"/>
        </p:nvSpPr>
        <p:spPr bwMode="auto">
          <a:xfrm>
            <a:off x="1017430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9" name="Line 837"/>
          <p:cNvSpPr>
            <a:spLocks noChangeShapeType="1"/>
          </p:cNvSpPr>
          <p:nvPr userDrawn="1"/>
        </p:nvSpPr>
        <p:spPr bwMode="auto">
          <a:xfrm>
            <a:off x="1025057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0" name="Line 838"/>
          <p:cNvSpPr>
            <a:spLocks noChangeShapeType="1"/>
          </p:cNvSpPr>
          <p:nvPr userDrawn="1"/>
        </p:nvSpPr>
        <p:spPr bwMode="auto">
          <a:xfrm>
            <a:off x="1025057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1" name="Freeform 839"/>
          <p:cNvSpPr>
            <a:spLocks/>
          </p:cNvSpPr>
          <p:nvPr userDrawn="1"/>
        </p:nvSpPr>
        <p:spPr bwMode="auto">
          <a:xfrm>
            <a:off x="1024621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2" name="Freeform 840"/>
          <p:cNvSpPr>
            <a:spLocks/>
          </p:cNvSpPr>
          <p:nvPr userDrawn="1"/>
        </p:nvSpPr>
        <p:spPr bwMode="auto">
          <a:xfrm>
            <a:off x="1024621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3" name="Line 841"/>
          <p:cNvSpPr>
            <a:spLocks noChangeShapeType="1"/>
          </p:cNvSpPr>
          <p:nvPr userDrawn="1"/>
        </p:nvSpPr>
        <p:spPr bwMode="auto">
          <a:xfrm>
            <a:off x="1032248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4" name="Line 842"/>
          <p:cNvSpPr>
            <a:spLocks noChangeShapeType="1"/>
          </p:cNvSpPr>
          <p:nvPr userDrawn="1"/>
        </p:nvSpPr>
        <p:spPr bwMode="auto">
          <a:xfrm>
            <a:off x="1032248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5" name="Freeform 843"/>
          <p:cNvSpPr>
            <a:spLocks/>
          </p:cNvSpPr>
          <p:nvPr userDrawn="1"/>
        </p:nvSpPr>
        <p:spPr bwMode="auto">
          <a:xfrm>
            <a:off x="1031812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6" name="Freeform 844"/>
          <p:cNvSpPr>
            <a:spLocks/>
          </p:cNvSpPr>
          <p:nvPr userDrawn="1"/>
        </p:nvSpPr>
        <p:spPr bwMode="auto">
          <a:xfrm>
            <a:off x="1031812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7" name="Line 845"/>
          <p:cNvSpPr>
            <a:spLocks noChangeShapeType="1"/>
          </p:cNvSpPr>
          <p:nvPr userDrawn="1"/>
        </p:nvSpPr>
        <p:spPr bwMode="auto">
          <a:xfrm>
            <a:off x="1040093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8" name="Line 846"/>
          <p:cNvSpPr>
            <a:spLocks noChangeShapeType="1"/>
          </p:cNvSpPr>
          <p:nvPr userDrawn="1"/>
        </p:nvSpPr>
        <p:spPr bwMode="auto">
          <a:xfrm>
            <a:off x="1040093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9" name="Freeform 847"/>
          <p:cNvSpPr>
            <a:spLocks/>
          </p:cNvSpPr>
          <p:nvPr userDrawn="1"/>
        </p:nvSpPr>
        <p:spPr bwMode="auto">
          <a:xfrm>
            <a:off x="10396573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0" name="Freeform 848"/>
          <p:cNvSpPr>
            <a:spLocks/>
          </p:cNvSpPr>
          <p:nvPr userDrawn="1"/>
        </p:nvSpPr>
        <p:spPr bwMode="auto">
          <a:xfrm>
            <a:off x="10396573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1" name="Line 849"/>
          <p:cNvSpPr>
            <a:spLocks noChangeShapeType="1"/>
          </p:cNvSpPr>
          <p:nvPr userDrawn="1"/>
        </p:nvSpPr>
        <p:spPr bwMode="auto">
          <a:xfrm>
            <a:off x="1047284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2" name="Line 850"/>
          <p:cNvSpPr>
            <a:spLocks noChangeShapeType="1"/>
          </p:cNvSpPr>
          <p:nvPr userDrawn="1"/>
        </p:nvSpPr>
        <p:spPr bwMode="auto">
          <a:xfrm>
            <a:off x="10472844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3" name="Freeform 851"/>
          <p:cNvSpPr>
            <a:spLocks/>
          </p:cNvSpPr>
          <p:nvPr userDrawn="1"/>
        </p:nvSpPr>
        <p:spPr bwMode="auto">
          <a:xfrm>
            <a:off x="1046848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4" name="Freeform 852"/>
          <p:cNvSpPr>
            <a:spLocks/>
          </p:cNvSpPr>
          <p:nvPr userDrawn="1"/>
        </p:nvSpPr>
        <p:spPr bwMode="auto">
          <a:xfrm>
            <a:off x="1046848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5" name="Line 853"/>
          <p:cNvSpPr>
            <a:spLocks noChangeShapeType="1"/>
          </p:cNvSpPr>
          <p:nvPr userDrawn="1"/>
        </p:nvSpPr>
        <p:spPr bwMode="auto">
          <a:xfrm>
            <a:off x="1054475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6" name="Line 854"/>
          <p:cNvSpPr>
            <a:spLocks noChangeShapeType="1"/>
          </p:cNvSpPr>
          <p:nvPr userDrawn="1"/>
        </p:nvSpPr>
        <p:spPr bwMode="auto">
          <a:xfrm>
            <a:off x="1054475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7" name="Freeform 855"/>
          <p:cNvSpPr>
            <a:spLocks/>
          </p:cNvSpPr>
          <p:nvPr userDrawn="1"/>
        </p:nvSpPr>
        <p:spPr bwMode="auto">
          <a:xfrm>
            <a:off x="1054039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8" name="Freeform 856"/>
          <p:cNvSpPr>
            <a:spLocks/>
          </p:cNvSpPr>
          <p:nvPr userDrawn="1"/>
        </p:nvSpPr>
        <p:spPr bwMode="auto">
          <a:xfrm>
            <a:off x="10540396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9" name="Line 857"/>
          <p:cNvSpPr>
            <a:spLocks noChangeShapeType="1"/>
          </p:cNvSpPr>
          <p:nvPr userDrawn="1"/>
        </p:nvSpPr>
        <p:spPr bwMode="auto">
          <a:xfrm>
            <a:off x="1061666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0" name="Line 858"/>
          <p:cNvSpPr>
            <a:spLocks noChangeShapeType="1"/>
          </p:cNvSpPr>
          <p:nvPr userDrawn="1"/>
        </p:nvSpPr>
        <p:spPr bwMode="auto">
          <a:xfrm>
            <a:off x="1061666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1" name="Freeform 859"/>
          <p:cNvSpPr>
            <a:spLocks/>
          </p:cNvSpPr>
          <p:nvPr userDrawn="1"/>
        </p:nvSpPr>
        <p:spPr bwMode="auto">
          <a:xfrm>
            <a:off x="1061230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2" name="Freeform 860"/>
          <p:cNvSpPr>
            <a:spLocks/>
          </p:cNvSpPr>
          <p:nvPr userDrawn="1"/>
        </p:nvSpPr>
        <p:spPr bwMode="auto">
          <a:xfrm>
            <a:off x="1061230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3" name="Line 861"/>
          <p:cNvSpPr>
            <a:spLocks noChangeShapeType="1"/>
          </p:cNvSpPr>
          <p:nvPr userDrawn="1"/>
        </p:nvSpPr>
        <p:spPr bwMode="auto">
          <a:xfrm>
            <a:off x="1069511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4" name="Line 862"/>
          <p:cNvSpPr>
            <a:spLocks noChangeShapeType="1"/>
          </p:cNvSpPr>
          <p:nvPr userDrawn="1"/>
        </p:nvSpPr>
        <p:spPr bwMode="auto">
          <a:xfrm>
            <a:off x="10695115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5" name="Freeform 863"/>
          <p:cNvSpPr>
            <a:spLocks/>
          </p:cNvSpPr>
          <p:nvPr userDrawn="1"/>
        </p:nvSpPr>
        <p:spPr bwMode="auto">
          <a:xfrm>
            <a:off x="1068857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6" name="Freeform 864"/>
          <p:cNvSpPr>
            <a:spLocks/>
          </p:cNvSpPr>
          <p:nvPr userDrawn="1"/>
        </p:nvSpPr>
        <p:spPr bwMode="auto">
          <a:xfrm>
            <a:off x="1068857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7" name="Line 866"/>
          <p:cNvSpPr>
            <a:spLocks noChangeShapeType="1"/>
          </p:cNvSpPr>
          <p:nvPr userDrawn="1"/>
        </p:nvSpPr>
        <p:spPr bwMode="auto">
          <a:xfrm>
            <a:off x="1076702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8" name="Line 867"/>
          <p:cNvSpPr>
            <a:spLocks noChangeShapeType="1"/>
          </p:cNvSpPr>
          <p:nvPr userDrawn="1"/>
        </p:nvSpPr>
        <p:spPr bwMode="auto">
          <a:xfrm>
            <a:off x="1076702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9" name="Freeform 868"/>
          <p:cNvSpPr>
            <a:spLocks/>
          </p:cNvSpPr>
          <p:nvPr userDrawn="1"/>
        </p:nvSpPr>
        <p:spPr bwMode="auto">
          <a:xfrm>
            <a:off x="1076048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0" name="Freeform 869"/>
          <p:cNvSpPr>
            <a:spLocks/>
          </p:cNvSpPr>
          <p:nvPr userDrawn="1"/>
        </p:nvSpPr>
        <p:spPr bwMode="auto">
          <a:xfrm>
            <a:off x="10760489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1" name="Line 870"/>
          <p:cNvSpPr>
            <a:spLocks noChangeShapeType="1"/>
          </p:cNvSpPr>
          <p:nvPr userDrawn="1"/>
        </p:nvSpPr>
        <p:spPr bwMode="auto">
          <a:xfrm>
            <a:off x="1083893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2" name="Line 871"/>
          <p:cNvSpPr>
            <a:spLocks noChangeShapeType="1"/>
          </p:cNvSpPr>
          <p:nvPr userDrawn="1"/>
        </p:nvSpPr>
        <p:spPr bwMode="auto">
          <a:xfrm>
            <a:off x="1083893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3" name="Freeform 872"/>
          <p:cNvSpPr>
            <a:spLocks/>
          </p:cNvSpPr>
          <p:nvPr userDrawn="1"/>
        </p:nvSpPr>
        <p:spPr bwMode="auto">
          <a:xfrm>
            <a:off x="1083457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4" name="Freeform 873"/>
          <p:cNvSpPr>
            <a:spLocks/>
          </p:cNvSpPr>
          <p:nvPr userDrawn="1"/>
        </p:nvSpPr>
        <p:spPr bwMode="auto">
          <a:xfrm>
            <a:off x="1083457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5" name="Line 874"/>
          <p:cNvSpPr>
            <a:spLocks noChangeShapeType="1"/>
          </p:cNvSpPr>
          <p:nvPr userDrawn="1"/>
        </p:nvSpPr>
        <p:spPr bwMode="auto">
          <a:xfrm>
            <a:off x="1091520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6" name="Line 875"/>
          <p:cNvSpPr>
            <a:spLocks noChangeShapeType="1"/>
          </p:cNvSpPr>
          <p:nvPr userDrawn="1"/>
        </p:nvSpPr>
        <p:spPr bwMode="auto">
          <a:xfrm>
            <a:off x="1091520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7" name="Freeform 876"/>
          <p:cNvSpPr>
            <a:spLocks/>
          </p:cNvSpPr>
          <p:nvPr userDrawn="1"/>
        </p:nvSpPr>
        <p:spPr bwMode="auto">
          <a:xfrm>
            <a:off x="1091084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8" name="Freeform 877"/>
          <p:cNvSpPr>
            <a:spLocks/>
          </p:cNvSpPr>
          <p:nvPr userDrawn="1"/>
        </p:nvSpPr>
        <p:spPr bwMode="auto">
          <a:xfrm>
            <a:off x="1091084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9" name="Line 878"/>
          <p:cNvSpPr>
            <a:spLocks noChangeShapeType="1"/>
          </p:cNvSpPr>
          <p:nvPr userDrawn="1"/>
        </p:nvSpPr>
        <p:spPr bwMode="auto">
          <a:xfrm>
            <a:off x="1098711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0" name="Line 879"/>
          <p:cNvSpPr>
            <a:spLocks noChangeShapeType="1"/>
          </p:cNvSpPr>
          <p:nvPr userDrawn="1"/>
        </p:nvSpPr>
        <p:spPr bwMode="auto">
          <a:xfrm>
            <a:off x="1098711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1" name="Freeform 880"/>
          <p:cNvSpPr>
            <a:spLocks/>
          </p:cNvSpPr>
          <p:nvPr userDrawn="1"/>
        </p:nvSpPr>
        <p:spPr bwMode="auto">
          <a:xfrm>
            <a:off x="1098276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2" name="Freeform 881"/>
          <p:cNvSpPr>
            <a:spLocks/>
          </p:cNvSpPr>
          <p:nvPr userDrawn="1"/>
        </p:nvSpPr>
        <p:spPr bwMode="auto">
          <a:xfrm>
            <a:off x="1098276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3" name="Line 882"/>
          <p:cNvSpPr>
            <a:spLocks noChangeShapeType="1"/>
          </p:cNvSpPr>
          <p:nvPr userDrawn="1"/>
        </p:nvSpPr>
        <p:spPr bwMode="auto">
          <a:xfrm>
            <a:off x="1106120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4" name="Line 883"/>
          <p:cNvSpPr>
            <a:spLocks noChangeShapeType="1"/>
          </p:cNvSpPr>
          <p:nvPr userDrawn="1"/>
        </p:nvSpPr>
        <p:spPr bwMode="auto">
          <a:xfrm>
            <a:off x="1106120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5" name="Freeform 884"/>
          <p:cNvSpPr>
            <a:spLocks/>
          </p:cNvSpPr>
          <p:nvPr userDrawn="1"/>
        </p:nvSpPr>
        <p:spPr bwMode="auto">
          <a:xfrm>
            <a:off x="1105467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6" name="Freeform 885"/>
          <p:cNvSpPr>
            <a:spLocks/>
          </p:cNvSpPr>
          <p:nvPr userDrawn="1"/>
        </p:nvSpPr>
        <p:spPr bwMode="auto">
          <a:xfrm>
            <a:off x="1105467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7" name="Line 886"/>
          <p:cNvSpPr>
            <a:spLocks noChangeShapeType="1"/>
          </p:cNvSpPr>
          <p:nvPr userDrawn="1"/>
        </p:nvSpPr>
        <p:spPr bwMode="auto">
          <a:xfrm>
            <a:off x="1113747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8" name="Line 887"/>
          <p:cNvSpPr>
            <a:spLocks noChangeShapeType="1"/>
          </p:cNvSpPr>
          <p:nvPr userDrawn="1"/>
        </p:nvSpPr>
        <p:spPr bwMode="auto">
          <a:xfrm>
            <a:off x="11137477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9" name="Freeform 888"/>
          <p:cNvSpPr>
            <a:spLocks/>
          </p:cNvSpPr>
          <p:nvPr userDrawn="1"/>
        </p:nvSpPr>
        <p:spPr bwMode="auto">
          <a:xfrm>
            <a:off x="11133117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0" name="Freeform 889"/>
          <p:cNvSpPr>
            <a:spLocks/>
          </p:cNvSpPr>
          <p:nvPr userDrawn="1"/>
        </p:nvSpPr>
        <p:spPr bwMode="auto">
          <a:xfrm>
            <a:off x="11133117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1" name="Line 890"/>
          <p:cNvSpPr>
            <a:spLocks noChangeShapeType="1"/>
          </p:cNvSpPr>
          <p:nvPr userDrawn="1"/>
        </p:nvSpPr>
        <p:spPr bwMode="auto">
          <a:xfrm>
            <a:off x="1120938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2" name="Line 891"/>
          <p:cNvSpPr>
            <a:spLocks noChangeShapeType="1"/>
          </p:cNvSpPr>
          <p:nvPr userDrawn="1"/>
        </p:nvSpPr>
        <p:spPr bwMode="auto">
          <a:xfrm>
            <a:off x="1120938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3" name="Freeform 892"/>
          <p:cNvSpPr>
            <a:spLocks/>
          </p:cNvSpPr>
          <p:nvPr userDrawn="1"/>
        </p:nvSpPr>
        <p:spPr bwMode="auto">
          <a:xfrm>
            <a:off x="11205028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4" name="Freeform 893"/>
          <p:cNvSpPr>
            <a:spLocks/>
          </p:cNvSpPr>
          <p:nvPr userDrawn="1"/>
        </p:nvSpPr>
        <p:spPr bwMode="auto">
          <a:xfrm>
            <a:off x="11205028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5" name="Line 894"/>
          <p:cNvSpPr>
            <a:spLocks noChangeShapeType="1"/>
          </p:cNvSpPr>
          <p:nvPr userDrawn="1"/>
        </p:nvSpPr>
        <p:spPr bwMode="auto">
          <a:xfrm>
            <a:off x="1128130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6" name="Line 895"/>
          <p:cNvSpPr>
            <a:spLocks noChangeShapeType="1"/>
          </p:cNvSpPr>
          <p:nvPr userDrawn="1"/>
        </p:nvSpPr>
        <p:spPr bwMode="auto">
          <a:xfrm>
            <a:off x="11281300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7" name="Freeform 896"/>
          <p:cNvSpPr>
            <a:spLocks/>
          </p:cNvSpPr>
          <p:nvPr userDrawn="1"/>
        </p:nvSpPr>
        <p:spPr bwMode="auto">
          <a:xfrm>
            <a:off x="1127694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8" name="Freeform 897"/>
          <p:cNvSpPr>
            <a:spLocks/>
          </p:cNvSpPr>
          <p:nvPr userDrawn="1"/>
        </p:nvSpPr>
        <p:spPr bwMode="auto">
          <a:xfrm>
            <a:off x="1127694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9" name="Line 898"/>
          <p:cNvSpPr>
            <a:spLocks noChangeShapeType="1"/>
          </p:cNvSpPr>
          <p:nvPr userDrawn="1"/>
        </p:nvSpPr>
        <p:spPr bwMode="auto">
          <a:xfrm>
            <a:off x="1135974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0" name="Line 899"/>
          <p:cNvSpPr>
            <a:spLocks noChangeShapeType="1"/>
          </p:cNvSpPr>
          <p:nvPr userDrawn="1"/>
        </p:nvSpPr>
        <p:spPr bwMode="auto">
          <a:xfrm>
            <a:off x="11359748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1" name="Freeform 900"/>
          <p:cNvSpPr>
            <a:spLocks/>
          </p:cNvSpPr>
          <p:nvPr userDrawn="1"/>
        </p:nvSpPr>
        <p:spPr bwMode="auto">
          <a:xfrm>
            <a:off x="1135321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2" name="Freeform 901"/>
          <p:cNvSpPr>
            <a:spLocks/>
          </p:cNvSpPr>
          <p:nvPr userDrawn="1"/>
        </p:nvSpPr>
        <p:spPr bwMode="auto">
          <a:xfrm>
            <a:off x="1135321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3" name="Line 902"/>
          <p:cNvSpPr>
            <a:spLocks noChangeShapeType="1"/>
          </p:cNvSpPr>
          <p:nvPr userDrawn="1"/>
        </p:nvSpPr>
        <p:spPr bwMode="auto">
          <a:xfrm>
            <a:off x="1143165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4" name="Line 903"/>
          <p:cNvSpPr>
            <a:spLocks noChangeShapeType="1"/>
          </p:cNvSpPr>
          <p:nvPr userDrawn="1"/>
        </p:nvSpPr>
        <p:spPr bwMode="auto">
          <a:xfrm>
            <a:off x="11431659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5" name="Freeform 904"/>
          <p:cNvSpPr>
            <a:spLocks/>
          </p:cNvSpPr>
          <p:nvPr userDrawn="1"/>
        </p:nvSpPr>
        <p:spPr bwMode="auto">
          <a:xfrm>
            <a:off x="1142512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6" name="Freeform 905"/>
          <p:cNvSpPr>
            <a:spLocks/>
          </p:cNvSpPr>
          <p:nvPr userDrawn="1"/>
        </p:nvSpPr>
        <p:spPr bwMode="auto">
          <a:xfrm>
            <a:off x="1142512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7" name="Line 906"/>
          <p:cNvSpPr>
            <a:spLocks noChangeShapeType="1"/>
          </p:cNvSpPr>
          <p:nvPr userDrawn="1"/>
        </p:nvSpPr>
        <p:spPr bwMode="auto">
          <a:xfrm>
            <a:off x="1150357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8" name="Line 907"/>
          <p:cNvSpPr>
            <a:spLocks noChangeShapeType="1"/>
          </p:cNvSpPr>
          <p:nvPr userDrawn="1"/>
        </p:nvSpPr>
        <p:spPr bwMode="auto">
          <a:xfrm>
            <a:off x="1150357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9" name="Freeform 908"/>
          <p:cNvSpPr>
            <a:spLocks/>
          </p:cNvSpPr>
          <p:nvPr userDrawn="1"/>
        </p:nvSpPr>
        <p:spPr bwMode="auto">
          <a:xfrm>
            <a:off x="11499211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0" name="Freeform 909"/>
          <p:cNvSpPr>
            <a:spLocks/>
          </p:cNvSpPr>
          <p:nvPr userDrawn="1"/>
        </p:nvSpPr>
        <p:spPr bwMode="auto">
          <a:xfrm>
            <a:off x="11499211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1" name="Line 910"/>
          <p:cNvSpPr>
            <a:spLocks noChangeShapeType="1"/>
          </p:cNvSpPr>
          <p:nvPr userDrawn="1"/>
        </p:nvSpPr>
        <p:spPr bwMode="auto">
          <a:xfrm>
            <a:off x="1157548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2" name="Line 911"/>
          <p:cNvSpPr>
            <a:spLocks noChangeShapeType="1"/>
          </p:cNvSpPr>
          <p:nvPr userDrawn="1"/>
        </p:nvSpPr>
        <p:spPr bwMode="auto">
          <a:xfrm>
            <a:off x="1157548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3" name="Freeform 912"/>
          <p:cNvSpPr>
            <a:spLocks/>
          </p:cNvSpPr>
          <p:nvPr userDrawn="1"/>
        </p:nvSpPr>
        <p:spPr bwMode="auto">
          <a:xfrm>
            <a:off x="1157112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4" name="Freeform 913"/>
          <p:cNvSpPr>
            <a:spLocks/>
          </p:cNvSpPr>
          <p:nvPr userDrawn="1"/>
        </p:nvSpPr>
        <p:spPr bwMode="auto">
          <a:xfrm>
            <a:off x="1157112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5" name="Line 914"/>
          <p:cNvSpPr>
            <a:spLocks noChangeShapeType="1"/>
          </p:cNvSpPr>
          <p:nvPr userDrawn="1"/>
        </p:nvSpPr>
        <p:spPr bwMode="auto">
          <a:xfrm>
            <a:off x="1165175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6" name="Line 915"/>
          <p:cNvSpPr>
            <a:spLocks noChangeShapeType="1"/>
          </p:cNvSpPr>
          <p:nvPr userDrawn="1"/>
        </p:nvSpPr>
        <p:spPr bwMode="auto">
          <a:xfrm>
            <a:off x="1165175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7" name="Freeform 916"/>
          <p:cNvSpPr>
            <a:spLocks/>
          </p:cNvSpPr>
          <p:nvPr userDrawn="1"/>
        </p:nvSpPr>
        <p:spPr bwMode="auto">
          <a:xfrm>
            <a:off x="1164739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8" name="Freeform 917"/>
          <p:cNvSpPr>
            <a:spLocks/>
          </p:cNvSpPr>
          <p:nvPr userDrawn="1"/>
        </p:nvSpPr>
        <p:spPr bwMode="auto">
          <a:xfrm>
            <a:off x="1164739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9" name="Line 918"/>
          <p:cNvSpPr>
            <a:spLocks noChangeShapeType="1"/>
          </p:cNvSpPr>
          <p:nvPr userDrawn="1"/>
        </p:nvSpPr>
        <p:spPr bwMode="auto">
          <a:xfrm>
            <a:off x="1172584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0" name="Line 919"/>
          <p:cNvSpPr>
            <a:spLocks noChangeShapeType="1"/>
          </p:cNvSpPr>
          <p:nvPr userDrawn="1"/>
        </p:nvSpPr>
        <p:spPr bwMode="auto">
          <a:xfrm>
            <a:off x="1172584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1" name="Freeform 920"/>
          <p:cNvSpPr>
            <a:spLocks/>
          </p:cNvSpPr>
          <p:nvPr userDrawn="1"/>
        </p:nvSpPr>
        <p:spPr bwMode="auto">
          <a:xfrm>
            <a:off x="1171930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2" name="Freeform 921"/>
          <p:cNvSpPr>
            <a:spLocks/>
          </p:cNvSpPr>
          <p:nvPr userDrawn="1"/>
        </p:nvSpPr>
        <p:spPr bwMode="auto">
          <a:xfrm>
            <a:off x="1171930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3" name="Line 922"/>
          <p:cNvSpPr>
            <a:spLocks noChangeShapeType="1"/>
          </p:cNvSpPr>
          <p:nvPr userDrawn="1"/>
        </p:nvSpPr>
        <p:spPr bwMode="auto">
          <a:xfrm>
            <a:off x="1179775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4" name="Line 923"/>
          <p:cNvSpPr>
            <a:spLocks noChangeShapeType="1"/>
          </p:cNvSpPr>
          <p:nvPr userDrawn="1"/>
        </p:nvSpPr>
        <p:spPr bwMode="auto">
          <a:xfrm>
            <a:off x="1179775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5" name="Freeform 924"/>
          <p:cNvSpPr>
            <a:spLocks/>
          </p:cNvSpPr>
          <p:nvPr userDrawn="1"/>
        </p:nvSpPr>
        <p:spPr bwMode="auto">
          <a:xfrm>
            <a:off x="1179121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6" name="Freeform 925"/>
          <p:cNvSpPr>
            <a:spLocks/>
          </p:cNvSpPr>
          <p:nvPr userDrawn="1"/>
        </p:nvSpPr>
        <p:spPr bwMode="auto">
          <a:xfrm>
            <a:off x="1179121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7" name="Line 926"/>
          <p:cNvSpPr>
            <a:spLocks noChangeShapeType="1"/>
          </p:cNvSpPr>
          <p:nvPr userDrawn="1"/>
        </p:nvSpPr>
        <p:spPr bwMode="auto">
          <a:xfrm>
            <a:off x="1187402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8" name="Line 927"/>
          <p:cNvSpPr>
            <a:spLocks noChangeShapeType="1"/>
          </p:cNvSpPr>
          <p:nvPr userDrawn="1"/>
        </p:nvSpPr>
        <p:spPr bwMode="auto">
          <a:xfrm>
            <a:off x="1187402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9" name="Freeform 928"/>
          <p:cNvSpPr>
            <a:spLocks/>
          </p:cNvSpPr>
          <p:nvPr userDrawn="1"/>
        </p:nvSpPr>
        <p:spPr bwMode="auto">
          <a:xfrm>
            <a:off x="11869661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0" name="Freeform 929"/>
          <p:cNvSpPr>
            <a:spLocks/>
          </p:cNvSpPr>
          <p:nvPr userDrawn="1"/>
        </p:nvSpPr>
        <p:spPr bwMode="auto">
          <a:xfrm>
            <a:off x="11869661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1" name="Line 930"/>
          <p:cNvSpPr>
            <a:spLocks noChangeShapeType="1"/>
          </p:cNvSpPr>
          <p:nvPr userDrawn="1"/>
        </p:nvSpPr>
        <p:spPr bwMode="auto">
          <a:xfrm>
            <a:off x="1194593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2" name="Line 931"/>
          <p:cNvSpPr>
            <a:spLocks noChangeShapeType="1"/>
          </p:cNvSpPr>
          <p:nvPr userDrawn="1"/>
        </p:nvSpPr>
        <p:spPr bwMode="auto">
          <a:xfrm>
            <a:off x="11945932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3" name="Freeform 932"/>
          <p:cNvSpPr>
            <a:spLocks/>
          </p:cNvSpPr>
          <p:nvPr userDrawn="1"/>
        </p:nvSpPr>
        <p:spPr bwMode="auto">
          <a:xfrm>
            <a:off x="1194157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4" name="Freeform 933"/>
          <p:cNvSpPr>
            <a:spLocks/>
          </p:cNvSpPr>
          <p:nvPr userDrawn="1"/>
        </p:nvSpPr>
        <p:spPr bwMode="auto">
          <a:xfrm>
            <a:off x="1194157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5" name="Line 934"/>
          <p:cNvSpPr>
            <a:spLocks noChangeShapeType="1"/>
          </p:cNvSpPr>
          <p:nvPr userDrawn="1"/>
        </p:nvSpPr>
        <p:spPr bwMode="auto">
          <a:xfrm>
            <a:off x="1201784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6" name="Line 935"/>
          <p:cNvSpPr>
            <a:spLocks noChangeShapeType="1"/>
          </p:cNvSpPr>
          <p:nvPr userDrawn="1"/>
        </p:nvSpPr>
        <p:spPr bwMode="auto">
          <a:xfrm>
            <a:off x="1201784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7" name="Freeform 936"/>
          <p:cNvSpPr>
            <a:spLocks/>
          </p:cNvSpPr>
          <p:nvPr userDrawn="1"/>
        </p:nvSpPr>
        <p:spPr bwMode="auto">
          <a:xfrm>
            <a:off x="1201348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8" name="Freeform 937"/>
          <p:cNvSpPr>
            <a:spLocks/>
          </p:cNvSpPr>
          <p:nvPr userDrawn="1"/>
        </p:nvSpPr>
        <p:spPr bwMode="auto">
          <a:xfrm>
            <a:off x="1201348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9" name="Line 938"/>
          <p:cNvSpPr>
            <a:spLocks noChangeShapeType="1"/>
          </p:cNvSpPr>
          <p:nvPr userDrawn="1"/>
        </p:nvSpPr>
        <p:spPr bwMode="auto">
          <a:xfrm>
            <a:off x="1209629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0" name="Line 939"/>
          <p:cNvSpPr>
            <a:spLocks noChangeShapeType="1"/>
          </p:cNvSpPr>
          <p:nvPr userDrawn="1"/>
        </p:nvSpPr>
        <p:spPr bwMode="auto">
          <a:xfrm>
            <a:off x="12096291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1" name="Freeform 940"/>
          <p:cNvSpPr>
            <a:spLocks/>
          </p:cNvSpPr>
          <p:nvPr userDrawn="1"/>
        </p:nvSpPr>
        <p:spPr bwMode="auto">
          <a:xfrm>
            <a:off x="1208975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2" name="Freeform 941"/>
          <p:cNvSpPr>
            <a:spLocks/>
          </p:cNvSpPr>
          <p:nvPr userDrawn="1"/>
        </p:nvSpPr>
        <p:spPr bwMode="auto">
          <a:xfrm>
            <a:off x="1208975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3" name="Line 942"/>
          <p:cNvSpPr>
            <a:spLocks noChangeShapeType="1"/>
          </p:cNvSpPr>
          <p:nvPr userDrawn="1"/>
        </p:nvSpPr>
        <p:spPr bwMode="auto">
          <a:xfrm>
            <a:off x="1216820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4" name="Line 943"/>
          <p:cNvSpPr>
            <a:spLocks noChangeShapeType="1"/>
          </p:cNvSpPr>
          <p:nvPr userDrawn="1"/>
        </p:nvSpPr>
        <p:spPr bwMode="auto">
          <a:xfrm>
            <a:off x="12168203" y="2907465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5" name="Freeform 944"/>
          <p:cNvSpPr>
            <a:spLocks/>
          </p:cNvSpPr>
          <p:nvPr userDrawn="1"/>
        </p:nvSpPr>
        <p:spPr bwMode="auto">
          <a:xfrm>
            <a:off x="12163844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6" name="Freeform 945"/>
          <p:cNvSpPr>
            <a:spLocks/>
          </p:cNvSpPr>
          <p:nvPr userDrawn="1"/>
        </p:nvSpPr>
        <p:spPr bwMode="auto">
          <a:xfrm>
            <a:off x="12163844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9" name="Freeform 1119"/>
          <p:cNvSpPr>
            <a:spLocks/>
          </p:cNvSpPr>
          <p:nvPr userDrawn="1"/>
        </p:nvSpPr>
        <p:spPr bwMode="auto">
          <a:xfrm>
            <a:off x="5269099" y="2179637"/>
            <a:ext cx="1680104" cy="1682284"/>
          </a:xfrm>
          <a:custGeom>
            <a:avLst/>
            <a:gdLst>
              <a:gd name="T0" fmla="*/ 304 w 326"/>
              <a:gd name="T1" fmla="*/ 244 h 326"/>
              <a:gd name="T2" fmla="*/ 326 w 326"/>
              <a:gd name="T3" fmla="*/ 163 h 326"/>
              <a:gd name="T4" fmla="*/ 163 w 326"/>
              <a:gd name="T5" fmla="*/ 0 h 326"/>
              <a:gd name="T6" fmla="*/ 0 w 326"/>
              <a:gd name="T7" fmla="*/ 163 h 326"/>
              <a:gd name="T8" fmla="*/ 163 w 326"/>
              <a:gd name="T9" fmla="*/ 326 h 326"/>
              <a:gd name="T10" fmla="*/ 244 w 326"/>
              <a:gd name="T11" fmla="*/ 304 h 326"/>
              <a:gd name="T12" fmla="*/ 326 w 326"/>
              <a:gd name="T13" fmla="*/ 326 h 326"/>
              <a:gd name="T14" fmla="*/ 304 w 326"/>
              <a:gd name="T15" fmla="*/ 244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6" h="326">
                <a:moveTo>
                  <a:pt x="304" y="244"/>
                </a:moveTo>
                <a:cubicBezTo>
                  <a:pt x="318" y="220"/>
                  <a:pt x="326" y="193"/>
                  <a:pt x="326" y="163"/>
                </a:cubicBezTo>
                <a:cubicBezTo>
                  <a:pt x="326" y="73"/>
                  <a:pt x="253" y="0"/>
                  <a:pt x="163" y="0"/>
                </a:cubicBezTo>
                <a:cubicBezTo>
                  <a:pt x="73" y="0"/>
                  <a:pt x="0" y="73"/>
                  <a:pt x="0" y="163"/>
                </a:cubicBezTo>
                <a:cubicBezTo>
                  <a:pt x="0" y="253"/>
                  <a:pt x="73" y="326"/>
                  <a:pt x="163" y="326"/>
                </a:cubicBezTo>
                <a:cubicBezTo>
                  <a:pt x="193" y="326"/>
                  <a:pt x="220" y="318"/>
                  <a:pt x="244" y="304"/>
                </a:cubicBezTo>
                <a:cubicBezTo>
                  <a:pt x="326" y="326"/>
                  <a:pt x="326" y="326"/>
                  <a:pt x="326" y="326"/>
                </a:cubicBezTo>
                <a:lnTo>
                  <a:pt x="304" y="244"/>
                </a:lnTo>
                <a:close/>
              </a:path>
            </a:pathLst>
          </a:custGeom>
          <a:solidFill>
            <a:srgbClr val="D3DDF0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2" name="Freeform 1122"/>
          <p:cNvSpPr>
            <a:spLocks/>
          </p:cNvSpPr>
          <p:nvPr userDrawn="1"/>
        </p:nvSpPr>
        <p:spPr bwMode="auto">
          <a:xfrm>
            <a:off x="4857244" y="1595633"/>
            <a:ext cx="1170189" cy="1176727"/>
          </a:xfrm>
          <a:custGeom>
            <a:avLst/>
            <a:gdLst>
              <a:gd name="T0" fmla="*/ 212 w 227"/>
              <a:gd name="T1" fmla="*/ 171 h 228"/>
              <a:gd name="T2" fmla="*/ 227 w 227"/>
              <a:gd name="T3" fmla="*/ 114 h 228"/>
              <a:gd name="T4" fmla="*/ 114 w 227"/>
              <a:gd name="T5" fmla="*/ 0 h 228"/>
              <a:gd name="T6" fmla="*/ 0 w 227"/>
              <a:gd name="T7" fmla="*/ 114 h 228"/>
              <a:gd name="T8" fmla="*/ 114 w 227"/>
              <a:gd name="T9" fmla="*/ 228 h 228"/>
              <a:gd name="T10" fmla="*/ 170 w 227"/>
              <a:gd name="T11" fmla="*/ 213 h 228"/>
              <a:gd name="T12" fmla="*/ 227 w 227"/>
              <a:gd name="T13" fmla="*/ 228 h 228"/>
              <a:gd name="T14" fmla="*/ 212 w 227"/>
              <a:gd name="T15" fmla="*/ 171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228">
                <a:moveTo>
                  <a:pt x="212" y="171"/>
                </a:moveTo>
                <a:cubicBezTo>
                  <a:pt x="222" y="154"/>
                  <a:pt x="227" y="135"/>
                  <a:pt x="227" y="114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4" y="222"/>
                  <a:pt x="170" y="213"/>
                </a:cubicBezTo>
                <a:cubicBezTo>
                  <a:pt x="227" y="228"/>
                  <a:pt x="227" y="228"/>
                  <a:pt x="227" y="228"/>
                </a:cubicBezTo>
                <a:lnTo>
                  <a:pt x="212" y="171"/>
                </a:lnTo>
                <a:close/>
              </a:path>
            </a:pathLst>
          </a:custGeom>
          <a:gradFill flip="none" rotWithShape="1">
            <a:gsLst>
              <a:gs pos="0">
                <a:srgbClr val="F7AB1B"/>
              </a:gs>
              <a:gs pos="100000">
                <a:srgbClr val="E8394F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3" name="Freeform 1123"/>
          <p:cNvSpPr>
            <a:spLocks/>
          </p:cNvSpPr>
          <p:nvPr userDrawn="1"/>
        </p:nvSpPr>
        <p:spPr bwMode="auto">
          <a:xfrm>
            <a:off x="6495946" y="2685194"/>
            <a:ext cx="714753" cy="716932"/>
          </a:xfrm>
          <a:custGeom>
            <a:avLst/>
            <a:gdLst>
              <a:gd name="T0" fmla="*/ 9 w 139"/>
              <a:gd name="T1" fmla="*/ 104 h 139"/>
              <a:gd name="T2" fmla="*/ 0 w 139"/>
              <a:gd name="T3" fmla="*/ 69 h 139"/>
              <a:gd name="T4" fmla="*/ 69 w 139"/>
              <a:gd name="T5" fmla="*/ 0 h 139"/>
              <a:gd name="T6" fmla="*/ 139 w 139"/>
              <a:gd name="T7" fmla="*/ 69 h 139"/>
              <a:gd name="T8" fmla="*/ 69 w 139"/>
              <a:gd name="T9" fmla="*/ 139 h 139"/>
              <a:gd name="T10" fmla="*/ 35 w 139"/>
              <a:gd name="T11" fmla="*/ 129 h 139"/>
              <a:gd name="T12" fmla="*/ 0 w 139"/>
              <a:gd name="T13" fmla="*/ 139 h 139"/>
              <a:gd name="T14" fmla="*/ 9 w 139"/>
              <a:gd name="T15" fmla="*/ 10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9" h="139">
                <a:moveTo>
                  <a:pt x="9" y="104"/>
                </a:moveTo>
                <a:cubicBezTo>
                  <a:pt x="3" y="94"/>
                  <a:pt x="0" y="82"/>
                  <a:pt x="0" y="69"/>
                </a:cubicBezTo>
                <a:cubicBezTo>
                  <a:pt x="0" y="31"/>
                  <a:pt x="31" y="0"/>
                  <a:pt x="69" y="0"/>
                </a:cubicBezTo>
                <a:cubicBezTo>
                  <a:pt x="108" y="0"/>
                  <a:pt x="139" y="31"/>
                  <a:pt x="139" y="69"/>
                </a:cubicBezTo>
                <a:cubicBezTo>
                  <a:pt x="139" y="108"/>
                  <a:pt x="108" y="139"/>
                  <a:pt x="69" y="139"/>
                </a:cubicBezTo>
                <a:cubicBezTo>
                  <a:pt x="57" y="139"/>
                  <a:pt x="45" y="135"/>
                  <a:pt x="35" y="129"/>
                </a:cubicBezTo>
                <a:cubicBezTo>
                  <a:pt x="0" y="139"/>
                  <a:pt x="0" y="139"/>
                  <a:pt x="0" y="139"/>
                </a:cubicBezTo>
                <a:lnTo>
                  <a:pt x="9" y="104"/>
                </a:ln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100000">
                <a:srgbClr val="3C9FB4"/>
              </a:gs>
            </a:gsLst>
            <a:lin ang="189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4" name="Line 1124"/>
          <p:cNvSpPr>
            <a:spLocks noChangeShapeType="1"/>
          </p:cNvSpPr>
          <p:nvPr userDrawn="1"/>
        </p:nvSpPr>
        <p:spPr bwMode="auto">
          <a:xfrm>
            <a:off x="229677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5" name="Line 1125"/>
          <p:cNvSpPr>
            <a:spLocks noChangeShapeType="1"/>
          </p:cNvSpPr>
          <p:nvPr userDrawn="1"/>
        </p:nvSpPr>
        <p:spPr bwMode="auto">
          <a:xfrm>
            <a:off x="229677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6" name="Freeform 1126"/>
          <p:cNvSpPr>
            <a:spLocks/>
          </p:cNvSpPr>
          <p:nvPr userDrawn="1"/>
        </p:nvSpPr>
        <p:spPr bwMode="auto">
          <a:xfrm>
            <a:off x="2292415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7" name="Freeform 1127"/>
          <p:cNvSpPr>
            <a:spLocks/>
          </p:cNvSpPr>
          <p:nvPr userDrawn="1"/>
        </p:nvSpPr>
        <p:spPr bwMode="auto">
          <a:xfrm>
            <a:off x="2292415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8" name="Line 1128"/>
          <p:cNvSpPr>
            <a:spLocks noChangeShapeType="1"/>
          </p:cNvSpPr>
          <p:nvPr userDrawn="1"/>
        </p:nvSpPr>
        <p:spPr bwMode="auto">
          <a:xfrm>
            <a:off x="236868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9" name="Line 1129"/>
          <p:cNvSpPr>
            <a:spLocks noChangeShapeType="1"/>
          </p:cNvSpPr>
          <p:nvPr userDrawn="1"/>
        </p:nvSpPr>
        <p:spPr bwMode="auto">
          <a:xfrm>
            <a:off x="236868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0" name="Freeform 1130"/>
          <p:cNvSpPr>
            <a:spLocks/>
          </p:cNvSpPr>
          <p:nvPr userDrawn="1"/>
        </p:nvSpPr>
        <p:spPr bwMode="auto">
          <a:xfrm>
            <a:off x="2364328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1" name="Freeform 1131"/>
          <p:cNvSpPr>
            <a:spLocks/>
          </p:cNvSpPr>
          <p:nvPr userDrawn="1"/>
        </p:nvSpPr>
        <p:spPr bwMode="auto">
          <a:xfrm>
            <a:off x="2364328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2" name="Line 1132"/>
          <p:cNvSpPr>
            <a:spLocks noChangeShapeType="1"/>
          </p:cNvSpPr>
          <p:nvPr userDrawn="1"/>
        </p:nvSpPr>
        <p:spPr bwMode="auto">
          <a:xfrm>
            <a:off x="244713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3" name="Line 1133"/>
          <p:cNvSpPr>
            <a:spLocks noChangeShapeType="1"/>
          </p:cNvSpPr>
          <p:nvPr userDrawn="1"/>
        </p:nvSpPr>
        <p:spPr bwMode="auto">
          <a:xfrm>
            <a:off x="244713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4" name="Freeform 1134"/>
          <p:cNvSpPr>
            <a:spLocks/>
          </p:cNvSpPr>
          <p:nvPr userDrawn="1"/>
        </p:nvSpPr>
        <p:spPr bwMode="auto">
          <a:xfrm>
            <a:off x="244059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5" name="Freeform 1135"/>
          <p:cNvSpPr>
            <a:spLocks/>
          </p:cNvSpPr>
          <p:nvPr userDrawn="1"/>
        </p:nvSpPr>
        <p:spPr bwMode="auto">
          <a:xfrm>
            <a:off x="244059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6" name="Line 1136"/>
          <p:cNvSpPr>
            <a:spLocks noChangeShapeType="1"/>
          </p:cNvSpPr>
          <p:nvPr userDrawn="1"/>
        </p:nvSpPr>
        <p:spPr bwMode="auto">
          <a:xfrm>
            <a:off x="251904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7" name="Line 1137"/>
          <p:cNvSpPr>
            <a:spLocks noChangeShapeType="1"/>
          </p:cNvSpPr>
          <p:nvPr userDrawn="1"/>
        </p:nvSpPr>
        <p:spPr bwMode="auto">
          <a:xfrm>
            <a:off x="251904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8" name="Freeform 1138"/>
          <p:cNvSpPr>
            <a:spLocks/>
          </p:cNvSpPr>
          <p:nvPr userDrawn="1"/>
        </p:nvSpPr>
        <p:spPr bwMode="auto">
          <a:xfrm>
            <a:off x="251250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9" name="Freeform 1139"/>
          <p:cNvSpPr>
            <a:spLocks/>
          </p:cNvSpPr>
          <p:nvPr userDrawn="1"/>
        </p:nvSpPr>
        <p:spPr bwMode="auto">
          <a:xfrm>
            <a:off x="251250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0" name="Line 1140"/>
          <p:cNvSpPr>
            <a:spLocks noChangeShapeType="1"/>
          </p:cNvSpPr>
          <p:nvPr userDrawn="1"/>
        </p:nvSpPr>
        <p:spPr bwMode="auto">
          <a:xfrm>
            <a:off x="2590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1" name="Line 1141"/>
          <p:cNvSpPr>
            <a:spLocks noChangeShapeType="1"/>
          </p:cNvSpPr>
          <p:nvPr userDrawn="1"/>
        </p:nvSpPr>
        <p:spPr bwMode="auto">
          <a:xfrm>
            <a:off x="2590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2" name="Freeform 1142"/>
          <p:cNvSpPr>
            <a:spLocks/>
          </p:cNvSpPr>
          <p:nvPr userDrawn="1"/>
        </p:nvSpPr>
        <p:spPr bwMode="auto">
          <a:xfrm>
            <a:off x="2584419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3" name="Freeform 1143"/>
          <p:cNvSpPr>
            <a:spLocks/>
          </p:cNvSpPr>
          <p:nvPr userDrawn="1"/>
        </p:nvSpPr>
        <p:spPr bwMode="auto">
          <a:xfrm>
            <a:off x="2584419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4" name="Line 1144"/>
          <p:cNvSpPr>
            <a:spLocks noChangeShapeType="1"/>
          </p:cNvSpPr>
          <p:nvPr userDrawn="1"/>
        </p:nvSpPr>
        <p:spPr bwMode="auto">
          <a:xfrm>
            <a:off x="266722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5" name="Line 1145"/>
          <p:cNvSpPr>
            <a:spLocks noChangeShapeType="1"/>
          </p:cNvSpPr>
          <p:nvPr userDrawn="1"/>
        </p:nvSpPr>
        <p:spPr bwMode="auto">
          <a:xfrm>
            <a:off x="266722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6" name="Freeform 1146"/>
          <p:cNvSpPr>
            <a:spLocks/>
          </p:cNvSpPr>
          <p:nvPr userDrawn="1"/>
        </p:nvSpPr>
        <p:spPr bwMode="auto">
          <a:xfrm>
            <a:off x="266286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7" name="Freeform 1147"/>
          <p:cNvSpPr>
            <a:spLocks/>
          </p:cNvSpPr>
          <p:nvPr userDrawn="1"/>
        </p:nvSpPr>
        <p:spPr bwMode="auto">
          <a:xfrm>
            <a:off x="266286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8" name="Line 1148"/>
          <p:cNvSpPr>
            <a:spLocks noChangeShapeType="1"/>
          </p:cNvSpPr>
          <p:nvPr userDrawn="1"/>
        </p:nvSpPr>
        <p:spPr bwMode="auto">
          <a:xfrm>
            <a:off x="273913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9" name="Line 1149"/>
          <p:cNvSpPr>
            <a:spLocks noChangeShapeType="1"/>
          </p:cNvSpPr>
          <p:nvPr userDrawn="1"/>
        </p:nvSpPr>
        <p:spPr bwMode="auto">
          <a:xfrm>
            <a:off x="273913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0" name="Freeform 1150"/>
          <p:cNvSpPr>
            <a:spLocks/>
          </p:cNvSpPr>
          <p:nvPr userDrawn="1"/>
        </p:nvSpPr>
        <p:spPr bwMode="auto">
          <a:xfrm>
            <a:off x="273477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1" name="Freeform 1151"/>
          <p:cNvSpPr>
            <a:spLocks/>
          </p:cNvSpPr>
          <p:nvPr userDrawn="1"/>
        </p:nvSpPr>
        <p:spPr bwMode="auto">
          <a:xfrm>
            <a:off x="273477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2" name="Line 1152"/>
          <p:cNvSpPr>
            <a:spLocks noChangeShapeType="1"/>
          </p:cNvSpPr>
          <p:nvPr userDrawn="1"/>
        </p:nvSpPr>
        <p:spPr bwMode="auto">
          <a:xfrm>
            <a:off x="281104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3" name="Line 1153"/>
          <p:cNvSpPr>
            <a:spLocks noChangeShapeType="1"/>
          </p:cNvSpPr>
          <p:nvPr userDrawn="1"/>
        </p:nvSpPr>
        <p:spPr bwMode="auto">
          <a:xfrm>
            <a:off x="281104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4" name="Freeform 1154"/>
          <p:cNvSpPr>
            <a:spLocks/>
          </p:cNvSpPr>
          <p:nvPr userDrawn="1"/>
        </p:nvSpPr>
        <p:spPr bwMode="auto">
          <a:xfrm>
            <a:off x="2806689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5" name="Freeform 1155"/>
          <p:cNvSpPr>
            <a:spLocks/>
          </p:cNvSpPr>
          <p:nvPr userDrawn="1"/>
        </p:nvSpPr>
        <p:spPr bwMode="auto">
          <a:xfrm>
            <a:off x="2806689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6" name="Line 1156"/>
          <p:cNvSpPr>
            <a:spLocks noChangeShapeType="1"/>
          </p:cNvSpPr>
          <p:nvPr userDrawn="1"/>
        </p:nvSpPr>
        <p:spPr bwMode="auto">
          <a:xfrm>
            <a:off x="288949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7" name="Line 1157"/>
          <p:cNvSpPr>
            <a:spLocks noChangeShapeType="1"/>
          </p:cNvSpPr>
          <p:nvPr userDrawn="1"/>
        </p:nvSpPr>
        <p:spPr bwMode="auto">
          <a:xfrm>
            <a:off x="288949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8" name="Freeform 1158"/>
          <p:cNvSpPr>
            <a:spLocks/>
          </p:cNvSpPr>
          <p:nvPr userDrawn="1"/>
        </p:nvSpPr>
        <p:spPr bwMode="auto">
          <a:xfrm>
            <a:off x="2885137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9" name="Freeform 1159"/>
          <p:cNvSpPr>
            <a:spLocks/>
          </p:cNvSpPr>
          <p:nvPr userDrawn="1"/>
        </p:nvSpPr>
        <p:spPr bwMode="auto">
          <a:xfrm>
            <a:off x="2885137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0" name="Line 1160"/>
          <p:cNvSpPr>
            <a:spLocks noChangeShapeType="1"/>
          </p:cNvSpPr>
          <p:nvPr userDrawn="1"/>
        </p:nvSpPr>
        <p:spPr bwMode="auto">
          <a:xfrm>
            <a:off x="296140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1" name="Line 1161"/>
          <p:cNvSpPr>
            <a:spLocks noChangeShapeType="1"/>
          </p:cNvSpPr>
          <p:nvPr userDrawn="1"/>
        </p:nvSpPr>
        <p:spPr bwMode="auto">
          <a:xfrm>
            <a:off x="296140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2" name="Freeform 1162"/>
          <p:cNvSpPr>
            <a:spLocks/>
          </p:cNvSpPr>
          <p:nvPr userDrawn="1"/>
        </p:nvSpPr>
        <p:spPr bwMode="auto">
          <a:xfrm>
            <a:off x="2957047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3" name="Freeform 1163"/>
          <p:cNvSpPr>
            <a:spLocks/>
          </p:cNvSpPr>
          <p:nvPr userDrawn="1"/>
        </p:nvSpPr>
        <p:spPr bwMode="auto">
          <a:xfrm>
            <a:off x="2957047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4" name="Line 1164"/>
          <p:cNvSpPr>
            <a:spLocks noChangeShapeType="1"/>
          </p:cNvSpPr>
          <p:nvPr userDrawn="1"/>
        </p:nvSpPr>
        <p:spPr bwMode="auto">
          <a:xfrm>
            <a:off x="303331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5" name="Line 1165"/>
          <p:cNvSpPr>
            <a:spLocks noChangeShapeType="1"/>
          </p:cNvSpPr>
          <p:nvPr userDrawn="1"/>
        </p:nvSpPr>
        <p:spPr bwMode="auto">
          <a:xfrm>
            <a:off x="303331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6" name="Freeform 1166"/>
          <p:cNvSpPr>
            <a:spLocks/>
          </p:cNvSpPr>
          <p:nvPr userDrawn="1"/>
        </p:nvSpPr>
        <p:spPr bwMode="auto">
          <a:xfrm>
            <a:off x="3028957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7" name="Freeform 1167"/>
          <p:cNvSpPr>
            <a:spLocks/>
          </p:cNvSpPr>
          <p:nvPr userDrawn="1"/>
        </p:nvSpPr>
        <p:spPr bwMode="auto">
          <a:xfrm>
            <a:off x="3028957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8" name="Line 1168"/>
          <p:cNvSpPr>
            <a:spLocks noChangeShapeType="1"/>
          </p:cNvSpPr>
          <p:nvPr userDrawn="1"/>
        </p:nvSpPr>
        <p:spPr bwMode="auto">
          <a:xfrm>
            <a:off x="310522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9" name="Line 1169"/>
          <p:cNvSpPr>
            <a:spLocks noChangeShapeType="1"/>
          </p:cNvSpPr>
          <p:nvPr userDrawn="1"/>
        </p:nvSpPr>
        <p:spPr bwMode="auto">
          <a:xfrm>
            <a:off x="310522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0" name="Freeform 1170"/>
          <p:cNvSpPr>
            <a:spLocks/>
          </p:cNvSpPr>
          <p:nvPr userDrawn="1"/>
        </p:nvSpPr>
        <p:spPr bwMode="auto">
          <a:xfrm>
            <a:off x="310087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1" name="Freeform 1171"/>
          <p:cNvSpPr>
            <a:spLocks/>
          </p:cNvSpPr>
          <p:nvPr userDrawn="1"/>
        </p:nvSpPr>
        <p:spPr bwMode="auto">
          <a:xfrm>
            <a:off x="310087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2" name="Line 1172"/>
          <p:cNvSpPr>
            <a:spLocks noChangeShapeType="1"/>
          </p:cNvSpPr>
          <p:nvPr userDrawn="1"/>
        </p:nvSpPr>
        <p:spPr bwMode="auto">
          <a:xfrm>
            <a:off x="318367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3" name="Line 1173"/>
          <p:cNvSpPr>
            <a:spLocks noChangeShapeType="1"/>
          </p:cNvSpPr>
          <p:nvPr userDrawn="1"/>
        </p:nvSpPr>
        <p:spPr bwMode="auto">
          <a:xfrm>
            <a:off x="318367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4" name="Freeform 1174"/>
          <p:cNvSpPr>
            <a:spLocks/>
          </p:cNvSpPr>
          <p:nvPr userDrawn="1"/>
        </p:nvSpPr>
        <p:spPr bwMode="auto">
          <a:xfrm>
            <a:off x="317714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5" name="Freeform 1175"/>
          <p:cNvSpPr>
            <a:spLocks/>
          </p:cNvSpPr>
          <p:nvPr userDrawn="1"/>
        </p:nvSpPr>
        <p:spPr bwMode="auto">
          <a:xfrm>
            <a:off x="317714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6" name="Line 1176"/>
          <p:cNvSpPr>
            <a:spLocks noChangeShapeType="1"/>
          </p:cNvSpPr>
          <p:nvPr userDrawn="1"/>
        </p:nvSpPr>
        <p:spPr bwMode="auto">
          <a:xfrm>
            <a:off x="325558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7" name="Line 1177"/>
          <p:cNvSpPr>
            <a:spLocks noChangeShapeType="1"/>
          </p:cNvSpPr>
          <p:nvPr userDrawn="1"/>
        </p:nvSpPr>
        <p:spPr bwMode="auto">
          <a:xfrm>
            <a:off x="325558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8" name="Freeform 1178"/>
          <p:cNvSpPr>
            <a:spLocks/>
          </p:cNvSpPr>
          <p:nvPr userDrawn="1"/>
        </p:nvSpPr>
        <p:spPr bwMode="auto">
          <a:xfrm>
            <a:off x="3249052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9" name="Freeform 1179"/>
          <p:cNvSpPr>
            <a:spLocks/>
          </p:cNvSpPr>
          <p:nvPr userDrawn="1"/>
        </p:nvSpPr>
        <p:spPr bwMode="auto">
          <a:xfrm>
            <a:off x="3249052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0" name="Line 1180"/>
          <p:cNvSpPr>
            <a:spLocks noChangeShapeType="1"/>
          </p:cNvSpPr>
          <p:nvPr userDrawn="1"/>
        </p:nvSpPr>
        <p:spPr bwMode="auto">
          <a:xfrm>
            <a:off x="332750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1" name="Line 1181"/>
          <p:cNvSpPr>
            <a:spLocks noChangeShapeType="1"/>
          </p:cNvSpPr>
          <p:nvPr userDrawn="1"/>
        </p:nvSpPr>
        <p:spPr bwMode="auto">
          <a:xfrm>
            <a:off x="332750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2" name="Freeform 1182"/>
          <p:cNvSpPr>
            <a:spLocks/>
          </p:cNvSpPr>
          <p:nvPr userDrawn="1"/>
        </p:nvSpPr>
        <p:spPr bwMode="auto">
          <a:xfrm>
            <a:off x="332096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3" name="Freeform 1183"/>
          <p:cNvSpPr>
            <a:spLocks/>
          </p:cNvSpPr>
          <p:nvPr userDrawn="1"/>
        </p:nvSpPr>
        <p:spPr bwMode="auto">
          <a:xfrm>
            <a:off x="3320961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4" name="Line 1184"/>
          <p:cNvSpPr>
            <a:spLocks noChangeShapeType="1"/>
          </p:cNvSpPr>
          <p:nvPr userDrawn="1"/>
        </p:nvSpPr>
        <p:spPr bwMode="auto">
          <a:xfrm>
            <a:off x="340376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5" name="Line 1185"/>
          <p:cNvSpPr>
            <a:spLocks noChangeShapeType="1"/>
          </p:cNvSpPr>
          <p:nvPr userDrawn="1"/>
        </p:nvSpPr>
        <p:spPr bwMode="auto">
          <a:xfrm>
            <a:off x="340376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6" name="Freeform 1186"/>
          <p:cNvSpPr>
            <a:spLocks/>
          </p:cNvSpPr>
          <p:nvPr userDrawn="1"/>
        </p:nvSpPr>
        <p:spPr bwMode="auto">
          <a:xfrm>
            <a:off x="3399412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7" name="Freeform 1187"/>
          <p:cNvSpPr>
            <a:spLocks/>
          </p:cNvSpPr>
          <p:nvPr userDrawn="1"/>
        </p:nvSpPr>
        <p:spPr bwMode="auto">
          <a:xfrm>
            <a:off x="3399412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8" name="Line 1188"/>
          <p:cNvSpPr>
            <a:spLocks noChangeShapeType="1"/>
          </p:cNvSpPr>
          <p:nvPr userDrawn="1"/>
        </p:nvSpPr>
        <p:spPr bwMode="auto">
          <a:xfrm>
            <a:off x="347568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9" name="Line 1189"/>
          <p:cNvSpPr>
            <a:spLocks noChangeShapeType="1"/>
          </p:cNvSpPr>
          <p:nvPr userDrawn="1"/>
        </p:nvSpPr>
        <p:spPr bwMode="auto">
          <a:xfrm>
            <a:off x="347568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0" name="Freeform 1190"/>
          <p:cNvSpPr>
            <a:spLocks/>
          </p:cNvSpPr>
          <p:nvPr userDrawn="1"/>
        </p:nvSpPr>
        <p:spPr bwMode="auto">
          <a:xfrm>
            <a:off x="3471323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1" name="Freeform 1191"/>
          <p:cNvSpPr>
            <a:spLocks/>
          </p:cNvSpPr>
          <p:nvPr userDrawn="1"/>
        </p:nvSpPr>
        <p:spPr bwMode="auto">
          <a:xfrm>
            <a:off x="3471323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2" name="Line 1192"/>
          <p:cNvSpPr>
            <a:spLocks noChangeShapeType="1"/>
          </p:cNvSpPr>
          <p:nvPr userDrawn="1"/>
        </p:nvSpPr>
        <p:spPr bwMode="auto">
          <a:xfrm>
            <a:off x="354977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3" name="Line 1193"/>
          <p:cNvSpPr>
            <a:spLocks noChangeShapeType="1"/>
          </p:cNvSpPr>
          <p:nvPr userDrawn="1"/>
        </p:nvSpPr>
        <p:spPr bwMode="auto">
          <a:xfrm>
            <a:off x="354977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4" name="Freeform 1194"/>
          <p:cNvSpPr>
            <a:spLocks/>
          </p:cNvSpPr>
          <p:nvPr userDrawn="1"/>
        </p:nvSpPr>
        <p:spPr bwMode="auto">
          <a:xfrm>
            <a:off x="3543232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5" name="Freeform 1195"/>
          <p:cNvSpPr>
            <a:spLocks/>
          </p:cNvSpPr>
          <p:nvPr userDrawn="1"/>
        </p:nvSpPr>
        <p:spPr bwMode="auto">
          <a:xfrm>
            <a:off x="3543232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6" name="Line 1196"/>
          <p:cNvSpPr>
            <a:spLocks noChangeShapeType="1"/>
          </p:cNvSpPr>
          <p:nvPr userDrawn="1"/>
        </p:nvSpPr>
        <p:spPr bwMode="auto">
          <a:xfrm>
            <a:off x="362604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7" name="Line 1197"/>
          <p:cNvSpPr>
            <a:spLocks noChangeShapeType="1"/>
          </p:cNvSpPr>
          <p:nvPr userDrawn="1"/>
        </p:nvSpPr>
        <p:spPr bwMode="auto">
          <a:xfrm>
            <a:off x="362604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8" name="Freeform 1198"/>
          <p:cNvSpPr>
            <a:spLocks/>
          </p:cNvSpPr>
          <p:nvPr userDrawn="1"/>
        </p:nvSpPr>
        <p:spPr bwMode="auto">
          <a:xfrm>
            <a:off x="3621680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9" name="Freeform 1199"/>
          <p:cNvSpPr>
            <a:spLocks/>
          </p:cNvSpPr>
          <p:nvPr userDrawn="1"/>
        </p:nvSpPr>
        <p:spPr bwMode="auto">
          <a:xfrm>
            <a:off x="3621680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0" name="Line 1200"/>
          <p:cNvSpPr>
            <a:spLocks noChangeShapeType="1"/>
          </p:cNvSpPr>
          <p:nvPr userDrawn="1"/>
        </p:nvSpPr>
        <p:spPr bwMode="auto">
          <a:xfrm>
            <a:off x="369795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1" name="Line 1201"/>
          <p:cNvSpPr>
            <a:spLocks noChangeShapeType="1"/>
          </p:cNvSpPr>
          <p:nvPr userDrawn="1"/>
        </p:nvSpPr>
        <p:spPr bwMode="auto">
          <a:xfrm>
            <a:off x="369795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2" name="Freeform 1202"/>
          <p:cNvSpPr>
            <a:spLocks/>
          </p:cNvSpPr>
          <p:nvPr userDrawn="1"/>
        </p:nvSpPr>
        <p:spPr bwMode="auto">
          <a:xfrm>
            <a:off x="3693592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3" name="Freeform 1203"/>
          <p:cNvSpPr>
            <a:spLocks/>
          </p:cNvSpPr>
          <p:nvPr userDrawn="1"/>
        </p:nvSpPr>
        <p:spPr bwMode="auto">
          <a:xfrm>
            <a:off x="3693592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4" name="Line 1204"/>
          <p:cNvSpPr>
            <a:spLocks noChangeShapeType="1"/>
          </p:cNvSpPr>
          <p:nvPr userDrawn="1"/>
        </p:nvSpPr>
        <p:spPr bwMode="auto">
          <a:xfrm>
            <a:off x="376986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5" name="Line 1205"/>
          <p:cNvSpPr>
            <a:spLocks noChangeShapeType="1"/>
          </p:cNvSpPr>
          <p:nvPr userDrawn="1"/>
        </p:nvSpPr>
        <p:spPr bwMode="auto">
          <a:xfrm>
            <a:off x="376986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6" name="Freeform 1206"/>
          <p:cNvSpPr>
            <a:spLocks/>
          </p:cNvSpPr>
          <p:nvPr userDrawn="1"/>
        </p:nvSpPr>
        <p:spPr bwMode="auto">
          <a:xfrm>
            <a:off x="3765504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7" name="Freeform 1207"/>
          <p:cNvSpPr>
            <a:spLocks/>
          </p:cNvSpPr>
          <p:nvPr userDrawn="1"/>
        </p:nvSpPr>
        <p:spPr bwMode="auto">
          <a:xfrm>
            <a:off x="3765504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8" name="Line 1208"/>
          <p:cNvSpPr>
            <a:spLocks noChangeShapeType="1"/>
          </p:cNvSpPr>
          <p:nvPr userDrawn="1"/>
        </p:nvSpPr>
        <p:spPr bwMode="auto">
          <a:xfrm>
            <a:off x="384831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9" name="Line 1209"/>
          <p:cNvSpPr>
            <a:spLocks noChangeShapeType="1"/>
          </p:cNvSpPr>
          <p:nvPr userDrawn="1"/>
        </p:nvSpPr>
        <p:spPr bwMode="auto">
          <a:xfrm>
            <a:off x="384831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0" name="Freeform 1210"/>
          <p:cNvSpPr>
            <a:spLocks/>
          </p:cNvSpPr>
          <p:nvPr userDrawn="1"/>
        </p:nvSpPr>
        <p:spPr bwMode="auto">
          <a:xfrm>
            <a:off x="3841773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1" name="Freeform 1211"/>
          <p:cNvSpPr>
            <a:spLocks/>
          </p:cNvSpPr>
          <p:nvPr userDrawn="1"/>
        </p:nvSpPr>
        <p:spPr bwMode="auto">
          <a:xfrm>
            <a:off x="3841773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2" name="Line 1212"/>
          <p:cNvSpPr>
            <a:spLocks noChangeShapeType="1"/>
          </p:cNvSpPr>
          <p:nvPr userDrawn="1"/>
        </p:nvSpPr>
        <p:spPr bwMode="auto">
          <a:xfrm>
            <a:off x="392022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3" name="Line 1213"/>
          <p:cNvSpPr>
            <a:spLocks noChangeShapeType="1"/>
          </p:cNvSpPr>
          <p:nvPr userDrawn="1"/>
        </p:nvSpPr>
        <p:spPr bwMode="auto">
          <a:xfrm>
            <a:off x="392022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4" name="Freeform 1214"/>
          <p:cNvSpPr>
            <a:spLocks/>
          </p:cNvSpPr>
          <p:nvPr userDrawn="1"/>
        </p:nvSpPr>
        <p:spPr bwMode="auto">
          <a:xfrm>
            <a:off x="3913684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5" name="Freeform 1215"/>
          <p:cNvSpPr>
            <a:spLocks/>
          </p:cNvSpPr>
          <p:nvPr userDrawn="1"/>
        </p:nvSpPr>
        <p:spPr bwMode="auto">
          <a:xfrm>
            <a:off x="3913684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6" name="Line 1216"/>
          <p:cNvSpPr>
            <a:spLocks noChangeShapeType="1"/>
          </p:cNvSpPr>
          <p:nvPr userDrawn="1"/>
        </p:nvSpPr>
        <p:spPr bwMode="auto">
          <a:xfrm>
            <a:off x="3992132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7" name="Line 1217"/>
          <p:cNvSpPr>
            <a:spLocks noChangeShapeType="1"/>
          </p:cNvSpPr>
          <p:nvPr userDrawn="1"/>
        </p:nvSpPr>
        <p:spPr bwMode="auto">
          <a:xfrm>
            <a:off x="3992132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8" name="Freeform 1218"/>
          <p:cNvSpPr>
            <a:spLocks/>
          </p:cNvSpPr>
          <p:nvPr userDrawn="1"/>
        </p:nvSpPr>
        <p:spPr bwMode="auto">
          <a:xfrm>
            <a:off x="3985596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9" name="Freeform 1219"/>
          <p:cNvSpPr>
            <a:spLocks/>
          </p:cNvSpPr>
          <p:nvPr userDrawn="1"/>
        </p:nvSpPr>
        <p:spPr bwMode="auto">
          <a:xfrm>
            <a:off x="3985596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0" name="Line 1220"/>
          <p:cNvSpPr>
            <a:spLocks noChangeShapeType="1"/>
          </p:cNvSpPr>
          <p:nvPr userDrawn="1"/>
        </p:nvSpPr>
        <p:spPr bwMode="auto">
          <a:xfrm>
            <a:off x="406404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1" name="Line 1221"/>
          <p:cNvSpPr>
            <a:spLocks noChangeShapeType="1"/>
          </p:cNvSpPr>
          <p:nvPr userDrawn="1"/>
        </p:nvSpPr>
        <p:spPr bwMode="auto">
          <a:xfrm>
            <a:off x="406404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2" name="Freeform 1222"/>
          <p:cNvSpPr>
            <a:spLocks/>
          </p:cNvSpPr>
          <p:nvPr userDrawn="1"/>
        </p:nvSpPr>
        <p:spPr bwMode="auto">
          <a:xfrm>
            <a:off x="4059684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3" name="Freeform 1223"/>
          <p:cNvSpPr>
            <a:spLocks/>
          </p:cNvSpPr>
          <p:nvPr userDrawn="1"/>
        </p:nvSpPr>
        <p:spPr bwMode="auto">
          <a:xfrm>
            <a:off x="4059684" y="2848627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4" name="Line 1224"/>
          <p:cNvSpPr>
            <a:spLocks noChangeShapeType="1"/>
          </p:cNvSpPr>
          <p:nvPr userDrawn="1"/>
        </p:nvSpPr>
        <p:spPr bwMode="auto">
          <a:xfrm>
            <a:off x="414031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5" name="Line 1225"/>
          <p:cNvSpPr>
            <a:spLocks noChangeShapeType="1"/>
          </p:cNvSpPr>
          <p:nvPr userDrawn="1"/>
        </p:nvSpPr>
        <p:spPr bwMode="auto">
          <a:xfrm>
            <a:off x="414031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6" name="Freeform 1226"/>
          <p:cNvSpPr>
            <a:spLocks/>
          </p:cNvSpPr>
          <p:nvPr userDrawn="1"/>
        </p:nvSpPr>
        <p:spPr bwMode="auto">
          <a:xfrm>
            <a:off x="4135955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7" name="Freeform 1227"/>
          <p:cNvSpPr>
            <a:spLocks/>
          </p:cNvSpPr>
          <p:nvPr userDrawn="1"/>
        </p:nvSpPr>
        <p:spPr bwMode="auto">
          <a:xfrm>
            <a:off x="4135955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8" name="Line 1228"/>
          <p:cNvSpPr>
            <a:spLocks noChangeShapeType="1"/>
          </p:cNvSpPr>
          <p:nvPr userDrawn="1"/>
        </p:nvSpPr>
        <p:spPr bwMode="auto">
          <a:xfrm>
            <a:off x="421440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9" name="Line 1229"/>
          <p:cNvSpPr>
            <a:spLocks noChangeShapeType="1"/>
          </p:cNvSpPr>
          <p:nvPr userDrawn="1"/>
        </p:nvSpPr>
        <p:spPr bwMode="auto">
          <a:xfrm>
            <a:off x="421440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0" name="Freeform 1230"/>
          <p:cNvSpPr>
            <a:spLocks/>
          </p:cNvSpPr>
          <p:nvPr userDrawn="1"/>
        </p:nvSpPr>
        <p:spPr bwMode="auto">
          <a:xfrm>
            <a:off x="4207865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1" name="Freeform 1231"/>
          <p:cNvSpPr>
            <a:spLocks/>
          </p:cNvSpPr>
          <p:nvPr userDrawn="1"/>
        </p:nvSpPr>
        <p:spPr bwMode="auto">
          <a:xfrm>
            <a:off x="4207865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2" name="Line 1232"/>
          <p:cNvSpPr>
            <a:spLocks noChangeShapeType="1"/>
          </p:cNvSpPr>
          <p:nvPr userDrawn="1"/>
        </p:nvSpPr>
        <p:spPr bwMode="auto">
          <a:xfrm>
            <a:off x="428631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3" name="Line 1233"/>
          <p:cNvSpPr>
            <a:spLocks noChangeShapeType="1"/>
          </p:cNvSpPr>
          <p:nvPr userDrawn="1"/>
        </p:nvSpPr>
        <p:spPr bwMode="auto">
          <a:xfrm>
            <a:off x="428631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4" name="Freeform 1234"/>
          <p:cNvSpPr>
            <a:spLocks/>
          </p:cNvSpPr>
          <p:nvPr userDrawn="1"/>
        </p:nvSpPr>
        <p:spPr bwMode="auto">
          <a:xfrm>
            <a:off x="427977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5" name="Freeform 1235"/>
          <p:cNvSpPr>
            <a:spLocks/>
          </p:cNvSpPr>
          <p:nvPr userDrawn="1"/>
        </p:nvSpPr>
        <p:spPr bwMode="auto">
          <a:xfrm>
            <a:off x="427977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6" name="Line 1236"/>
          <p:cNvSpPr>
            <a:spLocks noChangeShapeType="1"/>
          </p:cNvSpPr>
          <p:nvPr userDrawn="1"/>
        </p:nvSpPr>
        <p:spPr bwMode="auto">
          <a:xfrm>
            <a:off x="436258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7" name="Line 1237"/>
          <p:cNvSpPr>
            <a:spLocks noChangeShapeType="1"/>
          </p:cNvSpPr>
          <p:nvPr userDrawn="1"/>
        </p:nvSpPr>
        <p:spPr bwMode="auto">
          <a:xfrm>
            <a:off x="436258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8" name="Freeform 1238"/>
          <p:cNvSpPr>
            <a:spLocks/>
          </p:cNvSpPr>
          <p:nvPr userDrawn="1"/>
        </p:nvSpPr>
        <p:spPr bwMode="auto">
          <a:xfrm>
            <a:off x="4358223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9" name="Freeform 1239"/>
          <p:cNvSpPr>
            <a:spLocks/>
          </p:cNvSpPr>
          <p:nvPr userDrawn="1"/>
        </p:nvSpPr>
        <p:spPr bwMode="auto">
          <a:xfrm>
            <a:off x="4358223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0" name="Line 1240"/>
          <p:cNvSpPr>
            <a:spLocks noChangeShapeType="1"/>
          </p:cNvSpPr>
          <p:nvPr userDrawn="1"/>
        </p:nvSpPr>
        <p:spPr bwMode="auto">
          <a:xfrm>
            <a:off x="443449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1" name="Line 1241"/>
          <p:cNvSpPr>
            <a:spLocks noChangeShapeType="1"/>
          </p:cNvSpPr>
          <p:nvPr userDrawn="1"/>
        </p:nvSpPr>
        <p:spPr bwMode="auto">
          <a:xfrm>
            <a:off x="443449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2" name="Freeform 1242"/>
          <p:cNvSpPr>
            <a:spLocks/>
          </p:cNvSpPr>
          <p:nvPr userDrawn="1"/>
        </p:nvSpPr>
        <p:spPr bwMode="auto">
          <a:xfrm>
            <a:off x="443013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3" name="Freeform 1243"/>
          <p:cNvSpPr>
            <a:spLocks/>
          </p:cNvSpPr>
          <p:nvPr userDrawn="1"/>
        </p:nvSpPr>
        <p:spPr bwMode="auto">
          <a:xfrm>
            <a:off x="443013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4" name="Line 1244"/>
          <p:cNvSpPr>
            <a:spLocks noChangeShapeType="1"/>
          </p:cNvSpPr>
          <p:nvPr userDrawn="1"/>
        </p:nvSpPr>
        <p:spPr bwMode="auto">
          <a:xfrm>
            <a:off x="450640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5" name="Line 1245"/>
          <p:cNvSpPr>
            <a:spLocks noChangeShapeType="1"/>
          </p:cNvSpPr>
          <p:nvPr userDrawn="1"/>
        </p:nvSpPr>
        <p:spPr bwMode="auto">
          <a:xfrm>
            <a:off x="450640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6" name="Freeform 1246"/>
          <p:cNvSpPr>
            <a:spLocks/>
          </p:cNvSpPr>
          <p:nvPr userDrawn="1"/>
        </p:nvSpPr>
        <p:spPr bwMode="auto">
          <a:xfrm>
            <a:off x="4502048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7" name="Freeform 1247"/>
          <p:cNvSpPr>
            <a:spLocks/>
          </p:cNvSpPr>
          <p:nvPr userDrawn="1"/>
        </p:nvSpPr>
        <p:spPr bwMode="auto">
          <a:xfrm>
            <a:off x="4502048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8" name="Line 1248"/>
          <p:cNvSpPr>
            <a:spLocks noChangeShapeType="1"/>
          </p:cNvSpPr>
          <p:nvPr userDrawn="1"/>
        </p:nvSpPr>
        <p:spPr bwMode="auto">
          <a:xfrm>
            <a:off x="458485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9" name="Line 1249"/>
          <p:cNvSpPr>
            <a:spLocks noChangeShapeType="1"/>
          </p:cNvSpPr>
          <p:nvPr userDrawn="1"/>
        </p:nvSpPr>
        <p:spPr bwMode="auto">
          <a:xfrm>
            <a:off x="458485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0" name="Freeform 1250"/>
          <p:cNvSpPr>
            <a:spLocks/>
          </p:cNvSpPr>
          <p:nvPr userDrawn="1"/>
        </p:nvSpPr>
        <p:spPr bwMode="auto">
          <a:xfrm>
            <a:off x="457831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1" name="Freeform 1251"/>
          <p:cNvSpPr>
            <a:spLocks/>
          </p:cNvSpPr>
          <p:nvPr userDrawn="1"/>
        </p:nvSpPr>
        <p:spPr bwMode="auto">
          <a:xfrm>
            <a:off x="4578316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2" name="Line 1252"/>
          <p:cNvSpPr>
            <a:spLocks noChangeShapeType="1"/>
          </p:cNvSpPr>
          <p:nvPr userDrawn="1"/>
        </p:nvSpPr>
        <p:spPr bwMode="auto">
          <a:xfrm>
            <a:off x="465676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3" name="Line 1253"/>
          <p:cNvSpPr>
            <a:spLocks noChangeShapeType="1"/>
          </p:cNvSpPr>
          <p:nvPr userDrawn="1"/>
        </p:nvSpPr>
        <p:spPr bwMode="auto">
          <a:xfrm>
            <a:off x="465676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4" name="Freeform 1254"/>
          <p:cNvSpPr>
            <a:spLocks/>
          </p:cNvSpPr>
          <p:nvPr userDrawn="1"/>
        </p:nvSpPr>
        <p:spPr bwMode="auto">
          <a:xfrm>
            <a:off x="465022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5" name="Freeform 1255"/>
          <p:cNvSpPr>
            <a:spLocks/>
          </p:cNvSpPr>
          <p:nvPr userDrawn="1"/>
        </p:nvSpPr>
        <p:spPr bwMode="auto">
          <a:xfrm>
            <a:off x="465022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6" name="Line 1256"/>
          <p:cNvSpPr>
            <a:spLocks noChangeShapeType="1"/>
          </p:cNvSpPr>
          <p:nvPr userDrawn="1"/>
        </p:nvSpPr>
        <p:spPr bwMode="auto">
          <a:xfrm>
            <a:off x="472867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7" name="Line 1257"/>
          <p:cNvSpPr>
            <a:spLocks noChangeShapeType="1"/>
          </p:cNvSpPr>
          <p:nvPr userDrawn="1"/>
        </p:nvSpPr>
        <p:spPr bwMode="auto">
          <a:xfrm>
            <a:off x="472867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8" name="Freeform 1258"/>
          <p:cNvSpPr>
            <a:spLocks/>
          </p:cNvSpPr>
          <p:nvPr userDrawn="1"/>
        </p:nvSpPr>
        <p:spPr bwMode="auto">
          <a:xfrm>
            <a:off x="4724316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9" name="Freeform 1259"/>
          <p:cNvSpPr>
            <a:spLocks/>
          </p:cNvSpPr>
          <p:nvPr userDrawn="1"/>
        </p:nvSpPr>
        <p:spPr bwMode="auto">
          <a:xfrm>
            <a:off x="4724316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0" name="Line 1260"/>
          <p:cNvSpPr>
            <a:spLocks noChangeShapeType="1"/>
          </p:cNvSpPr>
          <p:nvPr userDrawn="1"/>
        </p:nvSpPr>
        <p:spPr bwMode="auto">
          <a:xfrm>
            <a:off x="480494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1" name="Line 1261"/>
          <p:cNvSpPr>
            <a:spLocks noChangeShapeType="1"/>
          </p:cNvSpPr>
          <p:nvPr userDrawn="1"/>
        </p:nvSpPr>
        <p:spPr bwMode="auto">
          <a:xfrm>
            <a:off x="480494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2" name="Freeform 1262"/>
          <p:cNvSpPr>
            <a:spLocks/>
          </p:cNvSpPr>
          <p:nvPr userDrawn="1"/>
        </p:nvSpPr>
        <p:spPr bwMode="auto">
          <a:xfrm>
            <a:off x="480058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3" name="Freeform 1263"/>
          <p:cNvSpPr>
            <a:spLocks/>
          </p:cNvSpPr>
          <p:nvPr userDrawn="1"/>
        </p:nvSpPr>
        <p:spPr bwMode="auto">
          <a:xfrm>
            <a:off x="480058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4" name="Line 1264"/>
          <p:cNvSpPr>
            <a:spLocks noChangeShapeType="1"/>
          </p:cNvSpPr>
          <p:nvPr userDrawn="1"/>
        </p:nvSpPr>
        <p:spPr bwMode="auto">
          <a:xfrm>
            <a:off x="487685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5" name="Line 1265"/>
          <p:cNvSpPr>
            <a:spLocks noChangeShapeType="1"/>
          </p:cNvSpPr>
          <p:nvPr userDrawn="1"/>
        </p:nvSpPr>
        <p:spPr bwMode="auto">
          <a:xfrm>
            <a:off x="487685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6" name="Freeform 1266"/>
          <p:cNvSpPr>
            <a:spLocks/>
          </p:cNvSpPr>
          <p:nvPr userDrawn="1"/>
        </p:nvSpPr>
        <p:spPr bwMode="auto">
          <a:xfrm>
            <a:off x="4872497" y="2848627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7" name="Freeform 1268"/>
          <p:cNvSpPr>
            <a:spLocks/>
          </p:cNvSpPr>
          <p:nvPr userDrawn="1"/>
        </p:nvSpPr>
        <p:spPr bwMode="auto">
          <a:xfrm>
            <a:off x="487249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8" name="Line 1269"/>
          <p:cNvSpPr>
            <a:spLocks noChangeShapeType="1"/>
          </p:cNvSpPr>
          <p:nvPr userDrawn="1"/>
        </p:nvSpPr>
        <p:spPr bwMode="auto">
          <a:xfrm>
            <a:off x="495094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9" name="Line 1270"/>
          <p:cNvSpPr>
            <a:spLocks noChangeShapeType="1"/>
          </p:cNvSpPr>
          <p:nvPr userDrawn="1"/>
        </p:nvSpPr>
        <p:spPr bwMode="auto">
          <a:xfrm>
            <a:off x="495094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0" name="Freeform 1271"/>
          <p:cNvSpPr>
            <a:spLocks/>
          </p:cNvSpPr>
          <p:nvPr userDrawn="1"/>
        </p:nvSpPr>
        <p:spPr bwMode="auto">
          <a:xfrm>
            <a:off x="494440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1" name="Freeform 1272"/>
          <p:cNvSpPr>
            <a:spLocks/>
          </p:cNvSpPr>
          <p:nvPr userDrawn="1"/>
        </p:nvSpPr>
        <p:spPr bwMode="auto">
          <a:xfrm>
            <a:off x="494440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2" name="Line 1273"/>
          <p:cNvSpPr>
            <a:spLocks noChangeShapeType="1"/>
          </p:cNvSpPr>
          <p:nvPr userDrawn="1"/>
        </p:nvSpPr>
        <p:spPr bwMode="auto">
          <a:xfrm>
            <a:off x="502285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3" name="Line 1274"/>
          <p:cNvSpPr>
            <a:spLocks noChangeShapeType="1"/>
          </p:cNvSpPr>
          <p:nvPr userDrawn="1"/>
        </p:nvSpPr>
        <p:spPr bwMode="auto">
          <a:xfrm>
            <a:off x="502285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4" name="Freeform 1275"/>
          <p:cNvSpPr>
            <a:spLocks/>
          </p:cNvSpPr>
          <p:nvPr userDrawn="1"/>
        </p:nvSpPr>
        <p:spPr bwMode="auto">
          <a:xfrm>
            <a:off x="501632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5" name="Freeform 1276"/>
          <p:cNvSpPr>
            <a:spLocks/>
          </p:cNvSpPr>
          <p:nvPr userDrawn="1"/>
        </p:nvSpPr>
        <p:spPr bwMode="auto">
          <a:xfrm>
            <a:off x="501632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6" name="Line 1277"/>
          <p:cNvSpPr>
            <a:spLocks noChangeShapeType="1"/>
          </p:cNvSpPr>
          <p:nvPr userDrawn="1"/>
        </p:nvSpPr>
        <p:spPr bwMode="auto">
          <a:xfrm>
            <a:off x="509912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7" name="Line 1278"/>
          <p:cNvSpPr>
            <a:spLocks noChangeShapeType="1"/>
          </p:cNvSpPr>
          <p:nvPr userDrawn="1"/>
        </p:nvSpPr>
        <p:spPr bwMode="auto">
          <a:xfrm>
            <a:off x="509912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8" name="Freeform 1279"/>
          <p:cNvSpPr>
            <a:spLocks/>
          </p:cNvSpPr>
          <p:nvPr userDrawn="1"/>
        </p:nvSpPr>
        <p:spPr bwMode="auto">
          <a:xfrm>
            <a:off x="509476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9" name="Freeform 1280"/>
          <p:cNvSpPr>
            <a:spLocks/>
          </p:cNvSpPr>
          <p:nvPr userDrawn="1"/>
        </p:nvSpPr>
        <p:spPr bwMode="auto">
          <a:xfrm>
            <a:off x="509476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0" name="Line 1281"/>
          <p:cNvSpPr>
            <a:spLocks noChangeShapeType="1"/>
          </p:cNvSpPr>
          <p:nvPr userDrawn="1"/>
        </p:nvSpPr>
        <p:spPr bwMode="auto">
          <a:xfrm>
            <a:off x="517103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1" name="Line 1282"/>
          <p:cNvSpPr>
            <a:spLocks noChangeShapeType="1"/>
          </p:cNvSpPr>
          <p:nvPr userDrawn="1"/>
        </p:nvSpPr>
        <p:spPr bwMode="auto">
          <a:xfrm>
            <a:off x="517103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2" name="Freeform 1283"/>
          <p:cNvSpPr>
            <a:spLocks/>
          </p:cNvSpPr>
          <p:nvPr userDrawn="1"/>
        </p:nvSpPr>
        <p:spPr bwMode="auto">
          <a:xfrm>
            <a:off x="516668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3" name="Freeform 1284"/>
          <p:cNvSpPr>
            <a:spLocks/>
          </p:cNvSpPr>
          <p:nvPr userDrawn="1"/>
        </p:nvSpPr>
        <p:spPr bwMode="auto">
          <a:xfrm>
            <a:off x="516668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4" name="Line 1285"/>
          <p:cNvSpPr>
            <a:spLocks noChangeShapeType="1"/>
          </p:cNvSpPr>
          <p:nvPr userDrawn="1"/>
        </p:nvSpPr>
        <p:spPr bwMode="auto">
          <a:xfrm>
            <a:off x="524294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5" name="Line 1286"/>
          <p:cNvSpPr>
            <a:spLocks noChangeShapeType="1"/>
          </p:cNvSpPr>
          <p:nvPr userDrawn="1"/>
        </p:nvSpPr>
        <p:spPr bwMode="auto">
          <a:xfrm>
            <a:off x="524294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6" name="Freeform 1287"/>
          <p:cNvSpPr>
            <a:spLocks/>
          </p:cNvSpPr>
          <p:nvPr userDrawn="1"/>
        </p:nvSpPr>
        <p:spPr bwMode="auto">
          <a:xfrm>
            <a:off x="523859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7" name="Freeform 1288"/>
          <p:cNvSpPr>
            <a:spLocks/>
          </p:cNvSpPr>
          <p:nvPr userDrawn="1"/>
        </p:nvSpPr>
        <p:spPr bwMode="auto">
          <a:xfrm>
            <a:off x="523859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4" name="Line 1325"/>
          <p:cNvSpPr>
            <a:spLocks noChangeShapeType="1"/>
          </p:cNvSpPr>
          <p:nvPr userDrawn="1"/>
        </p:nvSpPr>
        <p:spPr bwMode="auto">
          <a:xfrm>
            <a:off x="1523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5" name="Line 1326"/>
          <p:cNvSpPr>
            <a:spLocks noChangeShapeType="1"/>
          </p:cNvSpPr>
          <p:nvPr userDrawn="1"/>
        </p:nvSpPr>
        <p:spPr bwMode="auto">
          <a:xfrm>
            <a:off x="1523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6" name="Freeform 1327"/>
          <p:cNvSpPr>
            <a:spLocks/>
          </p:cNvSpPr>
          <p:nvPr userDrawn="1"/>
        </p:nvSpPr>
        <p:spPr bwMode="auto">
          <a:xfrm>
            <a:off x="869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7" name="Freeform 1328"/>
          <p:cNvSpPr>
            <a:spLocks/>
          </p:cNvSpPr>
          <p:nvPr userDrawn="1"/>
        </p:nvSpPr>
        <p:spPr bwMode="auto">
          <a:xfrm>
            <a:off x="869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8" name="Line 1329"/>
          <p:cNvSpPr>
            <a:spLocks noChangeShapeType="1"/>
          </p:cNvSpPr>
          <p:nvPr userDrawn="1"/>
        </p:nvSpPr>
        <p:spPr bwMode="auto">
          <a:xfrm>
            <a:off x="8714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9" name="Line 1330"/>
          <p:cNvSpPr>
            <a:spLocks noChangeShapeType="1"/>
          </p:cNvSpPr>
          <p:nvPr userDrawn="1"/>
        </p:nvSpPr>
        <p:spPr bwMode="auto">
          <a:xfrm>
            <a:off x="8714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0" name="Freeform 1331"/>
          <p:cNvSpPr>
            <a:spLocks/>
          </p:cNvSpPr>
          <p:nvPr userDrawn="1"/>
        </p:nvSpPr>
        <p:spPr bwMode="auto">
          <a:xfrm>
            <a:off x="8060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1" name="Freeform 1332"/>
          <p:cNvSpPr>
            <a:spLocks/>
          </p:cNvSpPr>
          <p:nvPr userDrawn="1"/>
        </p:nvSpPr>
        <p:spPr bwMode="auto">
          <a:xfrm>
            <a:off x="8060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2" name="Line 1333"/>
          <p:cNvSpPr>
            <a:spLocks noChangeShapeType="1"/>
          </p:cNvSpPr>
          <p:nvPr userDrawn="1"/>
        </p:nvSpPr>
        <p:spPr bwMode="auto">
          <a:xfrm>
            <a:off x="15905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3" name="Line 1334"/>
          <p:cNvSpPr>
            <a:spLocks noChangeShapeType="1"/>
          </p:cNvSpPr>
          <p:nvPr userDrawn="1"/>
        </p:nvSpPr>
        <p:spPr bwMode="auto">
          <a:xfrm>
            <a:off x="15905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4" name="Freeform 1335"/>
          <p:cNvSpPr>
            <a:spLocks/>
          </p:cNvSpPr>
          <p:nvPr userDrawn="1"/>
        </p:nvSpPr>
        <p:spPr bwMode="auto">
          <a:xfrm>
            <a:off x="15469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5" name="Freeform 1336"/>
          <p:cNvSpPr>
            <a:spLocks/>
          </p:cNvSpPr>
          <p:nvPr userDrawn="1"/>
        </p:nvSpPr>
        <p:spPr bwMode="auto">
          <a:xfrm>
            <a:off x="15469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6" name="Line 1337"/>
          <p:cNvSpPr>
            <a:spLocks noChangeShapeType="1"/>
          </p:cNvSpPr>
          <p:nvPr userDrawn="1"/>
        </p:nvSpPr>
        <p:spPr bwMode="auto">
          <a:xfrm>
            <a:off x="23532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7" name="Line 1338"/>
          <p:cNvSpPr>
            <a:spLocks noChangeShapeType="1"/>
          </p:cNvSpPr>
          <p:nvPr userDrawn="1"/>
        </p:nvSpPr>
        <p:spPr bwMode="auto">
          <a:xfrm>
            <a:off x="23532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8" name="Freeform 1339"/>
          <p:cNvSpPr>
            <a:spLocks/>
          </p:cNvSpPr>
          <p:nvPr userDrawn="1"/>
        </p:nvSpPr>
        <p:spPr bwMode="auto">
          <a:xfrm>
            <a:off x="23096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9" name="Freeform 1340"/>
          <p:cNvSpPr>
            <a:spLocks/>
          </p:cNvSpPr>
          <p:nvPr userDrawn="1"/>
        </p:nvSpPr>
        <p:spPr bwMode="auto">
          <a:xfrm>
            <a:off x="23096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0" name="Line 1341"/>
          <p:cNvSpPr>
            <a:spLocks noChangeShapeType="1"/>
          </p:cNvSpPr>
          <p:nvPr userDrawn="1"/>
        </p:nvSpPr>
        <p:spPr bwMode="auto">
          <a:xfrm>
            <a:off x="30723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1" name="Line 1342"/>
          <p:cNvSpPr>
            <a:spLocks noChangeShapeType="1"/>
          </p:cNvSpPr>
          <p:nvPr userDrawn="1"/>
        </p:nvSpPr>
        <p:spPr bwMode="auto">
          <a:xfrm>
            <a:off x="30723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2" name="Freeform 1343"/>
          <p:cNvSpPr>
            <a:spLocks/>
          </p:cNvSpPr>
          <p:nvPr userDrawn="1"/>
        </p:nvSpPr>
        <p:spPr bwMode="auto">
          <a:xfrm>
            <a:off x="302876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3" name="Freeform 1344"/>
          <p:cNvSpPr>
            <a:spLocks/>
          </p:cNvSpPr>
          <p:nvPr userDrawn="1"/>
        </p:nvSpPr>
        <p:spPr bwMode="auto">
          <a:xfrm>
            <a:off x="302876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4" name="Line 1345"/>
          <p:cNvSpPr>
            <a:spLocks noChangeShapeType="1"/>
          </p:cNvSpPr>
          <p:nvPr userDrawn="1"/>
        </p:nvSpPr>
        <p:spPr bwMode="auto">
          <a:xfrm>
            <a:off x="38132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5" name="Line 1346"/>
          <p:cNvSpPr>
            <a:spLocks noChangeShapeType="1"/>
          </p:cNvSpPr>
          <p:nvPr userDrawn="1"/>
        </p:nvSpPr>
        <p:spPr bwMode="auto">
          <a:xfrm>
            <a:off x="38132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6" name="Freeform 1347"/>
          <p:cNvSpPr>
            <a:spLocks/>
          </p:cNvSpPr>
          <p:nvPr userDrawn="1"/>
        </p:nvSpPr>
        <p:spPr bwMode="auto">
          <a:xfrm>
            <a:off x="37478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7" name="Freeform 1348"/>
          <p:cNvSpPr>
            <a:spLocks/>
          </p:cNvSpPr>
          <p:nvPr userDrawn="1"/>
        </p:nvSpPr>
        <p:spPr bwMode="auto">
          <a:xfrm>
            <a:off x="374788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8" name="Line 1349"/>
          <p:cNvSpPr>
            <a:spLocks noChangeShapeType="1"/>
          </p:cNvSpPr>
          <p:nvPr userDrawn="1"/>
        </p:nvSpPr>
        <p:spPr bwMode="auto">
          <a:xfrm>
            <a:off x="45759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9" name="Line 1350"/>
          <p:cNvSpPr>
            <a:spLocks noChangeShapeType="1"/>
          </p:cNvSpPr>
          <p:nvPr userDrawn="1"/>
        </p:nvSpPr>
        <p:spPr bwMode="auto">
          <a:xfrm>
            <a:off x="45759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0" name="Freeform 1351"/>
          <p:cNvSpPr>
            <a:spLocks/>
          </p:cNvSpPr>
          <p:nvPr userDrawn="1"/>
        </p:nvSpPr>
        <p:spPr bwMode="auto">
          <a:xfrm>
            <a:off x="45323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1" name="Freeform 1352"/>
          <p:cNvSpPr>
            <a:spLocks/>
          </p:cNvSpPr>
          <p:nvPr userDrawn="1"/>
        </p:nvSpPr>
        <p:spPr bwMode="auto">
          <a:xfrm>
            <a:off x="453235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2" name="Line 1353"/>
          <p:cNvSpPr>
            <a:spLocks noChangeShapeType="1"/>
          </p:cNvSpPr>
          <p:nvPr userDrawn="1"/>
        </p:nvSpPr>
        <p:spPr bwMode="auto">
          <a:xfrm>
            <a:off x="52950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3" name="Line 1354"/>
          <p:cNvSpPr>
            <a:spLocks noChangeShapeType="1"/>
          </p:cNvSpPr>
          <p:nvPr userDrawn="1"/>
        </p:nvSpPr>
        <p:spPr bwMode="auto">
          <a:xfrm>
            <a:off x="52950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4" name="Freeform 1355"/>
          <p:cNvSpPr>
            <a:spLocks/>
          </p:cNvSpPr>
          <p:nvPr userDrawn="1"/>
        </p:nvSpPr>
        <p:spPr bwMode="auto">
          <a:xfrm>
            <a:off x="52514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5" name="Freeform 1356"/>
          <p:cNvSpPr>
            <a:spLocks/>
          </p:cNvSpPr>
          <p:nvPr userDrawn="1"/>
        </p:nvSpPr>
        <p:spPr bwMode="auto">
          <a:xfrm>
            <a:off x="52514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6" name="Line 1357"/>
          <p:cNvSpPr>
            <a:spLocks noChangeShapeType="1"/>
          </p:cNvSpPr>
          <p:nvPr userDrawn="1"/>
        </p:nvSpPr>
        <p:spPr bwMode="auto">
          <a:xfrm>
            <a:off x="60141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7" name="Line 1358"/>
          <p:cNvSpPr>
            <a:spLocks noChangeShapeType="1"/>
          </p:cNvSpPr>
          <p:nvPr userDrawn="1"/>
        </p:nvSpPr>
        <p:spPr bwMode="auto">
          <a:xfrm>
            <a:off x="60141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8" name="Freeform 1359"/>
          <p:cNvSpPr>
            <a:spLocks/>
          </p:cNvSpPr>
          <p:nvPr userDrawn="1"/>
        </p:nvSpPr>
        <p:spPr bwMode="auto">
          <a:xfrm>
            <a:off x="59705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9" name="Freeform 1360"/>
          <p:cNvSpPr>
            <a:spLocks/>
          </p:cNvSpPr>
          <p:nvPr userDrawn="1"/>
        </p:nvSpPr>
        <p:spPr bwMode="auto">
          <a:xfrm>
            <a:off x="597057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0" name="Line 1361"/>
          <p:cNvSpPr>
            <a:spLocks noChangeShapeType="1"/>
          </p:cNvSpPr>
          <p:nvPr userDrawn="1"/>
        </p:nvSpPr>
        <p:spPr bwMode="auto">
          <a:xfrm>
            <a:off x="67986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1" name="Line 1362"/>
          <p:cNvSpPr>
            <a:spLocks noChangeShapeType="1"/>
          </p:cNvSpPr>
          <p:nvPr userDrawn="1"/>
        </p:nvSpPr>
        <p:spPr bwMode="auto">
          <a:xfrm>
            <a:off x="67986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2" name="Freeform 1363"/>
          <p:cNvSpPr>
            <a:spLocks/>
          </p:cNvSpPr>
          <p:nvPr userDrawn="1"/>
        </p:nvSpPr>
        <p:spPr bwMode="auto">
          <a:xfrm>
            <a:off x="67332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3" name="Freeform 1364"/>
          <p:cNvSpPr>
            <a:spLocks/>
          </p:cNvSpPr>
          <p:nvPr userDrawn="1"/>
        </p:nvSpPr>
        <p:spPr bwMode="auto">
          <a:xfrm>
            <a:off x="673328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4" name="Line 1365"/>
          <p:cNvSpPr>
            <a:spLocks noChangeShapeType="1"/>
          </p:cNvSpPr>
          <p:nvPr userDrawn="1"/>
        </p:nvSpPr>
        <p:spPr bwMode="auto">
          <a:xfrm>
            <a:off x="75177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5" name="Line 1366"/>
          <p:cNvSpPr>
            <a:spLocks noChangeShapeType="1"/>
          </p:cNvSpPr>
          <p:nvPr userDrawn="1"/>
        </p:nvSpPr>
        <p:spPr bwMode="auto">
          <a:xfrm>
            <a:off x="751776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6" name="Freeform 1367"/>
          <p:cNvSpPr>
            <a:spLocks/>
          </p:cNvSpPr>
          <p:nvPr userDrawn="1"/>
        </p:nvSpPr>
        <p:spPr bwMode="auto">
          <a:xfrm>
            <a:off x="74524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7" name="Freeform 1368"/>
          <p:cNvSpPr>
            <a:spLocks/>
          </p:cNvSpPr>
          <p:nvPr userDrawn="1"/>
        </p:nvSpPr>
        <p:spPr bwMode="auto">
          <a:xfrm>
            <a:off x="745240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8" name="Line 1369"/>
          <p:cNvSpPr>
            <a:spLocks noChangeShapeType="1"/>
          </p:cNvSpPr>
          <p:nvPr userDrawn="1"/>
        </p:nvSpPr>
        <p:spPr bwMode="auto">
          <a:xfrm>
            <a:off x="82368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9" name="Line 1370"/>
          <p:cNvSpPr>
            <a:spLocks noChangeShapeType="1"/>
          </p:cNvSpPr>
          <p:nvPr userDrawn="1"/>
        </p:nvSpPr>
        <p:spPr bwMode="auto">
          <a:xfrm>
            <a:off x="82368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0" name="Freeform 1371"/>
          <p:cNvSpPr>
            <a:spLocks/>
          </p:cNvSpPr>
          <p:nvPr userDrawn="1"/>
        </p:nvSpPr>
        <p:spPr bwMode="auto">
          <a:xfrm>
            <a:off x="819327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1" name="Freeform 1372"/>
          <p:cNvSpPr>
            <a:spLocks/>
          </p:cNvSpPr>
          <p:nvPr userDrawn="1"/>
        </p:nvSpPr>
        <p:spPr bwMode="auto">
          <a:xfrm>
            <a:off x="819327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2" name="Line 1373"/>
          <p:cNvSpPr>
            <a:spLocks noChangeShapeType="1"/>
          </p:cNvSpPr>
          <p:nvPr userDrawn="1"/>
        </p:nvSpPr>
        <p:spPr bwMode="auto">
          <a:xfrm>
            <a:off x="899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3" name="Line 1374"/>
          <p:cNvSpPr>
            <a:spLocks noChangeShapeType="1"/>
          </p:cNvSpPr>
          <p:nvPr userDrawn="1"/>
        </p:nvSpPr>
        <p:spPr bwMode="auto">
          <a:xfrm>
            <a:off x="899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4" name="Freeform 1375"/>
          <p:cNvSpPr>
            <a:spLocks/>
          </p:cNvSpPr>
          <p:nvPr userDrawn="1"/>
        </p:nvSpPr>
        <p:spPr bwMode="auto">
          <a:xfrm>
            <a:off x="89559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5" name="Freeform 1376"/>
          <p:cNvSpPr>
            <a:spLocks/>
          </p:cNvSpPr>
          <p:nvPr userDrawn="1"/>
        </p:nvSpPr>
        <p:spPr bwMode="auto">
          <a:xfrm>
            <a:off x="89559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6" name="Line 1377"/>
          <p:cNvSpPr>
            <a:spLocks noChangeShapeType="1"/>
          </p:cNvSpPr>
          <p:nvPr userDrawn="1"/>
        </p:nvSpPr>
        <p:spPr bwMode="auto">
          <a:xfrm>
            <a:off x="97186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7" name="Line 1378"/>
          <p:cNvSpPr>
            <a:spLocks noChangeShapeType="1"/>
          </p:cNvSpPr>
          <p:nvPr userDrawn="1"/>
        </p:nvSpPr>
        <p:spPr bwMode="auto">
          <a:xfrm>
            <a:off x="97186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8" name="Freeform 1379"/>
          <p:cNvSpPr>
            <a:spLocks/>
          </p:cNvSpPr>
          <p:nvPr userDrawn="1"/>
        </p:nvSpPr>
        <p:spPr bwMode="auto">
          <a:xfrm>
            <a:off x="96750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9" name="Freeform 1380"/>
          <p:cNvSpPr>
            <a:spLocks/>
          </p:cNvSpPr>
          <p:nvPr userDrawn="1"/>
        </p:nvSpPr>
        <p:spPr bwMode="auto">
          <a:xfrm>
            <a:off x="967509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0" name="Line 1381"/>
          <p:cNvSpPr>
            <a:spLocks noChangeShapeType="1"/>
          </p:cNvSpPr>
          <p:nvPr userDrawn="1"/>
        </p:nvSpPr>
        <p:spPr bwMode="auto">
          <a:xfrm>
            <a:off x="1045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1" name="Line 1382"/>
          <p:cNvSpPr>
            <a:spLocks noChangeShapeType="1"/>
          </p:cNvSpPr>
          <p:nvPr userDrawn="1"/>
        </p:nvSpPr>
        <p:spPr bwMode="auto">
          <a:xfrm>
            <a:off x="1045957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2" name="Freeform 1383"/>
          <p:cNvSpPr>
            <a:spLocks/>
          </p:cNvSpPr>
          <p:nvPr userDrawn="1"/>
        </p:nvSpPr>
        <p:spPr bwMode="auto">
          <a:xfrm>
            <a:off x="103942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3" name="Freeform 1384"/>
          <p:cNvSpPr>
            <a:spLocks/>
          </p:cNvSpPr>
          <p:nvPr userDrawn="1"/>
        </p:nvSpPr>
        <p:spPr bwMode="auto">
          <a:xfrm>
            <a:off x="103942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4" name="Line 1385"/>
          <p:cNvSpPr>
            <a:spLocks noChangeShapeType="1"/>
          </p:cNvSpPr>
          <p:nvPr userDrawn="1"/>
        </p:nvSpPr>
        <p:spPr bwMode="auto">
          <a:xfrm>
            <a:off x="111786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5" name="Line 1386"/>
          <p:cNvSpPr>
            <a:spLocks noChangeShapeType="1"/>
          </p:cNvSpPr>
          <p:nvPr userDrawn="1"/>
        </p:nvSpPr>
        <p:spPr bwMode="auto">
          <a:xfrm>
            <a:off x="111786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6" name="Freeform 1387"/>
          <p:cNvSpPr>
            <a:spLocks/>
          </p:cNvSpPr>
          <p:nvPr userDrawn="1"/>
        </p:nvSpPr>
        <p:spPr bwMode="auto">
          <a:xfrm>
            <a:off x="111133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7" name="Freeform 1388"/>
          <p:cNvSpPr>
            <a:spLocks/>
          </p:cNvSpPr>
          <p:nvPr userDrawn="1"/>
        </p:nvSpPr>
        <p:spPr bwMode="auto">
          <a:xfrm>
            <a:off x="111133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8" name="Line 1389"/>
          <p:cNvSpPr>
            <a:spLocks noChangeShapeType="1"/>
          </p:cNvSpPr>
          <p:nvPr userDrawn="1"/>
        </p:nvSpPr>
        <p:spPr bwMode="auto">
          <a:xfrm>
            <a:off x="119413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9" name="Line 1390"/>
          <p:cNvSpPr>
            <a:spLocks noChangeShapeType="1"/>
          </p:cNvSpPr>
          <p:nvPr userDrawn="1"/>
        </p:nvSpPr>
        <p:spPr bwMode="auto">
          <a:xfrm>
            <a:off x="119413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0" name="Freeform 1391"/>
          <p:cNvSpPr>
            <a:spLocks/>
          </p:cNvSpPr>
          <p:nvPr userDrawn="1"/>
        </p:nvSpPr>
        <p:spPr bwMode="auto">
          <a:xfrm>
            <a:off x="118977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1" name="Freeform 1392"/>
          <p:cNvSpPr>
            <a:spLocks/>
          </p:cNvSpPr>
          <p:nvPr userDrawn="1"/>
        </p:nvSpPr>
        <p:spPr bwMode="auto">
          <a:xfrm>
            <a:off x="1189779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2" name="Line 1393"/>
          <p:cNvSpPr>
            <a:spLocks noChangeShapeType="1"/>
          </p:cNvSpPr>
          <p:nvPr userDrawn="1"/>
        </p:nvSpPr>
        <p:spPr bwMode="auto">
          <a:xfrm>
            <a:off x="126604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3" name="Line 1394"/>
          <p:cNvSpPr>
            <a:spLocks noChangeShapeType="1"/>
          </p:cNvSpPr>
          <p:nvPr userDrawn="1"/>
        </p:nvSpPr>
        <p:spPr bwMode="auto">
          <a:xfrm>
            <a:off x="1266048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4" name="Freeform 1395"/>
          <p:cNvSpPr>
            <a:spLocks/>
          </p:cNvSpPr>
          <p:nvPr userDrawn="1"/>
        </p:nvSpPr>
        <p:spPr bwMode="auto">
          <a:xfrm>
            <a:off x="126169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5" name="Freeform 1396"/>
          <p:cNvSpPr>
            <a:spLocks/>
          </p:cNvSpPr>
          <p:nvPr userDrawn="1"/>
        </p:nvSpPr>
        <p:spPr bwMode="auto">
          <a:xfrm>
            <a:off x="1261692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6" name="Line 1397"/>
          <p:cNvSpPr>
            <a:spLocks noChangeShapeType="1"/>
          </p:cNvSpPr>
          <p:nvPr userDrawn="1"/>
        </p:nvSpPr>
        <p:spPr bwMode="auto">
          <a:xfrm>
            <a:off x="133796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7" name="Line 1398"/>
          <p:cNvSpPr>
            <a:spLocks noChangeShapeType="1"/>
          </p:cNvSpPr>
          <p:nvPr userDrawn="1"/>
        </p:nvSpPr>
        <p:spPr bwMode="auto">
          <a:xfrm>
            <a:off x="133796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8" name="Freeform 1399"/>
          <p:cNvSpPr>
            <a:spLocks/>
          </p:cNvSpPr>
          <p:nvPr userDrawn="1"/>
        </p:nvSpPr>
        <p:spPr bwMode="auto">
          <a:xfrm>
            <a:off x="133360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9" name="Freeform 1400"/>
          <p:cNvSpPr>
            <a:spLocks/>
          </p:cNvSpPr>
          <p:nvPr userDrawn="1"/>
        </p:nvSpPr>
        <p:spPr bwMode="auto">
          <a:xfrm>
            <a:off x="133360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0" name="Line 1401"/>
          <p:cNvSpPr>
            <a:spLocks noChangeShapeType="1"/>
          </p:cNvSpPr>
          <p:nvPr userDrawn="1"/>
        </p:nvSpPr>
        <p:spPr bwMode="auto">
          <a:xfrm>
            <a:off x="141640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1" name="Line 1402"/>
          <p:cNvSpPr>
            <a:spLocks noChangeShapeType="1"/>
          </p:cNvSpPr>
          <p:nvPr userDrawn="1"/>
        </p:nvSpPr>
        <p:spPr bwMode="auto">
          <a:xfrm>
            <a:off x="1416409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2" name="Freeform 1403"/>
          <p:cNvSpPr>
            <a:spLocks/>
          </p:cNvSpPr>
          <p:nvPr userDrawn="1"/>
        </p:nvSpPr>
        <p:spPr bwMode="auto">
          <a:xfrm>
            <a:off x="140987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3" name="Freeform 1404"/>
          <p:cNvSpPr>
            <a:spLocks/>
          </p:cNvSpPr>
          <p:nvPr userDrawn="1"/>
        </p:nvSpPr>
        <p:spPr bwMode="auto">
          <a:xfrm>
            <a:off x="1409871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4" name="Line 1405"/>
          <p:cNvSpPr>
            <a:spLocks noChangeShapeType="1"/>
          </p:cNvSpPr>
          <p:nvPr userDrawn="1"/>
        </p:nvSpPr>
        <p:spPr bwMode="auto">
          <a:xfrm>
            <a:off x="148832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5" name="Line 1406"/>
          <p:cNvSpPr>
            <a:spLocks noChangeShapeType="1"/>
          </p:cNvSpPr>
          <p:nvPr userDrawn="1"/>
        </p:nvSpPr>
        <p:spPr bwMode="auto">
          <a:xfrm>
            <a:off x="148832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6" name="Freeform 1407"/>
          <p:cNvSpPr>
            <a:spLocks/>
          </p:cNvSpPr>
          <p:nvPr userDrawn="1"/>
        </p:nvSpPr>
        <p:spPr bwMode="auto">
          <a:xfrm>
            <a:off x="148396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7" name="Freeform 1408"/>
          <p:cNvSpPr>
            <a:spLocks/>
          </p:cNvSpPr>
          <p:nvPr userDrawn="1"/>
        </p:nvSpPr>
        <p:spPr bwMode="auto">
          <a:xfrm>
            <a:off x="1483960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8" name="Line 1409"/>
          <p:cNvSpPr>
            <a:spLocks noChangeShapeType="1"/>
          </p:cNvSpPr>
          <p:nvPr userDrawn="1"/>
        </p:nvSpPr>
        <p:spPr bwMode="auto">
          <a:xfrm>
            <a:off x="156023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9" name="Line 1410"/>
          <p:cNvSpPr>
            <a:spLocks noChangeShapeType="1"/>
          </p:cNvSpPr>
          <p:nvPr userDrawn="1"/>
        </p:nvSpPr>
        <p:spPr bwMode="auto">
          <a:xfrm>
            <a:off x="156023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0" name="Freeform 1411"/>
          <p:cNvSpPr>
            <a:spLocks/>
          </p:cNvSpPr>
          <p:nvPr userDrawn="1"/>
        </p:nvSpPr>
        <p:spPr bwMode="auto">
          <a:xfrm>
            <a:off x="155587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1" name="Freeform 1412"/>
          <p:cNvSpPr>
            <a:spLocks/>
          </p:cNvSpPr>
          <p:nvPr userDrawn="1"/>
        </p:nvSpPr>
        <p:spPr bwMode="auto">
          <a:xfrm>
            <a:off x="1555872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2" name="Line 1413"/>
          <p:cNvSpPr>
            <a:spLocks noChangeShapeType="1"/>
          </p:cNvSpPr>
          <p:nvPr userDrawn="1"/>
        </p:nvSpPr>
        <p:spPr bwMode="auto">
          <a:xfrm>
            <a:off x="163650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3" name="Line 1414"/>
          <p:cNvSpPr>
            <a:spLocks noChangeShapeType="1"/>
          </p:cNvSpPr>
          <p:nvPr userDrawn="1"/>
        </p:nvSpPr>
        <p:spPr bwMode="auto">
          <a:xfrm>
            <a:off x="1636500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4" name="Freeform 1415"/>
          <p:cNvSpPr>
            <a:spLocks/>
          </p:cNvSpPr>
          <p:nvPr userDrawn="1"/>
        </p:nvSpPr>
        <p:spPr bwMode="auto">
          <a:xfrm>
            <a:off x="163214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5" name="Freeform 1416"/>
          <p:cNvSpPr>
            <a:spLocks/>
          </p:cNvSpPr>
          <p:nvPr userDrawn="1"/>
        </p:nvSpPr>
        <p:spPr bwMode="auto">
          <a:xfrm>
            <a:off x="1632141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6" name="Line 1417"/>
          <p:cNvSpPr>
            <a:spLocks noChangeShapeType="1"/>
          </p:cNvSpPr>
          <p:nvPr userDrawn="1"/>
        </p:nvSpPr>
        <p:spPr bwMode="auto">
          <a:xfrm>
            <a:off x="171059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7" name="Line 1418"/>
          <p:cNvSpPr>
            <a:spLocks noChangeShapeType="1"/>
          </p:cNvSpPr>
          <p:nvPr userDrawn="1"/>
        </p:nvSpPr>
        <p:spPr bwMode="auto">
          <a:xfrm>
            <a:off x="171059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8" name="Freeform 1419"/>
          <p:cNvSpPr>
            <a:spLocks/>
          </p:cNvSpPr>
          <p:nvPr userDrawn="1"/>
        </p:nvSpPr>
        <p:spPr bwMode="auto">
          <a:xfrm>
            <a:off x="170405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9" name="Freeform 1420"/>
          <p:cNvSpPr>
            <a:spLocks/>
          </p:cNvSpPr>
          <p:nvPr userDrawn="1"/>
        </p:nvSpPr>
        <p:spPr bwMode="auto">
          <a:xfrm>
            <a:off x="1704053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0" name="Line 1421"/>
          <p:cNvSpPr>
            <a:spLocks noChangeShapeType="1"/>
          </p:cNvSpPr>
          <p:nvPr userDrawn="1"/>
        </p:nvSpPr>
        <p:spPr bwMode="auto">
          <a:xfrm>
            <a:off x="178250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1" name="Line 1422"/>
          <p:cNvSpPr>
            <a:spLocks noChangeShapeType="1"/>
          </p:cNvSpPr>
          <p:nvPr userDrawn="1"/>
        </p:nvSpPr>
        <p:spPr bwMode="auto">
          <a:xfrm>
            <a:off x="178250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2" name="Freeform 1423"/>
          <p:cNvSpPr>
            <a:spLocks/>
          </p:cNvSpPr>
          <p:nvPr userDrawn="1"/>
        </p:nvSpPr>
        <p:spPr bwMode="auto">
          <a:xfrm>
            <a:off x="1775964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3" name="Freeform 1424"/>
          <p:cNvSpPr>
            <a:spLocks/>
          </p:cNvSpPr>
          <p:nvPr userDrawn="1"/>
        </p:nvSpPr>
        <p:spPr bwMode="auto">
          <a:xfrm>
            <a:off x="1775964" y="2761464"/>
            <a:ext cx="12584" cy="146003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4" name="Line 1425"/>
          <p:cNvSpPr>
            <a:spLocks noChangeShapeType="1"/>
          </p:cNvSpPr>
          <p:nvPr userDrawn="1"/>
        </p:nvSpPr>
        <p:spPr bwMode="auto">
          <a:xfrm>
            <a:off x="185877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5" name="Line 1426"/>
          <p:cNvSpPr>
            <a:spLocks noChangeShapeType="1"/>
          </p:cNvSpPr>
          <p:nvPr userDrawn="1"/>
        </p:nvSpPr>
        <p:spPr bwMode="auto">
          <a:xfrm>
            <a:off x="1858771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6" name="Freeform 1427"/>
          <p:cNvSpPr>
            <a:spLocks/>
          </p:cNvSpPr>
          <p:nvPr userDrawn="1"/>
        </p:nvSpPr>
        <p:spPr bwMode="auto">
          <a:xfrm>
            <a:off x="185441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7" name="Freeform 1428"/>
          <p:cNvSpPr>
            <a:spLocks/>
          </p:cNvSpPr>
          <p:nvPr userDrawn="1"/>
        </p:nvSpPr>
        <p:spPr bwMode="auto">
          <a:xfrm>
            <a:off x="1854411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8" name="Line 1429"/>
          <p:cNvSpPr>
            <a:spLocks noChangeShapeType="1"/>
          </p:cNvSpPr>
          <p:nvPr userDrawn="1"/>
        </p:nvSpPr>
        <p:spPr bwMode="auto">
          <a:xfrm>
            <a:off x="193068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9" name="Line 1430"/>
          <p:cNvSpPr>
            <a:spLocks noChangeShapeType="1"/>
          </p:cNvSpPr>
          <p:nvPr userDrawn="1"/>
        </p:nvSpPr>
        <p:spPr bwMode="auto">
          <a:xfrm>
            <a:off x="193068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0" name="Freeform 1431"/>
          <p:cNvSpPr>
            <a:spLocks/>
          </p:cNvSpPr>
          <p:nvPr userDrawn="1"/>
        </p:nvSpPr>
        <p:spPr bwMode="auto">
          <a:xfrm>
            <a:off x="192632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1" name="Freeform 1432"/>
          <p:cNvSpPr>
            <a:spLocks/>
          </p:cNvSpPr>
          <p:nvPr userDrawn="1"/>
        </p:nvSpPr>
        <p:spPr bwMode="auto">
          <a:xfrm>
            <a:off x="1926324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2" name="Line 1433"/>
          <p:cNvSpPr>
            <a:spLocks noChangeShapeType="1"/>
          </p:cNvSpPr>
          <p:nvPr userDrawn="1"/>
        </p:nvSpPr>
        <p:spPr bwMode="auto">
          <a:xfrm>
            <a:off x="200259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3" name="Line 1434"/>
          <p:cNvSpPr>
            <a:spLocks noChangeShapeType="1"/>
          </p:cNvSpPr>
          <p:nvPr userDrawn="1"/>
        </p:nvSpPr>
        <p:spPr bwMode="auto">
          <a:xfrm>
            <a:off x="2002593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4" name="Freeform 1435"/>
          <p:cNvSpPr>
            <a:spLocks/>
          </p:cNvSpPr>
          <p:nvPr userDrawn="1"/>
        </p:nvSpPr>
        <p:spPr bwMode="auto">
          <a:xfrm>
            <a:off x="199823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5" name="Freeform 1436"/>
          <p:cNvSpPr>
            <a:spLocks/>
          </p:cNvSpPr>
          <p:nvPr userDrawn="1"/>
        </p:nvSpPr>
        <p:spPr bwMode="auto">
          <a:xfrm>
            <a:off x="199823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6" name="Line 1437"/>
          <p:cNvSpPr>
            <a:spLocks noChangeShapeType="1"/>
          </p:cNvSpPr>
          <p:nvPr userDrawn="1"/>
        </p:nvSpPr>
        <p:spPr bwMode="auto">
          <a:xfrm>
            <a:off x="207450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7" name="Line 1438"/>
          <p:cNvSpPr>
            <a:spLocks noChangeShapeType="1"/>
          </p:cNvSpPr>
          <p:nvPr userDrawn="1"/>
        </p:nvSpPr>
        <p:spPr bwMode="auto">
          <a:xfrm>
            <a:off x="2074505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8" name="Freeform 1439"/>
          <p:cNvSpPr>
            <a:spLocks/>
          </p:cNvSpPr>
          <p:nvPr userDrawn="1"/>
        </p:nvSpPr>
        <p:spPr bwMode="auto">
          <a:xfrm>
            <a:off x="207014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9" name="Freeform 1440"/>
          <p:cNvSpPr>
            <a:spLocks/>
          </p:cNvSpPr>
          <p:nvPr userDrawn="1"/>
        </p:nvSpPr>
        <p:spPr bwMode="auto">
          <a:xfrm>
            <a:off x="2070145" y="2848630"/>
            <a:ext cx="12584" cy="5883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0" name="Line 1441"/>
          <p:cNvSpPr>
            <a:spLocks noChangeShapeType="1"/>
          </p:cNvSpPr>
          <p:nvPr userDrawn="1"/>
        </p:nvSpPr>
        <p:spPr bwMode="auto">
          <a:xfrm>
            <a:off x="2152952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1" name="Line 1442"/>
          <p:cNvSpPr>
            <a:spLocks noChangeShapeType="1"/>
          </p:cNvSpPr>
          <p:nvPr userDrawn="1"/>
        </p:nvSpPr>
        <p:spPr bwMode="auto">
          <a:xfrm>
            <a:off x="2152952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2" name="Freeform 1443"/>
          <p:cNvSpPr>
            <a:spLocks/>
          </p:cNvSpPr>
          <p:nvPr userDrawn="1"/>
        </p:nvSpPr>
        <p:spPr bwMode="auto">
          <a:xfrm>
            <a:off x="2148592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3" name="Freeform 1444"/>
          <p:cNvSpPr>
            <a:spLocks/>
          </p:cNvSpPr>
          <p:nvPr userDrawn="1"/>
        </p:nvSpPr>
        <p:spPr bwMode="auto">
          <a:xfrm>
            <a:off x="2148592" y="2761464"/>
            <a:ext cx="12584" cy="146003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4" name="Line 1445"/>
          <p:cNvSpPr>
            <a:spLocks noChangeShapeType="1"/>
          </p:cNvSpPr>
          <p:nvPr userDrawn="1"/>
        </p:nvSpPr>
        <p:spPr bwMode="auto">
          <a:xfrm>
            <a:off x="222486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5" name="Line 1446"/>
          <p:cNvSpPr>
            <a:spLocks noChangeShapeType="1"/>
          </p:cNvSpPr>
          <p:nvPr userDrawn="1"/>
        </p:nvSpPr>
        <p:spPr bwMode="auto">
          <a:xfrm>
            <a:off x="2224864" y="2907464"/>
            <a:ext cx="12584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6" name="Freeform 1447"/>
          <p:cNvSpPr>
            <a:spLocks/>
          </p:cNvSpPr>
          <p:nvPr userDrawn="1"/>
        </p:nvSpPr>
        <p:spPr bwMode="auto">
          <a:xfrm>
            <a:off x="2220503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7" name="Freeform 1448"/>
          <p:cNvSpPr>
            <a:spLocks/>
          </p:cNvSpPr>
          <p:nvPr userDrawn="1"/>
        </p:nvSpPr>
        <p:spPr bwMode="auto">
          <a:xfrm>
            <a:off x="2220503" y="2848630"/>
            <a:ext cx="12584" cy="5883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8" name="Freeform 1449"/>
          <p:cNvSpPr>
            <a:spLocks noEditPoints="1"/>
          </p:cNvSpPr>
          <p:nvPr userDrawn="1"/>
        </p:nvSpPr>
        <p:spPr bwMode="auto">
          <a:xfrm>
            <a:off x="771389" y="2979375"/>
            <a:ext cx="10520807" cy="128568"/>
          </a:xfrm>
          <a:custGeom>
            <a:avLst/>
            <a:gdLst>
              <a:gd name="T0" fmla="*/ 313 w 2042"/>
              <a:gd name="T1" fmla="*/ 12 h 25"/>
              <a:gd name="T2" fmla="*/ 370 w 2042"/>
              <a:gd name="T3" fmla="*/ 0 h 25"/>
              <a:gd name="T4" fmla="*/ 383 w 2042"/>
              <a:gd name="T5" fmla="*/ 12 h 25"/>
              <a:gd name="T6" fmla="*/ 401 w 2042"/>
              <a:gd name="T7" fmla="*/ 12 h 25"/>
              <a:gd name="T8" fmla="*/ 414 w 2042"/>
              <a:gd name="T9" fmla="*/ 0 h 25"/>
              <a:gd name="T10" fmla="*/ 458 w 2042"/>
              <a:gd name="T11" fmla="*/ 25 h 25"/>
              <a:gd name="T12" fmla="*/ 502 w 2042"/>
              <a:gd name="T13" fmla="*/ 0 h 25"/>
              <a:gd name="T14" fmla="*/ 515 w 2042"/>
              <a:gd name="T15" fmla="*/ 12 h 25"/>
              <a:gd name="T16" fmla="*/ 534 w 2042"/>
              <a:gd name="T17" fmla="*/ 12 h 25"/>
              <a:gd name="T18" fmla="*/ 547 w 2042"/>
              <a:gd name="T19" fmla="*/ 0 h 25"/>
              <a:gd name="T20" fmla="*/ 679 w 2042"/>
              <a:gd name="T21" fmla="*/ 25 h 25"/>
              <a:gd name="T22" fmla="*/ 723 w 2042"/>
              <a:gd name="T23" fmla="*/ 0 h 25"/>
              <a:gd name="T24" fmla="*/ 736 w 2042"/>
              <a:gd name="T25" fmla="*/ 12 h 25"/>
              <a:gd name="T26" fmla="*/ 754 w 2042"/>
              <a:gd name="T27" fmla="*/ 12 h 25"/>
              <a:gd name="T28" fmla="*/ 767 w 2042"/>
              <a:gd name="T29" fmla="*/ 0 h 25"/>
              <a:gd name="T30" fmla="*/ 811 w 2042"/>
              <a:gd name="T31" fmla="*/ 25 h 25"/>
              <a:gd name="T32" fmla="*/ 855 w 2042"/>
              <a:gd name="T33" fmla="*/ 0 h 25"/>
              <a:gd name="T34" fmla="*/ 868 w 2042"/>
              <a:gd name="T35" fmla="*/ 12 h 25"/>
              <a:gd name="T36" fmla="*/ 578 w 2042"/>
              <a:gd name="T37" fmla="*/ 12 h 25"/>
              <a:gd name="T38" fmla="*/ 591 w 2042"/>
              <a:gd name="T39" fmla="*/ 0 h 25"/>
              <a:gd name="T40" fmla="*/ 0 w 2042"/>
              <a:gd name="T41" fmla="*/ 12 h 25"/>
              <a:gd name="T42" fmla="*/ 57 w 2042"/>
              <a:gd name="T43" fmla="*/ 0 h 25"/>
              <a:gd name="T44" fmla="*/ 70 w 2042"/>
              <a:gd name="T45" fmla="*/ 12 h 25"/>
              <a:gd name="T46" fmla="*/ 88 w 2042"/>
              <a:gd name="T47" fmla="*/ 12 h 25"/>
              <a:gd name="T48" fmla="*/ 101 w 2042"/>
              <a:gd name="T49" fmla="*/ 0 h 25"/>
              <a:gd name="T50" fmla="*/ 145 w 2042"/>
              <a:gd name="T51" fmla="*/ 25 h 25"/>
              <a:gd name="T52" fmla="*/ 189 w 2042"/>
              <a:gd name="T53" fmla="*/ 0 h 25"/>
              <a:gd name="T54" fmla="*/ 202 w 2042"/>
              <a:gd name="T55" fmla="*/ 12 h 25"/>
              <a:gd name="T56" fmla="*/ 220 w 2042"/>
              <a:gd name="T57" fmla="*/ 12 h 25"/>
              <a:gd name="T58" fmla="*/ 233 w 2042"/>
              <a:gd name="T59" fmla="*/ 0 h 25"/>
              <a:gd name="T60" fmla="*/ 277 w 2042"/>
              <a:gd name="T61" fmla="*/ 25 h 25"/>
              <a:gd name="T62" fmla="*/ 635 w 2042"/>
              <a:gd name="T63" fmla="*/ 0 h 25"/>
              <a:gd name="T64" fmla="*/ 648 w 2042"/>
              <a:gd name="T65" fmla="*/ 12 h 25"/>
              <a:gd name="T66" fmla="*/ 1282 w 2042"/>
              <a:gd name="T67" fmla="*/ 25 h 25"/>
              <a:gd name="T68" fmla="*/ 1295 w 2042"/>
              <a:gd name="T69" fmla="*/ 12 h 25"/>
              <a:gd name="T70" fmla="*/ 1326 w 2042"/>
              <a:gd name="T71" fmla="*/ 25 h 25"/>
              <a:gd name="T72" fmla="*/ 1370 w 2042"/>
              <a:gd name="T73" fmla="*/ 0 h 25"/>
              <a:gd name="T74" fmla="*/ 1383 w 2042"/>
              <a:gd name="T75" fmla="*/ 12 h 25"/>
              <a:gd name="T76" fmla="*/ 1401 w 2042"/>
              <a:gd name="T77" fmla="*/ 12 h 25"/>
              <a:gd name="T78" fmla="*/ 1414 w 2042"/>
              <a:gd name="T79" fmla="*/ 0 h 25"/>
              <a:gd name="T80" fmla="*/ 1458 w 2042"/>
              <a:gd name="T81" fmla="*/ 25 h 25"/>
              <a:gd name="T82" fmla="*/ 1502 w 2042"/>
              <a:gd name="T83" fmla="*/ 0 h 25"/>
              <a:gd name="T84" fmla="*/ 1515 w 2042"/>
              <a:gd name="T85" fmla="*/ 12 h 25"/>
              <a:gd name="T86" fmla="*/ 1621 w 2042"/>
              <a:gd name="T87" fmla="*/ 12 h 25"/>
              <a:gd name="T88" fmla="*/ 1634 w 2042"/>
              <a:gd name="T89" fmla="*/ 0 h 25"/>
              <a:gd name="T90" fmla="*/ 1678 w 2042"/>
              <a:gd name="T91" fmla="*/ 25 h 25"/>
              <a:gd name="T92" fmla="*/ 1722 w 2042"/>
              <a:gd name="T93" fmla="*/ 0 h 25"/>
              <a:gd name="T94" fmla="*/ 1735 w 2042"/>
              <a:gd name="T95" fmla="*/ 12 h 25"/>
              <a:gd name="T96" fmla="*/ 1754 w 2042"/>
              <a:gd name="T97" fmla="*/ 12 h 25"/>
              <a:gd name="T98" fmla="*/ 1766 w 2042"/>
              <a:gd name="T99" fmla="*/ 0 h 25"/>
              <a:gd name="T100" fmla="*/ 1811 w 2042"/>
              <a:gd name="T101" fmla="*/ 25 h 25"/>
              <a:gd name="T102" fmla="*/ 1546 w 2042"/>
              <a:gd name="T103" fmla="*/ 0 h 25"/>
              <a:gd name="T104" fmla="*/ 1559 w 2042"/>
              <a:gd name="T105" fmla="*/ 12 h 25"/>
              <a:gd name="T106" fmla="*/ 1577 w 2042"/>
              <a:gd name="T107" fmla="*/ 12 h 25"/>
              <a:gd name="T108" fmla="*/ 1590 w 2042"/>
              <a:gd name="T109" fmla="*/ 0 h 25"/>
              <a:gd name="T110" fmla="*/ 1839 w 2042"/>
              <a:gd name="T111" fmla="*/ 12 h 25"/>
              <a:gd name="T112" fmla="*/ 1896 w 2042"/>
              <a:gd name="T113" fmla="*/ 0 h 25"/>
              <a:gd name="T114" fmla="*/ 1909 w 2042"/>
              <a:gd name="T115" fmla="*/ 12 h 25"/>
              <a:gd name="T116" fmla="*/ 1928 w 2042"/>
              <a:gd name="T117" fmla="*/ 12 h 25"/>
              <a:gd name="T118" fmla="*/ 1940 w 2042"/>
              <a:gd name="T119" fmla="*/ 0 h 25"/>
              <a:gd name="T120" fmla="*/ 1985 w 2042"/>
              <a:gd name="T121" fmla="*/ 25 h 25"/>
              <a:gd name="T122" fmla="*/ 2029 w 2042"/>
              <a:gd name="T123" fmla="*/ 0 h 25"/>
              <a:gd name="T124" fmla="*/ 2042 w 2042"/>
              <a:gd name="T125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2" h="25">
                <a:moveTo>
                  <a:pt x="339" y="12"/>
                </a:moveTo>
                <a:cubicBezTo>
                  <a:pt x="339" y="20"/>
                  <a:pt x="333" y="25"/>
                  <a:pt x="326" y="25"/>
                </a:cubicBezTo>
                <a:cubicBezTo>
                  <a:pt x="319" y="25"/>
                  <a:pt x="313" y="20"/>
                  <a:pt x="313" y="12"/>
                </a:cubicBezTo>
                <a:cubicBezTo>
                  <a:pt x="313" y="5"/>
                  <a:pt x="319" y="0"/>
                  <a:pt x="326" y="0"/>
                </a:cubicBezTo>
                <a:cubicBezTo>
                  <a:pt x="333" y="0"/>
                  <a:pt x="339" y="5"/>
                  <a:pt x="339" y="12"/>
                </a:cubicBezTo>
                <a:close/>
                <a:moveTo>
                  <a:pt x="370" y="0"/>
                </a:moveTo>
                <a:cubicBezTo>
                  <a:pt x="363" y="0"/>
                  <a:pt x="357" y="5"/>
                  <a:pt x="357" y="12"/>
                </a:cubicBezTo>
                <a:cubicBezTo>
                  <a:pt x="357" y="20"/>
                  <a:pt x="363" y="25"/>
                  <a:pt x="370" y="25"/>
                </a:cubicBezTo>
                <a:cubicBezTo>
                  <a:pt x="377" y="25"/>
                  <a:pt x="383" y="20"/>
                  <a:pt x="383" y="12"/>
                </a:cubicBezTo>
                <a:cubicBezTo>
                  <a:pt x="383" y="5"/>
                  <a:pt x="377" y="0"/>
                  <a:pt x="370" y="0"/>
                </a:cubicBezTo>
                <a:close/>
                <a:moveTo>
                  <a:pt x="414" y="0"/>
                </a:moveTo>
                <a:cubicBezTo>
                  <a:pt x="407" y="0"/>
                  <a:pt x="401" y="5"/>
                  <a:pt x="401" y="12"/>
                </a:cubicBezTo>
                <a:cubicBezTo>
                  <a:pt x="401" y="20"/>
                  <a:pt x="407" y="25"/>
                  <a:pt x="414" y="25"/>
                </a:cubicBezTo>
                <a:cubicBezTo>
                  <a:pt x="421" y="25"/>
                  <a:pt x="427" y="20"/>
                  <a:pt x="427" y="12"/>
                </a:cubicBezTo>
                <a:cubicBezTo>
                  <a:pt x="427" y="5"/>
                  <a:pt x="421" y="0"/>
                  <a:pt x="414" y="0"/>
                </a:cubicBezTo>
                <a:close/>
                <a:moveTo>
                  <a:pt x="458" y="0"/>
                </a:moveTo>
                <a:cubicBezTo>
                  <a:pt x="451" y="0"/>
                  <a:pt x="445" y="5"/>
                  <a:pt x="445" y="12"/>
                </a:cubicBezTo>
                <a:cubicBezTo>
                  <a:pt x="445" y="20"/>
                  <a:pt x="451" y="25"/>
                  <a:pt x="458" y="25"/>
                </a:cubicBezTo>
                <a:cubicBezTo>
                  <a:pt x="466" y="25"/>
                  <a:pt x="471" y="20"/>
                  <a:pt x="471" y="12"/>
                </a:cubicBezTo>
                <a:cubicBezTo>
                  <a:pt x="471" y="5"/>
                  <a:pt x="466" y="0"/>
                  <a:pt x="458" y="0"/>
                </a:cubicBezTo>
                <a:close/>
                <a:moveTo>
                  <a:pt x="502" y="0"/>
                </a:moveTo>
                <a:cubicBezTo>
                  <a:pt x="495" y="0"/>
                  <a:pt x="490" y="5"/>
                  <a:pt x="490" y="12"/>
                </a:cubicBezTo>
                <a:cubicBezTo>
                  <a:pt x="490" y="20"/>
                  <a:pt x="495" y="25"/>
                  <a:pt x="502" y="25"/>
                </a:cubicBezTo>
                <a:cubicBezTo>
                  <a:pt x="510" y="25"/>
                  <a:pt x="515" y="20"/>
                  <a:pt x="515" y="12"/>
                </a:cubicBezTo>
                <a:cubicBezTo>
                  <a:pt x="515" y="5"/>
                  <a:pt x="510" y="0"/>
                  <a:pt x="502" y="0"/>
                </a:cubicBezTo>
                <a:close/>
                <a:moveTo>
                  <a:pt x="547" y="0"/>
                </a:moveTo>
                <a:cubicBezTo>
                  <a:pt x="539" y="0"/>
                  <a:pt x="534" y="5"/>
                  <a:pt x="534" y="12"/>
                </a:cubicBezTo>
                <a:cubicBezTo>
                  <a:pt x="534" y="20"/>
                  <a:pt x="539" y="25"/>
                  <a:pt x="547" y="25"/>
                </a:cubicBezTo>
                <a:cubicBezTo>
                  <a:pt x="554" y="25"/>
                  <a:pt x="559" y="20"/>
                  <a:pt x="559" y="12"/>
                </a:cubicBezTo>
                <a:cubicBezTo>
                  <a:pt x="559" y="5"/>
                  <a:pt x="554" y="0"/>
                  <a:pt x="547" y="0"/>
                </a:cubicBezTo>
                <a:close/>
                <a:moveTo>
                  <a:pt x="679" y="0"/>
                </a:moveTo>
                <a:cubicBezTo>
                  <a:pt x="672" y="0"/>
                  <a:pt x="666" y="5"/>
                  <a:pt x="666" y="12"/>
                </a:cubicBezTo>
                <a:cubicBezTo>
                  <a:pt x="666" y="20"/>
                  <a:pt x="672" y="25"/>
                  <a:pt x="679" y="25"/>
                </a:cubicBezTo>
                <a:cubicBezTo>
                  <a:pt x="686" y="25"/>
                  <a:pt x="692" y="20"/>
                  <a:pt x="692" y="12"/>
                </a:cubicBezTo>
                <a:cubicBezTo>
                  <a:pt x="692" y="5"/>
                  <a:pt x="686" y="0"/>
                  <a:pt x="679" y="0"/>
                </a:cubicBezTo>
                <a:close/>
                <a:moveTo>
                  <a:pt x="723" y="0"/>
                </a:moveTo>
                <a:cubicBezTo>
                  <a:pt x="716" y="0"/>
                  <a:pt x="710" y="5"/>
                  <a:pt x="710" y="12"/>
                </a:cubicBezTo>
                <a:cubicBezTo>
                  <a:pt x="710" y="20"/>
                  <a:pt x="716" y="25"/>
                  <a:pt x="723" y="25"/>
                </a:cubicBezTo>
                <a:cubicBezTo>
                  <a:pt x="730" y="25"/>
                  <a:pt x="736" y="20"/>
                  <a:pt x="736" y="12"/>
                </a:cubicBezTo>
                <a:cubicBezTo>
                  <a:pt x="736" y="5"/>
                  <a:pt x="730" y="0"/>
                  <a:pt x="723" y="0"/>
                </a:cubicBezTo>
                <a:close/>
                <a:moveTo>
                  <a:pt x="767" y="0"/>
                </a:moveTo>
                <a:cubicBezTo>
                  <a:pt x="760" y="0"/>
                  <a:pt x="754" y="5"/>
                  <a:pt x="754" y="12"/>
                </a:cubicBezTo>
                <a:cubicBezTo>
                  <a:pt x="754" y="20"/>
                  <a:pt x="760" y="25"/>
                  <a:pt x="767" y="25"/>
                </a:cubicBezTo>
                <a:cubicBezTo>
                  <a:pt x="774" y="25"/>
                  <a:pt x="780" y="20"/>
                  <a:pt x="780" y="12"/>
                </a:cubicBezTo>
                <a:cubicBezTo>
                  <a:pt x="780" y="5"/>
                  <a:pt x="774" y="0"/>
                  <a:pt x="767" y="0"/>
                </a:cubicBezTo>
                <a:close/>
                <a:moveTo>
                  <a:pt x="811" y="0"/>
                </a:moveTo>
                <a:cubicBezTo>
                  <a:pt x="804" y="0"/>
                  <a:pt x="798" y="5"/>
                  <a:pt x="798" y="12"/>
                </a:cubicBezTo>
                <a:cubicBezTo>
                  <a:pt x="798" y="20"/>
                  <a:pt x="804" y="25"/>
                  <a:pt x="811" y="25"/>
                </a:cubicBezTo>
                <a:cubicBezTo>
                  <a:pt x="818" y="25"/>
                  <a:pt x="824" y="20"/>
                  <a:pt x="824" y="12"/>
                </a:cubicBezTo>
                <a:cubicBezTo>
                  <a:pt x="824" y="5"/>
                  <a:pt x="818" y="0"/>
                  <a:pt x="811" y="0"/>
                </a:cubicBezTo>
                <a:close/>
                <a:moveTo>
                  <a:pt x="855" y="0"/>
                </a:moveTo>
                <a:cubicBezTo>
                  <a:pt x="848" y="0"/>
                  <a:pt x="842" y="5"/>
                  <a:pt x="842" y="12"/>
                </a:cubicBezTo>
                <a:cubicBezTo>
                  <a:pt x="842" y="20"/>
                  <a:pt x="848" y="25"/>
                  <a:pt x="855" y="25"/>
                </a:cubicBezTo>
                <a:cubicBezTo>
                  <a:pt x="862" y="25"/>
                  <a:pt x="868" y="20"/>
                  <a:pt x="868" y="12"/>
                </a:cubicBezTo>
                <a:cubicBezTo>
                  <a:pt x="868" y="5"/>
                  <a:pt x="862" y="0"/>
                  <a:pt x="855" y="0"/>
                </a:cubicBezTo>
                <a:close/>
                <a:moveTo>
                  <a:pt x="591" y="0"/>
                </a:moveTo>
                <a:cubicBezTo>
                  <a:pt x="583" y="0"/>
                  <a:pt x="578" y="5"/>
                  <a:pt x="578" y="12"/>
                </a:cubicBezTo>
                <a:cubicBezTo>
                  <a:pt x="578" y="20"/>
                  <a:pt x="583" y="25"/>
                  <a:pt x="591" y="25"/>
                </a:cubicBezTo>
                <a:cubicBezTo>
                  <a:pt x="598" y="25"/>
                  <a:pt x="604" y="20"/>
                  <a:pt x="604" y="12"/>
                </a:cubicBezTo>
                <a:cubicBezTo>
                  <a:pt x="604" y="5"/>
                  <a:pt x="598" y="0"/>
                  <a:pt x="591" y="0"/>
                </a:cubicBezTo>
                <a:close/>
                <a:moveTo>
                  <a:pt x="26" y="12"/>
                </a:moveTo>
                <a:cubicBezTo>
                  <a:pt x="26" y="20"/>
                  <a:pt x="20" y="25"/>
                  <a:pt x="13" y="25"/>
                </a:cubicBezTo>
                <a:cubicBezTo>
                  <a:pt x="6" y="25"/>
                  <a:pt x="0" y="20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20" y="0"/>
                  <a:pt x="26" y="5"/>
                  <a:pt x="26" y="12"/>
                </a:cubicBezTo>
                <a:close/>
                <a:moveTo>
                  <a:pt x="57" y="0"/>
                </a:moveTo>
                <a:cubicBezTo>
                  <a:pt x="50" y="0"/>
                  <a:pt x="44" y="5"/>
                  <a:pt x="44" y="12"/>
                </a:cubicBezTo>
                <a:cubicBezTo>
                  <a:pt x="44" y="20"/>
                  <a:pt x="50" y="25"/>
                  <a:pt x="57" y="25"/>
                </a:cubicBezTo>
                <a:cubicBezTo>
                  <a:pt x="64" y="25"/>
                  <a:pt x="70" y="20"/>
                  <a:pt x="70" y="12"/>
                </a:cubicBezTo>
                <a:cubicBezTo>
                  <a:pt x="70" y="5"/>
                  <a:pt x="64" y="0"/>
                  <a:pt x="57" y="0"/>
                </a:cubicBezTo>
                <a:close/>
                <a:moveTo>
                  <a:pt x="101" y="0"/>
                </a:moveTo>
                <a:cubicBezTo>
                  <a:pt x="94" y="0"/>
                  <a:pt x="88" y="5"/>
                  <a:pt x="88" y="12"/>
                </a:cubicBezTo>
                <a:cubicBezTo>
                  <a:pt x="88" y="20"/>
                  <a:pt x="94" y="25"/>
                  <a:pt x="101" y="25"/>
                </a:cubicBezTo>
                <a:cubicBezTo>
                  <a:pt x="108" y="25"/>
                  <a:pt x="114" y="20"/>
                  <a:pt x="114" y="12"/>
                </a:cubicBezTo>
                <a:cubicBezTo>
                  <a:pt x="114" y="5"/>
                  <a:pt x="108" y="0"/>
                  <a:pt x="101" y="0"/>
                </a:cubicBezTo>
                <a:close/>
                <a:moveTo>
                  <a:pt x="145" y="0"/>
                </a:moveTo>
                <a:cubicBezTo>
                  <a:pt x="138" y="0"/>
                  <a:pt x="132" y="5"/>
                  <a:pt x="132" y="12"/>
                </a:cubicBezTo>
                <a:cubicBezTo>
                  <a:pt x="132" y="20"/>
                  <a:pt x="138" y="25"/>
                  <a:pt x="145" y="25"/>
                </a:cubicBezTo>
                <a:cubicBezTo>
                  <a:pt x="152" y="25"/>
                  <a:pt x="158" y="20"/>
                  <a:pt x="158" y="12"/>
                </a:cubicBezTo>
                <a:cubicBezTo>
                  <a:pt x="158" y="5"/>
                  <a:pt x="152" y="0"/>
                  <a:pt x="145" y="0"/>
                </a:cubicBezTo>
                <a:close/>
                <a:moveTo>
                  <a:pt x="189" y="0"/>
                </a:moveTo>
                <a:cubicBezTo>
                  <a:pt x="182" y="0"/>
                  <a:pt x="176" y="5"/>
                  <a:pt x="176" y="12"/>
                </a:cubicBezTo>
                <a:cubicBezTo>
                  <a:pt x="176" y="20"/>
                  <a:pt x="182" y="25"/>
                  <a:pt x="189" y="25"/>
                </a:cubicBezTo>
                <a:cubicBezTo>
                  <a:pt x="196" y="25"/>
                  <a:pt x="202" y="20"/>
                  <a:pt x="202" y="12"/>
                </a:cubicBezTo>
                <a:cubicBezTo>
                  <a:pt x="202" y="5"/>
                  <a:pt x="196" y="0"/>
                  <a:pt x="189" y="0"/>
                </a:cubicBezTo>
                <a:close/>
                <a:moveTo>
                  <a:pt x="233" y="0"/>
                </a:moveTo>
                <a:cubicBezTo>
                  <a:pt x="226" y="0"/>
                  <a:pt x="220" y="5"/>
                  <a:pt x="220" y="12"/>
                </a:cubicBezTo>
                <a:cubicBezTo>
                  <a:pt x="220" y="20"/>
                  <a:pt x="226" y="25"/>
                  <a:pt x="233" y="25"/>
                </a:cubicBezTo>
                <a:cubicBezTo>
                  <a:pt x="240" y="25"/>
                  <a:pt x="246" y="20"/>
                  <a:pt x="246" y="12"/>
                </a:cubicBezTo>
                <a:cubicBezTo>
                  <a:pt x="246" y="5"/>
                  <a:pt x="240" y="0"/>
                  <a:pt x="233" y="0"/>
                </a:cubicBezTo>
                <a:close/>
                <a:moveTo>
                  <a:pt x="277" y="0"/>
                </a:moveTo>
                <a:cubicBezTo>
                  <a:pt x="270" y="0"/>
                  <a:pt x="264" y="5"/>
                  <a:pt x="264" y="12"/>
                </a:cubicBezTo>
                <a:cubicBezTo>
                  <a:pt x="264" y="20"/>
                  <a:pt x="270" y="25"/>
                  <a:pt x="277" y="25"/>
                </a:cubicBezTo>
                <a:cubicBezTo>
                  <a:pt x="285" y="25"/>
                  <a:pt x="290" y="20"/>
                  <a:pt x="290" y="12"/>
                </a:cubicBezTo>
                <a:cubicBezTo>
                  <a:pt x="290" y="5"/>
                  <a:pt x="285" y="0"/>
                  <a:pt x="277" y="0"/>
                </a:cubicBezTo>
                <a:close/>
                <a:moveTo>
                  <a:pt x="635" y="0"/>
                </a:moveTo>
                <a:cubicBezTo>
                  <a:pt x="628" y="0"/>
                  <a:pt x="622" y="5"/>
                  <a:pt x="622" y="12"/>
                </a:cubicBezTo>
                <a:cubicBezTo>
                  <a:pt x="622" y="20"/>
                  <a:pt x="628" y="25"/>
                  <a:pt x="635" y="25"/>
                </a:cubicBezTo>
                <a:cubicBezTo>
                  <a:pt x="642" y="25"/>
                  <a:pt x="648" y="20"/>
                  <a:pt x="648" y="12"/>
                </a:cubicBezTo>
                <a:cubicBezTo>
                  <a:pt x="648" y="5"/>
                  <a:pt x="642" y="0"/>
                  <a:pt x="635" y="0"/>
                </a:cubicBezTo>
                <a:close/>
                <a:moveTo>
                  <a:pt x="1295" y="12"/>
                </a:moveTo>
                <a:cubicBezTo>
                  <a:pt x="1295" y="20"/>
                  <a:pt x="1289" y="25"/>
                  <a:pt x="1282" y="25"/>
                </a:cubicBezTo>
                <a:cubicBezTo>
                  <a:pt x="1274" y="25"/>
                  <a:pt x="1269" y="20"/>
                  <a:pt x="1269" y="12"/>
                </a:cubicBezTo>
                <a:cubicBezTo>
                  <a:pt x="1269" y="5"/>
                  <a:pt x="1274" y="0"/>
                  <a:pt x="1282" y="0"/>
                </a:cubicBezTo>
                <a:cubicBezTo>
                  <a:pt x="1289" y="0"/>
                  <a:pt x="1295" y="5"/>
                  <a:pt x="1295" y="12"/>
                </a:cubicBezTo>
                <a:close/>
                <a:moveTo>
                  <a:pt x="1326" y="0"/>
                </a:moveTo>
                <a:cubicBezTo>
                  <a:pt x="1319" y="0"/>
                  <a:pt x="1313" y="5"/>
                  <a:pt x="1313" y="12"/>
                </a:cubicBezTo>
                <a:cubicBezTo>
                  <a:pt x="1313" y="20"/>
                  <a:pt x="1319" y="25"/>
                  <a:pt x="1326" y="25"/>
                </a:cubicBezTo>
                <a:cubicBezTo>
                  <a:pt x="1333" y="25"/>
                  <a:pt x="1339" y="20"/>
                  <a:pt x="1339" y="12"/>
                </a:cubicBezTo>
                <a:cubicBezTo>
                  <a:pt x="1339" y="5"/>
                  <a:pt x="1333" y="0"/>
                  <a:pt x="1326" y="0"/>
                </a:cubicBezTo>
                <a:close/>
                <a:moveTo>
                  <a:pt x="1370" y="0"/>
                </a:moveTo>
                <a:cubicBezTo>
                  <a:pt x="1363" y="0"/>
                  <a:pt x="1357" y="5"/>
                  <a:pt x="1357" y="12"/>
                </a:cubicBezTo>
                <a:cubicBezTo>
                  <a:pt x="1357" y="20"/>
                  <a:pt x="1363" y="25"/>
                  <a:pt x="1370" y="25"/>
                </a:cubicBezTo>
                <a:cubicBezTo>
                  <a:pt x="1377" y="25"/>
                  <a:pt x="1383" y="20"/>
                  <a:pt x="1383" y="12"/>
                </a:cubicBezTo>
                <a:cubicBezTo>
                  <a:pt x="1383" y="5"/>
                  <a:pt x="1377" y="0"/>
                  <a:pt x="1370" y="0"/>
                </a:cubicBezTo>
                <a:close/>
                <a:moveTo>
                  <a:pt x="1414" y="0"/>
                </a:moveTo>
                <a:cubicBezTo>
                  <a:pt x="1407" y="0"/>
                  <a:pt x="1401" y="5"/>
                  <a:pt x="1401" y="12"/>
                </a:cubicBezTo>
                <a:cubicBezTo>
                  <a:pt x="1401" y="20"/>
                  <a:pt x="1407" y="25"/>
                  <a:pt x="1414" y="25"/>
                </a:cubicBezTo>
                <a:cubicBezTo>
                  <a:pt x="1421" y="25"/>
                  <a:pt x="1427" y="20"/>
                  <a:pt x="1427" y="12"/>
                </a:cubicBezTo>
                <a:cubicBezTo>
                  <a:pt x="1427" y="5"/>
                  <a:pt x="1421" y="0"/>
                  <a:pt x="1414" y="0"/>
                </a:cubicBezTo>
                <a:close/>
                <a:moveTo>
                  <a:pt x="1458" y="0"/>
                </a:moveTo>
                <a:cubicBezTo>
                  <a:pt x="1451" y="0"/>
                  <a:pt x="1445" y="5"/>
                  <a:pt x="1445" y="12"/>
                </a:cubicBezTo>
                <a:cubicBezTo>
                  <a:pt x="1445" y="20"/>
                  <a:pt x="1451" y="25"/>
                  <a:pt x="1458" y="25"/>
                </a:cubicBezTo>
                <a:cubicBezTo>
                  <a:pt x="1465" y="25"/>
                  <a:pt x="1471" y="20"/>
                  <a:pt x="1471" y="12"/>
                </a:cubicBezTo>
                <a:cubicBezTo>
                  <a:pt x="1471" y="5"/>
                  <a:pt x="1465" y="0"/>
                  <a:pt x="1458" y="0"/>
                </a:cubicBezTo>
                <a:close/>
                <a:moveTo>
                  <a:pt x="1502" y="0"/>
                </a:moveTo>
                <a:cubicBezTo>
                  <a:pt x="1495" y="0"/>
                  <a:pt x="1489" y="5"/>
                  <a:pt x="1489" y="12"/>
                </a:cubicBezTo>
                <a:cubicBezTo>
                  <a:pt x="1489" y="20"/>
                  <a:pt x="1495" y="25"/>
                  <a:pt x="1502" y="25"/>
                </a:cubicBezTo>
                <a:cubicBezTo>
                  <a:pt x="1509" y="25"/>
                  <a:pt x="1515" y="20"/>
                  <a:pt x="1515" y="12"/>
                </a:cubicBezTo>
                <a:cubicBezTo>
                  <a:pt x="1515" y="5"/>
                  <a:pt x="1509" y="0"/>
                  <a:pt x="1502" y="0"/>
                </a:cubicBezTo>
                <a:close/>
                <a:moveTo>
                  <a:pt x="1634" y="0"/>
                </a:moveTo>
                <a:cubicBezTo>
                  <a:pt x="1627" y="0"/>
                  <a:pt x="1621" y="5"/>
                  <a:pt x="1621" y="12"/>
                </a:cubicBezTo>
                <a:cubicBezTo>
                  <a:pt x="1621" y="20"/>
                  <a:pt x="1627" y="25"/>
                  <a:pt x="1634" y="25"/>
                </a:cubicBezTo>
                <a:cubicBezTo>
                  <a:pt x="1641" y="25"/>
                  <a:pt x="1647" y="20"/>
                  <a:pt x="1647" y="12"/>
                </a:cubicBezTo>
                <a:cubicBezTo>
                  <a:pt x="1647" y="5"/>
                  <a:pt x="1641" y="0"/>
                  <a:pt x="1634" y="0"/>
                </a:cubicBezTo>
                <a:close/>
                <a:moveTo>
                  <a:pt x="1678" y="0"/>
                </a:moveTo>
                <a:cubicBezTo>
                  <a:pt x="1671" y="0"/>
                  <a:pt x="1665" y="5"/>
                  <a:pt x="1665" y="12"/>
                </a:cubicBezTo>
                <a:cubicBezTo>
                  <a:pt x="1665" y="20"/>
                  <a:pt x="1671" y="25"/>
                  <a:pt x="1678" y="25"/>
                </a:cubicBezTo>
                <a:cubicBezTo>
                  <a:pt x="1685" y="25"/>
                  <a:pt x="1691" y="20"/>
                  <a:pt x="1691" y="12"/>
                </a:cubicBezTo>
                <a:cubicBezTo>
                  <a:pt x="1691" y="5"/>
                  <a:pt x="1685" y="0"/>
                  <a:pt x="1678" y="0"/>
                </a:cubicBezTo>
                <a:close/>
                <a:moveTo>
                  <a:pt x="1722" y="0"/>
                </a:moveTo>
                <a:cubicBezTo>
                  <a:pt x="1715" y="0"/>
                  <a:pt x="1709" y="5"/>
                  <a:pt x="1709" y="12"/>
                </a:cubicBezTo>
                <a:cubicBezTo>
                  <a:pt x="1709" y="20"/>
                  <a:pt x="1715" y="25"/>
                  <a:pt x="1722" y="25"/>
                </a:cubicBezTo>
                <a:cubicBezTo>
                  <a:pt x="1730" y="25"/>
                  <a:pt x="1735" y="20"/>
                  <a:pt x="1735" y="12"/>
                </a:cubicBezTo>
                <a:cubicBezTo>
                  <a:pt x="1735" y="5"/>
                  <a:pt x="1730" y="0"/>
                  <a:pt x="1722" y="0"/>
                </a:cubicBezTo>
                <a:close/>
                <a:moveTo>
                  <a:pt x="1766" y="0"/>
                </a:moveTo>
                <a:cubicBezTo>
                  <a:pt x="1759" y="0"/>
                  <a:pt x="1754" y="5"/>
                  <a:pt x="1754" y="12"/>
                </a:cubicBezTo>
                <a:cubicBezTo>
                  <a:pt x="1754" y="20"/>
                  <a:pt x="1759" y="25"/>
                  <a:pt x="1766" y="25"/>
                </a:cubicBezTo>
                <a:cubicBezTo>
                  <a:pt x="1774" y="25"/>
                  <a:pt x="1779" y="20"/>
                  <a:pt x="1779" y="12"/>
                </a:cubicBezTo>
                <a:cubicBezTo>
                  <a:pt x="1779" y="5"/>
                  <a:pt x="1774" y="0"/>
                  <a:pt x="1766" y="0"/>
                </a:cubicBezTo>
                <a:close/>
                <a:moveTo>
                  <a:pt x="1811" y="0"/>
                </a:moveTo>
                <a:cubicBezTo>
                  <a:pt x="1803" y="0"/>
                  <a:pt x="1798" y="5"/>
                  <a:pt x="1798" y="12"/>
                </a:cubicBezTo>
                <a:cubicBezTo>
                  <a:pt x="1798" y="20"/>
                  <a:pt x="1803" y="25"/>
                  <a:pt x="1811" y="25"/>
                </a:cubicBezTo>
                <a:cubicBezTo>
                  <a:pt x="1818" y="25"/>
                  <a:pt x="1823" y="20"/>
                  <a:pt x="1823" y="12"/>
                </a:cubicBezTo>
                <a:cubicBezTo>
                  <a:pt x="1823" y="5"/>
                  <a:pt x="1818" y="0"/>
                  <a:pt x="1811" y="0"/>
                </a:cubicBezTo>
                <a:close/>
                <a:moveTo>
                  <a:pt x="1546" y="0"/>
                </a:moveTo>
                <a:cubicBezTo>
                  <a:pt x="1539" y="0"/>
                  <a:pt x="1533" y="5"/>
                  <a:pt x="1533" y="12"/>
                </a:cubicBezTo>
                <a:cubicBezTo>
                  <a:pt x="1533" y="20"/>
                  <a:pt x="1539" y="25"/>
                  <a:pt x="1546" y="25"/>
                </a:cubicBezTo>
                <a:cubicBezTo>
                  <a:pt x="1553" y="25"/>
                  <a:pt x="1559" y="20"/>
                  <a:pt x="1559" y="12"/>
                </a:cubicBezTo>
                <a:cubicBezTo>
                  <a:pt x="1559" y="5"/>
                  <a:pt x="1553" y="0"/>
                  <a:pt x="1546" y="0"/>
                </a:cubicBezTo>
                <a:close/>
                <a:moveTo>
                  <a:pt x="1590" y="0"/>
                </a:moveTo>
                <a:cubicBezTo>
                  <a:pt x="1583" y="0"/>
                  <a:pt x="1577" y="5"/>
                  <a:pt x="1577" y="12"/>
                </a:cubicBezTo>
                <a:cubicBezTo>
                  <a:pt x="1577" y="20"/>
                  <a:pt x="1583" y="25"/>
                  <a:pt x="1590" y="25"/>
                </a:cubicBezTo>
                <a:cubicBezTo>
                  <a:pt x="1597" y="25"/>
                  <a:pt x="1603" y="20"/>
                  <a:pt x="1603" y="12"/>
                </a:cubicBezTo>
                <a:cubicBezTo>
                  <a:pt x="1603" y="5"/>
                  <a:pt x="1597" y="0"/>
                  <a:pt x="1590" y="0"/>
                </a:cubicBezTo>
                <a:close/>
                <a:moveTo>
                  <a:pt x="1865" y="12"/>
                </a:moveTo>
                <a:cubicBezTo>
                  <a:pt x="1865" y="20"/>
                  <a:pt x="1859" y="25"/>
                  <a:pt x="1852" y="25"/>
                </a:cubicBezTo>
                <a:cubicBezTo>
                  <a:pt x="1845" y="25"/>
                  <a:pt x="1839" y="20"/>
                  <a:pt x="1839" y="12"/>
                </a:cubicBezTo>
                <a:cubicBezTo>
                  <a:pt x="1839" y="5"/>
                  <a:pt x="1845" y="0"/>
                  <a:pt x="1852" y="0"/>
                </a:cubicBezTo>
                <a:cubicBezTo>
                  <a:pt x="1859" y="0"/>
                  <a:pt x="1865" y="5"/>
                  <a:pt x="1865" y="12"/>
                </a:cubicBezTo>
                <a:close/>
                <a:moveTo>
                  <a:pt x="1896" y="0"/>
                </a:moveTo>
                <a:cubicBezTo>
                  <a:pt x="1889" y="0"/>
                  <a:pt x="1883" y="5"/>
                  <a:pt x="1883" y="12"/>
                </a:cubicBezTo>
                <a:cubicBezTo>
                  <a:pt x="1883" y="20"/>
                  <a:pt x="1889" y="25"/>
                  <a:pt x="1896" y="25"/>
                </a:cubicBezTo>
                <a:cubicBezTo>
                  <a:pt x="1904" y="25"/>
                  <a:pt x="1909" y="20"/>
                  <a:pt x="1909" y="12"/>
                </a:cubicBezTo>
                <a:cubicBezTo>
                  <a:pt x="1909" y="5"/>
                  <a:pt x="1904" y="0"/>
                  <a:pt x="1896" y="0"/>
                </a:cubicBezTo>
                <a:close/>
                <a:moveTo>
                  <a:pt x="1940" y="0"/>
                </a:moveTo>
                <a:cubicBezTo>
                  <a:pt x="1933" y="0"/>
                  <a:pt x="1928" y="5"/>
                  <a:pt x="1928" y="12"/>
                </a:cubicBezTo>
                <a:cubicBezTo>
                  <a:pt x="1928" y="20"/>
                  <a:pt x="1933" y="25"/>
                  <a:pt x="1940" y="25"/>
                </a:cubicBezTo>
                <a:cubicBezTo>
                  <a:pt x="1948" y="25"/>
                  <a:pt x="1953" y="20"/>
                  <a:pt x="1953" y="12"/>
                </a:cubicBezTo>
                <a:cubicBezTo>
                  <a:pt x="1953" y="5"/>
                  <a:pt x="1948" y="0"/>
                  <a:pt x="1940" y="0"/>
                </a:cubicBezTo>
                <a:close/>
                <a:moveTo>
                  <a:pt x="1985" y="0"/>
                </a:moveTo>
                <a:cubicBezTo>
                  <a:pt x="1977" y="0"/>
                  <a:pt x="1972" y="5"/>
                  <a:pt x="1972" y="12"/>
                </a:cubicBezTo>
                <a:cubicBezTo>
                  <a:pt x="1972" y="20"/>
                  <a:pt x="1977" y="25"/>
                  <a:pt x="1985" y="25"/>
                </a:cubicBezTo>
                <a:cubicBezTo>
                  <a:pt x="1992" y="25"/>
                  <a:pt x="1997" y="20"/>
                  <a:pt x="1997" y="12"/>
                </a:cubicBezTo>
                <a:cubicBezTo>
                  <a:pt x="1997" y="5"/>
                  <a:pt x="1992" y="0"/>
                  <a:pt x="1985" y="0"/>
                </a:cubicBezTo>
                <a:close/>
                <a:moveTo>
                  <a:pt x="2029" y="0"/>
                </a:moveTo>
                <a:cubicBezTo>
                  <a:pt x="2021" y="0"/>
                  <a:pt x="2016" y="5"/>
                  <a:pt x="2016" y="12"/>
                </a:cubicBezTo>
                <a:cubicBezTo>
                  <a:pt x="2016" y="20"/>
                  <a:pt x="2021" y="25"/>
                  <a:pt x="2029" y="25"/>
                </a:cubicBezTo>
                <a:cubicBezTo>
                  <a:pt x="2036" y="25"/>
                  <a:pt x="2042" y="20"/>
                  <a:pt x="2042" y="12"/>
                </a:cubicBezTo>
                <a:cubicBezTo>
                  <a:pt x="2042" y="5"/>
                  <a:pt x="2036" y="0"/>
                  <a:pt x="2029" y="0"/>
                </a:cubicBez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80000">
                <a:schemeClr val="accent2"/>
              </a:gs>
            </a:gsLst>
            <a:lin ang="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9" name="Freeform 1450"/>
          <p:cNvSpPr>
            <a:spLocks/>
          </p:cNvSpPr>
          <p:nvPr userDrawn="1"/>
        </p:nvSpPr>
        <p:spPr bwMode="auto">
          <a:xfrm>
            <a:off x="7077773" y="1889814"/>
            <a:ext cx="421548" cy="422751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0" name="Freeform 1451"/>
          <p:cNvSpPr>
            <a:spLocks/>
          </p:cNvSpPr>
          <p:nvPr userDrawn="1"/>
        </p:nvSpPr>
        <p:spPr bwMode="auto">
          <a:xfrm>
            <a:off x="7145325" y="1957367"/>
            <a:ext cx="287644" cy="272389"/>
          </a:xfrm>
          <a:custGeom>
            <a:avLst/>
            <a:gdLst>
              <a:gd name="T0" fmla="*/ 33 w 56"/>
              <a:gd name="T1" fmla="*/ 0 h 53"/>
              <a:gd name="T2" fmla="*/ 26 w 56"/>
              <a:gd name="T3" fmla="*/ 4 h 53"/>
              <a:gd name="T4" fmla="*/ 25 w 56"/>
              <a:gd name="T5" fmla="*/ 9 h 53"/>
              <a:gd name="T6" fmla="*/ 30 w 56"/>
              <a:gd name="T7" fmla="*/ 15 h 53"/>
              <a:gd name="T8" fmla="*/ 29 w 56"/>
              <a:gd name="T9" fmla="*/ 19 h 53"/>
              <a:gd name="T10" fmla="*/ 27 w 56"/>
              <a:gd name="T11" fmla="*/ 19 h 53"/>
              <a:gd name="T12" fmla="*/ 19 w 56"/>
              <a:gd name="T13" fmla="*/ 22 h 53"/>
              <a:gd name="T14" fmla="*/ 15 w 56"/>
              <a:gd name="T15" fmla="*/ 19 h 53"/>
              <a:gd name="T16" fmla="*/ 13 w 56"/>
              <a:gd name="T17" fmla="*/ 17 h 53"/>
              <a:gd name="T18" fmla="*/ 13 w 56"/>
              <a:gd name="T19" fmla="*/ 16 h 53"/>
              <a:gd name="T20" fmla="*/ 8 w 56"/>
              <a:gd name="T21" fmla="*/ 9 h 53"/>
              <a:gd name="T22" fmla="*/ 8 w 56"/>
              <a:gd name="T23" fmla="*/ 9 h 53"/>
              <a:gd name="T24" fmla="*/ 4 w 56"/>
              <a:gd name="T25" fmla="*/ 15 h 53"/>
              <a:gd name="T26" fmla="*/ 8 w 56"/>
              <a:gd name="T27" fmla="*/ 19 h 53"/>
              <a:gd name="T28" fmla="*/ 9 w 56"/>
              <a:gd name="T29" fmla="*/ 19 h 53"/>
              <a:gd name="T30" fmla="*/ 12 w 56"/>
              <a:gd name="T31" fmla="*/ 18 h 53"/>
              <a:gd name="T32" fmla="*/ 18 w 56"/>
              <a:gd name="T33" fmla="*/ 22 h 53"/>
              <a:gd name="T34" fmla="*/ 18 w 56"/>
              <a:gd name="T35" fmla="*/ 24 h 53"/>
              <a:gd name="T36" fmla="*/ 18 w 56"/>
              <a:gd name="T37" fmla="*/ 30 h 53"/>
              <a:gd name="T38" fmla="*/ 19 w 56"/>
              <a:gd name="T39" fmla="*/ 33 h 53"/>
              <a:gd name="T40" fmla="*/ 13 w 56"/>
              <a:gd name="T41" fmla="*/ 39 h 53"/>
              <a:gd name="T42" fmla="*/ 8 w 56"/>
              <a:gd name="T43" fmla="*/ 36 h 53"/>
              <a:gd name="T44" fmla="*/ 6 w 56"/>
              <a:gd name="T45" fmla="*/ 37 h 53"/>
              <a:gd name="T46" fmla="*/ 1 w 56"/>
              <a:gd name="T47" fmla="*/ 45 h 53"/>
              <a:gd name="T48" fmla="*/ 6 w 56"/>
              <a:gd name="T49" fmla="*/ 51 h 53"/>
              <a:gd name="T50" fmla="*/ 8 w 56"/>
              <a:gd name="T51" fmla="*/ 51 h 53"/>
              <a:gd name="T52" fmla="*/ 13 w 56"/>
              <a:gd name="T53" fmla="*/ 49 h 53"/>
              <a:gd name="T54" fmla="*/ 14 w 56"/>
              <a:gd name="T55" fmla="*/ 40 h 53"/>
              <a:gd name="T56" fmla="*/ 14 w 56"/>
              <a:gd name="T57" fmla="*/ 39 h 53"/>
              <a:gd name="T58" fmla="*/ 20 w 56"/>
              <a:gd name="T59" fmla="*/ 34 h 53"/>
              <a:gd name="T60" fmla="*/ 26 w 56"/>
              <a:gd name="T61" fmla="*/ 36 h 53"/>
              <a:gd name="T62" fmla="*/ 32 w 56"/>
              <a:gd name="T63" fmla="*/ 35 h 53"/>
              <a:gd name="T64" fmla="*/ 37 w 56"/>
              <a:gd name="T65" fmla="*/ 41 h 53"/>
              <a:gd name="T66" fmla="*/ 38 w 56"/>
              <a:gd name="T67" fmla="*/ 51 h 53"/>
              <a:gd name="T68" fmla="*/ 42 w 56"/>
              <a:gd name="T69" fmla="*/ 53 h 53"/>
              <a:gd name="T70" fmla="*/ 46 w 56"/>
              <a:gd name="T71" fmla="*/ 51 h 53"/>
              <a:gd name="T72" fmla="*/ 48 w 56"/>
              <a:gd name="T73" fmla="*/ 43 h 53"/>
              <a:gd name="T74" fmla="*/ 45 w 56"/>
              <a:gd name="T75" fmla="*/ 40 h 53"/>
              <a:gd name="T76" fmla="*/ 42 w 56"/>
              <a:gd name="T77" fmla="*/ 39 h 53"/>
              <a:gd name="T78" fmla="*/ 38 w 56"/>
              <a:gd name="T79" fmla="*/ 40 h 53"/>
              <a:gd name="T80" fmla="*/ 33 w 56"/>
              <a:gd name="T81" fmla="*/ 34 h 53"/>
              <a:gd name="T82" fmla="*/ 35 w 56"/>
              <a:gd name="T83" fmla="*/ 27 h 53"/>
              <a:gd name="T84" fmla="*/ 36 w 56"/>
              <a:gd name="T85" fmla="*/ 26 h 53"/>
              <a:gd name="T86" fmla="*/ 48 w 56"/>
              <a:gd name="T87" fmla="*/ 20 h 53"/>
              <a:gd name="T88" fmla="*/ 48 w 56"/>
              <a:gd name="T89" fmla="*/ 20 h 53"/>
              <a:gd name="T90" fmla="*/ 49 w 56"/>
              <a:gd name="T91" fmla="*/ 20 h 53"/>
              <a:gd name="T92" fmla="*/ 53 w 56"/>
              <a:gd name="T93" fmla="*/ 22 h 53"/>
              <a:gd name="T94" fmla="*/ 55 w 56"/>
              <a:gd name="T95" fmla="*/ 22 h 53"/>
              <a:gd name="T96" fmla="*/ 56 w 56"/>
              <a:gd name="T97" fmla="*/ 20 h 53"/>
              <a:gd name="T98" fmla="*/ 54 w 56"/>
              <a:gd name="T99" fmla="*/ 12 h 53"/>
              <a:gd name="T100" fmla="*/ 53 w 56"/>
              <a:gd name="T101" fmla="*/ 12 h 53"/>
              <a:gd name="T102" fmla="*/ 53 w 56"/>
              <a:gd name="T103" fmla="*/ 12 h 53"/>
              <a:gd name="T104" fmla="*/ 48 w 56"/>
              <a:gd name="T105" fmla="*/ 18 h 53"/>
              <a:gd name="T106" fmla="*/ 47 w 56"/>
              <a:gd name="T107" fmla="*/ 19 h 53"/>
              <a:gd name="T108" fmla="*/ 35 w 56"/>
              <a:gd name="T109" fmla="*/ 24 h 53"/>
              <a:gd name="T110" fmla="*/ 35 w 56"/>
              <a:gd name="T111" fmla="*/ 25 h 53"/>
              <a:gd name="T112" fmla="*/ 30 w 56"/>
              <a:gd name="T113" fmla="*/ 19 h 53"/>
              <a:gd name="T114" fmla="*/ 31 w 56"/>
              <a:gd name="T115" fmla="*/ 16 h 53"/>
              <a:gd name="T116" fmla="*/ 33 w 56"/>
              <a:gd name="T117" fmla="*/ 16 h 53"/>
              <a:gd name="T118" fmla="*/ 37 w 56"/>
              <a:gd name="T119" fmla="*/ 14 h 53"/>
              <a:gd name="T120" fmla="*/ 40 w 56"/>
              <a:gd name="T121" fmla="*/ 9 h 53"/>
              <a:gd name="T122" fmla="*/ 35 w 56"/>
              <a:gd name="T123" fmla="*/ 1 h 53"/>
              <a:gd name="T124" fmla="*/ 33 w 56"/>
              <a:gd name="T125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" h="53">
                <a:moveTo>
                  <a:pt x="33" y="0"/>
                </a:moveTo>
                <a:cubicBezTo>
                  <a:pt x="30" y="0"/>
                  <a:pt x="27" y="2"/>
                  <a:pt x="26" y="4"/>
                </a:cubicBezTo>
                <a:cubicBezTo>
                  <a:pt x="25" y="6"/>
                  <a:pt x="25" y="7"/>
                  <a:pt x="25" y="9"/>
                </a:cubicBezTo>
                <a:cubicBezTo>
                  <a:pt x="26" y="12"/>
                  <a:pt x="27" y="14"/>
                  <a:pt x="30" y="15"/>
                </a:cubicBezTo>
                <a:cubicBezTo>
                  <a:pt x="29" y="17"/>
                  <a:pt x="29" y="18"/>
                  <a:pt x="29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3" y="19"/>
                  <a:pt x="23" y="19"/>
                  <a:pt x="19" y="22"/>
                </a:cubicBezTo>
                <a:cubicBezTo>
                  <a:pt x="18" y="21"/>
                  <a:pt x="17" y="20"/>
                  <a:pt x="15" y="19"/>
                </a:cubicBezTo>
                <a:cubicBezTo>
                  <a:pt x="15" y="18"/>
                  <a:pt x="14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3"/>
                  <a:pt x="12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5" y="10"/>
                  <a:pt x="3" y="12"/>
                  <a:pt x="4" y="15"/>
                </a:cubicBezTo>
                <a:cubicBezTo>
                  <a:pt x="4" y="17"/>
                  <a:pt x="6" y="19"/>
                  <a:pt x="8" y="19"/>
                </a:cubicBezTo>
                <a:cubicBezTo>
                  <a:pt x="8" y="19"/>
                  <a:pt x="8" y="19"/>
                  <a:pt x="9" y="19"/>
                </a:cubicBezTo>
                <a:cubicBezTo>
                  <a:pt x="10" y="19"/>
                  <a:pt x="11" y="18"/>
                  <a:pt x="12" y="18"/>
                </a:cubicBezTo>
                <a:cubicBezTo>
                  <a:pt x="14" y="19"/>
                  <a:pt x="16" y="21"/>
                  <a:pt x="18" y="22"/>
                </a:cubicBezTo>
                <a:cubicBezTo>
                  <a:pt x="19" y="23"/>
                  <a:pt x="19" y="23"/>
                  <a:pt x="18" y="24"/>
                </a:cubicBezTo>
                <a:cubicBezTo>
                  <a:pt x="17" y="26"/>
                  <a:pt x="17" y="28"/>
                  <a:pt x="18" y="30"/>
                </a:cubicBezTo>
                <a:cubicBezTo>
                  <a:pt x="18" y="31"/>
                  <a:pt x="19" y="32"/>
                  <a:pt x="19" y="33"/>
                </a:cubicBezTo>
                <a:cubicBezTo>
                  <a:pt x="17" y="35"/>
                  <a:pt x="15" y="37"/>
                  <a:pt x="13" y="39"/>
                </a:cubicBezTo>
                <a:cubicBezTo>
                  <a:pt x="11" y="37"/>
                  <a:pt x="10" y="36"/>
                  <a:pt x="8" y="36"/>
                </a:cubicBezTo>
                <a:cubicBezTo>
                  <a:pt x="8" y="36"/>
                  <a:pt x="7" y="37"/>
                  <a:pt x="6" y="37"/>
                </a:cubicBezTo>
                <a:cubicBezTo>
                  <a:pt x="2" y="37"/>
                  <a:pt x="0" y="41"/>
                  <a:pt x="1" y="45"/>
                </a:cubicBezTo>
                <a:cubicBezTo>
                  <a:pt x="1" y="48"/>
                  <a:pt x="3" y="50"/>
                  <a:pt x="6" y="51"/>
                </a:cubicBezTo>
                <a:cubicBezTo>
                  <a:pt x="6" y="51"/>
                  <a:pt x="7" y="51"/>
                  <a:pt x="8" y="51"/>
                </a:cubicBezTo>
                <a:cubicBezTo>
                  <a:pt x="10" y="51"/>
                  <a:pt x="11" y="51"/>
                  <a:pt x="13" y="49"/>
                </a:cubicBezTo>
                <a:cubicBezTo>
                  <a:pt x="15" y="47"/>
                  <a:pt x="16" y="43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6" y="37"/>
                  <a:pt x="18" y="36"/>
                  <a:pt x="20" y="34"/>
                </a:cubicBezTo>
                <a:cubicBezTo>
                  <a:pt x="22" y="35"/>
                  <a:pt x="24" y="36"/>
                  <a:pt x="26" y="36"/>
                </a:cubicBezTo>
                <a:cubicBezTo>
                  <a:pt x="28" y="36"/>
                  <a:pt x="30" y="36"/>
                  <a:pt x="32" y="35"/>
                </a:cubicBezTo>
                <a:cubicBezTo>
                  <a:pt x="34" y="37"/>
                  <a:pt x="35" y="39"/>
                  <a:pt x="37" y="41"/>
                </a:cubicBezTo>
                <a:cubicBezTo>
                  <a:pt x="34" y="45"/>
                  <a:pt x="35" y="49"/>
                  <a:pt x="38" y="51"/>
                </a:cubicBezTo>
                <a:cubicBezTo>
                  <a:pt x="39" y="52"/>
                  <a:pt x="41" y="53"/>
                  <a:pt x="42" y="53"/>
                </a:cubicBezTo>
                <a:cubicBezTo>
                  <a:pt x="44" y="53"/>
                  <a:pt x="45" y="52"/>
                  <a:pt x="46" y="51"/>
                </a:cubicBezTo>
                <a:cubicBezTo>
                  <a:pt x="49" y="49"/>
                  <a:pt x="50" y="45"/>
                  <a:pt x="48" y="43"/>
                </a:cubicBezTo>
                <a:cubicBezTo>
                  <a:pt x="47" y="41"/>
                  <a:pt x="46" y="40"/>
                  <a:pt x="45" y="40"/>
                </a:cubicBezTo>
                <a:cubicBezTo>
                  <a:pt x="44" y="39"/>
                  <a:pt x="43" y="39"/>
                  <a:pt x="42" y="39"/>
                </a:cubicBezTo>
                <a:cubicBezTo>
                  <a:pt x="41" y="39"/>
                  <a:pt x="40" y="40"/>
                  <a:pt x="38" y="40"/>
                </a:cubicBezTo>
                <a:cubicBezTo>
                  <a:pt x="36" y="38"/>
                  <a:pt x="35" y="36"/>
                  <a:pt x="33" y="34"/>
                </a:cubicBezTo>
                <a:cubicBezTo>
                  <a:pt x="34" y="32"/>
                  <a:pt x="35" y="29"/>
                  <a:pt x="35" y="27"/>
                </a:cubicBezTo>
                <a:cubicBezTo>
                  <a:pt x="35" y="26"/>
                  <a:pt x="35" y="26"/>
                  <a:pt x="36" y="26"/>
                </a:cubicBezTo>
                <a:cubicBezTo>
                  <a:pt x="40" y="24"/>
                  <a:pt x="44" y="22"/>
                  <a:pt x="48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2"/>
                  <a:pt x="51" y="22"/>
                  <a:pt x="53" y="22"/>
                </a:cubicBezTo>
                <a:cubicBezTo>
                  <a:pt x="53" y="22"/>
                  <a:pt x="54" y="22"/>
                  <a:pt x="55" y="22"/>
                </a:cubicBezTo>
                <a:cubicBezTo>
                  <a:pt x="55" y="21"/>
                  <a:pt x="56" y="21"/>
                  <a:pt x="56" y="20"/>
                </a:cubicBezTo>
                <a:cubicBezTo>
                  <a:pt x="55" y="18"/>
                  <a:pt x="55" y="15"/>
                  <a:pt x="54" y="12"/>
                </a:cubicBezTo>
                <a:cubicBezTo>
                  <a:pt x="54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7" y="15"/>
                  <a:pt x="48" y="18"/>
                </a:cubicBezTo>
                <a:cubicBezTo>
                  <a:pt x="48" y="19"/>
                  <a:pt x="48" y="19"/>
                  <a:pt x="47" y="19"/>
                </a:cubicBezTo>
                <a:cubicBezTo>
                  <a:pt x="43" y="21"/>
                  <a:pt x="39" y="23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4" y="22"/>
                  <a:pt x="32" y="20"/>
                  <a:pt x="30" y="19"/>
                </a:cubicBezTo>
                <a:cubicBezTo>
                  <a:pt x="30" y="18"/>
                  <a:pt x="31" y="17"/>
                  <a:pt x="31" y="16"/>
                </a:cubicBezTo>
                <a:cubicBezTo>
                  <a:pt x="32" y="16"/>
                  <a:pt x="32" y="16"/>
                  <a:pt x="33" y="16"/>
                </a:cubicBezTo>
                <a:cubicBezTo>
                  <a:pt x="34" y="16"/>
                  <a:pt x="36" y="15"/>
                  <a:pt x="37" y="14"/>
                </a:cubicBezTo>
                <a:cubicBezTo>
                  <a:pt x="39" y="13"/>
                  <a:pt x="40" y="11"/>
                  <a:pt x="40" y="9"/>
                </a:cubicBezTo>
                <a:cubicBezTo>
                  <a:pt x="41" y="6"/>
                  <a:pt x="39" y="2"/>
                  <a:pt x="35" y="1"/>
                </a:cubicBezTo>
                <a:cubicBezTo>
                  <a:pt x="35" y="0"/>
                  <a:pt x="34" y="0"/>
                  <a:pt x="3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1" name="Freeform 1452"/>
          <p:cNvSpPr>
            <a:spLocks noEditPoints="1"/>
          </p:cNvSpPr>
          <p:nvPr userDrawn="1"/>
        </p:nvSpPr>
        <p:spPr bwMode="auto">
          <a:xfrm>
            <a:off x="7413355" y="1599992"/>
            <a:ext cx="673219" cy="671169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3" name="Freeform 1454"/>
          <p:cNvSpPr>
            <a:spLocks/>
          </p:cNvSpPr>
          <p:nvPr userDrawn="1"/>
        </p:nvSpPr>
        <p:spPr bwMode="auto">
          <a:xfrm>
            <a:off x="7422073" y="2018383"/>
            <a:ext cx="21791" cy="41403"/>
          </a:xfrm>
          <a:custGeom>
            <a:avLst/>
            <a:gdLst>
              <a:gd name="T0" fmla="*/ 0 w 4"/>
              <a:gd name="T1" fmla="*/ 0 h 8"/>
              <a:gd name="T2" fmla="*/ 2 w 4"/>
              <a:gd name="T3" fmla="*/ 8 h 8"/>
              <a:gd name="T4" fmla="*/ 3 w 4"/>
              <a:gd name="T5" fmla="*/ 4 h 8"/>
              <a:gd name="T6" fmla="*/ 0 w 4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1" y="3"/>
                  <a:pt x="1" y="6"/>
                  <a:pt x="2" y="8"/>
                </a:cubicBezTo>
                <a:cubicBezTo>
                  <a:pt x="3" y="7"/>
                  <a:pt x="4" y="6"/>
                  <a:pt x="3" y="4"/>
                </a:cubicBezTo>
                <a:cubicBezTo>
                  <a:pt x="3" y="3"/>
                  <a:pt x="2" y="1"/>
                  <a:pt x="0" y="0"/>
                </a:cubicBezTo>
              </a:path>
            </a:pathLst>
          </a:custGeom>
          <a:solidFill>
            <a:srgbClr val="DE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4" name="Oval 1455"/>
          <p:cNvSpPr>
            <a:spLocks noChangeArrowheads="1"/>
          </p:cNvSpPr>
          <p:nvPr userDrawn="1"/>
        </p:nvSpPr>
        <p:spPr bwMode="auto">
          <a:xfrm>
            <a:off x="7624731" y="1754710"/>
            <a:ext cx="19613" cy="2179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5" name="Oval 1456"/>
          <p:cNvSpPr>
            <a:spLocks noChangeArrowheads="1"/>
          </p:cNvSpPr>
          <p:nvPr userDrawn="1"/>
        </p:nvSpPr>
        <p:spPr bwMode="auto">
          <a:xfrm>
            <a:off x="7655239" y="1735097"/>
            <a:ext cx="30508" cy="37044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6" name="Oval 1457"/>
          <p:cNvSpPr>
            <a:spLocks noChangeArrowheads="1"/>
          </p:cNvSpPr>
          <p:nvPr userDrawn="1"/>
        </p:nvSpPr>
        <p:spPr bwMode="auto">
          <a:xfrm>
            <a:off x="7633449" y="1787396"/>
            <a:ext cx="21791" cy="196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7" name="Oval 1458"/>
          <p:cNvSpPr>
            <a:spLocks noChangeArrowheads="1"/>
          </p:cNvSpPr>
          <p:nvPr userDrawn="1"/>
        </p:nvSpPr>
        <p:spPr bwMode="auto">
          <a:xfrm>
            <a:off x="7618194" y="1708947"/>
            <a:ext cx="26149" cy="26149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8" name="Oval 1459"/>
          <p:cNvSpPr>
            <a:spLocks noChangeArrowheads="1"/>
          </p:cNvSpPr>
          <p:nvPr userDrawn="1"/>
        </p:nvSpPr>
        <p:spPr bwMode="auto">
          <a:xfrm>
            <a:off x="7655239" y="1689336"/>
            <a:ext cx="19613" cy="196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9" name="Freeform 1460"/>
          <p:cNvSpPr>
            <a:spLocks noEditPoints="1"/>
          </p:cNvSpPr>
          <p:nvPr userDrawn="1"/>
        </p:nvSpPr>
        <p:spPr bwMode="auto">
          <a:xfrm>
            <a:off x="7618194" y="1817903"/>
            <a:ext cx="71911" cy="350839"/>
          </a:xfrm>
          <a:custGeom>
            <a:avLst/>
            <a:gdLst>
              <a:gd name="T0" fmla="*/ 7 w 14"/>
              <a:gd name="T1" fmla="*/ 4 h 68"/>
              <a:gd name="T2" fmla="*/ 1 w 14"/>
              <a:gd name="T3" fmla="*/ 2 h 68"/>
              <a:gd name="T4" fmla="*/ 7 w 14"/>
              <a:gd name="T5" fmla="*/ 1 h 68"/>
              <a:gd name="T6" fmla="*/ 13 w 14"/>
              <a:gd name="T7" fmla="*/ 2 h 68"/>
              <a:gd name="T8" fmla="*/ 7 w 14"/>
              <a:gd name="T9" fmla="*/ 4 h 68"/>
              <a:gd name="T10" fmla="*/ 7 w 14"/>
              <a:gd name="T11" fmla="*/ 0 h 68"/>
              <a:gd name="T12" fmla="*/ 0 w 14"/>
              <a:gd name="T13" fmla="*/ 3 h 68"/>
              <a:gd name="T14" fmla="*/ 0 w 14"/>
              <a:gd name="T15" fmla="*/ 3 h 68"/>
              <a:gd name="T16" fmla="*/ 0 w 14"/>
              <a:gd name="T17" fmla="*/ 3 h 68"/>
              <a:gd name="T18" fmla="*/ 0 w 14"/>
              <a:gd name="T19" fmla="*/ 65 h 68"/>
              <a:gd name="T20" fmla="*/ 0 w 14"/>
              <a:gd name="T21" fmla="*/ 65 h 68"/>
              <a:gd name="T22" fmla="*/ 7 w 14"/>
              <a:gd name="T23" fmla="*/ 68 h 68"/>
              <a:gd name="T24" fmla="*/ 14 w 14"/>
              <a:gd name="T25" fmla="*/ 66 h 68"/>
              <a:gd name="T26" fmla="*/ 14 w 14"/>
              <a:gd name="T27" fmla="*/ 66 h 68"/>
              <a:gd name="T28" fmla="*/ 14 w 14"/>
              <a:gd name="T29" fmla="*/ 3 h 68"/>
              <a:gd name="T30" fmla="*/ 14 w 14"/>
              <a:gd name="T31" fmla="*/ 3 h 68"/>
              <a:gd name="T32" fmla="*/ 14 w 14"/>
              <a:gd name="T33" fmla="*/ 3 h 68"/>
              <a:gd name="T34" fmla="*/ 7 w 14"/>
              <a:gd name="T35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68"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0" name="Oval 1461"/>
          <p:cNvSpPr>
            <a:spLocks noChangeArrowheads="1"/>
          </p:cNvSpPr>
          <p:nvPr userDrawn="1"/>
        </p:nvSpPr>
        <p:spPr bwMode="auto">
          <a:xfrm>
            <a:off x="7624731" y="1822262"/>
            <a:ext cx="61016" cy="1525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1" name="Oval 1462"/>
          <p:cNvSpPr>
            <a:spLocks noChangeArrowheads="1"/>
          </p:cNvSpPr>
          <p:nvPr userDrawn="1"/>
        </p:nvSpPr>
        <p:spPr bwMode="auto">
          <a:xfrm>
            <a:off x="7788166" y="1772144"/>
            <a:ext cx="26149" cy="23969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2" name="Oval 1463"/>
          <p:cNvSpPr>
            <a:spLocks noChangeArrowheads="1"/>
          </p:cNvSpPr>
          <p:nvPr userDrawn="1"/>
        </p:nvSpPr>
        <p:spPr bwMode="auto">
          <a:xfrm>
            <a:off x="7753299" y="1735097"/>
            <a:ext cx="34867" cy="3050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3" name="Oval 1464"/>
          <p:cNvSpPr>
            <a:spLocks noChangeArrowheads="1"/>
          </p:cNvSpPr>
          <p:nvPr userDrawn="1"/>
        </p:nvSpPr>
        <p:spPr bwMode="auto">
          <a:xfrm>
            <a:off x="7757658" y="1787396"/>
            <a:ext cx="21791" cy="196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4" name="Oval 1465"/>
          <p:cNvSpPr>
            <a:spLocks noChangeArrowheads="1"/>
          </p:cNvSpPr>
          <p:nvPr userDrawn="1"/>
        </p:nvSpPr>
        <p:spPr bwMode="auto">
          <a:xfrm>
            <a:off x="7783807" y="1704590"/>
            <a:ext cx="19613" cy="196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5" name="Freeform 1466"/>
          <p:cNvSpPr>
            <a:spLocks noEditPoints="1"/>
          </p:cNvSpPr>
          <p:nvPr userDrawn="1"/>
        </p:nvSpPr>
        <p:spPr bwMode="auto">
          <a:xfrm>
            <a:off x="7742404" y="1817903"/>
            <a:ext cx="180867" cy="350839"/>
          </a:xfrm>
          <a:custGeom>
            <a:avLst/>
            <a:gdLst>
              <a:gd name="T0" fmla="*/ 32 w 35"/>
              <a:gd name="T1" fmla="*/ 10 h 68"/>
              <a:gd name="T2" fmla="*/ 27 w 35"/>
              <a:gd name="T3" fmla="*/ 7 h 68"/>
              <a:gd name="T4" fmla="*/ 24 w 35"/>
              <a:gd name="T5" fmla="*/ 2 h 68"/>
              <a:gd name="T6" fmla="*/ 25 w 35"/>
              <a:gd name="T7" fmla="*/ 2 h 68"/>
              <a:gd name="T8" fmla="*/ 30 w 35"/>
              <a:gd name="T9" fmla="*/ 5 h 68"/>
              <a:gd name="T10" fmla="*/ 33 w 35"/>
              <a:gd name="T11" fmla="*/ 9 h 68"/>
              <a:gd name="T12" fmla="*/ 32 w 35"/>
              <a:gd name="T13" fmla="*/ 10 h 68"/>
              <a:gd name="T14" fmla="*/ 7 w 35"/>
              <a:gd name="T15" fmla="*/ 4 h 68"/>
              <a:gd name="T16" fmla="*/ 1 w 35"/>
              <a:gd name="T17" fmla="*/ 2 h 68"/>
              <a:gd name="T18" fmla="*/ 7 w 35"/>
              <a:gd name="T19" fmla="*/ 1 h 68"/>
              <a:gd name="T20" fmla="*/ 13 w 35"/>
              <a:gd name="T21" fmla="*/ 2 h 68"/>
              <a:gd name="T22" fmla="*/ 7 w 35"/>
              <a:gd name="T23" fmla="*/ 4 h 68"/>
              <a:gd name="T24" fmla="*/ 7 w 35"/>
              <a:gd name="T25" fmla="*/ 0 h 68"/>
              <a:gd name="T26" fmla="*/ 0 w 35"/>
              <a:gd name="T27" fmla="*/ 3 h 68"/>
              <a:gd name="T28" fmla="*/ 0 w 35"/>
              <a:gd name="T29" fmla="*/ 3 h 68"/>
              <a:gd name="T30" fmla="*/ 0 w 35"/>
              <a:gd name="T31" fmla="*/ 3 h 68"/>
              <a:gd name="T32" fmla="*/ 0 w 35"/>
              <a:gd name="T33" fmla="*/ 65 h 68"/>
              <a:gd name="T34" fmla="*/ 0 w 35"/>
              <a:gd name="T35" fmla="*/ 65 h 68"/>
              <a:gd name="T36" fmla="*/ 7 w 35"/>
              <a:gd name="T37" fmla="*/ 68 h 68"/>
              <a:gd name="T38" fmla="*/ 14 w 35"/>
              <a:gd name="T39" fmla="*/ 66 h 68"/>
              <a:gd name="T40" fmla="*/ 14 w 35"/>
              <a:gd name="T41" fmla="*/ 66 h 68"/>
              <a:gd name="T42" fmla="*/ 14 w 35"/>
              <a:gd name="T43" fmla="*/ 35 h 68"/>
              <a:gd name="T44" fmla="*/ 34 w 35"/>
              <a:gd name="T45" fmla="*/ 10 h 68"/>
              <a:gd name="T46" fmla="*/ 34 w 35"/>
              <a:gd name="T47" fmla="*/ 10 h 68"/>
              <a:gd name="T48" fmla="*/ 34 w 35"/>
              <a:gd name="T49" fmla="*/ 10 h 68"/>
              <a:gd name="T50" fmla="*/ 30 w 35"/>
              <a:gd name="T51" fmla="*/ 4 h 68"/>
              <a:gd name="T52" fmla="*/ 24 w 35"/>
              <a:gd name="T53" fmla="*/ 1 h 68"/>
              <a:gd name="T54" fmla="*/ 23 w 35"/>
              <a:gd name="T55" fmla="*/ 2 h 68"/>
              <a:gd name="T56" fmla="*/ 23 w 35"/>
              <a:gd name="T57" fmla="*/ 2 h 68"/>
              <a:gd name="T58" fmla="*/ 23 w 35"/>
              <a:gd name="T59" fmla="*/ 2 h 68"/>
              <a:gd name="T60" fmla="*/ 14 w 35"/>
              <a:gd name="T61" fmla="*/ 13 h 68"/>
              <a:gd name="T62" fmla="*/ 14 w 35"/>
              <a:gd name="T63" fmla="*/ 3 h 68"/>
              <a:gd name="T64" fmla="*/ 14 w 35"/>
              <a:gd name="T65" fmla="*/ 3 h 68"/>
              <a:gd name="T66" fmla="*/ 14 w 35"/>
              <a:gd name="T67" fmla="*/ 3 h 68"/>
              <a:gd name="T68" fmla="*/ 7 w 35"/>
              <a:gd name="T6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68">
                <a:moveTo>
                  <a:pt x="32" y="10"/>
                </a:moveTo>
                <a:cubicBezTo>
                  <a:pt x="31" y="10"/>
                  <a:pt x="29" y="9"/>
                  <a:pt x="27" y="7"/>
                </a:cubicBezTo>
                <a:cubicBezTo>
                  <a:pt x="25" y="5"/>
                  <a:pt x="23" y="3"/>
                  <a:pt x="24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6" y="2"/>
                  <a:pt x="28" y="3"/>
                  <a:pt x="30" y="5"/>
                </a:cubicBezTo>
                <a:cubicBezTo>
                  <a:pt x="32" y="7"/>
                  <a:pt x="34" y="9"/>
                  <a:pt x="33" y="9"/>
                </a:cubicBezTo>
                <a:cubicBezTo>
                  <a:pt x="33" y="10"/>
                  <a:pt x="33" y="10"/>
                  <a:pt x="32" y="10"/>
                </a:cubicBezTo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5"/>
                  <a:pt x="14" y="35"/>
                  <a:pt x="14" y="35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9"/>
                  <a:pt x="33" y="6"/>
                  <a:pt x="30" y="4"/>
                </a:cubicBezTo>
                <a:cubicBezTo>
                  <a:pt x="28" y="2"/>
                  <a:pt x="26" y="1"/>
                  <a:pt x="24" y="1"/>
                </a:cubicBezTo>
                <a:cubicBezTo>
                  <a:pt x="24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6" name="Oval 1467"/>
          <p:cNvSpPr>
            <a:spLocks noChangeArrowheads="1"/>
          </p:cNvSpPr>
          <p:nvPr userDrawn="1"/>
        </p:nvSpPr>
        <p:spPr bwMode="auto">
          <a:xfrm>
            <a:off x="7746764" y="1822262"/>
            <a:ext cx="63193" cy="1525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5" name="Freeform 1469"/>
          <p:cNvSpPr>
            <a:spLocks/>
          </p:cNvSpPr>
          <p:nvPr userDrawn="1"/>
        </p:nvSpPr>
        <p:spPr bwMode="auto">
          <a:xfrm>
            <a:off x="7860076" y="1828800"/>
            <a:ext cx="56657" cy="41403"/>
          </a:xfrm>
          <a:custGeom>
            <a:avLst/>
            <a:gdLst>
              <a:gd name="T0" fmla="*/ 2 w 11"/>
              <a:gd name="T1" fmla="*/ 0 h 8"/>
              <a:gd name="T2" fmla="*/ 1 w 11"/>
              <a:gd name="T3" fmla="*/ 0 h 8"/>
              <a:gd name="T4" fmla="*/ 4 w 11"/>
              <a:gd name="T5" fmla="*/ 5 h 8"/>
              <a:gd name="T6" fmla="*/ 9 w 11"/>
              <a:gd name="T7" fmla="*/ 8 h 8"/>
              <a:gd name="T8" fmla="*/ 10 w 11"/>
              <a:gd name="T9" fmla="*/ 7 h 8"/>
              <a:gd name="T10" fmla="*/ 7 w 11"/>
              <a:gd name="T11" fmla="*/ 3 h 8"/>
              <a:gd name="T12" fmla="*/ 2 w 11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3"/>
                  <a:pt x="4" y="5"/>
                </a:cubicBezTo>
                <a:cubicBezTo>
                  <a:pt x="6" y="7"/>
                  <a:pt x="8" y="8"/>
                  <a:pt x="9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7"/>
                  <a:pt x="9" y="5"/>
                  <a:pt x="7" y="3"/>
                </a:cubicBezTo>
                <a:cubicBezTo>
                  <a:pt x="5" y="1"/>
                  <a:pt x="3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6" name="Oval 1470"/>
          <p:cNvSpPr>
            <a:spLocks noChangeArrowheads="1"/>
          </p:cNvSpPr>
          <p:nvPr userDrawn="1"/>
        </p:nvSpPr>
        <p:spPr bwMode="auto">
          <a:xfrm>
            <a:off x="7931987" y="1776499"/>
            <a:ext cx="21791" cy="196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7" name="Oval 1471"/>
          <p:cNvSpPr>
            <a:spLocks noChangeArrowheads="1"/>
          </p:cNvSpPr>
          <p:nvPr userDrawn="1"/>
        </p:nvSpPr>
        <p:spPr bwMode="auto">
          <a:xfrm>
            <a:off x="7908018" y="1807007"/>
            <a:ext cx="30508" cy="3050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8" name="Oval 1472"/>
          <p:cNvSpPr>
            <a:spLocks noChangeArrowheads="1"/>
          </p:cNvSpPr>
          <p:nvPr userDrawn="1"/>
        </p:nvSpPr>
        <p:spPr bwMode="auto">
          <a:xfrm>
            <a:off x="7886224" y="1796113"/>
            <a:ext cx="21791" cy="1525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9" name="Freeform 1473"/>
          <p:cNvSpPr>
            <a:spLocks noEditPoints="1"/>
          </p:cNvSpPr>
          <p:nvPr userDrawn="1"/>
        </p:nvSpPr>
        <p:spPr bwMode="auto">
          <a:xfrm>
            <a:off x="8014794" y="1436558"/>
            <a:ext cx="1145100" cy="1144039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1" name="Freeform 1475"/>
          <p:cNvSpPr>
            <a:spLocks noEditPoints="1"/>
          </p:cNvSpPr>
          <p:nvPr userDrawn="1"/>
        </p:nvSpPr>
        <p:spPr bwMode="auto">
          <a:xfrm>
            <a:off x="8422290" y="1708947"/>
            <a:ext cx="294181" cy="592723"/>
          </a:xfrm>
          <a:custGeom>
            <a:avLst/>
            <a:gdLst>
              <a:gd name="T0" fmla="*/ 54 w 57"/>
              <a:gd name="T1" fmla="*/ 102 h 115"/>
              <a:gd name="T2" fmla="*/ 3 w 57"/>
              <a:gd name="T3" fmla="*/ 102 h 115"/>
              <a:gd name="T4" fmla="*/ 0 w 57"/>
              <a:gd name="T5" fmla="*/ 115 h 115"/>
              <a:gd name="T6" fmla="*/ 57 w 57"/>
              <a:gd name="T7" fmla="*/ 115 h 115"/>
              <a:gd name="T8" fmla="*/ 54 w 57"/>
              <a:gd name="T9" fmla="*/ 102 h 115"/>
              <a:gd name="T10" fmla="*/ 44 w 57"/>
              <a:gd name="T11" fmla="*/ 83 h 115"/>
              <a:gd name="T12" fmla="*/ 12 w 57"/>
              <a:gd name="T13" fmla="*/ 83 h 115"/>
              <a:gd name="T14" fmla="*/ 5 w 57"/>
              <a:gd name="T15" fmla="*/ 97 h 115"/>
              <a:gd name="T16" fmla="*/ 52 w 57"/>
              <a:gd name="T17" fmla="*/ 97 h 115"/>
              <a:gd name="T18" fmla="*/ 44 w 57"/>
              <a:gd name="T19" fmla="*/ 83 h 115"/>
              <a:gd name="T20" fmla="*/ 28 w 57"/>
              <a:gd name="T21" fmla="*/ 65 h 115"/>
              <a:gd name="T22" fmla="*/ 16 w 57"/>
              <a:gd name="T23" fmla="*/ 78 h 115"/>
              <a:gd name="T24" fmla="*/ 40 w 57"/>
              <a:gd name="T25" fmla="*/ 78 h 115"/>
              <a:gd name="T26" fmla="*/ 28 w 57"/>
              <a:gd name="T27" fmla="*/ 65 h 115"/>
              <a:gd name="T28" fmla="*/ 40 w 57"/>
              <a:gd name="T29" fmla="*/ 37 h 115"/>
              <a:gd name="T30" fmla="*/ 16 w 57"/>
              <a:gd name="T31" fmla="*/ 37 h 115"/>
              <a:gd name="T32" fmla="*/ 28 w 57"/>
              <a:gd name="T33" fmla="*/ 50 h 115"/>
              <a:gd name="T34" fmla="*/ 40 w 57"/>
              <a:gd name="T35" fmla="*/ 37 h 115"/>
              <a:gd name="T36" fmla="*/ 52 w 57"/>
              <a:gd name="T37" fmla="*/ 19 h 115"/>
              <a:gd name="T38" fmla="*/ 5 w 57"/>
              <a:gd name="T39" fmla="*/ 19 h 115"/>
              <a:gd name="T40" fmla="*/ 12 w 57"/>
              <a:gd name="T41" fmla="*/ 32 h 115"/>
              <a:gd name="T42" fmla="*/ 44 w 57"/>
              <a:gd name="T43" fmla="*/ 32 h 115"/>
              <a:gd name="T44" fmla="*/ 52 w 57"/>
              <a:gd name="T45" fmla="*/ 19 h 115"/>
              <a:gd name="T46" fmla="*/ 57 w 57"/>
              <a:gd name="T47" fmla="*/ 0 h 115"/>
              <a:gd name="T48" fmla="*/ 0 w 57"/>
              <a:gd name="T49" fmla="*/ 0 h 115"/>
              <a:gd name="T50" fmla="*/ 3 w 57"/>
              <a:gd name="T51" fmla="*/ 14 h 115"/>
              <a:gd name="T52" fmla="*/ 54 w 57"/>
              <a:gd name="T53" fmla="*/ 14 h 115"/>
              <a:gd name="T54" fmla="*/ 57 w 57"/>
              <a:gd name="T5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7" h="115">
                <a:moveTo>
                  <a:pt x="54" y="102"/>
                </a:moveTo>
                <a:cubicBezTo>
                  <a:pt x="3" y="102"/>
                  <a:pt x="3" y="102"/>
                  <a:pt x="3" y="102"/>
                </a:cubicBezTo>
                <a:cubicBezTo>
                  <a:pt x="1" y="106"/>
                  <a:pt x="0" y="110"/>
                  <a:pt x="0" y="115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6" y="110"/>
                  <a:pt x="55" y="106"/>
                  <a:pt x="54" y="102"/>
                </a:cubicBezTo>
                <a:moveTo>
                  <a:pt x="44" y="83"/>
                </a:moveTo>
                <a:cubicBezTo>
                  <a:pt x="12" y="83"/>
                  <a:pt x="12" y="83"/>
                  <a:pt x="12" y="83"/>
                </a:cubicBezTo>
                <a:cubicBezTo>
                  <a:pt x="9" y="87"/>
                  <a:pt x="7" y="92"/>
                  <a:pt x="5" y="97"/>
                </a:cubicBezTo>
                <a:cubicBezTo>
                  <a:pt x="52" y="97"/>
                  <a:pt x="52" y="97"/>
                  <a:pt x="52" y="97"/>
                </a:cubicBezTo>
                <a:cubicBezTo>
                  <a:pt x="50" y="92"/>
                  <a:pt x="47" y="87"/>
                  <a:pt x="44" y="83"/>
                </a:cubicBezTo>
                <a:moveTo>
                  <a:pt x="28" y="65"/>
                </a:moveTo>
                <a:cubicBezTo>
                  <a:pt x="24" y="69"/>
                  <a:pt x="20" y="73"/>
                  <a:pt x="16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6" y="73"/>
                  <a:pt x="32" y="69"/>
                  <a:pt x="28" y="65"/>
                </a:cubicBezTo>
                <a:moveTo>
                  <a:pt x="40" y="37"/>
                </a:moveTo>
                <a:cubicBezTo>
                  <a:pt x="16" y="37"/>
                  <a:pt x="16" y="37"/>
                  <a:pt x="16" y="37"/>
                </a:cubicBezTo>
                <a:cubicBezTo>
                  <a:pt x="20" y="42"/>
                  <a:pt x="24" y="46"/>
                  <a:pt x="28" y="50"/>
                </a:cubicBezTo>
                <a:cubicBezTo>
                  <a:pt x="32" y="46"/>
                  <a:pt x="36" y="42"/>
                  <a:pt x="40" y="37"/>
                </a:cubicBezTo>
                <a:moveTo>
                  <a:pt x="52" y="19"/>
                </a:moveTo>
                <a:cubicBezTo>
                  <a:pt x="5" y="19"/>
                  <a:pt x="5" y="19"/>
                  <a:pt x="5" y="19"/>
                </a:cubicBezTo>
                <a:cubicBezTo>
                  <a:pt x="7" y="24"/>
                  <a:pt x="9" y="28"/>
                  <a:pt x="12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7" y="28"/>
                  <a:pt x="50" y="24"/>
                  <a:pt x="52" y="19"/>
                </a:cubicBezTo>
                <a:moveTo>
                  <a:pt x="5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"/>
                  <a:pt x="1" y="10"/>
                  <a:pt x="3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5" y="10"/>
                  <a:pt x="56" y="5"/>
                  <a:pt x="57" y="0"/>
                </a:cubicBezTo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2" name="Freeform 1476"/>
          <p:cNvSpPr>
            <a:spLocks noEditPoints="1"/>
          </p:cNvSpPr>
          <p:nvPr userDrawn="1"/>
        </p:nvSpPr>
        <p:spPr bwMode="auto">
          <a:xfrm>
            <a:off x="8365632" y="1652290"/>
            <a:ext cx="0" cy="37044"/>
          </a:xfrm>
          <a:custGeom>
            <a:avLst/>
            <a:gdLst>
              <a:gd name="T0" fmla="*/ 7 h 7"/>
              <a:gd name="T1" fmla="*/ 6 h 7"/>
              <a:gd name="T2" fmla="*/ 6 h 7"/>
              <a:gd name="T3" fmla="*/ 6 h 7"/>
              <a:gd name="T4" fmla="*/ 6 h 7"/>
              <a:gd name="T5" fmla="*/ 6 h 7"/>
              <a:gd name="T6" fmla="*/ 6 h 7"/>
              <a:gd name="T7" fmla="*/ 6 h 7"/>
              <a:gd name="T8" fmla="*/ 6 h 7"/>
              <a:gd name="T9" fmla="*/ 5 h 7"/>
              <a:gd name="T10" fmla="*/ 5 h 7"/>
              <a:gd name="T11" fmla="*/ 5 h 7"/>
              <a:gd name="T12" fmla="*/ 5 h 7"/>
              <a:gd name="T13" fmla="*/ 4 h 7"/>
              <a:gd name="T14" fmla="*/ 4 h 7"/>
              <a:gd name="T15" fmla="*/ 4 h 7"/>
              <a:gd name="T16" fmla="*/ 4 h 7"/>
              <a:gd name="T17" fmla="*/ 4 h 7"/>
              <a:gd name="T18" fmla="*/ 4 h 7"/>
              <a:gd name="T19" fmla="*/ 3 h 7"/>
              <a:gd name="T20" fmla="*/ 3 h 7"/>
              <a:gd name="T21" fmla="*/ 3 h 7"/>
              <a:gd name="T22" fmla="*/ 3 h 7"/>
              <a:gd name="T23" fmla="*/ 3 h 7"/>
              <a:gd name="T24" fmla="*/ 3 h 7"/>
              <a:gd name="T25" fmla="*/ 3 h 7"/>
              <a:gd name="T26" fmla="*/ 3 h 7"/>
              <a:gd name="T27" fmla="*/ 3 h 7"/>
              <a:gd name="T28" fmla="*/ 2 h 7"/>
              <a:gd name="T29" fmla="*/ 2 h 7"/>
              <a:gd name="T30" fmla="*/ 2 h 7"/>
              <a:gd name="T31" fmla="*/ 2 h 7"/>
              <a:gd name="T32" fmla="*/ 2 h 7"/>
              <a:gd name="T33" fmla="*/ 2 h 7"/>
              <a:gd name="T34" fmla="*/ 1 h 7"/>
              <a:gd name="T35" fmla="*/ 1 h 7"/>
              <a:gd name="T36" fmla="*/ 1 h 7"/>
              <a:gd name="T37" fmla="*/ 1 h 7"/>
              <a:gd name="T38" fmla="*/ 1 h 7"/>
              <a:gd name="T39" fmla="*/ 1 h 7"/>
              <a:gd name="T40" fmla="*/ 1 h 7"/>
              <a:gd name="T41" fmla="*/ 1 h 7"/>
              <a:gd name="T42" fmla="*/ 0 h 7"/>
              <a:gd name="T43" fmla="*/ 0 h 7"/>
              <a:gd name="T44" fmla="*/ 0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  <a:cxn ang="0">
                <a:pos x="0" y="T33"/>
              </a:cxn>
              <a:cxn ang="0">
                <a:pos x="0" y="T34"/>
              </a:cxn>
              <a:cxn ang="0">
                <a:pos x="0" y="T35"/>
              </a:cxn>
              <a:cxn ang="0">
                <a:pos x="0" y="T36"/>
              </a:cxn>
              <a:cxn ang="0">
                <a:pos x="0" y="T37"/>
              </a:cxn>
              <a:cxn ang="0">
                <a:pos x="0" y="T38"/>
              </a:cxn>
              <a:cxn ang="0">
                <a:pos x="0" y="T39"/>
              </a:cxn>
              <a:cxn ang="0">
                <a:pos x="0" y="T40"/>
              </a:cxn>
              <a:cxn ang="0">
                <a:pos x="0" y="T41"/>
              </a:cxn>
              <a:cxn ang="0">
                <a:pos x="0" y="T42"/>
              </a:cxn>
              <a:cxn ang="0">
                <a:pos x="0" y="T43"/>
              </a:cxn>
              <a:cxn ang="0">
                <a:pos x="0" y="T44"/>
              </a:cxn>
            </a:cxnLst>
            <a:rect l="0" t="0" r="r" b="b"/>
            <a:pathLst>
              <a:path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3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3" name="Freeform 1477"/>
          <p:cNvSpPr>
            <a:spLocks noEditPoints="1"/>
          </p:cNvSpPr>
          <p:nvPr userDrawn="1"/>
        </p:nvSpPr>
        <p:spPr bwMode="auto">
          <a:xfrm>
            <a:off x="8365632" y="1652290"/>
            <a:ext cx="407496" cy="732185"/>
          </a:xfrm>
          <a:custGeom>
            <a:avLst/>
            <a:gdLst>
              <a:gd name="T0" fmla="*/ 10 w 79"/>
              <a:gd name="T1" fmla="*/ 137 h 142"/>
              <a:gd name="T2" fmla="*/ 5 w 79"/>
              <a:gd name="T3" fmla="*/ 126 h 142"/>
              <a:gd name="T4" fmla="*/ 7 w 79"/>
              <a:gd name="T5" fmla="*/ 110 h 142"/>
              <a:gd name="T6" fmla="*/ 19 w 79"/>
              <a:gd name="T7" fmla="*/ 94 h 142"/>
              <a:gd name="T8" fmla="*/ 39 w 79"/>
              <a:gd name="T9" fmla="*/ 76 h 142"/>
              <a:gd name="T10" fmla="*/ 46 w 79"/>
              <a:gd name="T11" fmla="*/ 69 h 142"/>
              <a:gd name="T12" fmla="*/ 78 w 79"/>
              <a:gd name="T13" fmla="*/ 16 h 142"/>
              <a:gd name="T14" fmla="*/ 78 w 79"/>
              <a:gd name="T15" fmla="*/ 15 h 142"/>
              <a:gd name="T16" fmla="*/ 78 w 79"/>
              <a:gd name="T17" fmla="*/ 15 h 142"/>
              <a:gd name="T18" fmla="*/ 78 w 79"/>
              <a:gd name="T19" fmla="*/ 15 h 142"/>
              <a:gd name="T20" fmla="*/ 78 w 79"/>
              <a:gd name="T21" fmla="*/ 14 h 142"/>
              <a:gd name="T22" fmla="*/ 78 w 79"/>
              <a:gd name="T23" fmla="*/ 13 h 142"/>
              <a:gd name="T24" fmla="*/ 78 w 79"/>
              <a:gd name="T25" fmla="*/ 13 h 142"/>
              <a:gd name="T26" fmla="*/ 78 w 79"/>
              <a:gd name="T27" fmla="*/ 12 h 142"/>
              <a:gd name="T28" fmla="*/ 78 w 79"/>
              <a:gd name="T29" fmla="*/ 12 h 142"/>
              <a:gd name="T30" fmla="*/ 78 w 79"/>
              <a:gd name="T31" fmla="*/ 12 h 142"/>
              <a:gd name="T32" fmla="*/ 78 w 79"/>
              <a:gd name="T33" fmla="*/ 12 h 142"/>
              <a:gd name="T34" fmla="*/ 78 w 79"/>
              <a:gd name="T35" fmla="*/ 11 h 142"/>
              <a:gd name="T36" fmla="*/ 78 w 79"/>
              <a:gd name="T37" fmla="*/ 11 h 142"/>
              <a:gd name="T38" fmla="*/ 78 w 79"/>
              <a:gd name="T39" fmla="*/ 11 h 142"/>
              <a:gd name="T40" fmla="*/ 78 w 79"/>
              <a:gd name="T41" fmla="*/ 10 h 142"/>
              <a:gd name="T42" fmla="*/ 78 w 79"/>
              <a:gd name="T43" fmla="*/ 10 h 142"/>
              <a:gd name="T44" fmla="*/ 78 w 79"/>
              <a:gd name="T45" fmla="*/ 10 h 142"/>
              <a:gd name="T46" fmla="*/ 78 w 79"/>
              <a:gd name="T47" fmla="*/ 9 h 142"/>
              <a:gd name="T48" fmla="*/ 78 w 79"/>
              <a:gd name="T49" fmla="*/ 9 h 142"/>
              <a:gd name="T50" fmla="*/ 78 w 79"/>
              <a:gd name="T51" fmla="*/ 9 h 142"/>
              <a:gd name="T52" fmla="*/ 78 w 79"/>
              <a:gd name="T53" fmla="*/ 8 h 142"/>
              <a:gd name="T54" fmla="*/ 78 w 79"/>
              <a:gd name="T55" fmla="*/ 8 h 142"/>
              <a:gd name="T56" fmla="*/ 78 w 79"/>
              <a:gd name="T57" fmla="*/ 8 h 142"/>
              <a:gd name="T58" fmla="*/ 79 w 79"/>
              <a:gd name="T59" fmla="*/ 8 h 142"/>
              <a:gd name="T60" fmla="*/ 79 w 79"/>
              <a:gd name="T61" fmla="*/ 8 h 142"/>
              <a:gd name="T62" fmla="*/ 79 w 79"/>
              <a:gd name="T63" fmla="*/ 7 h 142"/>
              <a:gd name="T64" fmla="*/ 79 w 79"/>
              <a:gd name="T65" fmla="*/ 7 h 142"/>
              <a:gd name="T66" fmla="*/ 79 w 79"/>
              <a:gd name="T67" fmla="*/ 7 h 142"/>
              <a:gd name="T68" fmla="*/ 79 w 79"/>
              <a:gd name="T69" fmla="*/ 6 h 142"/>
              <a:gd name="T70" fmla="*/ 79 w 79"/>
              <a:gd name="T71" fmla="*/ 6 h 142"/>
              <a:gd name="T72" fmla="*/ 79 w 79"/>
              <a:gd name="T73" fmla="*/ 6 h 142"/>
              <a:gd name="T74" fmla="*/ 79 w 79"/>
              <a:gd name="T75" fmla="*/ 6 h 142"/>
              <a:gd name="T76" fmla="*/ 79 w 79"/>
              <a:gd name="T77" fmla="*/ 5 h 142"/>
              <a:gd name="T78" fmla="*/ 79 w 79"/>
              <a:gd name="T79" fmla="*/ 5 h 142"/>
              <a:gd name="T80" fmla="*/ 79 w 79"/>
              <a:gd name="T81" fmla="*/ 5 h 142"/>
              <a:gd name="T82" fmla="*/ 79 w 79"/>
              <a:gd name="T83" fmla="*/ 4 h 142"/>
              <a:gd name="T84" fmla="*/ 79 w 79"/>
              <a:gd name="T85" fmla="*/ 4 h 142"/>
              <a:gd name="T86" fmla="*/ 79 w 79"/>
              <a:gd name="T87" fmla="*/ 4 h 142"/>
              <a:gd name="T88" fmla="*/ 79 w 79"/>
              <a:gd name="T89" fmla="*/ 3 h 142"/>
              <a:gd name="T90" fmla="*/ 79 w 79"/>
              <a:gd name="T91" fmla="*/ 3 h 142"/>
              <a:gd name="T92" fmla="*/ 79 w 79"/>
              <a:gd name="T93" fmla="*/ 3 h 142"/>
              <a:gd name="T94" fmla="*/ 79 w 79"/>
              <a:gd name="T95" fmla="*/ 3 h 142"/>
              <a:gd name="T96" fmla="*/ 79 w 79"/>
              <a:gd name="T97" fmla="*/ 3 h 142"/>
              <a:gd name="T98" fmla="*/ 79 w 79"/>
              <a:gd name="T99" fmla="*/ 2 h 142"/>
              <a:gd name="T100" fmla="*/ 79 w 79"/>
              <a:gd name="T101" fmla="*/ 2 h 142"/>
              <a:gd name="T102" fmla="*/ 79 w 79"/>
              <a:gd name="T103" fmla="*/ 2 h 142"/>
              <a:gd name="T104" fmla="*/ 79 w 79"/>
              <a:gd name="T105" fmla="*/ 1 h 142"/>
              <a:gd name="T106" fmla="*/ 79 w 79"/>
              <a:gd name="T107" fmla="*/ 1 h 142"/>
              <a:gd name="T108" fmla="*/ 79 w 79"/>
              <a:gd name="T109" fmla="*/ 1 h 142"/>
              <a:gd name="T110" fmla="*/ 79 w 79"/>
              <a:gd name="T111" fmla="*/ 1 h 142"/>
              <a:gd name="T112" fmla="*/ 79 w 79"/>
              <a:gd name="T113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" h="142">
                <a:moveTo>
                  <a:pt x="32" y="69"/>
                </a:moveTo>
                <a:cubicBezTo>
                  <a:pt x="15" y="85"/>
                  <a:pt x="0" y="103"/>
                  <a:pt x="0" y="137"/>
                </a:cubicBezTo>
                <a:cubicBezTo>
                  <a:pt x="0" y="140"/>
                  <a:pt x="2" y="142"/>
                  <a:pt x="5" y="142"/>
                </a:cubicBezTo>
                <a:cubicBezTo>
                  <a:pt x="8" y="142"/>
                  <a:pt x="10" y="140"/>
                  <a:pt x="10" y="137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4" y="131"/>
                  <a:pt x="3" y="130"/>
                  <a:pt x="3" y="129"/>
                </a:cubicBezTo>
                <a:cubicBezTo>
                  <a:pt x="3" y="127"/>
                  <a:pt x="4" y="126"/>
                  <a:pt x="5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1"/>
                  <a:pt x="12" y="117"/>
                  <a:pt x="14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8" y="113"/>
                  <a:pt x="7" y="111"/>
                  <a:pt x="7" y="110"/>
                </a:cubicBezTo>
                <a:cubicBezTo>
                  <a:pt x="7" y="109"/>
                  <a:pt x="8" y="108"/>
                  <a:pt x="9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8" y="103"/>
                  <a:pt x="20" y="98"/>
                  <a:pt x="23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8" y="94"/>
                  <a:pt x="17" y="93"/>
                  <a:pt x="17" y="92"/>
                </a:cubicBezTo>
                <a:cubicBezTo>
                  <a:pt x="17" y="90"/>
                  <a:pt x="18" y="89"/>
                  <a:pt x="19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31" y="84"/>
                  <a:pt x="35" y="80"/>
                  <a:pt x="39" y="76"/>
                </a:cubicBezTo>
                <a:cubicBezTo>
                  <a:pt x="38" y="75"/>
                  <a:pt x="37" y="74"/>
                  <a:pt x="36" y="73"/>
                </a:cubicBezTo>
                <a:cubicBezTo>
                  <a:pt x="35" y="72"/>
                  <a:pt x="33" y="70"/>
                  <a:pt x="32" y="69"/>
                </a:cubicBezTo>
                <a:moveTo>
                  <a:pt x="78" y="16"/>
                </a:moveTo>
                <a:cubicBezTo>
                  <a:pt x="73" y="40"/>
                  <a:pt x="60" y="55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60" y="55"/>
                  <a:pt x="73" y="40"/>
                  <a:pt x="78" y="16"/>
                </a:cubicBezTo>
                <a:moveTo>
                  <a:pt x="78" y="15"/>
                </a:moveTo>
                <a:cubicBezTo>
                  <a:pt x="78" y="15"/>
                  <a:pt x="78" y="15"/>
                  <a:pt x="78" y="16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4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4"/>
                </a:cubicBezTo>
                <a:moveTo>
                  <a:pt x="78" y="13"/>
                </a:moveTo>
                <a:cubicBezTo>
                  <a:pt x="78" y="13"/>
                  <a:pt x="78" y="14"/>
                  <a:pt x="78" y="14"/>
                </a:cubicBezTo>
                <a:cubicBezTo>
                  <a:pt x="78" y="14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2"/>
                </a:moveTo>
                <a:cubicBezTo>
                  <a:pt x="78" y="12"/>
                  <a:pt x="78" y="13"/>
                  <a:pt x="78" y="13"/>
                </a:cubicBezTo>
                <a:cubicBezTo>
                  <a:pt x="78" y="13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0"/>
                </a:moveTo>
                <a:cubicBezTo>
                  <a:pt x="78" y="10"/>
                  <a:pt x="78" y="11"/>
                  <a:pt x="78" y="11"/>
                </a:cubicBezTo>
                <a:cubicBezTo>
                  <a:pt x="78" y="11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9"/>
                </a:moveTo>
                <a:cubicBezTo>
                  <a:pt x="78" y="9"/>
                  <a:pt x="78" y="9"/>
                  <a:pt x="78" y="10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8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9" y="8"/>
                </a:moveTo>
                <a:cubicBezTo>
                  <a:pt x="79" y="8"/>
                  <a:pt x="79" y="8"/>
                  <a:pt x="78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6"/>
                </a:moveTo>
                <a:cubicBezTo>
                  <a:pt x="79" y="6"/>
                  <a:pt x="79" y="7"/>
                  <a:pt x="79" y="7"/>
                </a:cubicBezTo>
                <a:cubicBezTo>
                  <a:pt x="79" y="7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3"/>
                </a:moveTo>
                <a:cubicBezTo>
                  <a:pt x="79" y="3"/>
                  <a:pt x="79" y="4"/>
                  <a:pt x="79" y="4"/>
                </a:cubicBezTo>
                <a:cubicBezTo>
                  <a:pt x="79" y="4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2"/>
                </a:moveTo>
                <a:cubicBezTo>
                  <a:pt x="79" y="2"/>
                  <a:pt x="79" y="3"/>
                  <a:pt x="79" y="3"/>
                </a:cubicBezTo>
                <a:cubicBezTo>
                  <a:pt x="79" y="3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1"/>
                </a:moveTo>
                <a:cubicBezTo>
                  <a:pt x="79" y="1"/>
                  <a:pt x="79" y="2"/>
                  <a:pt x="79" y="2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0"/>
                </a:moveTo>
                <a:cubicBezTo>
                  <a:pt x="79" y="0"/>
                  <a:pt x="79" y="0"/>
                  <a:pt x="79" y="1"/>
                </a:cubicBezTo>
                <a:cubicBezTo>
                  <a:pt x="79" y="0"/>
                  <a:pt x="79" y="0"/>
                  <a:pt x="79" y="0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4" name="Freeform 1478"/>
          <p:cNvSpPr>
            <a:spLocks/>
          </p:cNvSpPr>
          <p:nvPr userDrawn="1"/>
        </p:nvSpPr>
        <p:spPr bwMode="auto">
          <a:xfrm>
            <a:off x="8365632" y="1626141"/>
            <a:ext cx="407496" cy="758335"/>
          </a:xfrm>
          <a:custGeom>
            <a:avLst/>
            <a:gdLst>
              <a:gd name="T0" fmla="*/ 0 w 79"/>
              <a:gd name="T1" fmla="*/ 5 h 147"/>
              <a:gd name="T2" fmla="*/ 0 w 79"/>
              <a:gd name="T3" fmla="*/ 5 h 147"/>
              <a:gd name="T4" fmla="*/ 0 w 79"/>
              <a:gd name="T5" fmla="*/ 5 h 147"/>
              <a:gd name="T6" fmla="*/ 0 w 79"/>
              <a:gd name="T7" fmla="*/ 6 h 147"/>
              <a:gd name="T8" fmla="*/ 0 w 79"/>
              <a:gd name="T9" fmla="*/ 6 h 147"/>
              <a:gd name="T10" fmla="*/ 0 w 79"/>
              <a:gd name="T11" fmla="*/ 6 h 147"/>
              <a:gd name="T12" fmla="*/ 0 w 79"/>
              <a:gd name="T13" fmla="*/ 6 h 147"/>
              <a:gd name="T14" fmla="*/ 0 w 79"/>
              <a:gd name="T15" fmla="*/ 6 h 147"/>
              <a:gd name="T16" fmla="*/ 0 w 79"/>
              <a:gd name="T17" fmla="*/ 7 h 147"/>
              <a:gd name="T18" fmla="*/ 0 w 79"/>
              <a:gd name="T19" fmla="*/ 7 h 147"/>
              <a:gd name="T20" fmla="*/ 0 w 79"/>
              <a:gd name="T21" fmla="*/ 7 h 147"/>
              <a:gd name="T22" fmla="*/ 0 w 79"/>
              <a:gd name="T23" fmla="*/ 7 h 147"/>
              <a:gd name="T24" fmla="*/ 0 w 79"/>
              <a:gd name="T25" fmla="*/ 8 h 147"/>
              <a:gd name="T26" fmla="*/ 0 w 79"/>
              <a:gd name="T27" fmla="*/ 8 h 147"/>
              <a:gd name="T28" fmla="*/ 0 w 79"/>
              <a:gd name="T29" fmla="*/ 8 h 147"/>
              <a:gd name="T30" fmla="*/ 0 w 79"/>
              <a:gd name="T31" fmla="*/ 8 h 147"/>
              <a:gd name="T32" fmla="*/ 0 w 79"/>
              <a:gd name="T33" fmla="*/ 8 h 147"/>
              <a:gd name="T34" fmla="*/ 0 w 79"/>
              <a:gd name="T35" fmla="*/ 9 h 147"/>
              <a:gd name="T36" fmla="*/ 0 w 79"/>
              <a:gd name="T37" fmla="*/ 9 h 147"/>
              <a:gd name="T38" fmla="*/ 0 w 79"/>
              <a:gd name="T39" fmla="*/ 9 h 147"/>
              <a:gd name="T40" fmla="*/ 0 w 79"/>
              <a:gd name="T41" fmla="*/ 9 h 147"/>
              <a:gd name="T42" fmla="*/ 0 w 79"/>
              <a:gd name="T43" fmla="*/ 9 h 147"/>
              <a:gd name="T44" fmla="*/ 0 w 79"/>
              <a:gd name="T45" fmla="*/ 10 h 147"/>
              <a:gd name="T46" fmla="*/ 0 w 79"/>
              <a:gd name="T47" fmla="*/ 10 h 147"/>
              <a:gd name="T48" fmla="*/ 0 w 79"/>
              <a:gd name="T49" fmla="*/ 10 h 147"/>
              <a:gd name="T50" fmla="*/ 0 w 79"/>
              <a:gd name="T51" fmla="*/ 11 h 147"/>
              <a:gd name="T52" fmla="*/ 0 w 79"/>
              <a:gd name="T53" fmla="*/ 11 h 147"/>
              <a:gd name="T54" fmla="*/ 0 w 79"/>
              <a:gd name="T55" fmla="*/ 11 h 147"/>
              <a:gd name="T56" fmla="*/ 0 w 79"/>
              <a:gd name="T57" fmla="*/ 11 h 147"/>
              <a:gd name="T58" fmla="*/ 0 w 79"/>
              <a:gd name="T59" fmla="*/ 11 h 147"/>
              <a:gd name="T60" fmla="*/ 0 w 79"/>
              <a:gd name="T61" fmla="*/ 12 h 147"/>
              <a:gd name="T62" fmla="*/ 36 w 79"/>
              <a:gd name="T63" fmla="*/ 78 h 147"/>
              <a:gd name="T64" fmla="*/ 51 w 79"/>
              <a:gd name="T65" fmla="*/ 94 h 147"/>
              <a:gd name="T66" fmla="*/ 60 w 79"/>
              <a:gd name="T67" fmla="*/ 97 h 147"/>
              <a:gd name="T68" fmla="*/ 55 w 79"/>
              <a:gd name="T69" fmla="*/ 99 h 147"/>
              <a:gd name="T70" fmla="*/ 67 w 79"/>
              <a:gd name="T71" fmla="*/ 113 h 147"/>
              <a:gd name="T72" fmla="*/ 67 w 79"/>
              <a:gd name="T73" fmla="*/ 118 h 147"/>
              <a:gd name="T74" fmla="*/ 68 w 79"/>
              <a:gd name="T75" fmla="*/ 131 h 147"/>
              <a:gd name="T76" fmla="*/ 73 w 79"/>
              <a:gd name="T77" fmla="*/ 134 h 147"/>
              <a:gd name="T78" fmla="*/ 68 w 79"/>
              <a:gd name="T79" fmla="*/ 136 h 147"/>
              <a:gd name="T80" fmla="*/ 74 w 79"/>
              <a:gd name="T81" fmla="*/ 147 h 147"/>
              <a:gd name="T82" fmla="*/ 46 w 79"/>
              <a:gd name="T83" fmla="*/ 74 h 147"/>
              <a:gd name="T84" fmla="*/ 46 w 79"/>
              <a:gd name="T85" fmla="*/ 74 h 147"/>
              <a:gd name="T86" fmla="*/ 36 w 79"/>
              <a:gd name="T87" fmla="*/ 69 h 147"/>
              <a:gd name="T88" fmla="*/ 27 w 79"/>
              <a:gd name="T89" fmla="*/ 53 h 147"/>
              <a:gd name="T90" fmla="*/ 19 w 79"/>
              <a:gd name="T91" fmla="*/ 51 h 147"/>
              <a:gd name="T92" fmla="*/ 23 w 79"/>
              <a:gd name="T93" fmla="*/ 48 h 147"/>
              <a:gd name="T94" fmla="*/ 12 w 79"/>
              <a:gd name="T95" fmla="*/ 35 h 147"/>
              <a:gd name="T96" fmla="*/ 12 w 79"/>
              <a:gd name="T97" fmla="*/ 30 h 147"/>
              <a:gd name="T98" fmla="*/ 11 w 79"/>
              <a:gd name="T99" fmla="*/ 16 h 147"/>
              <a:gd name="T100" fmla="*/ 5 w 79"/>
              <a:gd name="T101" fmla="*/ 14 h 147"/>
              <a:gd name="T102" fmla="*/ 10 w 79"/>
              <a:gd name="T103" fmla="*/ 11 h 147"/>
              <a:gd name="T104" fmla="*/ 5 w 79"/>
              <a:gd name="T105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9" h="147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41"/>
                  <a:pt x="17" y="58"/>
                  <a:pt x="32" y="74"/>
                </a:cubicBezTo>
                <a:cubicBezTo>
                  <a:pt x="33" y="75"/>
                  <a:pt x="35" y="77"/>
                  <a:pt x="36" y="78"/>
                </a:cubicBezTo>
                <a:cubicBezTo>
                  <a:pt x="37" y="79"/>
                  <a:pt x="38" y="80"/>
                  <a:pt x="39" y="81"/>
                </a:cubicBezTo>
                <a:cubicBezTo>
                  <a:pt x="43" y="85"/>
                  <a:pt x="47" y="89"/>
                  <a:pt x="51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9" y="94"/>
                  <a:pt x="60" y="95"/>
                  <a:pt x="60" y="97"/>
                </a:cubicBezTo>
                <a:cubicBezTo>
                  <a:pt x="60" y="98"/>
                  <a:pt x="59" y="99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8" y="103"/>
                  <a:pt x="61" y="108"/>
                  <a:pt x="63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8" y="113"/>
                  <a:pt x="69" y="114"/>
                  <a:pt x="69" y="115"/>
                </a:cubicBezTo>
                <a:cubicBezTo>
                  <a:pt x="69" y="116"/>
                  <a:pt x="68" y="118"/>
                  <a:pt x="67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22"/>
                  <a:pt x="67" y="126"/>
                  <a:pt x="68" y="13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2" y="131"/>
                  <a:pt x="73" y="132"/>
                  <a:pt x="73" y="134"/>
                </a:cubicBezTo>
                <a:cubicBezTo>
                  <a:pt x="73" y="135"/>
                  <a:pt x="72" y="136"/>
                  <a:pt x="71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8"/>
                  <a:pt x="69" y="140"/>
                  <a:pt x="69" y="142"/>
                </a:cubicBezTo>
                <a:cubicBezTo>
                  <a:pt x="69" y="145"/>
                  <a:pt x="71" y="147"/>
                  <a:pt x="74" y="147"/>
                </a:cubicBezTo>
                <a:cubicBezTo>
                  <a:pt x="77" y="147"/>
                  <a:pt x="79" y="145"/>
                  <a:pt x="79" y="142"/>
                </a:cubicBezTo>
                <a:cubicBezTo>
                  <a:pt x="79" y="108"/>
                  <a:pt x="63" y="90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2"/>
                  <a:pt x="35" y="71"/>
                  <a:pt x="36" y="69"/>
                </a:cubicBezTo>
                <a:cubicBezTo>
                  <a:pt x="37" y="68"/>
                  <a:pt x="38" y="67"/>
                  <a:pt x="39" y="66"/>
                </a:cubicBezTo>
                <a:cubicBezTo>
                  <a:pt x="35" y="62"/>
                  <a:pt x="31" y="58"/>
                  <a:pt x="27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0" y="53"/>
                  <a:pt x="19" y="52"/>
                  <a:pt x="19" y="51"/>
                </a:cubicBezTo>
                <a:cubicBezTo>
                  <a:pt x="19" y="49"/>
                  <a:pt x="20" y="48"/>
                  <a:pt x="21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0" y="44"/>
                  <a:pt x="18" y="40"/>
                  <a:pt x="16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0" y="35"/>
                  <a:pt x="9" y="34"/>
                  <a:pt x="9" y="32"/>
                </a:cubicBezTo>
                <a:cubicBezTo>
                  <a:pt x="9" y="31"/>
                  <a:pt x="10" y="30"/>
                  <a:pt x="12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2" y="26"/>
                  <a:pt x="11" y="21"/>
                  <a:pt x="11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5"/>
                  <a:pt x="5" y="14"/>
                </a:cubicBezTo>
                <a:cubicBezTo>
                  <a:pt x="5" y="12"/>
                  <a:pt x="7" y="11"/>
                  <a:pt x="8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5" name="Freeform 1479"/>
          <p:cNvSpPr>
            <a:spLocks/>
          </p:cNvSpPr>
          <p:nvPr userDrawn="1"/>
        </p:nvSpPr>
        <p:spPr bwMode="auto">
          <a:xfrm>
            <a:off x="8463694" y="1874560"/>
            <a:ext cx="185225" cy="26149"/>
          </a:xfrm>
          <a:custGeom>
            <a:avLst/>
            <a:gdLst>
              <a:gd name="T0" fmla="*/ 36 w 36"/>
              <a:gd name="T1" fmla="*/ 0 h 5"/>
              <a:gd name="T2" fmla="*/ 4 w 36"/>
              <a:gd name="T3" fmla="*/ 0 h 5"/>
              <a:gd name="T4" fmla="*/ 2 w 36"/>
              <a:gd name="T5" fmla="*/ 0 h 5"/>
              <a:gd name="T6" fmla="*/ 0 w 36"/>
              <a:gd name="T7" fmla="*/ 3 h 5"/>
              <a:gd name="T8" fmla="*/ 2 w 36"/>
              <a:gd name="T9" fmla="*/ 5 h 5"/>
              <a:gd name="T10" fmla="*/ 8 w 36"/>
              <a:gd name="T11" fmla="*/ 5 h 5"/>
              <a:gd name="T12" fmla="*/ 32 w 36"/>
              <a:gd name="T13" fmla="*/ 5 h 5"/>
              <a:gd name="T14" fmla="*/ 36 w 3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5">
                <a:moveTo>
                  <a:pt x="3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3" y="4"/>
                  <a:pt x="35" y="2"/>
                  <a:pt x="3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6" name="Freeform 1480"/>
          <p:cNvSpPr>
            <a:spLocks/>
          </p:cNvSpPr>
          <p:nvPr userDrawn="1"/>
        </p:nvSpPr>
        <p:spPr bwMode="auto">
          <a:xfrm>
            <a:off x="8411395" y="1780858"/>
            <a:ext cx="289823" cy="26149"/>
          </a:xfrm>
          <a:custGeom>
            <a:avLst/>
            <a:gdLst>
              <a:gd name="T0" fmla="*/ 56 w 56"/>
              <a:gd name="T1" fmla="*/ 0 h 5"/>
              <a:gd name="T2" fmla="*/ 5 w 56"/>
              <a:gd name="T3" fmla="*/ 0 h 5"/>
              <a:gd name="T4" fmla="*/ 3 w 56"/>
              <a:gd name="T5" fmla="*/ 0 h 5"/>
              <a:gd name="T6" fmla="*/ 0 w 56"/>
              <a:gd name="T7" fmla="*/ 2 h 5"/>
              <a:gd name="T8" fmla="*/ 3 w 56"/>
              <a:gd name="T9" fmla="*/ 5 h 5"/>
              <a:gd name="T10" fmla="*/ 7 w 56"/>
              <a:gd name="T11" fmla="*/ 5 h 5"/>
              <a:gd name="T12" fmla="*/ 54 w 56"/>
              <a:gd name="T13" fmla="*/ 5 h 5"/>
              <a:gd name="T14" fmla="*/ 56 w 5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5"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7" y="5"/>
                  <a:pt x="7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3"/>
                  <a:pt x="55" y="2"/>
                  <a:pt x="5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7" name="Freeform 1481"/>
          <p:cNvSpPr>
            <a:spLocks/>
          </p:cNvSpPr>
          <p:nvPr userDrawn="1"/>
        </p:nvSpPr>
        <p:spPr bwMode="auto">
          <a:xfrm>
            <a:off x="8391782" y="1682798"/>
            <a:ext cx="324689" cy="26149"/>
          </a:xfrm>
          <a:custGeom>
            <a:avLst/>
            <a:gdLst>
              <a:gd name="T0" fmla="*/ 63 w 63"/>
              <a:gd name="T1" fmla="*/ 0 h 5"/>
              <a:gd name="T2" fmla="*/ 5 w 63"/>
              <a:gd name="T3" fmla="*/ 0 h 5"/>
              <a:gd name="T4" fmla="*/ 3 w 63"/>
              <a:gd name="T5" fmla="*/ 0 h 5"/>
              <a:gd name="T6" fmla="*/ 0 w 63"/>
              <a:gd name="T7" fmla="*/ 3 h 5"/>
              <a:gd name="T8" fmla="*/ 3 w 63"/>
              <a:gd name="T9" fmla="*/ 5 h 5"/>
              <a:gd name="T10" fmla="*/ 6 w 63"/>
              <a:gd name="T11" fmla="*/ 5 h 5"/>
              <a:gd name="T12" fmla="*/ 63 w 63"/>
              <a:gd name="T13" fmla="*/ 5 h 5"/>
              <a:gd name="T14" fmla="*/ 63 w 63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5">
                <a:moveTo>
                  <a:pt x="63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6" y="5"/>
                  <a:pt x="6" y="5"/>
                  <a:pt x="6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4"/>
                  <a:pt x="63" y="2"/>
                  <a:pt x="6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8" name="Freeform 1482"/>
          <p:cNvSpPr>
            <a:spLocks/>
          </p:cNvSpPr>
          <p:nvPr userDrawn="1"/>
        </p:nvSpPr>
        <p:spPr bwMode="auto">
          <a:xfrm>
            <a:off x="8452798" y="2112084"/>
            <a:ext cx="222271" cy="26149"/>
          </a:xfrm>
          <a:custGeom>
            <a:avLst/>
            <a:gdLst>
              <a:gd name="T0" fmla="*/ 40 w 43"/>
              <a:gd name="T1" fmla="*/ 0 h 5"/>
              <a:gd name="T2" fmla="*/ 34 w 43"/>
              <a:gd name="T3" fmla="*/ 0 h 5"/>
              <a:gd name="T4" fmla="*/ 10 w 43"/>
              <a:gd name="T5" fmla="*/ 0 h 5"/>
              <a:gd name="T6" fmla="*/ 2 w 43"/>
              <a:gd name="T7" fmla="*/ 0 h 5"/>
              <a:gd name="T8" fmla="*/ 0 w 43"/>
              <a:gd name="T9" fmla="*/ 3 h 5"/>
              <a:gd name="T10" fmla="*/ 2 w 43"/>
              <a:gd name="T11" fmla="*/ 5 h 5"/>
              <a:gd name="T12" fmla="*/ 6 w 43"/>
              <a:gd name="T13" fmla="*/ 5 h 5"/>
              <a:gd name="T14" fmla="*/ 38 w 43"/>
              <a:gd name="T15" fmla="*/ 5 h 5"/>
              <a:gd name="T16" fmla="*/ 40 w 43"/>
              <a:gd name="T17" fmla="*/ 5 h 5"/>
              <a:gd name="T18" fmla="*/ 43 w 43"/>
              <a:gd name="T19" fmla="*/ 3 h 5"/>
              <a:gd name="T20" fmla="*/ 40 w 4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5">
                <a:moveTo>
                  <a:pt x="40" y="0"/>
                </a:moveTo>
                <a:cubicBezTo>
                  <a:pt x="34" y="0"/>
                  <a:pt x="34" y="0"/>
                  <a:pt x="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6" y="5"/>
                  <a:pt x="6" y="5"/>
                  <a:pt x="6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2" y="5"/>
                  <a:pt x="43" y="4"/>
                  <a:pt x="43" y="3"/>
                </a:cubicBezTo>
                <a:cubicBezTo>
                  <a:pt x="43" y="1"/>
                  <a:pt x="42" y="0"/>
                  <a:pt x="4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9" name="Freeform 1483"/>
          <p:cNvSpPr>
            <a:spLocks/>
          </p:cNvSpPr>
          <p:nvPr userDrawn="1"/>
        </p:nvSpPr>
        <p:spPr bwMode="auto">
          <a:xfrm>
            <a:off x="8402676" y="2210144"/>
            <a:ext cx="318152" cy="26149"/>
          </a:xfrm>
          <a:custGeom>
            <a:avLst/>
            <a:gdLst>
              <a:gd name="T0" fmla="*/ 60 w 62"/>
              <a:gd name="T1" fmla="*/ 0 h 5"/>
              <a:gd name="T2" fmla="*/ 56 w 62"/>
              <a:gd name="T3" fmla="*/ 0 h 5"/>
              <a:gd name="T4" fmla="*/ 9 w 62"/>
              <a:gd name="T5" fmla="*/ 0 h 5"/>
              <a:gd name="T6" fmla="*/ 2 w 62"/>
              <a:gd name="T7" fmla="*/ 0 h 5"/>
              <a:gd name="T8" fmla="*/ 0 w 62"/>
              <a:gd name="T9" fmla="*/ 2 h 5"/>
              <a:gd name="T10" fmla="*/ 2 w 62"/>
              <a:gd name="T11" fmla="*/ 5 h 5"/>
              <a:gd name="T12" fmla="*/ 7 w 62"/>
              <a:gd name="T13" fmla="*/ 5 h 5"/>
              <a:gd name="T14" fmla="*/ 58 w 62"/>
              <a:gd name="T15" fmla="*/ 5 h 5"/>
              <a:gd name="T16" fmla="*/ 60 w 62"/>
              <a:gd name="T17" fmla="*/ 5 h 5"/>
              <a:gd name="T18" fmla="*/ 62 w 62"/>
              <a:gd name="T19" fmla="*/ 2 h 5"/>
              <a:gd name="T20" fmla="*/ 60 w 6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" h="5">
                <a:moveTo>
                  <a:pt x="60" y="0"/>
                </a:moveTo>
                <a:cubicBezTo>
                  <a:pt x="56" y="0"/>
                  <a:pt x="56" y="0"/>
                  <a:pt x="56" y="0"/>
                </a:cubicBezTo>
                <a:cubicBezTo>
                  <a:pt x="9" y="0"/>
                  <a:pt x="9" y="0"/>
                  <a:pt x="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1" y="5"/>
                  <a:pt x="62" y="3"/>
                  <a:pt x="62" y="2"/>
                </a:cubicBezTo>
                <a:cubicBezTo>
                  <a:pt x="62" y="1"/>
                  <a:pt x="61" y="0"/>
                  <a:pt x="6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0" name="Freeform 1484"/>
          <p:cNvSpPr>
            <a:spLocks/>
          </p:cNvSpPr>
          <p:nvPr userDrawn="1"/>
        </p:nvSpPr>
        <p:spPr bwMode="auto">
          <a:xfrm>
            <a:off x="8380887" y="2301670"/>
            <a:ext cx="361735" cy="26149"/>
          </a:xfrm>
          <a:custGeom>
            <a:avLst/>
            <a:gdLst>
              <a:gd name="T0" fmla="*/ 68 w 70"/>
              <a:gd name="T1" fmla="*/ 0 h 5"/>
              <a:gd name="T2" fmla="*/ 65 w 70"/>
              <a:gd name="T3" fmla="*/ 0 h 5"/>
              <a:gd name="T4" fmla="*/ 8 w 70"/>
              <a:gd name="T5" fmla="*/ 0 h 5"/>
              <a:gd name="T6" fmla="*/ 2 w 70"/>
              <a:gd name="T7" fmla="*/ 0 h 5"/>
              <a:gd name="T8" fmla="*/ 0 w 70"/>
              <a:gd name="T9" fmla="*/ 3 h 5"/>
              <a:gd name="T10" fmla="*/ 2 w 70"/>
              <a:gd name="T11" fmla="*/ 5 h 5"/>
              <a:gd name="T12" fmla="*/ 7 w 70"/>
              <a:gd name="T13" fmla="*/ 5 h 5"/>
              <a:gd name="T14" fmla="*/ 65 w 70"/>
              <a:gd name="T15" fmla="*/ 5 h 5"/>
              <a:gd name="T16" fmla="*/ 68 w 70"/>
              <a:gd name="T17" fmla="*/ 5 h 5"/>
              <a:gd name="T18" fmla="*/ 70 w 70"/>
              <a:gd name="T19" fmla="*/ 3 h 5"/>
              <a:gd name="T20" fmla="*/ 68 w 70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5"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4"/>
                  <a:pt x="70" y="3"/>
                </a:cubicBezTo>
                <a:cubicBezTo>
                  <a:pt x="70" y="1"/>
                  <a:pt x="69" y="0"/>
                  <a:pt x="6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1" name="Freeform 1485"/>
          <p:cNvSpPr>
            <a:spLocks/>
          </p:cNvSpPr>
          <p:nvPr userDrawn="1"/>
        </p:nvSpPr>
        <p:spPr bwMode="auto">
          <a:xfrm>
            <a:off x="8531245" y="1626140"/>
            <a:ext cx="241883" cy="381347"/>
          </a:xfrm>
          <a:custGeom>
            <a:avLst/>
            <a:gdLst>
              <a:gd name="T0" fmla="*/ 36 w 47"/>
              <a:gd name="T1" fmla="*/ 11 h 74"/>
              <a:gd name="T2" fmla="*/ 31 w 47"/>
              <a:gd name="T3" fmla="*/ 35 h 74"/>
              <a:gd name="T4" fmla="*/ 7 w 47"/>
              <a:gd name="T5" fmla="*/ 66 h 74"/>
              <a:gd name="T6" fmla="*/ 14 w 47"/>
              <a:gd name="T7" fmla="*/ 74 h 74"/>
              <a:gd name="T8" fmla="*/ 46 w 47"/>
              <a:gd name="T9" fmla="*/ 21 h 74"/>
              <a:gd name="T10" fmla="*/ 46 w 47"/>
              <a:gd name="T11" fmla="*/ 20 h 74"/>
              <a:gd name="T12" fmla="*/ 46 w 47"/>
              <a:gd name="T13" fmla="*/ 20 h 74"/>
              <a:gd name="T14" fmla="*/ 46 w 47"/>
              <a:gd name="T15" fmla="*/ 20 h 74"/>
              <a:gd name="T16" fmla="*/ 46 w 47"/>
              <a:gd name="T17" fmla="*/ 19 h 74"/>
              <a:gd name="T18" fmla="*/ 46 w 47"/>
              <a:gd name="T19" fmla="*/ 18 h 74"/>
              <a:gd name="T20" fmla="*/ 46 w 47"/>
              <a:gd name="T21" fmla="*/ 18 h 74"/>
              <a:gd name="T22" fmla="*/ 46 w 47"/>
              <a:gd name="T23" fmla="*/ 17 h 74"/>
              <a:gd name="T24" fmla="*/ 46 w 47"/>
              <a:gd name="T25" fmla="*/ 17 h 74"/>
              <a:gd name="T26" fmla="*/ 46 w 47"/>
              <a:gd name="T27" fmla="*/ 17 h 74"/>
              <a:gd name="T28" fmla="*/ 46 w 47"/>
              <a:gd name="T29" fmla="*/ 16 h 74"/>
              <a:gd name="T30" fmla="*/ 46 w 47"/>
              <a:gd name="T31" fmla="*/ 16 h 74"/>
              <a:gd name="T32" fmla="*/ 46 w 47"/>
              <a:gd name="T33" fmla="*/ 16 h 74"/>
              <a:gd name="T34" fmla="*/ 46 w 47"/>
              <a:gd name="T35" fmla="*/ 15 h 74"/>
              <a:gd name="T36" fmla="*/ 46 w 47"/>
              <a:gd name="T37" fmla="*/ 15 h 74"/>
              <a:gd name="T38" fmla="*/ 46 w 47"/>
              <a:gd name="T39" fmla="*/ 14 h 74"/>
              <a:gd name="T40" fmla="*/ 46 w 47"/>
              <a:gd name="T41" fmla="*/ 14 h 74"/>
              <a:gd name="T42" fmla="*/ 46 w 47"/>
              <a:gd name="T43" fmla="*/ 14 h 74"/>
              <a:gd name="T44" fmla="*/ 46 w 47"/>
              <a:gd name="T45" fmla="*/ 14 h 74"/>
              <a:gd name="T46" fmla="*/ 46 w 47"/>
              <a:gd name="T47" fmla="*/ 13 h 74"/>
              <a:gd name="T48" fmla="*/ 46 w 47"/>
              <a:gd name="T49" fmla="*/ 13 h 74"/>
              <a:gd name="T50" fmla="*/ 47 w 47"/>
              <a:gd name="T51" fmla="*/ 13 h 74"/>
              <a:gd name="T52" fmla="*/ 47 w 47"/>
              <a:gd name="T53" fmla="*/ 12 h 74"/>
              <a:gd name="T54" fmla="*/ 47 w 47"/>
              <a:gd name="T55" fmla="*/ 12 h 74"/>
              <a:gd name="T56" fmla="*/ 47 w 47"/>
              <a:gd name="T57" fmla="*/ 12 h 74"/>
              <a:gd name="T58" fmla="*/ 47 w 47"/>
              <a:gd name="T59" fmla="*/ 11 h 74"/>
              <a:gd name="T60" fmla="*/ 47 w 47"/>
              <a:gd name="T61" fmla="*/ 11 h 74"/>
              <a:gd name="T62" fmla="*/ 47 w 47"/>
              <a:gd name="T63" fmla="*/ 11 h 74"/>
              <a:gd name="T64" fmla="*/ 47 w 47"/>
              <a:gd name="T65" fmla="*/ 10 h 74"/>
              <a:gd name="T66" fmla="*/ 47 w 47"/>
              <a:gd name="T67" fmla="*/ 10 h 74"/>
              <a:gd name="T68" fmla="*/ 47 w 47"/>
              <a:gd name="T69" fmla="*/ 10 h 74"/>
              <a:gd name="T70" fmla="*/ 47 w 47"/>
              <a:gd name="T71" fmla="*/ 10 h 74"/>
              <a:gd name="T72" fmla="*/ 47 w 47"/>
              <a:gd name="T73" fmla="*/ 9 h 74"/>
              <a:gd name="T74" fmla="*/ 47 w 47"/>
              <a:gd name="T75" fmla="*/ 9 h 74"/>
              <a:gd name="T76" fmla="*/ 47 w 47"/>
              <a:gd name="T77" fmla="*/ 9 h 74"/>
              <a:gd name="T78" fmla="*/ 47 w 47"/>
              <a:gd name="T79" fmla="*/ 8 h 74"/>
              <a:gd name="T80" fmla="*/ 47 w 47"/>
              <a:gd name="T81" fmla="*/ 8 h 74"/>
              <a:gd name="T82" fmla="*/ 47 w 47"/>
              <a:gd name="T83" fmla="*/ 8 h 74"/>
              <a:gd name="T84" fmla="*/ 47 w 47"/>
              <a:gd name="T85" fmla="*/ 7 h 74"/>
              <a:gd name="T86" fmla="*/ 47 w 47"/>
              <a:gd name="T87" fmla="*/ 7 h 74"/>
              <a:gd name="T88" fmla="*/ 47 w 47"/>
              <a:gd name="T89" fmla="*/ 7 h 74"/>
              <a:gd name="T90" fmla="*/ 47 w 47"/>
              <a:gd name="T91" fmla="*/ 6 h 74"/>
              <a:gd name="T92" fmla="*/ 47 w 47"/>
              <a:gd name="T93" fmla="*/ 6 h 74"/>
              <a:gd name="T94" fmla="*/ 47 w 47"/>
              <a:gd name="T95" fmla="*/ 6 h 74"/>
              <a:gd name="T96" fmla="*/ 47 w 47"/>
              <a:gd name="T97" fmla="*/ 6 h 74"/>
              <a:gd name="T98" fmla="*/ 47 w 47"/>
              <a:gd name="T99" fmla="*/ 5 h 74"/>
              <a:gd name="T100" fmla="*/ 47 w 47"/>
              <a:gd name="T101" fmla="*/ 5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7" h="74">
                <a:moveTo>
                  <a:pt x="42" y="0"/>
                </a:move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9"/>
                  <a:pt x="36" y="11"/>
                </a:cubicBezTo>
                <a:cubicBezTo>
                  <a:pt x="36" y="13"/>
                  <a:pt x="36" y="15"/>
                  <a:pt x="36" y="16"/>
                </a:cubicBezTo>
                <a:cubicBezTo>
                  <a:pt x="35" y="21"/>
                  <a:pt x="34" y="26"/>
                  <a:pt x="33" y="30"/>
                </a:cubicBezTo>
                <a:cubicBezTo>
                  <a:pt x="32" y="32"/>
                  <a:pt x="31" y="33"/>
                  <a:pt x="31" y="35"/>
                </a:cubicBezTo>
                <a:cubicBezTo>
                  <a:pt x="29" y="40"/>
                  <a:pt x="26" y="44"/>
                  <a:pt x="23" y="48"/>
                </a:cubicBezTo>
                <a:cubicBezTo>
                  <a:pt x="22" y="50"/>
                  <a:pt x="20" y="52"/>
                  <a:pt x="19" y="53"/>
                </a:cubicBezTo>
                <a:cubicBezTo>
                  <a:pt x="15" y="58"/>
                  <a:pt x="11" y="62"/>
                  <a:pt x="7" y="66"/>
                </a:cubicBezTo>
                <a:cubicBezTo>
                  <a:pt x="6" y="67"/>
                  <a:pt x="5" y="68"/>
                  <a:pt x="4" y="69"/>
                </a:cubicBezTo>
                <a:cubicBezTo>
                  <a:pt x="3" y="71"/>
                  <a:pt x="1" y="72"/>
                  <a:pt x="0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28" y="60"/>
                  <a:pt x="41" y="45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2"/>
                  <a:pt x="45" y="0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11" name="Rectangle 2510"/>
          <p:cNvSpPr/>
          <p:nvPr userDrawn="1"/>
        </p:nvSpPr>
        <p:spPr>
          <a:xfrm>
            <a:off x="673329" y="3861920"/>
            <a:ext cx="11058559" cy="2534284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Front-line ovarian cancer</a:t>
            </a:r>
          </a:p>
          <a:p>
            <a:pPr fontAlgn="base">
              <a:spcBef>
                <a:spcPct val="0"/>
              </a:spcBef>
              <a:spcAft>
                <a:spcPts val="2400"/>
              </a:spcAft>
              <a:defRPr/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Can we do better?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Today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Tomorrow</a:t>
            </a:r>
          </a:p>
        </p:txBody>
      </p:sp>
      <p:sp>
        <p:nvSpPr>
          <p:cNvPr id="851" name="Rectangle 850"/>
          <p:cNvSpPr/>
          <p:nvPr userDrawn="1"/>
        </p:nvSpPr>
        <p:spPr>
          <a:xfrm>
            <a:off x="7567414" y="6400799"/>
            <a:ext cx="4161037" cy="292100"/>
          </a:xfrm>
          <a:prstGeom prst="rect">
            <a:avLst/>
          </a:prstGeom>
        </p:spPr>
        <p:txBody>
          <a:bodyPr wrap="square" lIns="0" anchor="b">
            <a:no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1067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</a:rPr>
              <a:t>This symposium is not intended for physicians practising in the USA</a:t>
            </a:r>
            <a:endParaRPr lang="en-GB" sz="1067" i="1" dirty="0">
              <a:solidFill>
                <a:srgbClr val="000000"/>
              </a:solidFill>
              <a:latin typeface="Imago" pitchFamily="2" charset="0"/>
              <a:ea typeface="MS PGothic" pitchFamily="34" charset="-128"/>
            </a:endParaRPr>
          </a:p>
        </p:txBody>
      </p:sp>
      <p:grpSp>
        <p:nvGrpSpPr>
          <p:cNvPr id="4" name="Group 3"/>
          <p:cNvGrpSpPr/>
          <p:nvPr userDrawn="1"/>
        </p:nvGrpSpPr>
        <p:grpSpPr>
          <a:xfrm>
            <a:off x="8740441" y="226153"/>
            <a:ext cx="1987200" cy="1987200"/>
            <a:chOff x="7805764" y="-916404"/>
            <a:chExt cx="1490400" cy="1490400"/>
          </a:xfrm>
        </p:grpSpPr>
        <p:sp>
          <p:nvSpPr>
            <p:cNvPr id="637" name="Oval 636"/>
            <p:cNvSpPr/>
            <p:nvPr/>
          </p:nvSpPr>
          <p:spPr bwMode="auto">
            <a:xfrm>
              <a:off x="7805764" y="-916404"/>
              <a:ext cx="1490400" cy="1490400"/>
            </a:xfrm>
            <a:prstGeom prst="ellipse">
              <a:avLst/>
            </a:pr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grpSp>
          <p:nvGrpSpPr>
            <p:cNvPr id="638" name="Group 637"/>
            <p:cNvGrpSpPr/>
            <p:nvPr/>
          </p:nvGrpSpPr>
          <p:grpSpPr>
            <a:xfrm>
              <a:off x="7984775" y="-596815"/>
              <a:ext cx="1132377" cy="725139"/>
              <a:chOff x="1303892" y="1397159"/>
              <a:chExt cx="1326596" cy="849511"/>
            </a:xfrm>
            <a:solidFill>
              <a:schemeClr val="bg1"/>
            </a:solidFill>
          </p:grpSpPr>
          <p:grpSp>
            <p:nvGrpSpPr>
              <p:cNvPr id="639" name="Group 638"/>
              <p:cNvGrpSpPr/>
              <p:nvPr/>
            </p:nvGrpSpPr>
            <p:grpSpPr>
              <a:xfrm>
                <a:off x="1303892" y="1649373"/>
                <a:ext cx="601822" cy="597297"/>
                <a:chOff x="2078038" y="1558926"/>
                <a:chExt cx="422275" cy="419100"/>
              </a:xfrm>
              <a:grpFill/>
            </p:grpSpPr>
            <p:sp>
              <p:nvSpPr>
                <p:cNvPr id="643" name="Freeform 29"/>
                <p:cNvSpPr>
                  <a:spLocks/>
                </p:cNvSpPr>
                <p:nvPr/>
              </p:nvSpPr>
              <p:spPr bwMode="auto">
                <a:xfrm>
                  <a:off x="2078038" y="1558926"/>
                  <a:ext cx="422275" cy="419100"/>
                </a:xfrm>
                <a:custGeom>
                  <a:avLst/>
                  <a:gdLst>
                    <a:gd name="T0" fmla="*/ 111 w 111"/>
                    <a:gd name="T1" fmla="*/ 56 h 111"/>
                    <a:gd name="T2" fmla="*/ 56 w 111"/>
                    <a:gd name="T3" fmla="*/ 111 h 111"/>
                    <a:gd name="T4" fmla="*/ 0 w 111"/>
                    <a:gd name="T5" fmla="*/ 56 h 111"/>
                    <a:gd name="T6" fmla="*/ 56 w 111"/>
                    <a:gd name="T7" fmla="*/ 0 h 111"/>
                    <a:gd name="T8" fmla="*/ 111 w 111"/>
                    <a:gd name="T9" fmla="*/ 5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1" h="111">
                      <a:moveTo>
                        <a:pt x="111" y="56"/>
                      </a:moveTo>
                      <a:cubicBezTo>
                        <a:pt x="111" y="82"/>
                        <a:pt x="90" y="111"/>
                        <a:pt x="56" y="111"/>
                      </a:cubicBezTo>
                      <a:cubicBezTo>
                        <a:pt x="25" y="111"/>
                        <a:pt x="0" y="86"/>
                        <a:pt x="0" y="56"/>
                      </a:cubicBezTo>
                      <a:cubicBezTo>
                        <a:pt x="0" y="25"/>
                        <a:pt x="25" y="0"/>
                        <a:pt x="56" y="0"/>
                      </a:cubicBezTo>
                      <a:cubicBezTo>
                        <a:pt x="86" y="0"/>
                        <a:pt x="111" y="25"/>
                        <a:pt x="111" y="56"/>
                      </a:cubicBezTo>
                      <a:close/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</a:endParaRPr>
                </a:p>
              </p:txBody>
            </p:sp>
            <p:sp>
              <p:nvSpPr>
                <p:cNvPr id="644" name="Freeform 30"/>
                <p:cNvSpPr>
                  <a:spLocks/>
                </p:cNvSpPr>
                <p:nvPr/>
              </p:nvSpPr>
              <p:spPr bwMode="auto">
                <a:xfrm>
                  <a:off x="2171701" y="1635919"/>
                  <a:ext cx="241300" cy="311152"/>
                </a:xfrm>
                <a:custGeom>
                  <a:avLst/>
                  <a:gdLst>
                    <a:gd name="T0" fmla="*/ 24 w 79"/>
                    <a:gd name="T1" fmla="*/ 82 h 103"/>
                    <a:gd name="T2" fmla="*/ 7 w 79"/>
                    <a:gd name="T3" fmla="*/ 49 h 103"/>
                    <a:gd name="T4" fmla="*/ 1 w 79"/>
                    <a:gd name="T5" fmla="*/ 31 h 103"/>
                    <a:gd name="T6" fmla="*/ 60 w 79"/>
                    <a:gd name="T7" fmla="*/ 14 h 103"/>
                    <a:gd name="T8" fmla="*/ 75 w 79"/>
                    <a:gd name="T9" fmla="*/ 58 h 103"/>
                    <a:gd name="T10" fmla="*/ 24 w 79"/>
                    <a:gd name="T11" fmla="*/ 82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" h="103">
                      <a:moveTo>
                        <a:pt x="24" y="82"/>
                      </a:moveTo>
                      <a:cubicBezTo>
                        <a:pt x="13" y="76"/>
                        <a:pt x="13" y="60"/>
                        <a:pt x="7" y="49"/>
                      </a:cubicBezTo>
                      <a:cubicBezTo>
                        <a:pt x="3" y="44"/>
                        <a:pt x="0" y="37"/>
                        <a:pt x="1" y="31"/>
                      </a:cubicBezTo>
                      <a:cubicBezTo>
                        <a:pt x="4" y="2"/>
                        <a:pt x="42" y="0"/>
                        <a:pt x="60" y="14"/>
                      </a:cubicBezTo>
                      <a:cubicBezTo>
                        <a:pt x="73" y="24"/>
                        <a:pt x="79" y="42"/>
                        <a:pt x="75" y="58"/>
                      </a:cubicBezTo>
                      <a:cubicBezTo>
                        <a:pt x="75" y="58"/>
                        <a:pt x="64" y="103"/>
                        <a:pt x="24" y="82"/>
                      </a:cubicBezTo>
                      <a:close/>
                    </a:path>
                  </a:pathLst>
                </a:custGeom>
                <a:solidFill>
                  <a:schemeClr val="tx2">
                    <a:alpha val="70000"/>
                  </a:schemeClr>
                </a:solidFill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</a:endParaRPr>
                </a:p>
              </p:txBody>
            </p:sp>
          </p:grpSp>
          <p:grpSp>
            <p:nvGrpSpPr>
              <p:cNvPr id="640" name="Group 639"/>
              <p:cNvGrpSpPr/>
              <p:nvPr/>
            </p:nvGrpSpPr>
            <p:grpSpPr>
              <a:xfrm>
                <a:off x="1890713" y="1397159"/>
                <a:ext cx="739775" cy="808038"/>
                <a:chOff x="1958975" y="2470151"/>
                <a:chExt cx="739775" cy="808038"/>
              </a:xfrm>
              <a:grpFill/>
            </p:grpSpPr>
            <p:sp>
              <p:nvSpPr>
                <p:cNvPr id="641" name="Freeform 31"/>
                <p:cNvSpPr>
                  <a:spLocks/>
                </p:cNvSpPr>
                <p:nvPr/>
              </p:nvSpPr>
              <p:spPr bwMode="auto">
                <a:xfrm>
                  <a:off x="1958975" y="2470151"/>
                  <a:ext cx="739775" cy="808038"/>
                </a:xfrm>
                <a:custGeom>
                  <a:avLst/>
                  <a:gdLst>
                    <a:gd name="T0" fmla="*/ 101 w 194"/>
                    <a:gd name="T1" fmla="*/ 13 h 214"/>
                    <a:gd name="T2" fmla="*/ 106 w 194"/>
                    <a:gd name="T3" fmla="*/ 0 h 214"/>
                    <a:gd name="T4" fmla="*/ 117 w 194"/>
                    <a:gd name="T5" fmla="*/ 25 h 214"/>
                    <a:gd name="T6" fmla="*/ 113 w 194"/>
                    <a:gd name="T7" fmla="*/ 55 h 214"/>
                    <a:gd name="T8" fmla="*/ 126 w 194"/>
                    <a:gd name="T9" fmla="*/ 72 h 214"/>
                    <a:gd name="T10" fmla="*/ 148 w 194"/>
                    <a:gd name="T11" fmla="*/ 57 h 214"/>
                    <a:gd name="T12" fmla="*/ 172 w 194"/>
                    <a:gd name="T13" fmla="*/ 42 h 214"/>
                    <a:gd name="T14" fmla="*/ 158 w 194"/>
                    <a:gd name="T15" fmla="*/ 65 h 214"/>
                    <a:gd name="T16" fmla="*/ 146 w 194"/>
                    <a:gd name="T17" fmla="*/ 81 h 214"/>
                    <a:gd name="T18" fmla="*/ 154 w 194"/>
                    <a:gd name="T19" fmla="*/ 86 h 214"/>
                    <a:gd name="T20" fmla="*/ 167 w 194"/>
                    <a:gd name="T21" fmla="*/ 79 h 214"/>
                    <a:gd name="T22" fmla="*/ 167 w 194"/>
                    <a:gd name="T23" fmla="*/ 90 h 214"/>
                    <a:gd name="T24" fmla="*/ 151 w 194"/>
                    <a:gd name="T25" fmla="*/ 95 h 214"/>
                    <a:gd name="T26" fmla="*/ 158 w 194"/>
                    <a:gd name="T27" fmla="*/ 103 h 214"/>
                    <a:gd name="T28" fmla="*/ 158 w 194"/>
                    <a:gd name="T29" fmla="*/ 109 h 214"/>
                    <a:gd name="T30" fmla="*/ 147 w 194"/>
                    <a:gd name="T31" fmla="*/ 111 h 214"/>
                    <a:gd name="T32" fmla="*/ 164 w 194"/>
                    <a:gd name="T33" fmla="*/ 122 h 214"/>
                    <a:gd name="T34" fmla="*/ 188 w 194"/>
                    <a:gd name="T35" fmla="*/ 123 h 214"/>
                    <a:gd name="T36" fmla="*/ 194 w 194"/>
                    <a:gd name="T37" fmla="*/ 132 h 214"/>
                    <a:gd name="T38" fmla="*/ 171 w 194"/>
                    <a:gd name="T39" fmla="*/ 134 h 214"/>
                    <a:gd name="T40" fmla="*/ 153 w 194"/>
                    <a:gd name="T41" fmla="*/ 130 h 214"/>
                    <a:gd name="T42" fmla="*/ 155 w 194"/>
                    <a:gd name="T43" fmla="*/ 139 h 214"/>
                    <a:gd name="T44" fmla="*/ 142 w 194"/>
                    <a:gd name="T45" fmla="*/ 156 h 214"/>
                    <a:gd name="T46" fmla="*/ 173 w 194"/>
                    <a:gd name="T47" fmla="*/ 186 h 214"/>
                    <a:gd name="T48" fmla="*/ 146 w 194"/>
                    <a:gd name="T49" fmla="*/ 178 h 214"/>
                    <a:gd name="T50" fmla="*/ 130 w 194"/>
                    <a:gd name="T51" fmla="*/ 160 h 214"/>
                    <a:gd name="T52" fmla="*/ 122 w 194"/>
                    <a:gd name="T53" fmla="*/ 166 h 214"/>
                    <a:gd name="T54" fmla="*/ 113 w 194"/>
                    <a:gd name="T55" fmla="*/ 179 h 214"/>
                    <a:gd name="T56" fmla="*/ 119 w 194"/>
                    <a:gd name="T57" fmla="*/ 212 h 214"/>
                    <a:gd name="T58" fmla="*/ 105 w 194"/>
                    <a:gd name="T59" fmla="*/ 198 h 214"/>
                    <a:gd name="T60" fmla="*/ 95 w 194"/>
                    <a:gd name="T61" fmla="*/ 165 h 214"/>
                    <a:gd name="T62" fmla="*/ 82 w 194"/>
                    <a:gd name="T63" fmla="*/ 182 h 214"/>
                    <a:gd name="T64" fmla="*/ 84 w 194"/>
                    <a:gd name="T65" fmla="*/ 209 h 214"/>
                    <a:gd name="T66" fmla="*/ 74 w 194"/>
                    <a:gd name="T67" fmla="*/ 194 h 214"/>
                    <a:gd name="T68" fmla="*/ 74 w 194"/>
                    <a:gd name="T69" fmla="*/ 166 h 214"/>
                    <a:gd name="T70" fmla="*/ 58 w 194"/>
                    <a:gd name="T71" fmla="*/ 178 h 214"/>
                    <a:gd name="T72" fmla="*/ 44 w 194"/>
                    <a:gd name="T73" fmla="*/ 193 h 214"/>
                    <a:gd name="T74" fmla="*/ 60 w 194"/>
                    <a:gd name="T75" fmla="*/ 152 h 214"/>
                    <a:gd name="T76" fmla="*/ 38 w 194"/>
                    <a:gd name="T77" fmla="*/ 137 h 214"/>
                    <a:gd name="T78" fmla="*/ 19 w 194"/>
                    <a:gd name="T79" fmla="*/ 148 h 214"/>
                    <a:gd name="T80" fmla="*/ 0 w 194"/>
                    <a:gd name="T81" fmla="*/ 146 h 214"/>
                    <a:gd name="T82" fmla="*/ 35 w 194"/>
                    <a:gd name="T83" fmla="*/ 134 h 214"/>
                    <a:gd name="T84" fmla="*/ 47 w 194"/>
                    <a:gd name="T85" fmla="*/ 116 h 214"/>
                    <a:gd name="T86" fmla="*/ 51 w 194"/>
                    <a:gd name="T87" fmla="*/ 101 h 214"/>
                    <a:gd name="T88" fmla="*/ 19 w 194"/>
                    <a:gd name="T89" fmla="*/ 95 h 214"/>
                    <a:gd name="T90" fmla="*/ 21 w 194"/>
                    <a:gd name="T91" fmla="*/ 78 h 214"/>
                    <a:gd name="T92" fmla="*/ 42 w 194"/>
                    <a:gd name="T93" fmla="*/ 89 h 214"/>
                    <a:gd name="T94" fmla="*/ 57 w 194"/>
                    <a:gd name="T95" fmla="*/ 73 h 214"/>
                    <a:gd name="T96" fmla="*/ 61 w 194"/>
                    <a:gd name="T97" fmla="*/ 42 h 214"/>
                    <a:gd name="T98" fmla="*/ 80 w 194"/>
                    <a:gd name="T99" fmla="*/ 37 h 214"/>
                    <a:gd name="T100" fmla="*/ 68 w 194"/>
                    <a:gd name="T101" fmla="*/ 60 h 214"/>
                    <a:gd name="T102" fmla="*/ 76 w 194"/>
                    <a:gd name="T103" fmla="*/ 70 h 214"/>
                    <a:gd name="T104" fmla="*/ 84 w 194"/>
                    <a:gd name="T105" fmla="*/ 62 h 214"/>
                    <a:gd name="T106" fmla="*/ 102 w 194"/>
                    <a:gd name="T107" fmla="*/ 3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4" h="214">
                      <a:moveTo>
                        <a:pt x="102" y="35"/>
                      </a:moveTo>
                      <a:cubicBezTo>
                        <a:pt x="103" y="30"/>
                        <a:pt x="103" y="27"/>
                        <a:pt x="103" y="23"/>
                      </a:cubicBezTo>
                      <a:cubicBezTo>
                        <a:pt x="103" y="19"/>
                        <a:pt x="102" y="15"/>
                        <a:pt x="101" y="13"/>
                      </a:cubicBezTo>
                      <a:cubicBezTo>
                        <a:pt x="101" y="10"/>
                        <a:pt x="100" y="8"/>
                        <a:pt x="100" y="6"/>
                      </a:cubicBezTo>
                      <a:cubicBezTo>
                        <a:pt x="100" y="4"/>
                        <a:pt x="99" y="3"/>
                        <a:pt x="100" y="2"/>
                      </a:cubicBezTo>
                      <a:cubicBezTo>
                        <a:pt x="101" y="1"/>
                        <a:pt x="104" y="0"/>
                        <a:pt x="106" y="0"/>
                      </a:cubicBezTo>
                      <a:cubicBezTo>
                        <a:pt x="108" y="1"/>
                        <a:pt x="110" y="3"/>
                        <a:pt x="111" y="6"/>
                      </a:cubicBezTo>
                      <a:cubicBezTo>
                        <a:pt x="113" y="8"/>
                        <a:pt x="114" y="10"/>
                        <a:pt x="115" y="14"/>
                      </a:cubicBezTo>
                      <a:cubicBezTo>
                        <a:pt x="116" y="17"/>
                        <a:pt x="117" y="22"/>
                        <a:pt x="117" y="25"/>
                      </a:cubicBezTo>
                      <a:cubicBezTo>
                        <a:pt x="117" y="28"/>
                        <a:pt x="116" y="30"/>
                        <a:pt x="116" y="33"/>
                      </a:cubicBezTo>
                      <a:cubicBezTo>
                        <a:pt x="115" y="36"/>
                        <a:pt x="114" y="40"/>
                        <a:pt x="114" y="44"/>
                      </a:cubicBezTo>
                      <a:cubicBezTo>
                        <a:pt x="113" y="47"/>
                        <a:pt x="113" y="52"/>
                        <a:pt x="113" y="55"/>
                      </a:cubicBezTo>
                      <a:cubicBezTo>
                        <a:pt x="113" y="58"/>
                        <a:pt x="113" y="60"/>
                        <a:pt x="114" y="62"/>
                      </a:cubicBezTo>
                      <a:cubicBezTo>
                        <a:pt x="115" y="64"/>
                        <a:pt x="116" y="66"/>
                        <a:pt x="118" y="68"/>
                      </a:cubicBezTo>
                      <a:cubicBezTo>
                        <a:pt x="120" y="70"/>
                        <a:pt x="123" y="71"/>
                        <a:pt x="126" y="72"/>
                      </a:cubicBezTo>
                      <a:cubicBezTo>
                        <a:pt x="129" y="74"/>
                        <a:pt x="132" y="75"/>
                        <a:pt x="135" y="75"/>
                      </a:cubicBezTo>
                      <a:cubicBezTo>
                        <a:pt x="138" y="74"/>
                        <a:pt x="142" y="72"/>
                        <a:pt x="144" y="69"/>
                      </a:cubicBezTo>
                      <a:cubicBezTo>
                        <a:pt x="146" y="66"/>
                        <a:pt x="146" y="61"/>
                        <a:pt x="148" y="57"/>
                      </a:cubicBezTo>
                      <a:cubicBezTo>
                        <a:pt x="150" y="54"/>
                        <a:pt x="156" y="46"/>
                        <a:pt x="156" y="46"/>
                      </a:cubicBezTo>
                      <a:cubicBezTo>
                        <a:pt x="158" y="45"/>
                        <a:pt x="163" y="42"/>
                        <a:pt x="166" y="42"/>
                      </a:cubicBezTo>
                      <a:cubicBezTo>
                        <a:pt x="169" y="41"/>
                        <a:pt x="171" y="40"/>
                        <a:pt x="172" y="42"/>
                      </a:cubicBezTo>
                      <a:cubicBezTo>
                        <a:pt x="173" y="43"/>
                        <a:pt x="172" y="48"/>
                        <a:pt x="171" y="50"/>
                      </a:cubicBezTo>
                      <a:cubicBezTo>
                        <a:pt x="169" y="53"/>
                        <a:pt x="166" y="56"/>
                        <a:pt x="163" y="58"/>
                      </a:cubicBezTo>
                      <a:cubicBezTo>
                        <a:pt x="161" y="61"/>
                        <a:pt x="160" y="63"/>
                        <a:pt x="158" y="65"/>
                      </a:cubicBezTo>
                      <a:cubicBezTo>
                        <a:pt x="156" y="67"/>
                        <a:pt x="155" y="69"/>
                        <a:pt x="154" y="70"/>
                      </a:cubicBezTo>
                      <a:cubicBezTo>
                        <a:pt x="152" y="72"/>
                        <a:pt x="150" y="73"/>
                        <a:pt x="149" y="75"/>
                      </a:cubicBezTo>
                      <a:cubicBezTo>
                        <a:pt x="148" y="77"/>
                        <a:pt x="147" y="79"/>
                        <a:pt x="146" y="81"/>
                      </a:cubicBezTo>
                      <a:cubicBezTo>
                        <a:pt x="146" y="83"/>
                        <a:pt x="145" y="85"/>
                        <a:pt x="146" y="86"/>
                      </a:cubicBezTo>
                      <a:cubicBezTo>
                        <a:pt x="146" y="87"/>
                        <a:pt x="146" y="88"/>
                        <a:pt x="148" y="88"/>
                      </a:cubicBezTo>
                      <a:cubicBezTo>
                        <a:pt x="149" y="88"/>
                        <a:pt x="152" y="87"/>
                        <a:pt x="154" y="86"/>
                      </a:cubicBezTo>
                      <a:cubicBezTo>
                        <a:pt x="155" y="85"/>
                        <a:pt x="155" y="84"/>
                        <a:pt x="157" y="83"/>
                      </a:cubicBezTo>
                      <a:cubicBezTo>
                        <a:pt x="159" y="82"/>
                        <a:pt x="163" y="80"/>
                        <a:pt x="164" y="79"/>
                      </a:cubicBezTo>
                      <a:cubicBezTo>
                        <a:pt x="166" y="79"/>
                        <a:pt x="165" y="79"/>
                        <a:pt x="167" y="79"/>
                      </a:cubicBezTo>
                      <a:cubicBezTo>
                        <a:pt x="168" y="80"/>
                        <a:pt x="171" y="80"/>
                        <a:pt x="172" y="82"/>
                      </a:cubicBezTo>
                      <a:cubicBezTo>
                        <a:pt x="173" y="83"/>
                        <a:pt x="172" y="86"/>
                        <a:pt x="171" y="87"/>
                      </a:cubicBezTo>
                      <a:cubicBezTo>
                        <a:pt x="171" y="88"/>
                        <a:pt x="168" y="90"/>
                        <a:pt x="167" y="90"/>
                      </a:cubicBezTo>
                      <a:cubicBezTo>
                        <a:pt x="165" y="91"/>
                        <a:pt x="165" y="90"/>
                        <a:pt x="163" y="90"/>
                      </a:cubicBezTo>
                      <a:cubicBezTo>
                        <a:pt x="161" y="91"/>
                        <a:pt x="157" y="91"/>
                        <a:pt x="155" y="92"/>
                      </a:cubicBezTo>
                      <a:cubicBezTo>
                        <a:pt x="153" y="93"/>
                        <a:pt x="152" y="94"/>
                        <a:pt x="151" y="95"/>
                      </a:cubicBezTo>
                      <a:cubicBezTo>
                        <a:pt x="150" y="96"/>
                        <a:pt x="149" y="99"/>
                        <a:pt x="149" y="100"/>
                      </a:cubicBezTo>
                      <a:cubicBezTo>
                        <a:pt x="149" y="101"/>
                        <a:pt x="149" y="103"/>
                        <a:pt x="150" y="103"/>
                      </a:cubicBezTo>
                      <a:cubicBezTo>
                        <a:pt x="152" y="104"/>
                        <a:pt x="156" y="103"/>
                        <a:pt x="158" y="103"/>
                      </a:cubicBezTo>
                      <a:cubicBezTo>
                        <a:pt x="160" y="103"/>
                        <a:pt x="162" y="102"/>
                        <a:pt x="162" y="103"/>
                      </a:cubicBezTo>
                      <a:cubicBezTo>
                        <a:pt x="163" y="104"/>
                        <a:pt x="163" y="107"/>
                        <a:pt x="162" y="107"/>
                      </a:cubicBezTo>
                      <a:cubicBezTo>
                        <a:pt x="162" y="108"/>
                        <a:pt x="159" y="109"/>
                        <a:pt x="158" y="109"/>
                      </a:cubicBezTo>
                      <a:cubicBezTo>
                        <a:pt x="157" y="109"/>
                        <a:pt x="155" y="109"/>
                        <a:pt x="154" y="109"/>
                      </a:cubicBezTo>
                      <a:cubicBezTo>
                        <a:pt x="153" y="109"/>
                        <a:pt x="153" y="108"/>
                        <a:pt x="152" y="109"/>
                      </a:cubicBezTo>
                      <a:cubicBezTo>
                        <a:pt x="150" y="109"/>
                        <a:pt x="148" y="110"/>
                        <a:pt x="147" y="111"/>
                      </a:cubicBezTo>
                      <a:cubicBezTo>
                        <a:pt x="147" y="112"/>
                        <a:pt x="147" y="113"/>
                        <a:pt x="148" y="114"/>
                      </a:cubicBezTo>
                      <a:cubicBezTo>
                        <a:pt x="149" y="115"/>
                        <a:pt x="149" y="115"/>
                        <a:pt x="152" y="116"/>
                      </a:cubicBezTo>
                      <a:cubicBezTo>
                        <a:pt x="155" y="117"/>
                        <a:pt x="160" y="120"/>
                        <a:pt x="164" y="122"/>
                      </a:cubicBezTo>
                      <a:cubicBezTo>
                        <a:pt x="167" y="123"/>
                        <a:pt x="170" y="124"/>
                        <a:pt x="173" y="124"/>
                      </a:cubicBezTo>
                      <a:cubicBezTo>
                        <a:pt x="176" y="125"/>
                        <a:pt x="178" y="124"/>
                        <a:pt x="180" y="124"/>
                      </a:cubicBezTo>
                      <a:cubicBezTo>
                        <a:pt x="183" y="123"/>
                        <a:pt x="186" y="123"/>
                        <a:pt x="188" y="123"/>
                      </a:cubicBezTo>
                      <a:cubicBezTo>
                        <a:pt x="189" y="123"/>
                        <a:pt x="189" y="123"/>
                        <a:pt x="190" y="123"/>
                      </a:cubicBezTo>
                      <a:cubicBezTo>
                        <a:pt x="191" y="123"/>
                        <a:pt x="192" y="123"/>
                        <a:pt x="193" y="125"/>
                      </a:cubicBezTo>
                      <a:cubicBezTo>
                        <a:pt x="194" y="126"/>
                        <a:pt x="194" y="130"/>
                        <a:pt x="194" y="132"/>
                      </a:cubicBezTo>
                      <a:cubicBezTo>
                        <a:pt x="193" y="134"/>
                        <a:pt x="191" y="136"/>
                        <a:pt x="189" y="137"/>
                      </a:cubicBezTo>
                      <a:cubicBezTo>
                        <a:pt x="187" y="138"/>
                        <a:pt x="184" y="137"/>
                        <a:pt x="181" y="136"/>
                      </a:cubicBezTo>
                      <a:cubicBezTo>
                        <a:pt x="178" y="136"/>
                        <a:pt x="174" y="135"/>
                        <a:pt x="171" y="134"/>
                      </a:cubicBezTo>
                      <a:cubicBezTo>
                        <a:pt x="169" y="133"/>
                        <a:pt x="167" y="132"/>
                        <a:pt x="165" y="131"/>
                      </a:cubicBezTo>
                      <a:cubicBezTo>
                        <a:pt x="163" y="131"/>
                        <a:pt x="160" y="130"/>
                        <a:pt x="157" y="130"/>
                      </a:cubicBezTo>
                      <a:cubicBezTo>
                        <a:pt x="155" y="130"/>
                        <a:pt x="154" y="130"/>
                        <a:pt x="153" y="130"/>
                      </a:cubicBezTo>
                      <a:cubicBezTo>
                        <a:pt x="151" y="130"/>
                        <a:pt x="150" y="130"/>
                        <a:pt x="150" y="131"/>
                      </a:cubicBezTo>
                      <a:cubicBezTo>
                        <a:pt x="149" y="132"/>
                        <a:pt x="149" y="134"/>
                        <a:pt x="150" y="135"/>
                      </a:cubicBezTo>
                      <a:cubicBezTo>
                        <a:pt x="151" y="136"/>
                        <a:pt x="156" y="139"/>
                        <a:pt x="155" y="139"/>
                      </a:cubicBezTo>
                      <a:cubicBezTo>
                        <a:pt x="154" y="140"/>
                        <a:pt x="146" y="138"/>
                        <a:pt x="143" y="139"/>
                      </a:cubicBezTo>
                      <a:cubicBezTo>
                        <a:pt x="141" y="140"/>
                        <a:pt x="140" y="142"/>
                        <a:pt x="140" y="145"/>
                      </a:cubicBezTo>
                      <a:cubicBezTo>
                        <a:pt x="140" y="147"/>
                        <a:pt x="139" y="152"/>
                        <a:pt x="142" y="156"/>
                      </a:cubicBezTo>
                      <a:cubicBezTo>
                        <a:pt x="144" y="160"/>
                        <a:pt x="151" y="166"/>
                        <a:pt x="155" y="170"/>
                      </a:cubicBezTo>
                      <a:cubicBezTo>
                        <a:pt x="159" y="173"/>
                        <a:pt x="164" y="177"/>
                        <a:pt x="167" y="180"/>
                      </a:cubicBezTo>
                      <a:cubicBezTo>
                        <a:pt x="170" y="182"/>
                        <a:pt x="172" y="184"/>
                        <a:pt x="173" y="186"/>
                      </a:cubicBezTo>
                      <a:cubicBezTo>
                        <a:pt x="173" y="188"/>
                        <a:pt x="172" y="192"/>
                        <a:pt x="170" y="193"/>
                      </a:cubicBezTo>
                      <a:cubicBezTo>
                        <a:pt x="168" y="194"/>
                        <a:pt x="162" y="194"/>
                        <a:pt x="159" y="191"/>
                      </a:cubicBezTo>
                      <a:cubicBezTo>
                        <a:pt x="155" y="189"/>
                        <a:pt x="149" y="182"/>
                        <a:pt x="146" y="178"/>
                      </a:cubicBezTo>
                      <a:cubicBezTo>
                        <a:pt x="143" y="174"/>
                        <a:pt x="143" y="170"/>
                        <a:pt x="141" y="167"/>
                      </a:cubicBezTo>
                      <a:cubicBezTo>
                        <a:pt x="140" y="164"/>
                        <a:pt x="139" y="163"/>
                        <a:pt x="137" y="161"/>
                      </a:cubicBezTo>
                      <a:cubicBezTo>
                        <a:pt x="135" y="160"/>
                        <a:pt x="132" y="159"/>
                        <a:pt x="130" y="160"/>
                      </a:cubicBezTo>
                      <a:cubicBezTo>
                        <a:pt x="129" y="160"/>
                        <a:pt x="127" y="163"/>
                        <a:pt x="127" y="165"/>
                      </a:cubicBezTo>
                      <a:cubicBezTo>
                        <a:pt x="126" y="167"/>
                        <a:pt x="129" y="171"/>
                        <a:pt x="128" y="171"/>
                      </a:cubicBezTo>
                      <a:cubicBezTo>
                        <a:pt x="127" y="171"/>
                        <a:pt x="124" y="167"/>
                        <a:pt x="122" y="166"/>
                      </a:cubicBezTo>
                      <a:cubicBezTo>
                        <a:pt x="120" y="165"/>
                        <a:pt x="117" y="164"/>
                        <a:pt x="115" y="165"/>
                      </a:cubicBezTo>
                      <a:cubicBezTo>
                        <a:pt x="114" y="166"/>
                        <a:pt x="114" y="168"/>
                        <a:pt x="113" y="171"/>
                      </a:cubicBezTo>
                      <a:cubicBezTo>
                        <a:pt x="113" y="173"/>
                        <a:pt x="113" y="176"/>
                        <a:pt x="113" y="179"/>
                      </a:cubicBezTo>
                      <a:cubicBezTo>
                        <a:pt x="114" y="182"/>
                        <a:pt x="116" y="184"/>
                        <a:pt x="117" y="188"/>
                      </a:cubicBezTo>
                      <a:cubicBezTo>
                        <a:pt x="118" y="192"/>
                        <a:pt x="121" y="199"/>
                        <a:pt x="121" y="203"/>
                      </a:cubicBezTo>
                      <a:cubicBezTo>
                        <a:pt x="121" y="208"/>
                        <a:pt x="120" y="210"/>
                        <a:pt x="119" y="212"/>
                      </a:cubicBezTo>
                      <a:cubicBezTo>
                        <a:pt x="117" y="214"/>
                        <a:pt x="113" y="214"/>
                        <a:pt x="111" y="214"/>
                      </a:cubicBezTo>
                      <a:cubicBezTo>
                        <a:pt x="108" y="213"/>
                        <a:pt x="107" y="213"/>
                        <a:pt x="106" y="210"/>
                      </a:cubicBezTo>
                      <a:cubicBezTo>
                        <a:pt x="105" y="207"/>
                        <a:pt x="105" y="201"/>
                        <a:pt x="105" y="198"/>
                      </a:cubicBezTo>
                      <a:cubicBezTo>
                        <a:pt x="105" y="195"/>
                        <a:pt x="106" y="194"/>
                        <a:pt x="106" y="191"/>
                      </a:cubicBezTo>
                      <a:cubicBezTo>
                        <a:pt x="106" y="187"/>
                        <a:pt x="106" y="183"/>
                        <a:pt x="104" y="179"/>
                      </a:cubicBezTo>
                      <a:cubicBezTo>
                        <a:pt x="102" y="174"/>
                        <a:pt x="98" y="167"/>
                        <a:pt x="95" y="165"/>
                      </a:cubicBezTo>
                      <a:cubicBezTo>
                        <a:pt x="93" y="163"/>
                        <a:pt x="90" y="166"/>
                        <a:pt x="88" y="167"/>
                      </a:cubicBezTo>
                      <a:cubicBezTo>
                        <a:pt x="86" y="168"/>
                        <a:pt x="85" y="170"/>
                        <a:pt x="84" y="172"/>
                      </a:cubicBezTo>
                      <a:cubicBezTo>
                        <a:pt x="83" y="175"/>
                        <a:pt x="82" y="179"/>
                        <a:pt x="82" y="182"/>
                      </a:cubicBezTo>
                      <a:cubicBezTo>
                        <a:pt x="82" y="185"/>
                        <a:pt x="82" y="189"/>
                        <a:pt x="82" y="192"/>
                      </a:cubicBezTo>
                      <a:cubicBezTo>
                        <a:pt x="82" y="196"/>
                        <a:pt x="84" y="200"/>
                        <a:pt x="84" y="203"/>
                      </a:cubicBezTo>
                      <a:cubicBezTo>
                        <a:pt x="84" y="206"/>
                        <a:pt x="85" y="208"/>
                        <a:pt x="84" y="209"/>
                      </a:cubicBezTo>
                      <a:cubicBezTo>
                        <a:pt x="82" y="210"/>
                        <a:pt x="77" y="211"/>
                        <a:pt x="76" y="210"/>
                      </a:cubicBezTo>
                      <a:cubicBezTo>
                        <a:pt x="74" y="210"/>
                        <a:pt x="73" y="206"/>
                        <a:pt x="73" y="203"/>
                      </a:cubicBezTo>
                      <a:cubicBezTo>
                        <a:pt x="73" y="201"/>
                        <a:pt x="73" y="199"/>
                        <a:pt x="74" y="194"/>
                      </a:cubicBezTo>
                      <a:cubicBezTo>
                        <a:pt x="75" y="190"/>
                        <a:pt x="78" y="180"/>
                        <a:pt x="79" y="176"/>
                      </a:cubicBezTo>
                      <a:cubicBezTo>
                        <a:pt x="79" y="172"/>
                        <a:pt x="78" y="170"/>
                        <a:pt x="78" y="168"/>
                      </a:cubicBezTo>
                      <a:cubicBezTo>
                        <a:pt x="77" y="166"/>
                        <a:pt x="76" y="166"/>
                        <a:pt x="74" y="166"/>
                      </a:cubicBezTo>
                      <a:cubicBezTo>
                        <a:pt x="73" y="166"/>
                        <a:pt x="72" y="166"/>
                        <a:pt x="70" y="167"/>
                      </a:cubicBezTo>
                      <a:cubicBezTo>
                        <a:pt x="68" y="168"/>
                        <a:pt x="67" y="170"/>
                        <a:pt x="65" y="172"/>
                      </a:cubicBezTo>
                      <a:cubicBezTo>
                        <a:pt x="63" y="173"/>
                        <a:pt x="60" y="175"/>
                        <a:pt x="58" y="178"/>
                      </a:cubicBezTo>
                      <a:cubicBezTo>
                        <a:pt x="56" y="181"/>
                        <a:pt x="55" y="187"/>
                        <a:pt x="53" y="189"/>
                      </a:cubicBezTo>
                      <a:cubicBezTo>
                        <a:pt x="51" y="192"/>
                        <a:pt x="50" y="192"/>
                        <a:pt x="48" y="192"/>
                      </a:cubicBezTo>
                      <a:cubicBezTo>
                        <a:pt x="46" y="193"/>
                        <a:pt x="43" y="195"/>
                        <a:pt x="44" y="193"/>
                      </a:cubicBezTo>
                      <a:cubicBezTo>
                        <a:pt x="44" y="190"/>
                        <a:pt x="49" y="182"/>
                        <a:pt x="51" y="177"/>
                      </a:cubicBezTo>
                      <a:cubicBezTo>
                        <a:pt x="54" y="172"/>
                        <a:pt x="57" y="166"/>
                        <a:pt x="58" y="161"/>
                      </a:cubicBezTo>
                      <a:cubicBezTo>
                        <a:pt x="60" y="157"/>
                        <a:pt x="60" y="155"/>
                        <a:pt x="60" y="152"/>
                      </a:cubicBezTo>
                      <a:cubicBezTo>
                        <a:pt x="61" y="148"/>
                        <a:pt x="64" y="145"/>
                        <a:pt x="63" y="141"/>
                      </a:cubicBezTo>
                      <a:cubicBezTo>
                        <a:pt x="61" y="138"/>
                        <a:pt x="55" y="134"/>
                        <a:pt x="51" y="133"/>
                      </a:cubicBezTo>
                      <a:cubicBezTo>
                        <a:pt x="47" y="132"/>
                        <a:pt x="41" y="135"/>
                        <a:pt x="38" y="137"/>
                      </a:cubicBezTo>
                      <a:cubicBezTo>
                        <a:pt x="34" y="138"/>
                        <a:pt x="32" y="139"/>
                        <a:pt x="30" y="140"/>
                      </a:cubicBezTo>
                      <a:cubicBezTo>
                        <a:pt x="27" y="141"/>
                        <a:pt x="26" y="142"/>
                        <a:pt x="24" y="143"/>
                      </a:cubicBezTo>
                      <a:cubicBezTo>
                        <a:pt x="22" y="144"/>
                        <a:pt x="21" y="147"/>
                        <a:pt x="19" y="148"/>
                      </a:cubicBezTo>
                      <a:cubicBezTo>
                        <a:pt x="17" y="149"/>
                        <a:pt x="14" y="150"/>
                        <a:pt x="12" y="150"/>
                      </a:cubicBezTo>
                      <a:cubicBezTo>
                        <a:pt x="10" y="151"/>
                        <a:pt x="8" y="151"/>
                        <a:pt x="6" y="151"/>
                      </a:cubicBezTo>
                      <a:cubicBezTo>
                        <a:pt x="4" y="150"/>
                        <a:pt x="0" y="148"/>
                        <a:pt x="0" y="146"/>
                      </a:cubicBezTo>
                      <a:cubicBezTo>
                        <a:pt x="0" y="144"/>
                        <a:pt x="2" y="141"/>
                        <a:pt x="5" y="139"/>
                      </a:cubicBezTo>
                      <a:cubicBezTo>
                        <a:pt x="8" y="138"/>
                        <a:pt x="11" y="138"/>
                        <a:pt x="16" y="137"/>
                      </a:cubicBezTo>
                      <a:cubicBezTo>
                        <a:pt x="21" y="136"/>
                        <a:pt x="30" y="136"/>
                        <a:pt x="35" y="134"/>
                      </a:cubicBezTo>
                      <a:cubicBezTo>
                        <a:pt x="39" y="133"/>
                        <a:pt x="42" y="131"/>
                        <a:pt x="45" y="129"/>
                      </a:cubicBezTo>
                      <a:cubicBezTo>
                        <a:pt x="47" y="126"/>
                        <a:pt x="50" y="120"/>
                        <a:pt x="51" y="118"/>
                      </a:cubicBezTo>
                      <a:cubicBezTo>
                        <a:pt x="51" y="116"/>
                        <a:pt x="50" y="117"/>
                        <a:pt x="47" y="116"/>
                      </a:cubicBezTo>
                      <a:cubicBezTo>
                        <a:pt x="44" y="115"/>
                        <a:pt x="32" y="113"/>
                        <a:pt x="32" y="112"/>
                      </a:cubicBezTo>
                      <a:cubicBezTo>
                        <a:pt x="33" y="110"/>
                        <a:pt x="48" y="109"/>
                        <a:pt x="51" y="107"/>
                      </a:cubicBezTo>
                      <a:cubicBezTo>
                        <a:pt x="54" y="105"/>
                        <a:pt x="53" y="103"/>
                        <a:pt x="51" y="101"/>
                      </a:cubicBezTo>
                      <a:cubicBezTo>
                        <a:pt x="49" y="99"/>
                        <a:pt x="43" y="97"/>
                        <a:pt x="38" y="96"/>
                      </a:cubicBezTo>
                      <a:cubicBezTo>
                        <a:pt x="34" y="95"/>
                        <a:pt x="26" y="96"/>
                        <a:pt x="23" y="96"/>
                      </a:cubicBezTo>
                      <a:cubicBezTo>
                        <a:pt x="20" y="96"/>
                        <a:pt x="21" y="96"/>
                        <a:pt x="19" y="95"/>
                      </a:cubicBezTo>
                      <a:cubicBezTo>
                        <a:pt x="18" y="93"/>
                        <a:pt x="15" y="90"/>
                        <a:pt x="14" y="88"/>
                      </a:cubicBezTo>
                      <a:cubicBezTo>
                        <a:pt x="13" y="86"/>
                        <a:pt x="11" y="82"/>
                        <a:pt x="12" y="81"/>
                      </a:cubicBezTo>
                      <a:cubicBezTo>
                        <a:pt x="13" y="79"/>
                        <a:pt x="18" y="78"/>
                        <a:pt x="21" y="78"/>
                      </a:cubicBezTo>
                      <a:cubicBezTo>
                        <a:pt x="23" y="78"/>
                        <a:pt x="26" y="81"/>
                        <a:pt x="29" y="82"/>
                      </a:cubicBezTo>
                      <a:cubicBezTo>
                        <a:pt x="31" y="84"/>
                        <a:pt x="34" y="85"/>
                        <a:pt x="36" y="86"/>
                      </a:cubicBezTo>
                      <a:cubicBezTo>
                        <a:pt x="38" y="88"/>
                        <a:pt x="40" y="88"/>
                        <a:pt x="42" y="89"/>
                      </a:cubicBezTo>
                      <a:cubicBezTo>
                        <a:pt x="45" y="89"/>
                        <a:pt x="48" y="89"/>
                        <a:pt x="51" y="88"/>
                      </a:cubicBezTo>
                      <a:cubicBezTo>
                        <a:pt x="53" y="86"/>
                        <a:pt x="56" y="85"/>
                        <a:pt x="57" y="82"/>
                      </a:cubicBezTo>
                      <a:cubicBezTo>
                        <a:pt x="58" y="80"/>
                        <a:pt x="57" y="76"/>
                        <a:pt x="57" y="73"/>
                      </a:cubicBezTo>
                      <a:cubicBezTo>
                        <a:pt x="57" y="70"/>
                        <a:pt x="56" y="66"/>
                        <a:pt x="56" y="62"/>
                      </a:cubicBezTo>
                      <a:cubicBezTo>
                        <a:pt x="56" y="59"/>
                        <a:pt x="56" y="55"/>
                        <a:pt x="57" y="51"/>
                      </a:cubicBezTo>
                      <a:cubicBezTo>
                        <a:pt x="58" y="48"/>
                        <a:pt x="60" y="45"/>
                        <a:pt x="61" y="42"/>
                      </a:cubicBezTo>
                      <a:cubicBezTo>
                        <a:pt x="63" y="39"/>
                        <a:pt x="64" y="36"/>
                        <a:pt x="66" y="35"/>
                      </a:cubicBezTo>
                      <a:cubicBezTo>
                        <a:pt x="68" y="33"/>
                        <a:pt x="71" y="32"/>
                        <a:pt x="73" y="32"/>
                      </a:cubicBezTo>
                      <a:cubicBezTo>
                        <a:pt x="76" y="32"/>
                        <a:pt x="79" y="35"/>
                        <a:pt x="80" y="37"/>
                      </a:cubicBezTo>
                      <a:cubicBezTo>
                        <a:pt x="81" y="40"/>
                        <a:pt x="80" y="43"/>
                        <a:pt x="79" y="45"/>
                      </a:cubicBezTo>
                      <a:cubicBezTo>
                        <a:pt x="78" y="47"/>
                        <a:pt x="75" y="49"/>
                        <a:pt x="73" y="52"/>
                      </a:cubicBezTo>
                      <a:cubicBezTo>
                        <a:pt x="71" y="54"/>
                        <a:pt x="70" y="57"/>
                        <a:pt x="68" y="60"/>
                      </a:cubicBezTo>
                      <a:cubicBezTo>
                        <a:pt x="67" y="63"/>
                        <a:pt x="65" y="67"/>
                        <a:pt x="65" y="69"/>
                      </a:cubicBezTo>
                      <a:cubicBezTo>
                        <a:pt x="65" y="71"/>
                        <a:pt x="67" y="72"/>
                        <a:pt x="69" y="72"/>
                      </a:cubicBezTo>
                      <a:cubicBezTo>
                        <a:pt x="71" y="73"/>
                        <a:pt x="74" y="71"/>
                        <a:pt x="76" y="70"/>
                      </a:cubicBezTo>
                      <a:cubicBezTo>
                        <a:pt x="77" y="68"/>
                        <a:pt x="79" y="65"/>
                        <a:pt x="80" y="63"/>
                      </a:cubicBezTo>
                      <a:cubicBezTo>
                        <a:pt x="81" y="61"/>
                        <a:pt x="81" y="57"/>
                        <a:pt x="82" y="57"/>
                      </a:cubicBezTo>
                      <a:cubicBezTo>
                        <a:pt x="83" y="57"/>
                        <a:pt x="82" y="61"/>
                        <a:pt x="84" y="62"/>
                      </a:cubicBezTo>
                      <a:cubicBezTo>
                        <a:pt x="86" y="63"/>
                        <a:pt x="90" y="66"/>
                        <a:pt x="93" y="64"/>
                      </a:cubicBezTo>
                      <a:cubicBezTo>
                        <a:pt x="96" y="62"/>
                        <a:pt x="100" y="57"/>
                        <a:pt x="102" y="52"/>
                      </a:cubicBezTo>
                      <a:cubicBezTo>
                        <a:pt x="104" y="47"/>
                        <a:pt x="102" y="40"/>
                        <a:pt x="102" y="35"/>
                      </a:cubicBezTo>
                      <a:close/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</a:endParaRPr>
                </a:p>
              </p:txBody>
            </p:sp>
            <p:sp>
              <p:nvSpPr>
                <p:cNvPr id="642" name="Freeform 32"/>
                <p:cNvSpPr>
                  <a:spLocks/>
                </p:cNvSpPr>
                <p:nvPr/>
              </p:nvSpPr>
              <p:spPr bwMode="auto">
                <a:xfrm>
                  <a:off x="2233613" y="2816226"/>
                  <a:ext cx="236537" cy="204788"/>
                </a:xfrm>
                <a:custGeom>
                  <a:avLst/>
                  <a:gdLst>
                    <a:gd name="T0" fmla="*/ 13 w 62"/>
                    <a:gd name="T1" fmla="*/ 47 h 54"/>
                    <a:gd name="T2" fmla="*/ 7 w 62"/>
                    <a:gd name="T3" fmla="*/ 41 h 54"/>
                    <a:gd name="T4" fmla="*/ 6 w 62"/>
                    <a:gd name="T5" fmla="*/ 14 h 54"/>
                    <a:gd name="T6" fmla="*/ 25 w 62"/>
                    <a:gd name="T7" fmla="*/ 1 h 54"/>
                    <a:gd name="T8" fmla="*/ 48 w 62"/>
                    <a:gd name="T9" fmla="*/ 6 h 54"/>
                    <a:gd name="T10" fmla="*/ 61 w 62"/>
                    <a:gd name="T11" fmla="*/ 29 h 54"/>
                    <a:gd name="T12" fmla="*/ 57 w 62"/>
                    <a:gd name="T13" fmla="*/ 44 h 54"/>
                    <a:gd name="T14" fmla="*/ 42 w 62"/>
                    <a:gd name="T15" fmla="*/ 52 h 54"/>
                    <a:gd name="T16" fmla="*/ 13 w 62"/>
                    <a:gd name="T17" fmla="*/ 4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54">
                      <a:moveTo>
                        <a:pt x="13" y="47"/>
                      </a:moveTo>
                      <a:cubicBezTo>
                        <a:pt x="10" y="46"/>
                        <a:pt x="8" y="43"/>
                        <a:pt x="7" y="41"/>
                      </a:cubicBezTo>
                      <a:cubicBezTo>
                        <a:pt x="3" y="32"/>
                        <a:pt x="0" y="23"/>
                        <a:pt x="6" y="14"/>
                      </a:cubicBezTo>
                      <a:cubicBezTo>
                        <a:pt x="10" y="7"/>
                        <a:pt x="17" y="2"/>
                        <a:pt x="25" y="1"/>
                      </a:cubicBezTo>
                      <a:cubicBezTo>
                        <a:pt x="33" y="0"/>
                        <a:pt x="41" y="2"/>
                        <a:pt x="48" y="6"/>
                      </a:cubicBezTo>
                      <a:cubicBezTo>
                        <a:pt x="55" y="11"/>
                        <a:pt x="61" y="20"/>
                        <a:pt x="61" y="29"/>
                      </a:cubicBezTo>
                      <a:cubicBezTo>
                        <a:pt x="62" y="34"/>
                        <a:pt x="60" y="40"/>
                        <a:pt x="57" y="44"/>
                      </a:cubicBezTo>
                      <a:cubicBezTo>
                        <a:pt x="53" y="49"/>
                        <a:pt x="48" y="50"/>
                        <a:pt x="42" y="52"/>
                      </a:cubicBezTo>
                      <a:cubicBezTo>
                        <a:pt x="42" y="52"/>
                        <a:pt x="28" y="54"/>
                        <a:pt x="13" y="47"/>
                      </a:cubicBezTo>
                      <a:close/>
                    </a:path>
                  </a:pathLst>
                </a:custGeom>
                <a:solidFill>
                  <a:schemeClr val="tx2">
                    <a:alpha val="70000"/>
                  </a:schemeClr>
                </a:solidFill>
                <a:ln w="14288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2400" i="1">
                    <a:solidFill>
                      <a:srgbClr val="000000"/>
                    </a:solidFill>
                    <a:latin typeface="Imago-Medium" pitchFamily="2" charset="0"/>
                    <a:ea typeface="MS PGothic" pitchFamily="34" charset="-128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73223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olding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3" name="Picture 842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4"/>
          <a:stretch/>
        </p:blipFill>
        <p:spPr>
          <a:xfrm>
            <a:off x="-15434" y="0"/>
            <a:ext cx="12207435" cy="6858000"/>
          </a:xfrm>
          <a:prstGeom prst="rect">
            <a:avLst/>
          </a:prstGeom>
        </p:spPr>
      </p:pic>
      <p:sp>
        <p:nvSpPr>
          <p:cNvPr id="844" name="Rectangle 843"/>
          <p:cNvSpPr/>
          <p:nvPr userDrawn="1"/>
        </p:nvSpPr>
        <p:spPr bwMode="auto">
          <a:xfrm>
            <a:off x="-17097" y="0"/>
            <a:ext cx="12207433" cy="6858000"/>
          </a:xfrm>
          <a:prstGeom prst="rect">
            <a:avLst/>
          </a:prstGeom>
          <a:solidFill>
            <a:srgbClr val="FFFFFF">
              <a:alpha val="89804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7" name="Rectangle 2506"/>
          <p:cNvSpPr/>
          <p:nvPr userDrawn="1"/>
        </p:nvSpPr>
        <p:spPr>
          <a:xfrm>
            <a:off x="473712" y="113533"/>
            <a:ext cx="3628389" cy="424947"/>
          </a:xfrm>
          <a:prstGeom prst="rect">
            <a:avLst/>
          </a:prstGeom>
        </p:spPr>
        <p:txBody>
          <a:bodyPr wrap="square" lIns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1333" dirty="0">
                <a:solidFill>
                  <a:srgbClr val="000000"/>
                </a:solidFill>
                <a:ea typeface="MS PGothic" pitchFamily="34" charset="-128"/>
              </a:rPr>
              <a:t> IGCS 2016 Industry Satellite Symposium </a:t>
            </a:r>
            <a:endParaRPr lang="en-GB" sz="1333" i="1" dirty="0">
              <a:solidFill>
                <a:srgbClr val="000000"/>
              </a:solidFill>
              <a:ea typeface="MS PGothic" pitchFamily="34" charset="-128"/>
            </a:endParaRPr>
          </a:p>
        </p:txBody>
      </p:sp>
      <p:grpSp>
        <p:nvGrpSpPr>
          <p:cNvPr id="2" name="Group 1"/>
          <p:cNvGrpSpPr/>
          <p:nvPr userDrawn="1"/>
        </p:nvGrpSpPr>
        <p:grpSpPr>
          <a:xfrm>
            <a:off x="473713" y="494326"/>
            <a:ext cx="5879276" cy="3628239"/>
            <a:chOff x="3642933" y="175261"/>
            <a:chExt cx="4409457" cy="2721179"/>
          </a:xfrm>
        </p:grpSpPr>
        <p:sp>
          <p:nvSpPr>
            <p:cNvPr id="1959" name="Freeform 1119"/>
            <p:cNvSpPr>
              <a:spLocks/>
            </p:cNvSpPr>
            <p:nvPr userDrawn="1"/>
          </p:nvSpPr>
          <p:spPr bwMode="auto">
            <a:xfrm>
              <a:off x="3951824" y="1634727"/>
              <a:ext cx="1260078" cy="1261713"/>
            </a:xfrm>
            <a:custGeom>
              <a:avLst/>
              <a:gdLst>
                <a:gd name="T0" fmla="*/ 304 w 326"/>
                <a:gd name="T1" fmla="*/ 244 h 326"/>
                <a:gd name="T2" fmla="*/ 326 w 326"/>
                <a:gd name="T3" fmla="*/ 163 h 326"/>
                <a:gd name="T4" fmla="*/ 163 w 326"/>
                <a:gd name="T5" fmla="*/ 0 h 326"/>
                <a:gd name="T6" fmla="*/ 0 w 326"/>
                <a:gd name="T7" fmla="*/ 163 h 326"/>
                <a:gd name="T8" fmla="*/ 163 w 326"/>
                <a:gd name="T9" fmla="*/ 326 h 326"/>
                <a:gd name="T10" fmla="*/ 244 w 326"/>
                <a:gd name="T11" fmla="*/ 304 h 326"/>
                <a:gd name="T12" fmla="*/ 326 w 326"/>
                <a:gd name="T13" fmla="*/ 326 h 326"/>
                <a:gd name="T14" fmla="*/ 304 w 326"/>
                <a:gd name="T15" fmla="*/ 24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" h="326">
                  <a:moveTo>
                    <a:pt x="304" y="244"/>
                  </a:moveTo>
                  <a:cubicBezTo>
                    <a:pt x="318" y="220"/>
                    <a:pt x="326" y="193"/>
                    <a:pt x="326" y="163"/>
                  </a:cubicBezTo>
                  <a:cubicBezTo>
                    <a:pt x="326" y="73"/>
                    <a:pt x="253" y="0"/>
                    <a:pt x="163" y="0"/>
                  </a:cubicBezTo>
                  <a:cubicBezTo>
                    <a:pt x="73" y="0"/>
                    <a:pt x="0" y="73"/>
                    <a:pt x="0" y="163"/>
                  </a:cubicBezTo>
                  <a:cubicBezTo>
                    <a:pt x="0" y="253"/>
                    <a:pt x="73" y="326"/>
                    <a:pt x="163" y="326"/>
                  </a:cubicBezTo>
                  <a:cubicBezTo>
                    <a:pt x="193" y="326"/>
                    <a:pt x="220" y="318"/>
                    <a:pt x="244" y="304"/>
                  </a:cubicBezTo>
                  <a:cubicBezTo>
                    <a:pt x="326" y="326"/>
                    <a:pt x="326" y="326"/>
                    <a:pt x="326" y="326"/>
                  </a:cubicBezTo>
                  <a:lnTo>
                    <a:pt x="304" y="244"/>
                  </a:ln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62" name="Freeform 1122"/>
            <p:cNvSpPr>
              <a:spLocks/>
            </p:cNvSpPr>
            <p:nvPr userDrawn="1"/>
          </p:nvSpPr>
          <p:spPr bwMode="auto">
            <a:xfrm>
              <a:off x="3642933" y="1196724"/>
              <a:ext cx="877642" cy="882545"/>
            </a:xfrm>
            <a:custGeom>
              <a:avLst/>
              <a:gdLst>
                <a:gd name="T0" fmla="*/ 212 w 227"/>
                <a:gd name="T1" fmla="*/ 171 h 228"/>
                <a:gd name="T2" fmla="*/ 227 w 227"/>
                <a:gd name="T3" fmla="*/ 114 h 228"/>
                <a:gd name="T4" fmla="*/ 114 w 227"/>
                <a:gd name="T5" fmla="*/ 0 h 228"/>
                <a:gd name="T6" fmla="*/ 0 w 227"/>
                <a:gd name="T7" fmla="*/ 114 h 228"/>
                <a:gd name="T8" fmla="*/ 114 w 227"/>
                <a:gd name="T9" fmla="*/ 228 h 228"/>
                <a:gd name="T10" fmla="*/ 170 w 227"/>
                <a:gd name="T11" fmla="*/ 213 h 228"/>
                <a:gd name="T12" fmla="*/ 227 w 227"/>
                <a:gd name="T13" fmla="*/ 228 h 228"/>
                <a:gd name="T14" fmla="*/ 212 w 227"/>
                <a:gd name="T15" fmla="*/ 17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28">
                  <a:moveTo>
                    <a:pt x="212" y="171"/>
                  </a:moveTo>
                  <a:cubicBezTo>
                    <a:pt x="222" y="154"/>
                    <a:pt x="227" y="135"/>
                    <a:pt x="227" y="114"/>
                  </a:cubicBezTo>
                  <a:cubicBezTo>
                    <a:pt x="227" y="51"/>
                    <a:pt x="176" y="0"/>
                    <a:pt x="114" y="0"/>
                  </a:cubicBez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8"/>
                    <a:pt x="114" y="228"/>
                  </a:cubicBezTo>
                  <a:cubicBezTo>
                    <a:pt x="134" y="228"/>
                    <a:pt x="154" y="222"/>
                    <a:pt x="170" y="213"/>
                  </a:cubicBezTo>
                  <a:cubicBezTo>
                    <a:pt x="227" y="228"/>
                    <a:pt x="227" y="228"/>
                    <a:pt x="227" y="228"/>
                  </a:cubicBezTo>
                  <a:lnTo>
                    <a:pt x="212" y="17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63" name="Freeform 1123"/>
            <p:cNvSpPr>
              <a:spLocks/>
            </p:cNvSpPr>
            <p:nvPr userDrawn="1"/>
          </p:nvSpPr>
          <p:spPr bwMode="auto">
            <a:xfrm>
              <a:off x="4871959" y="2013895"/>
              <a:ext cx="536065" cy="537699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89" name="Freeform 1450"/>
            <p:cNvSpPr>
              <a:spLocks/>
            </p:cNvSpPr>
            <p:nvPr userDrawn="1"/>
          </p:nvSpPr>
          <p:spPr bwMode="auto">
            <a:xfrm>
              <a:off x="5308329" y="1417360"/>
              <a:ext cx="316161" cy="317063"/>
            </a:xfrm>
            <a:prstGeom prst="ellipse">
              <a:avLst/>
            </a:prstGeom>
            <a:solidFill>
              <a:srgbClr val="BABABA">
                <a:alpha val="5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0" name="Freeform 1451"/>
            <p:cNvSpPr>
              <a:spLocks/>
            </p:cNvSpPr>
            <p:nvPr userDrawn="1"/>
          </p:nvSpPr>
          <p:spPr bwMode="auto">
            <a:xfrm>
              <a:off x="5358993" y="1468025"/>
              <a:ext cx="215733" cy="204292"/>
            </a:xfrm>
            <a:custGeom>
              <a:avLst/>
              <a:gdLst>
                <a:gd name="T0" fmla="*/ 33 w 56"/>
                <a:gd name="T1" fmla="*/ 0 h 53"/>
                <a:gd name="T2" fmla="*/ 26 w 56"/>
                <a:gd name="T3" fmla="*/ 4 h 53"/>
                <a:gd name="T4" fmla="*/ 25 w 56"/>
                <a:gd name="T5" fmla="*/ 9 h 53"/>
                <a:gd name="T6" fmla="*/ 30 w 56"/>
                <a:gd name="T7" fmla="*/ 15 h 53"/>
                <a:gd name="T8" fmla="*/ 29 w 56"/>
                <a:gd name="T9" fmla="*/ 19 h 53"/>
                <a:gd name="T10" fmla="*/ 27 w 56"/>
                <a:gd name="T11" fmla="*/ 19 h 53"/>
                <a:gd name="T12" fmla="*/ 19 w 56"/>
                <a:gd name="T13" fmla="*/ 22 h 53"/>
                <a:gd name="T14" fmla="*/ 15 w 56"/>
                <a:gd name="T15" fmla="*/ 19 h 53"/>
                <a:gd name="T16" fmla="*/ 13 w 56"/>
                <a:gd name="T17" fmla="*/ 17 h 53"/>
                <a:gd name="T18" fmla="*/ 13 w 56"/>
                <a:gd name="T19" fmla="*/ 16 h 53"/>
                <a:gd name="T20" fmla="*/ 8 w 56"/>
                <a:gd name="T21" fmla="*/ 9 h 53"/>
                <a:gd name="T22" fmla="*/ 8 w 56"/>
                <a:gd name="T23" fmla="*/ 9 h 53"/>
                <a:gd name="T24" fmla="*/ 4 w 56"/>
                <a:gd name="T25" fmla="*/ 15 h 53"/>
                <a:gd name="T26" fmla="*/ 8 w 56"/>
                <a:gd name="T27" fmla="*/ 19 h 53"/>
                <a:gd name="T28" fmla="*/ 9 w 56"/>
                <a:gd name="T29" fmla="*/ 19 h 53"/>
                <a:gd name="T30" fmla="*/ 12 w 56"/>
                <a:gd name="T31" fmla="*/ 18 h 53"/>
                <a:gd name="T32" fmla="*/ 18 w 56"/>
                <a:gd name="T33" fmla="*/ 22 h 53"/>
                <a:gd name="T34" fmla="*/ 18 w 56"/>
                <a:gd name="T35" fmla="*/ 24 h 53"/>
                <a:gd name="T36" fmla="*/ 18 w 56"/>
                <a:gd name="T37" fmla="*/ 30 h 53"/>
                <a:gd name="T38" fmla="*/ 19 w 56"/>
                <a:gd name="T39" fmla="*/ 33 h 53"/>
                <a:gd name="T40" fmla="*/ 13 w 56"/>
                <a:gd name="T41" fmla="*/ 39 h 53"/>
                <a:gd name="T42" fmla="*/ 8 w 56"/>
                <a:gd name="T43" fmla="*/ 36 h 53"/>
                <a:gd name="T44" fmla="*/ 6 w 56"/>
                <a:gd name="T45" fmla="*/ 37 h 53"/>
                <a:gd name="T46" fmla="*/ 1 w 56"/>
                <a:gd name="T47" fmla="*/ 45 h 53"/>
                <a:gd name="T48" fmla="*/ 6 w 56"/>
                <a:gd name="T49" fmla="*/ 51 h 53"/>
                <a:gd name="T50" fmla="*/ 8 w 56"/>
                <a:gd name="T51" fmla="*/ 51 h 53"/>
                <a:gd name="T52" fmla="*/ 13 w 56"/>
                <a:gd name="T53" fmla="*/ 49 h 53"/>
                <a:gd name="T54" fmla="*/ 14 w 56"/>
                <a:gd name="T55" fmla="*/ 40 h 53"/>
                <a:gd name="T56" fmla="*/ 14 w 56"/>
                <a:gd name="T57" fmla="*/ 39 h 53"/>
                <a:gd name="T58" fmla="*/ 20 w 56"/>
                <a:gd name="T59" fmla="*/ 34 h 53"/>
                <a:gd name="T60" fmla="*/ 26 w 56"/>
                <a:gd name="T61" fmla="*/ 36 h 53"/>
                <a:gd name="T62" fmla="*/ 32 w 56"/>
                <a:gd name="T63" fmla="*/ 35 h 53"/>
                <a:gd name="T64" fmla="*/ 37 w 56"/>
                <a:gd name="T65" fmla="*/ 41 h 53"/>
                <a:gd name="T66" fmla="*/ 38 w 56"/>
                <a:gd name="T67" fmla="*/ 51 h 53"/>
                <a:gd name="T68" fmla="*/ 42 w 56"/>
                <a:gd name="T69" fmla="*/ 53 h 53"/>
                <a:gd name="T70" fmla="*/ 46 w 56"/>
                <a:gd name="T71" fmla="*/ 51 h 53"/>
                <a:gd name="T72" fmla="*/ 48 w 56"/>
                <a:gd name="T73" fmla="*/ 43 h 53"/>
                <a:gd name="T74" fmla="*/ 45 w 56"/>
                <a:gd name="T75" fmla="*/ 40 h 53"/>
                <a:gd name="T76" fmla="*/ 42 w 56"/>
                <a:gd name="T77" fmla="*/ 39 h 53"/>
                <a:gd name="T78" fmla="*/ 38 w 56"/>
                <a:gd name="T79" fmla="*/ 40 h 53"/>
                <a:gd name="T80" fmla="*/ 33 w 56"/>
                <a:gd name="T81" fmla="*/ 34 h 53"/>
                <a:gd name="T82" fmla="*/ 35 w 56"/>
                <a:gd name="T83" fmla="*/ 27 h 53"/>
                <a:gd name="T84" fmla="*/ 36 w 56"/>
                <a:gd name="T85" fmla="*/ 26 h 53"/>
                <a:gd name="T86" fmla="*/ 48 w 56"/>
                <a:gd name="T87" fmla="*/ 20 h 53"/>
                <a:gd name="T88" fmla="*/ 48 w 56"/>
                <a:gd name="T89" fmla="*/ 20 h 53"/>
                <a:gd name="T90" fmla="*/ 49 w 56"/>
                <a:gd name="T91" fmla="*/ 20 h 53"/>
                <a:gd name="T92" fmla="*/ 53 w 56"/>
                <a:gd name="T93" fmla="*/ 22 h 53"/>
                <a:gd name="T94" fmla="*/ 55 w 56"/>
                <a:gd name="T95" fmla="*/ 22 h 53"/>
                <a:gd name="T96" fmla="*/ 56 w 56"/>
                <a:gd name="T97" fmla="*/ 20 h 53"/>
                <a:gd name="T98" fmla="*/ 54 w 56"/>
                <a:gd name="T99" fmla="*/ 12 h 53"/>
                <a:gd name="T100" fmla="*/ 53 w 56"/>
                <a:gd name="T101" fmla="*/ 12 h 53"/>
                <a:gd name="T102" fmla="*/ 53 w 56"/>
                <a:gd name="T103" fmla="*/ 12 h 53"/>
                <a:gd name="T104" fmla="*/ 48 w 56"/>
                <a:gd name="T105" fmla="*/ 18 h 53"/>
                <a:gd name="T106" fmla="*/ 47 w 56"/>
                <a:gd name="T107" fmla="*/ 19 h 53"/>
                <a:gd name="T108" fmla="*/ 35 w 56"/>
                <a:gd name="T109" fmla="*/ 24 h 53"/>
                <a:gd name="T110" fmla="*/ 35 w 56"/>
                <a:gd name="T111" fmla="*/ 25 h 53"/>
                <a:gd name="T112" fmla="*/ 30 w 56"/>
                <a:gd name="T113" fmla="*/ 19 h 53"/>
                <a:gd name="T114" fmla="*/ 31 w 56"/>
                <a:gd name="T115" fmla="*/ 16 h 53"/>
                <a:gd name="T116" fmla="*/ 33 w 56"/>
                <a:gd name="T117" fmla="*/ 16 h 53"/>
                <a:gd name="T118" fmla="*/ 37 w 56"/>
                <a:gd name="T119" fmla="*/ 14 h 53"/>
                <a:gd name="T120" fmla="*/ 40 w 56"/>
                <a:gd name="T121" fmla="*/ 9 h 53"/>
                <a:gd name="T122" fmla="*/ 35 w 56"/>
                <a:gd name="T123" fmla="*/ 1 h 53"/>
                <a:gd name="T124" fmla="*/ 33 w 56"/>
                <a:gd name="T1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" h="53">
                  <a:moveTo>
                    <a:pt x="33" y="0"/>
                  </a:moveTo>
                  <a:cubicBezTo>
                    <a:pt x="30" y="0"/>
                    <a:pt x="27" y="2"/>
                    <a:pt x="26" y="4"/>
                  </a:cubicBezTo>
                  <a:cubicBezTo>
                    <a:pt x="25" y="6"/>
                    <a:pt x="25" y="7"/>
                    <a:pt x="25" y="9"/>
                  </a:cubicBezTo>
                  <a:cubicBezTo>
                    <a:pt x="26" y="12"/>
                    <a:pt x="27" y="14"/>
                    <a:pt x="30" y="15"/>
                  </a:cubicBezTo>
                  <a:cubicBezTo>
                    <a:pt x="29" y="17"/>
                    <a:pt x="29" y="18"/>
                    <a:pt x="29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3" y="19"/>
                    <a:pt x="23" y="19"/>
                    <a:pt x="19" y="22"/>
                  </a:cubicBezTo>
                  <a:cubicBezTo>
                    <a:pt x="18" y="21"/>
                    <a:pt x="17" y="20"/>
                    <a:pt x="15" y="19"/>
                  </a:cubicBezTo>
                  <a:cubicBezTo>
                    <a:pt x="15" y="18"/>
                    <a:pt x="14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3"/>
                    <a:pt x="12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5" y="10"/>
                    <a:pt x="3" y="12"/>
                    <a:pt x="4" y="15"/>
                  </a:cubicBezTo>
                  <a:cubicBezTo>
                    <a:pt x="4" y="17"/>
                    <a:pt x="6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0" y="19"/>
                    <a:pt x="11" y="18"/>
                    <a:pt x="12" y="18"/>
                  </a:cubicBezTo>
                  <a:cubicBezTo>
                    <a:pt x="14" y="19"/>
                    <a:pt x="16" y="21"/>
                    <a:pt x="18" y="22"/>
                  </a:cubicBezTo>
                  <a:cubicBezTo>
                    <a:pt x="19" y="23"/>
                    <a:pt x="19" y="23"/>
                    <a:pt x="18" y="24"/>
                  </a:cubicBezTo>
                  <a:cubicBezTo>
                    <a:pt x="17" y="26"/>
                    <a:pt x="17" y="28"/>
                    <a:pt x="18" y="30"/>
                  </a:cubicBezTo>
                  <a:cubicBezTo>
                    <a:pt x="18" y="31"/>
                    <a:pt x="19" y="32"/>
                    <a:pt x="19" y="33"/>
                  </a:cubicBezTo>
                  <a:cubicBezTo>
                    <a:pt x="17" y="35"/>
                    <a:pt x="15" y="37"/>
                    <a:pt x="13" y="39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7"/>
                    <a:pt x="6" y="37"/>
                  </a:cubicBezTo>
                  <a:cubicBezTo>
                    <a:pt x="2" y="37"/>
                    <a:pt x="0" y="41"/>
                    <a:pt x="1" y="45"/>
                  </a:cubicBezTo>
                  <a:cubicBezTo>
                    <a:pt x="1" y="48"/>
                    <a:pt x="3" y="50"/>
                    <a:pt x="6" y="51"/>
                  </a:cubicBezTo>
                  <a:cubicBezTo>
                    <a:pt x="6" y="51"/>
                    <a:pt x="7" y="51"/>
                    <a:pt x="8" y="51"/>
                  </a:cubicBezTo>
                  <a:cubicBezTo>
                    <a:pt x="10" y="51"/>
                    <a:pt x="11" y="51"/>
                    <a:pt x="13" y="49"/>
                  </a:cubicBezTo>
                  <a:cubicBezTo>
                    <a:pt x="15" y="47"/>
                    <a:pt x="16" y="43"/>
                    <a:pt x="14" y="40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6" y="37"/>
                    <a:pt x="18" y="36"/>
                    <a:pt x="20" y="34"/>
                  </a:cubicBezTo>
                  <a:cubicBezTo>
                    <a:pt x="22" y="35"/>
                    <a:pt x="24" y="36"/>
                    <a:pt x="26" y="36"/>
                  </a:cubicBezTo>
                  <a:cubicBezTo>
                    <a:pt x="28" y="36"/>
                    <a:pt x="30" y="36"/>
                    <a:pt x="32" y="35"/>
                  </a:cubicBezTo>
                  <a:cubicBezTo>
                    <a:pt x="34" y="37"/>
                    <a:pt x="35" y="39"/>
                    <a:pt x="37" y="41"/>
                  </a:cubicBezTo>
                  <a:cubicBezTo>
                    <a:pt x="34" y="45"/>
                    <a:pt x="35" y="49"/>
                    <a:pt x="38" y="51"/>
                  </a:cubicBezTo>
                  <a:cubicBezTo>
                    <a:pt x="39" y="52"/>
                    <a:pt x="41" y="53"/>
                    <a:pt x="42" y="53"/>
                  </a:cubicBezTo>
                  <a:cubicBezTo>
                    <a:pt x="44" y="53"/>
                    <a:pt x="45" y="52"/>
                    <a:pt x="46" y="51"/>
                  </a:cubicBezTo>
                  <a:cubicBezTo>
                    <a:pt x="49" y="49"/>
                    <a:pt x="50" y="45"/>
                    <a:pt x="48" y="43"/>
                  </a:cubicBezTo>
                  <a:cubicBezTo>
                    <a:pt x="47" y="41"/>
                    <a:pt x="46" y="40"/>
                    <a:pt x="45" y="40"/>
                  </a:cubicBezTo>
                  <a:cubicBezTo>
                    <a:pt x="44" y="39"/>
                    <a:pt x="43" y="39"/>
                    <a:pt x="42" y="39"/>
                  </a:cubicBezTo>
                  <a:cubicBezTo>
                    <a:pt x="41" y="39"/>
                    <a:pt x="40" y="40"/>
                    <a:pt x="38" y="40"/>
                  </a:cubicBezTo>
                  <a:cubicBezTo>
                    <a:pt x="36" y="38"/>
                    <a:pt x="35" y="36"/>
                    <a:pt x="33" y="34"/>
                  </a:cubicBezTo>
                  <a:cubicBezTo>
                    <a:pt x="34" y="32"/>
                    <a:pt x="35" y="29"/>
                    <a:pt x="35" y="27"/>
                  </a:cubicBezTo>
                  <a:cubicBezTo>
                    <a:pt x="35" y="26"/>
                    <a:pt x="35" y="26"/>
                    <a:pt x="36" y="26"/>
                  </a:cubicBezTo>
                  <a:cubicBezTo>
                    <a:pt x="40" y="24"/>
                    <a:pt x="44" y="22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0" y="22"/>
                    <a:pt x="51" y="22"/>
                    <a:pt x="53" y="22"/>
                  </a:cubicBezTo>
                  <a:cubicBezTo>
                    <a:pt x="53" y="22"/>
                    <a:pt x="54" y="22"/>
                    <a:pt x="55" y="22"/>
                  </a:cubicBezTo>
                  <a:cubicBezTo>
                    <a:pt x="55" y="21"/>
                    <a:pt x="56" y="21"/>
                    <a:pt x="56" y="20"/>
                  </a:cubicBezTo>
                  <a:cubicBezTo>
                    <a:pt x="55" y="18"/>
                    <a:pt x="55" y="15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0" y="12"/>
                    <a:pt x="47" y="15"/>
                    <a:pt x="48" y="18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3" y="21"/>
                    <a:pt x="39" y="23"/>
                    <a:pt x="35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2"/>
                    <a:pt x="32" y="20"/>
                    <a:pt x="30" y="19"/>
                  </a:cubicBezTo>
                  <a:cubicBezTo>
                    <a:pt x="30" y="18"/>
                    <a:pt x="31" y="17"/>
                    <a:pt x="31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4" y="16"/>
                    <a:pt x="36" y="15"/>
                    <a:pt x="37" y="14"/>
                  </a:cubicBezTo>
                  <a:cubicBezTo>
                    <a:pt x="39" y="13"/>
                    <a:pt x="40" y="11"/>
                    <a:pt x="40" y="9"/>
                  </a:cubicBezTo>
                  <a:cubicBezTo>
                    <a:pt x="41" y="6"/>
                    <a:pt x="39" y="2"/>
                    <a:pt x="35" y="1"/>
                  </a:cubicBezTo>
                  <a:cubicBezTo>
                    <a:pt x="35" y="0"/>
                    <a:pt x="34" y="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1" name="Freeform 1452"/>
            <p:cNvSpPr>
              <a:spLocks noEditPoints="1"/>
            </p:cNvSpPr>
            <p:nvPr userDrawn="1"/>
          </p:nvSpPr>
          <p:spPr bwMode="auto">
            <a:xfrm>
              <a:off x="5560016" y="1199993"/>
              <a:ext cx="504914" cy="503377"/>
            </a:xfrm>
            <a:prstGeom prst="ellipse">
              <a:avLst/>
            </a:prstGeom>
            <a:solidFill>
              <a:srgbClr val="BABABA">
                <a:alpha val="5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3" name="Freeform 1454"/>
            <p:cNvSpPr>
              <a:spLocks/>
            </p:cNvSpPr>
            <p:nvPr userDrawn="1"/>
          </p:nvSpPr>
          <p:spPr bwMode="auto">
            <a:xfrm>
              <a:off x="5566554" y="1513787"/>
              <a:ext cx="16343" cy="31052"/>
            </a:xfrm>
            <a:custGeom>
              <a:avLst/>
              <a:gdLst>
                <a:gd name="T0" fmla="*/ 0 w 4"/>
                <a:gd name="T1" fmla="*/ 0 h 8"/>
                <a:gd name="T2" fmla="*/ 2 w 4"/>
                <a:gd name="T3" fmla="*/ 8 h 8"/>
                <a:gd name="T4" fmla="*/ 3 w 4"/>
                <a:gd name="T5" fmla="*/ 4 h 8"/>
                <a:gd name="T6" fmla="*/ 0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3"/>
                    <a:pt x="1" y="6"/>
                    <a:pt x="2" y="8"/>
                  </a:cubicBezTo>
                  <a:cubicBezTo>
                    <a:pt x="3" y="7"/>
                    <a:pt x="4" y="6"/>
                    <a:pt x="3" y="4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DEE0E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4" name="Oval 1455"/>
            <p:cNvSpPr>
              <a:spLocks noChangeArrowheads="1"/>
            </p:cNvSpPr>
            <p:nvPr userDrawn="1"/>
          </p:nvSpPr>
          <p:spPr bwMode="auto">
            <a:xfrm>
              <a:off x="5718548" y="1316032"/>
              <a:ext cx="14710" cy="163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5" name="Oval 1456"/>
            <p:cNvSpPr>
              <a:spLocks noChangeArrowheads="1"/>
            </p:cNvSpPr>
            <p:nvPr userDrawn="1"/>
          </p:nvSpPr>
          <p:spPr bwMode="auto">
            <a:xfrm>
              <a:off x="5741429" y="1301322"/>
              <a:ext cx="22881" cy="277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6" name="Oval 1457"/>
            <p:cNvSpPr>
              <a:spLocks noChangeArrowheads="1"/>
            </p:cNvSpPr>
            <p:nvPr userDrawn="1"/>
          </p:nvSpPr>
          <p:spPr bwMode="auto">
            <a:xfrm>
              <a:off x="5725086" y="1340547"/>
              <a:ext cx="16343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7" name="Oval 1458"/>
            <p:cNvSpPr>
              <a:spLocks noChangeArrowheads="1"/>
            </p:cNvSpPr>
            <p:nvPr userDrawn="1"/>
          </p:nvSpPr>
          <p:spPr bwMode="auto">
            <a:xfrm>
              <a:off x="5713645" y="1281710"/>
              <a:ext cx="19612" cy="196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8" name="Oval 1459"/>
            <p:cNvSpPr>
              <a:spLocks noChangeArrowheads="1"/>
            </p:cNvSpPr>
            <p:nvPr userDrawn="1"/>
          </p:nvSpPr>
          <p:spPr bwMode="auto">
            <a:xfrm>
              <a:off x="5741429" y="1267002"/>
              <a:ext cx="14710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9" name="Freeform 1460"/>
            <p:cNvSpPr>
              <a:spLocks noEditPoints="1"/>
            </p:cNvSpPr>
            <p:nvPr userDrawn="1"/>
          </p:nvSpPr>
          <p:spPr bwMode="auto">
            <a:xfrm>
              <a:off x="5713645" y="1363427"/>
              <a:ext cx="53933" cy="263129"/>
            </a:xfrm>
            <a:custGeom>
              <a:avLst/>
              <a:gdLst>
                <a:gd name="T0" fmla="*/ 7 w 14"/>
                <a:gd name="T1" fmla="*/ 4 h 68"/>
                <a:gd name="T2" fmla="*/ 1 w 14"/>
                <a:gd name="T3" fmla="*/ 2 h 68"/>
                <a:gd name="T4" fmla="*/ 7 w 14"/>
                <a:gd name="T5" fmla="*/ 1 h 68"/>
                <a:gd name="T6" fmla="*/ 13 w 14"/>
                <a:gd name="T7" fmla="*/ 2 h 68"/>
                <a:gd name="T8" fmla="*/ 7 w 14"/>
                <a:gd name="T9" fmla="*/ 4 h 68"/>
                <a:gd name="T10" fmla="*/ 7 w 14"/>
                <a:gd name="T11" fmla="*/ 0 h 68"/>
                <a:gd name="T12" fmla="*/ 0 w 14"/>
                <a:gd name="T13" fmla="*/ 3 h 68"/>
                <a:gd name="T14" fmla="*/ 0 w 14"/>
                <a:gd name="T15" fmla="*/ 3 h 68"/>
                <a:gd name="T16" fmla="*/ 0 w 14"/>
                <a:gd name="T17" fmla="*/ 3 h 68"/>
                <a:gd name="T18" fmla="*/ 0 w 14"/>
                <a:gd name="T19" fmla="*/ 65 h 68"/>
                <a:gd name="T20" fmla="*/ 0 w 14"/>
                <a:gd name="T21" fmla="*/ 65 h 68"/>
                <a:gd name="T22" fmla="*/ 7 w 14"/>
                <a:gd name="T23" fmla="*/ 68 h 68"/>
                <a:gd name="T24" fmla="*/ 14 w 14"/>
                <a:gd name="T25" fmla="*/ 66 h 68"/>
                <a:gd name="T26" fmla="*/ 14 w 14"/>
                <a:gd name="T27" fmla="*/ 66 h 68"/>
                <a:gd name="T28" fmla="*/ 14 w 14"/>
                <a:gd name="T29" fmla="*/ 3 h 68"/>
                <a:gd name="T30" fmla="*/ 14 w 14"/>
                <a:gd name="T31" fmla="*/ 3 h 68"/>
                <a:gd name="T32" fmla="*/ 14 w 14"/>
                <a:gd name="T33" fmla="*/ 3 h 68"/>
                <a:gd name="T34" fmla="*/ 7 w 14"/>
                <a:gd name="T3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68">
                  <a:moveTo>
                    <a:pt x="7" y="4"/>
                  </a:moveTo>
                  <a:cubicBezTo>
                    <a:pt x="4" y="4"/>
                    <a:pt x="1" y="3"/>
                    <a:pt x="1" y="2"/>
                  </a:cubicBezTo>
                  <a:cubicBezTo>
                    <a:pt x="1" y="1"/>
                    <a:pt x="4" y="1"/>
                    <a:pt x="7" y="1"/>
                  </a:cubicBezTo>
                  <a:cubicBezTo>
                    <a:pt x="10" y="1"/>
                    <a:pt x="13" y="1"/>
                    <a:pt x="13" y="2"/>
                  </a:cubicBezTo>
                  <a:cubicBezTo>
                    <a:pt x="13" y="3"/>
                    <a:pt x="10" y="4"/>
                    <a:pt x="7" y="4"/>
                  </a:cubicBezTo>
                  <a:moveTo>
                    <a:pt x="7" y="0"/>
                  </a:moveTo>
                  <a:cubicBezTo>
                    <a:pt x="3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7"/>
                    <a:pt x="3" y="68"/>
                    <a:pt x="7" y="68"/>
                  </a:cubicBezTo>
                  <a:cubicBezTo>
                    <a:pt x="11" y="68"/>
                    <a:pt x="14" y="67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1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0" name="Oval 1461"/>
            <p:cNvSpPr>
              <a:spLocks noChangeArrowheads="1"/>
            </p:cNvSpPr>
            <p:nvPr userDrawn="1"/>
          </p:nvSpPr>
          <p:spPr bwMode="auto">
            <a:xfrm>
              <a:off x="5718548" y="1366696"/>
              <a:ext cx="45762" cy="114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1" name="Oval 1462"/>
            <p:cNvSpPr>
              <a:spLocks noChangeArrowheads="1"/>
            </p:cNvSpPr>
            <p:nvPr userDrawn="1"/>
          </p:nvSpPr>
          <p:spPr bwMode="auto">
            <a:xfrm>
              <a:off x="5841124" y="1329107"/>
              <a:ext cx="19612" cy="179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2" name="Oval 1463"/>
            <p:cNvSpPr>
              <a:spLocks noChangeArrowheads="1"/>
            </p:cNvSpPr>
            <p:nvPr userDrawn="1"/>
          </p:nvSpPr>
          <p:spPr bwMode="auto">
            <a:xfrm>
              <a:off x="5814974" y="1301322"/>
              <a:ext cx="26150" cy="2288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3" name="Oval 1464"/>
            <p:cNvSpPr>
              <a:spLocks noChangeArrowheads="1"/>
            </p:cNvSpPr>
            <p:nvPr userDrawn="1"/>
          </p:nvSpPr>
          <p:spPr bwMode="auto">
            <a:xfrm>
              <a:off x="5818243" y="1340547"/>
              <a:ext cx="16343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4" name="Oval 1465"/>
            <p:cNvSpPr>
              <a:spLocks noChangeArrowheads="1"/>
            </p:cNvSpPr>
            <p:nvPr userDrawn="1"/>
          </p:nvSpPr>
          <p:spPr bwMode="auto">
            <a:xfrm>
              <a:off x="5837855" y="1278442"/>
              <a:ext cx="14710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5" name="Freeform 1466"/>
            <p:cNvSpPr>
              <a:spLocks noEditPoints="1"/>
            </p:cNvSpPr>
            <p:nvPr userDrawn="1"/>
          </p:nvSpPr>
          <p:spPr bwMode="auto">
            <a:xfrm>
              <a:off x="5806803" y="1363427"/>
              <a:ext cx="135650" cy="263129"/>
            </a:xfrm>
            <a:custGeom>
              <a:avLst/>
              <a:gdLst>
                <a:gd name="T0" fmla="*/ 32 w 35"/>
                <a:gd name="T1" fmla="*/ 10 h 68"/>
                <a:gd name="T2" fmla="*/ 27 w 35"/>
                <a:gd name="T3" fmla="*/ 7 h 68"/>
                <a:gd name="T4" fmla="*/ 24 w 35"/>
                <a:gd name="T5" fmla="*/ 2 h 68"/>
                <a:gd name="T6" fmla="*/ 25 w 35"/>
                <a:gd name="T7" fmla="*/ 2 h 68"/>
                <a:gd name="T8" fmla="*/ 30 w 35"/>
                <a:gd name="T9" fmla="*/ 5 h 68"/>
                <a:gd name="T10" fmla="*/ 33 w 35"/>
                <a:gd name="T11" fmla="*/ 9 h 68"/>
                <a:gd name="T12" fmla="*/ 32 w 35"/>
                <a:gd name="T13" fmla="*/ 10 h 68"/>
                <a:gd name="T14" fmla="*/ 7 w 35"/>
                <a:gd name="T15" fmla="*/ 4 h 68"/>
                <a:gd name="T16" fmla="*/ 1 w 35"/>
                <a:gd name="T17" fmla="*/ 2 h 68"/>
                <a:gd name="T18" fmla="*/ 7 w 35"/>
                <a:gd name="T19" fmla="*/ 1 h 68"/>
                <a:gd name="T20" fmla="*/ 13 w 35"/>
                <a:gd name="T21" fmla="*/ 2 h 68"/>
                <a:gd name="T22" fmla="*/ 7 w 35"/>
                <a:gd name="T23" fmla="*/ 4 h 68"/>
                <a:gd name="T24" fmla="*/ 7 w 35"/>
                <a:gd name="T25" fmla="*/ 0 h 68"/>
                <a:gd name="T26" fmla="*/ 0 w 35"/>
                <a:gd name="T27" fmla="*/ 3 h 68"/>
                <a:gd name="T28" fmla="*/ 0 w 35"/>
                <a:gd name="T29" fmla="*/ 3 h 68"/>
                <a:gd name="T30" fmla="*/ 0 w 35"/>
                <a:gd name="T31" fmla="*/ 3 h 68"/>
                <a:gd name="T32" fmla="*/ 0 w 35"/>
                <a:gd name="T33" fmla="*/ 65 h 68"/>
                <a:gd name="T34" fmla="*/ 0 w 35"/>
                <a:gd name="T35" fmla="*/ 65 h 68"/>
                <a:gd name="T36" fmla="*/ 7 w 35"/>
                <a:gd name="T37" fmla="*/ 68 h 68"/>
                <a:gd name="T38" fmla="*/ 14 w 35"/>
                <a:gd name="T39" fmla="*/ 66 h 68"/>
                <a:gd name="T40" fmla="*/ 14 w 35"/>
                <a:gd name="T41" fmla="*/ 66 h 68"/>
                <a:gd name="T42" fmla="*/ 14 w 35"/>
                <a:gd name="T43" fmla="*/ 35 h 68"/>
                <a:gd name="T44" fmla="*/ 34 w 35"/>
                <a:gd name="T45" fmla="*/ 10 h 68"/>
                <a:gd name="T46" fmla="*/ 34 w 35"/>
                <a:gd name="T47" fmla="*/ 10 h 68"/>
                <a:gd name="T48" fmla="*/ 34 w 35"/>
                <a:gd name="T49" fmla="*/ 10 h 68"/>
                <a:gd name="T50" fmla="*/ 30 w 35"/>
                <a:gd name="T51" fmla="*/ 4 h 68"/>
                <a:gd name="T52" fmla="*/ 24 w 35"/>
                <a:gd name="T53" fmla="*/ 1 h 68"/>
                <a:gd name="T54" fmla="*/ 23 w 35"/>
                <a:gd name="T55" fmla="*/ 2 h 68"/>
                <a:gd name="T56" fmla="*/ 23 w 35"/>
                <a:gd name="T57" fmla="*/ 2 h 68"/>
                <a:gd name="T58" fmla="*/ 23 w 35"/>
                <a:gd name="T59" fmla="*/ 2 h 68"/>
                <a:gd name="T60" fmla="*/ 14 w 35"/>
                <a:gd name="T61" fmla="*/ 13 h 68"/>
                <a:gd name="T62" fmla="*/ 14 w 35"/>
                <a:gd name="T63" fmla="*/ 3 h 68"/>
                <a:gd name="T64" fmla="*/ 14 w 35"/>
                <a:gd name="T65" fmla="*/ 3 h 68"/>
                <a:gd name="T66" fmla="*/ 14 w 35"/>
                <a:gd name="T67" fmla="*/ 3 h 68"/>
                <a:gd name="T68" fmla="*/ 7 w 35"/>
                <a:gd name="T6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68">
                  <a:moveTo>
                    <a:pt x="32" y="10"/>
                  </a:moveTo>
                  <a:cubicBezTo>
                    <a:pt x="31" y="10"/>
                    <a:pt x="29" y="9"/>
                    <a:pt x="27" y="7"/>
                  </a:cubicBezTo>
                  <a:cubicBezTo>
                    <a:pt x="25" y="5"/>
                    <a:pt x="23" y="3"/>
                    <a:pt x="24" y="2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6" y="2"/>
                    <a:pt x="28" y="3"/>
                    <a:pt x="30" y="5"/>
                  </a:cubicBezTo>
                  <a:cubicBezTo>
                    <a:pt x="32" y="7"/>
                    <a:pt x="34" y="9"/>
                    <a:pt x="33" y="9"/>
                  </a:cubicBezTo>
                  <a:cubicBezTo>
                    <a:pt x="33" y="10"/>
                    <a:pt x="33" y="10"/>
                    <a:pt x="32" y="10"/>
                  </a:cubicBezTo>
                  <a:moveTo>
                    <a:pt x="7" y="4"/>
                  </a:moveTo>
                  <a:cubicBezTo>
                    <a:pt x="4" y="4"/>
                    <a:pt x="1" y="3"/>
                    <a:pt x="1" y="2"/>
                  </a:cubicBezTo>
                  <a:cubicBezTo>
                    <a:pt x="1" y="1"/>
                    <a:pt x="4" y="1"/>
                    <a:pt x="7" y="1"/>
                  </a:cubicBezTo>
                  <a:cubicBezTo>
                    <a:pt x="10" y="1"/>
                    <a:pt x="13" y="1"/>
                    <a:pt x="13" y="2"/>
                  </a:cubicBezTo>
                  <a:cubicBezTo>
                    <a:pt x="13" y="3"/>
                    <a:pt x="10" y="4"/>
                    <a:pt x="7" y="4"/>
                  </a:cubicBezTo>
                  <a:moveTo>
                    <a:pt x="7" y="0"/>
                  </a:moveTo>
                  <a:cubicBezTo>
                    <a:pt x="3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7"/>
                    <a:pt x="3" y="68"/>
                    <a:pt x="7" y="68"/>
                  </a:cubicBezTo>
                  <a:cubicBezTo>
                    <a:pt x="11" y="68"/>
                    <a:pt x="14" y="67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9"/>
                    <a:pt x="33" y="6"/>
                    <a:pt x="30" y="4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4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1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6" name="Oval 1467"/>
            <p:cNvSpPr>
              <a:spLocks noChangeArrowheads="1"/>
            </p:cNvSpPr>
            <p:nvPr userDrawn="1"/>
          </p:nvSpPr>
          <p:spPr bwMode="auto">
            <a:xfrm>
              <a:off x="5810072" y="1366696"/>
              <a:ext cx="47395" cy="114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65" name="Freeform 1469"/>
            <p:cNvSpPr>
              <a:spLocks/>
            </p:cNvSpPr>
            <p:nvPr userDrawn="1"/>
          </p:nvSpPr>
          <p:spPr bwMode="auto">
            <a:xfrm>
              <a:off x="5895056" y="1371600"/>
              <a:ext cx="42493" cy="31052"/>
            </a:xfrm>
            <a:custGeom>
              <a:avLst/>
              <a:gdLst>
                <a:gd name="T0" fmla="*/ 2 w 11"/>
                <a:gd name="T1" fmla="*/ 0 h 8"/>
                <a:gd name="T2" fmla="*/ 1 w 11"/>
                <a:gd name="T3" fmla="*/ 0 h 8"/>
                <a:gd name="T4" fmla="*/ 4 w 11"/>
                <a:gd name="T5" fmla="*/ 5 h 8"/>
                <a:gd name="T6" fmla="*/ 9 w 11"/>
                <a:gd name="T7" fmla="*/ 8 h 8"/>
                <a:gd name="T8" fmla="*/ 10 w 11"/>
                <a:gd name="T9" fmla="*/ 7 h 8"/>
                <a:gd name="T10" fmla="*/ 7 w 11"/>
                <a:gd name="T11" fmla="*/ 3 h 8"/>
                <a:gd name="T12" fmla="*/ 2 w 11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4" y="5"/>
                  </a:cubicBezTo>
                  <a:cubicBezTo>
                    <a:pt x="6" y="7"/>
                    <a:pt x="8" y="8"/>
                    <a:pt x="9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5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66" name="Oval 1470"/>
            <p:cNvSpPr>
              <a:spLocks noChangeArrowheads="1"/>
            </p:cNvSpPr>
            <p:nvPr userDrawn="1"/>
          </p:nvSpPr>
          <p:spPr bwMode="auto">
            <a:xfrm>
              <a:off x="5948990" y="1332374"/>
              <a:ext cx="16343" cy="147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67" name="Oval 1471"/>
            <p:cNvSpPr>
              <a:spLocks noChangeArrowheads="1"/>
            </p:cNvSpPr>
            <p:nvPr userDrawn="1"/>
          </p:nvSpPr>
          <p:spPr bwMode="auto">
            <a:xfrm>
              <a:off x="5931013" y="1355255"/>
              <a:ext cx="22881" cy="2288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68" name="Oval 1472"/>
            <p:cNvSpPr>
              <a:spLocks noChangeArrowheads="1"/>
            </p:cNvSpPr>
            <p:nvPr userDrawn="1"/>
          </p:nvSpPr>
          <p:spPr bwMode="auto">
            <a:xfrm>
              <a:off x="5914668" y="1347084"/>
              <a:ext cx="16343" cy="114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69" name="Freeform 1473"/>
            <p:cNvSpPr>
              <a:spLocks noEditPoints="1"/>
            </p:cNvSpPr>
            <p:nvPr userDrawn="1"/>
          </p:nvSpPr>
          <p:spPr bwMode="auto">
            <a:xfrm>
              <a:off x="6011095" y="1077418"/>
              <a:ext cx="858825" cy="858029"/>
            </a:xfrm>
            <a:prstGeom prst="ellipse">
              <a:avLst/>
            </a:prstGeom>
            <a:solidFill>
              <a:srgbClr val="BABABA">
                <a:alpha val="5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1" name="Freeform 1475"/>
            <p:cNvSpPr>
              <a:spLocks noEditPoints="1"/>
            </p:cNvSpPr>
            <p:nvPr userDrawn="1"/>
          </p:nvSpPr>
          <p:spPr bwMode="auto">
            <a:xfrm>
              <a:off x="6316717" y="1281710"/>
              <a:ext cx="220636" cy="444542"/>
            </a:xfrm>
            <a:custGeom>
              <a:avLst/>
              <a:gdLst>
                <a:gd name="T0" fmla="*/ 54 w 57"/>
                <a:gd name="T1" fmla="*/ 102 h 115"/>
                <a:gd name="T2" fmla="*/ 3 w 57"/>
                <a:gd name="T3" fmla="*/ 102 h 115"/>
                <a:gd name="T4" fmla="*/ 0 w 57"/>
                <a:gd name="T5" fmla="*/ 115 h 115"/>
                <a:gd name="T6" fmla="*/ 57 w 57"/>
                <a:gd name="T7" fmla="*/ 115 h 115"/>
                <a:gd name="T8" fmla="*/ 54 w 57"/>
                <a:gd name="T9" fmla="*/ 102 h 115"/>
                <a:gd name="T10" fmla="*/ 44 w 57"/>
                <a:gd name="T11" fmla="*/ 83 h 115"/>
                <a:gd name="T12" fmla="*/ 12 w 57"/>
                <a:gd name="T13" fmla="*/ 83 h 115"/>
                <a:gd name="T14" fmla="*/ 5 w 57"/>
                <a:gd name="T15" fmla="*/ 97 h 115"/>
                <a:gd name="T16" fmla="*/ 52 w 57"/>
                <a:gd name="T17" fmla="*/ 97 h 115"/>
                <a:gd name="T18" fmla="*/ 44 w 57"/>
                <a:gd name="T19" fmla="*/ 83 h 115"/>
                <a:gd name="T20" fmla="*/ 28 w 57"/>
                <a:gd name="T21" fmla="*/ 65 h 115"/>
                <a:gd name="T22" fmla="*/ 16 w 57"/>
                <a:gd name="T23" fmla="*/ 78 h 115"/>
                <a:gd name="T24" fmla="*/ 40 w 57"/>
                <a:gd name="T25" fmla="*/ 78 h 115"/>
                <a:gd name="T26" fmla="*/ 28 w 57"/>
                <a:gd name="T27" fmla="*/ 65 h 115"/>
                <a:gd name="T28" fmla="*/ 40 w 57"/>
                <a:gd name="T29" fmla="*/ 37 h 115"/>
                <a:gd name="T30" fmla="*/ 16 w 57"/>
                <a:gd name="T31" fmla="*/ 37 h 115"/>
                <a:gd name="T32" fmla="*/ 28 w 57"/>
                <a:gd name="T33" fmla="*/ 50 h 115"/>
                <a:gd name="T34" fmla="*/ 40 w 57"/>
                <a:gd name="T35" fmla="*/ 37 h 115"/>
                <a:gd name="T36" fmla="*/ 52 w 57"/>
                <a:gd name="T37" fmla="*/ 19 h 115"/>
                <a:gd name="T38" fmla="*/ 5 w 57"/>
                <a:gd name="T39" fmla="*/ 19 h 115"/>
                <a:gd name="T40" fmla="*/ 12 w 57"/>
                <a:gd name="T41" fmla="*/ 32 h 115"/>
                <a:gd name="T42" fmla="*/ 44 w 57"/>
                <a:gd name="T43" fmla="*/ 32 h 115"/>
                <a:gd name="T44" fmla="*/ 52 w 57"/>
                <a:gd name="T45" fmla="*/ 19 h 115"/>
                <a:gd name="T46" fmla="*/ 57 w 57"/>
                <a:gd name="T47" fmla="*/ 0 h 115"/>
                <a:gd name="T48" fmla="*/ 0 w 57"/>
                <a:gd name="T49" fmla="*/ 0 h 115"/>
                <a:gd name="T50" fmla="*/ 3 w 57"/>
                <a:gd name="T51" fmla="*/ 14 h 115"/>
                <a:gd name="T52" fmla="*/ 54 w 57"/>
                <a:gd name="T53" fmla="*/ 14 h 115"/>
                <a:gd name="T54" fmla="*/ 57 w 57"/>
                <a:gd name="T5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" h="115">
                  <a:moveTo>
                    <a:pt x="54" y="102"/>
                  </a:moveTo>
                  <a:cubicBezTo>
                    <a:pt x="3" y="102"/>
                    <a:pt x="3" y="102"/>
                    <a:pt x="3" y="102"/>
                  </a:cubicBezTo>
                  <a:cubicBezTo>
                    <a:pt x="1" y="106"/>
                    <a:pt x="0" y="110"/>
                    <a:pt x="0" y="11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56" y="110"/>
                    <a:pt x="55" y="106"/>
                    <a:pt x="54" y="102"/>
                  </a:cubicBezTo>
                  <a:moveTo>
                    <a:pt x="44" y="83"/>
                  </a:moveTo>
                  <a:cubicBezTo>
                    <a:pt x="12" y="83"/>
                    <a:pt x="12" y="83"/>
                    <a:pt x="12" y="83"/>
                  </a:cubicBezTo>
                  <a:cubicBezTo>
                    <a:pt x="9" y="87"/>
                    <a:pt x="7" y="92"/>
                    <a:pt x="5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0" y="92"/>
                    <a:pt x="47" y="87"/>
                    <a:pt x="44" y="83"/>
                  </a:cubicBezTo>
                  <a:moveTo>
                    <a:pt x="28" y="65"/>
                  </a:moveTo>
                  <a:cubicBezTo>
                    <a:pt x="24" y="69"/>
                    <a:pt x="20" y="73"/>
                    <a:pt x="16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6" y="73"/>
                    <a:pt x="32" y="69"/>
                    <a:pt x="28" y="65"/>
                  </a:cubicBezTo>
                  <a:moveTo>
                    <a:pt x="40" y="37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20" y="42"/>
                    <a:pt x="24" y="46"/>
                    <a:pt x="28" y="50"/>
                  </a:cubicBezTo>
                  <a:cubicBezTo>
                    <a:pt x="32" y="46"/>
                    <a:pt x="36" y="42"/>
                    <a:pt x="40" y="37"/>
                  </a:cubicBezTo>
                  <a:moveTo>
                    <a:pt x="52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7" y="24"/>
                    <a:pt x="9" y="28"/>
                    <a:pt x="12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7" y="28"/>
                    <a:pt x="50" y="24"/>
                    <a:pt x="52" y="19"/>
                  </a:cubicBezTo>
                  <a:moveTo>
                    <a:pt x="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1" y="10"/>
                    <a:pt x="3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5" y="10"/>
                    <a:pt x="56" y="5"/>
                    <a:pt x="57" y="0"/>
                  </a:cubicBezTo>
                </a:path>
              </a:pathLst>
            </a:custGeom>
            <a:solidFill>
              <a:srgbClr val="DDE0E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2" name="Freeform 1476"/>
            <p:cNvSpPr>
              <a:spLocks noEditPoints="1"/>
            </p:cNvSpPr>
            <p:nvPr userDrawn="1"/>
          </p:nvSpPr>
          <p:spPr bwMode="auto">
            <a:xfrm>
              <a:off x="6274224" y="1239217"/>
              <a:ext cx="0" cy="27783"/>
            </a:xfrm>
            <a:custGeom>
              <a:avLst/>
              <a:gdLst>
                <a:gd name="T0" fmla="*/ 7 h 7"/>
                <a:gd name="T1" fmla="*/ 6 h 7"/>
                <a:gd name="T2" fmla="*/ 6 h 7"/>
                <a:gd name="T3" fmla="*/ 6 h 7"/>
                <a:gd name="T4" fmla="*/ 6 h 7"/>
                <a:gd name="T5" fmla="*/ 6 h 7"/>
                <a:gd name="T6" fmla="*/ 6 h 7"/>
                <a:gd name="T7" fmla="*/ 6 h 7"/>
                <a:gd name="T8" fmla="*/ 6 h 7"/>
                <a:gd name="T9" fmla="*/ 5 h 7"/>
                <a:gd name="T10" fmla="*/ 5 h 7"/>
                <a:gd name="T11" fmla="*/ 5 h 7"/>
                <a:gd name="T12" fmla="*/ 5 h 7"/>
                <a:gd name="T13" fmla="*/ 4 h 7"/>
                <a:gd name="T14" fmla="*/ 4 h 7"/>
                <a:gd name="T15" fmla="*/ 4 h 7"/>
                <a:gd name="T16" fmla="*/ 4 h 7"/>
                <a:gd name="T17" fmla="*/ 4 h 7"/>
                <a:gd name="T18" fmla="*/ 4 h 7"/>
                <a:gd name="T19" fmla="*/ 3 h 7"/>
                <a:gd name="T20" fmla="*/ 3 h 7"/>
                <a:gd name="T21" fmla="*/ 3 h 7"/>
                <a:gd name="T22" fmla="*/ 3 h 7"/>
                <a:gd name="T23" fmla="*/ 3 h 7"/>
                <a:gd name="T24" fmla="*/ 3 h 7"/>
                <a:gd name="T25" fmla="*/ 3 h 7"/>
                <a:gd name="T26" fmla="*/ 3 h 7"/>
                <a:gd name="T27" fmla="*/ 3 h 7"/>
                <a:gd name="T28" fmla="*/ 2 h 7"/>
                <a:gd name="T29" fmla="*/ 2 h 7"/>
                <a:gd name="T30" fmla="*/ 2 h 7"/>
                <a:gd name="T31" fmla="*/ 2 h 7"/>
                <a:gd name="T32" fmla="*/ 2 h 7"/>
                <a:gd name="T33" fmla="*/ 2 h 7"/>
                <a:gd name="T34" fmla="*/ 1 h 7"/>
                <a:gd name="T35" fmla="*/ 1 h 7"/>
                <a:gd name="T36" fmla="*/ 1 h 7"/>
                <a:gd name="T37" fmla="*/ 1 h 7"/>
                <a:gd name="T38" fmla="*/ 1 h 7"/>
                <a:gd name="T39" fmla="*/ 1 h 7"/>
                <a:gd name="T40" fmla="*/ 1 h 7"/>
                <a:gd name="T41" fmla="*/ 1 h 7"/>
                <a:gd name="T42" fmla="*/ 0 h 7"/>
                <a:gd name="T43" fmla="*/ 0 h 7"/>
                <a:gd name="T44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  <a:cxn ang="0">
                  <a:pos x="0" y="T32"/>
                </a:cxn>
                <a:cxn ang="0">
                  <a:pos x="0" y="T33"/>
                </a:cxn>
                <a:cxn ang="0">
                  <a:pos x="0" y="T34"/>
                </a:cxn>
                <a:cxn ang="0">
                  <a:pos x="0" y="T35"/>
                </a:cxn>
                <a:cxn ang="0">
                  <a:pos x="0" y="T36"/>
                </a:cxn>
                <a:cxn ang="0">
                  <a:pos x="0" y="T37"/>
                </a:cxn>
                <a:cxn ang="0">
                  <a:pos x="0" y="T38"/>
                </a:cxn>
                <a:cxn ang="0">
                  <a:pos x="0" y="T39"/>
                </a:cxn>
                <a:cxn ang="0">
                  <a:pos x="0" y="T40"/>
                </a:cxn>
                <a:cxn ang="0">
                  <a:pos x="0" y="T41"/>
                </a:cxn>
                <a:cxn ang="0">
                  <a:pos x="0" y="T42"/>
                </a:cxn>
                <a:cxn ang="0">
                  <a:pos x="0" y="T43"/>
                </a:cxn>
                <a:cxn ang="0">
                  <a:pos x="0" y="T44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3" name="Freeform 1477"/>
            <p:cNvSpPr>
              <a:spLocks noEditPoints="1"/>
            </p:cNvSpPr>
            <p:nvPr userDrawn="1"/>
          </p:nvSpPr>
          <p:spPr bwMode="auto">
            <a:xfrm>
              <a:off x="6274224" y="1239217"/>
              <a:ext cx="305622" cy="549139"/>
            </a:xfrm>
            <a:custGeom>
              <a:avLst/>
              <a:gdLst>
                <a:gd name="T0" fmla="*/ 10 w 79"/>
                <a:gd name="T1" fmla="*/ 137 h 142"/>
                <a:gd name="T2" fmla="*/ 5 w 79"/>
                <a:gd name="T3" fmla="*/ 126 h 142"/>
                <a:gd name="T4" fmla="*/ 7 w 79"/>
                <a:gd name="T5" fmla="*/ 110 h 142"/>
                <a:gd name="T6" fmla="*/ 19 w 79"/>
                <a:gd name="T7" fmla="*/ 94 h 142"/>
                <a:gd name="T8" fmla="*/ 39 w 79"/>
                <a:gd name="T9" fmla="*/ 76 h 142"/>
                <a:gd name="T10" fmla="*/ 46 w 79"/>
                <a:gd name="T11" fmla="*/ 69 h 142"/>
                <a:gd name="T12" fmla="*/ 78 w 79"/>
                <a:gd name="T13" fmla="*/ 16 h 142"/>
                <a:gd name="T14" fmla="*/ 78 w 79"/>
                <a:gd name="T15" fmla="*/ 15 h 142"/>
                <a:gd name="T16" fmla="*/ 78 w 79"/>
                <a:gd name="T17" fmla="*/ 15 h 142"/>
                <a:gd name="T18" fmla="*/ 78 w 79"/>
                <a:gd name="T19" fmla="*/ 15 h 142"/>
                <a:gd name="T20" fmla="*/ 78 w 79"/>
                <a:gd name="T21" fmla="*/ 14 h 142"/>
                <a:gd name="T22" fmla="*/ 78 w 79"/>
                <a:gd name="T23" fmla="*/ 13 h 142"/>
                <a:gd name="T24" fmla="*/ 78 w 79"/>
                <a:gd name="T25" fmla="*/ 13 h 142"/>
                <a:gd name="T26" fmla="*/ 78 w 79"/>
                <a:gd name="T27" fmla="*/ 12 h 142"/>
                <a:gd name="T28" fmla="*/ 78 w 79"/>
                <a:gd name="T29" fmla="*/ 12 h 142"/>
                <a:gd name="T30" fmla="*/ 78 w 79"/>
                <a:gd name="T31" fmla="*/ 12 h 142"/>
                <a:gd name="T32" fmla="*/ 78 w 79"/>
                <a:gd name="T33" fmla="*/ 12 h 142"/>
                <a:gd name="T34" fmla="*/ 78 w 79"/>
                <a:gd name="T35" fmla="*/ 11 h 142"/>
                <a:gd name="T36" fmla="*/ 78 w 79"/>
                <a:gd name="T37" fmla="*/ 11 h 142"/>
                <a:gd name="T38" fmla="*/ 78 w 79"/>
                <a:gd name="T39" fmla="*/ 11 h 142"/>
                <a:gd name="T40" fmla="*/ 78 w 79"/>
                <a:gd name="T41" fmla="*/ 10 h 142"/>
                <a:gd name="T42" fmla="*/ 78 w 79"/>
                <a:gd name="T43" fmla="*/ 10 h 142"/>
                <a:gd name="T44" fmla="*/ 78 w 79"/>
                <a:gd name="T45" fmla="*/ 10 h 142"/>
                <a:gd name="T46" fmla="*/ 78 w 79"/>
                <a:gd name="T47" fmla="*/ 9 h 142"/>
                <a:gd name="T48" fmla="*/ 78 w 79"/>
                <a:gd name="T49" fmla="*/ 9 h 142"/>
                <a:gd name="T50" fmla="*/ 78 w 79"/>
                <a:gd name="T51" fmla="*/ 9 h 142"/>
                <a:gd name="T52" fmla="*/ 78 w 79"/>
                <a:gd name="T53" fmla="*/ 8 h 142"/>
                <a:gd name="T54" fmla="*/ 78 w 79"/>
                <a:gd name="T55" fmla="*/ 8 h 142"/>
                <a:gd name="T56" fmla="*/ 78 w 79"/>
                <a:gd name="T57" fmla="*/ 8 h 142"/>
                <a:gd name="T58" fmla="*/ 79 w 79"/>
                <a:gd name="T59" fmla="*/ 8 h 142"/>
                <a:gd name="T60" fmla="*/ 79 w 79"/>
                <a:gd name="T61" fmla="*/ 8 h 142"/>
                <a:gd name="T62" fmla="*/ 79 w 79"/>
                <a:gd name="T63" fmla="*/ 7 h 142"/>
                <a:gd name="T64" fmla="*/ 79 w 79"/>
                <a:gd name="T65" fmla="*/ 7 h 142"/>
                <a:gd name="T66" fmla="*/ 79 w 79"/>
                <a:gd name="T67" fmla="*/ 7 h 142"/>
                <a:gd name="T68" fmla="*/ 79 w 79"/>
                <a:gd name="T69" fmla="*/ 6 h 142"/>
                <a:gd name="T70" fmla="*/ 79 w 79"/>
                <a:gd name="T71" fmla="*/ 6 h 142"/>
                <a:gd name="T72" fmla="*/ 79 w 79"/>
                <a:gd name="T73" fmla="*/ 6 h 142"/>
                <a:gd name="T74" fmla="*/ 79 w 79"/>
                <a:gd name="T75" fmla="*/ 6 h 142"/>
                <a:gd name="T76" fmla="*/ 79 w 79"/>
                <a:gd name="T77" fmla="*/ 5 h 142"/>
                <a:gd name="T78" fmla="*/ 79 w 79"/>
                <a:gd name="T79" fmla="*/ 5 h 142"/>
                <a:gd name="T80" fmla="*/ 79 w 79"/>
                <a:gd name="T81" fmla="*/ 5 h 142"/>
                <a:gd name="T82" fmla="*/ 79 w 79"/>
                <a:gd name="T83" fmla="*/ 4 h 142"/>
                <a:gd name="T84" fmla="*/ 79 w 79"/>
                <a:gd name="T85" fmla="*/ 4 h 142"/>
                <a:gd name="T86" fmla="*/ 79 w 79"/>
                <a:gd name="T87" fmla="*/ 4 h 142"/>
                <a:gd name="T88" fmla="*/ 79 w 79"/>
                <a:gd name="T89" fmla="*/ 3 h 142"/>
                <a:gd name="T90" fmla="*/ 79 w 79"/>
                <a:gd name="T91" fmla="*/ 3 h 142"/>
                <a:gd name="T92" fmla="*/ 79 w 79"/>
                <a:gd name="T93" fmla="*/ 3 h 142"/>
                <a:gd name="T94" fmla="*/ 79 w 79"/>
                <a:gd name="T95" fmla="*/ 3 h 142"/>
                <a:gd name="T96" fmla="*/ 79 w 79"/>
                <a:gd name="T97" fmla="*/ 3 h 142"/>
                <a:gd name="T98" fmla="*/ 79 w 79"/>
                <a:gd name="T99" fmla="*/ 2 h 142"/>
                <a:gd name="T100" fmla="*/ 79 w 79"/>
                <a:gd name="T101" fmla="*/ 2 h 142"/>
                <a:gd name="T102" fmla="*/ 79 w 79"/>
                <a:gd name="T103" fmla="*/ 2 h 142"/>
                <a:gd name="T104" fmla="*/ 79 w 79"/>
                <a:gd name="T105" fmla="*/ 1 h 142"/>
                <a:gd name="T106" fmla="*/ 79 w 79"/>
                <a:gd name="T107" fmla="*/ 1 h 142"/>
                <a:gd name="T108" fmla="*/ 79 w 79"/>
                <a:gd name="T109" fmla="*/ 1 h 142"/>
                <a:gd name="T110" fmla="*/ 79 w 79"/>
                <a:gd name="T111" fmla="*/ 1 h 142"/>
                <a:gd name="T112" fmla="*/ 79 w 79"/>
                <a:gd name="T1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42">
                  <a:moveTo>
                    <a:pt x="32" y="69"/>
                  </a:moveTo>
                  <a:cubicBezTo>
                    <a:pt x="15" y="85"/>
                    <a:pt x="0" y="103"/>
                    <a:pt x="0" y="137"/>
                  </a:cubicBezTo>
                  <a:cubicBezTo>
                    <a:pt x="0" y="140"/>
                    <a:pt x="2" y="142"/>
                    <a:pt x="5" y="142"/>
                  </a:cubicBezTo>
                  <a:cubicBezTo>
                    <a:pt x="8" y="142"/>
                    <a:pt x="10" y="140"/>
                    <a:pt x="10" y="137"/>
                  </a:cubicBezTo>
                  <a:cubicBezTo>
                    <a:pt x="10" y="135"/>
                    <a:pt x="10" y="133"/>
                    <a:pt x="10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4" y="131"/>
                    <a:pt x="3" y="130"/>
                    <a:pt x="3" y="129"/>
                  </a:cubicBezTo>
                  <a:cubicBezTo>
                    <a:pt x="3" y="127"/>
                    <a:pt x="4" y="126"/>
                    <a:pt x="5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1"/>
                    <a:pt x="12" y="117"/>
                    <a:pt x="14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3"/>
                    <a:pt x="7" y="111"/>
                    <a:pt x="7" y="110"/>
                  </a:cubicBezTo>
                  <a:cubicBezTo>
                    <a:pt x="7" y="109"/>
                    <a:pt x="8" y="108"/>
                    <a:pt x="9" y="10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8" y="103"/>
                    <a:pt x="20" y="98"/>
                    <a:pt x="23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8" y="94"/>
                    <a:pt x="17" y="93"/>
                    <a:pt x="17" y="92"/>
                  </a:cubicBezTo>
                  <a:cubicBezTo>
                    <a:pt x="17" y="90"/>
                    <a:pt x="18" y="89"/>
                    <a:pt x="19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1" y="84"/>
                    <a:pt x="35" y="80"/>
                    <a:pt x="39" y="76"/>
                  </a:cubicBezTo>
                  <a:cubicBezTo>
                    <a:pt x="38" y="75"/>
                    <a:pt x="37" y="74"/>
                    <a:pt x="36" y="73"/>
                  </a:cubicBezTo>
                  <a:cubicBezTo>
                    <a:pt x="35" y="72"/>
                    <a:pt x="33" y="70"/>
                    <a:pt x="32" y="69"/>
                  </a:cubicBezTo>
                  <a:moveTo>
                    <a:pt x="78" y="16"/>
                  </a:moveTo>
                  <a:cubicBezTo>
                    <a:pt x="73" y="40"/>
                    <a:pt x="60" y="55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60" y="55"/>
                    <a:pt x="73" y="40"/>
                    <a:pt x="78" y="16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6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5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moveTo>
                    <a:pt x="78" y="14"/>
                  </a:move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4"/>
                  </a:cubicBezTo>
                  <a:moveTo>
                    <a:pt x="78" y="13"/>
                  </a:moveTo>
                  <a:cubicBezTo>
                    <a:pt x="78" y="13"/>
                    <a:pt x="78" y="14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moveTo>
                    <a:pt x="78" y="13"/>
                  </a:move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moveTo>
                    <a:pt x="78" y="13"/>
                  </a:move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moveTo>
                    <a:pt x="78" y="12"/>
                  </a:moveTo>
                  <a:cubicBezTo>
                    <a:pt x="78" y="12"/>
                    <a:pt x="78" y="13"/>
                    <a:pt x="78" y="13"/>
                  </a:cubicBezTo>
                  <a:cubicBezTo>
                    <a:pt x="78" y="13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2"/>
                  </a:move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moveTo>
                    <a:pt x="78" y="10"/>
                  </a:moveTo>
                  <a:cubicBezTo>
                    <a:pt x="78" y="10"/>
                    <a:pt x="78" y="11"/>
                    <a:pt x="78" y="11"/>
                  </a:cubicBezTo>
                  <a:cubicBezTo>
                    <a:pt x="78" y="11"/>
                    <a:pt x="78" y="10"/>
                    <a:pt x="78" y="10"/>
                  </a:cubicBezTo>
                  <a:moveTo>
                    <a:pt x="78" y="10"/>
                  </a:move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0"/>
                    <a:pt x="78" y="10"/>
                  </a:cubicBezTo>
                  <a:moveTo>
                    <a:pt x="78" y="10"/>
                  </a:move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0"/>
                    <a:pt x="78" y="10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10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moveTo>
                    <a:pt x="78" y="8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8"/>
                  </a:cubicBezTo>
                  <a:moveTo>
                    <a:pt x="78" y="8"/>
                  </a:move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moveTo>
                    <a:pt x="78" y="8"/>
                  </a:move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moveTo>
                    <a:pt x="79" y="8"/>
                  </a:moveTo>
                  <a:cubicBezTo>
                    <a:pt x="79" y="8"/>
                    <a:pt x="79" y="8"/>
                    <a:pt x="78" y="8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79" y="8"/>
                  </a:move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79" y="8"/>
                  </a:move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79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moveTo>
                    <a:pt x="79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moveTo>
                    <a:pt x="79" y="7"/>
                  </a:move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moveTo>
                    <a:pt x="79" y="6"/>
                  </a:moveTo>
                  <a:cubicBezTo>
                    <a:pt x="79" y="6"/>
                    <a:pt x="79" y="7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6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4"/>
                  </a:move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moveTo>
                    <a:pt x="79" y="3"/>
                  </a:moveTo>
                  <a:cubicBezTo>
                    <a:pt x="79" y="3"/>
                    <a:pt x="79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moveTo>
                    <a:pt x="79" y="2"/>
                  </a:moveTo>
                  <a:cubicBezTo>
                    <a:pt x="79" y="2"/>
                    <a:pt x="79" y="3"/>
                    <a:pt x="79" y="3"/>
                  </a:cubicBezTo>
                  <a:cubicBezTo>
                    <a:pt x="79" y="3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moveTo>
                    <a:pt x="79" y="1"/>
                  </a:moveTo>
                  <a:cubicBezTo>
                    <a:pt x="79" y="1"/>
                    <a:pt x="79" y="2"/>
                    <a:pt x="79" y="2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1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moveTo>
                    <a:pt x="79" y="0"/>
                  </a:moveTo>
                  <a:cubicBezTo>
                    <a:pt x="79" y="0"/>
                    <a:pt x="79" y="0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moveTo>
                    <a:pt x="79" y="0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4" name="Freeform 1478"/>
            <p:cNvSpPr>
              <a:spLocks/>
            </p:cNvSpPr>
            <p:nvPr userDrawn="1"/>
          </p:nvSpPr>
          <p:spPr bwMode="auto">
            <a:xfrm>
              <a:off x="6274224" y="1219605"/>
              <a:ext cx="305622" cy="568751"/>
            </a:xfrm>
            <a:custGeom>
              <a:avLst/>
              <a:gdLst>
                <a:gd name="T0" fmla="*/ 0 w 79"/>
                <a:gd name="T1" fmla="*/ 5 h 147"/>
                <a:gd name="T2" fmla="*/ 0 w 79"/>
                <a:gd name="T3" fmla="*/ 5 h 147"/>
                <a:gd name="T4" fmla="*/ 0 w 79"/>
                <a:gd name="T5" fmla="*/ 5 h 147"/>
                <a:gd name="T6" fmla="*/ 0 w 79"/>
                <a:gd name="T7" fmla="*/ 6 h 147"/>
                <a:gd name="T8" fmla="*/ 0 w 79"/>
                <a:gd name="T9" fmla="*/ 6 h 147"/>
                <a:gd name="T10" fmla="*/ 0 w 79"/>
                <a:gd name="T11" fmla="*/ 6 h 147"/>
                <a:gd name="T12" fmla="*/ 0 w 79"/>
                <a:gd name="T13" fmla="*/ 6 h 147"/>
                <a:gd name="T14" fmla="*/ 0 w 79"/>
                <a:gd name="T15" fmla="*/ 6 h 147"/>
                <a:gd name="T16" fmla="*/ 0 w 79"/>
                <a:gd name="T17" fmla="*/ 7 h 147"/>
                <a:gd name="T18" fmla="*/ 0 w 79"/>
                <a:gd name="T19" fmla="*/ 7 h 147"/>
                <a:gd name="T20" fmla="*/ 0 w 79"/>
                <a:gd name="T21" fmla="*/ 7 h 147"/>
                <a:gd name="T22" fmla="*/ 0 w 79"/>
                <a:gd name="T23" fmla="*/ 7 h 147"/>
                <a:gd name="T24" fmla="*/ 0 w 79"/>
                <a:gd name="T25" fmla="*/ 8 h 147"/>
                <a:gd name="T26" fmla="*/ 0 w 79"/>
                <a:gd name="T27" fmla="*/ 8 h 147"/>
                <a:gd name="T28" fmla="*/ 0 w 79"/>
                <a:gd name="T29" fmla="*/ 8 h 147"/>
                <a:gd name="T30" fmla="*/ 0 w 79"/>
                <a:gd name="T31" fmla="*/ 8 h 147"/>
                <a:gd name="T32" fmla="*/ 0 w 79"/>
                <a:gd name="T33" fmla="*/ 8 h 147"/>
                <a:gd name="T34" fmla="*/ 0 w 79"/>
                <a:gd name="T35" fmla="*/ 9 h 147"/>
                <a:gd name="T36" fmla="*/ 0 w 79"/>
                <a:gd name="T37" fmla="*/ 9 h 147"/>
                <a:gd name="T38" fmla="*/ 0 w 79"/>
                <a:gd name="T39" fmla="*/ 9 h 147"/>
                <a:gd name="T40" fmla="*/ 0 w 79"/>
                <a:gd name="T41" fmla="*/ 9 h 147"/>
                <a:gd name="T42" fmla="*/ 0 w 79"/>
                <a:gd name="T43" fmla="*/ 9 h 147"/>
                <a:gd name="T44" fmla="*/ 0 w 79"/>
                <a:gd name="T45" fmla="*/ 10 h 147"/>
                <a:gd name="T46" fmla="*/ 0 w 79"/>
                <a:gd name="T47" fmla="*/ 10 h 147"/>
                <a:gd name="T48" fmla="*/ 0 w 79"/>
                <a:gd name="T49" fmla="*/ 10 h 147"/>
                <a:gd name="T50" fmla="*/ 0 w 79"/>
                <a:gd name="T51" fmla="*/ 11 h 147"/>
                <a:gd name="T52" fmla="*/ 0 w 79"/>
                <a:gd name="T53" fmla="*/ 11 h 147"/>
                <a:gd name="T54" fmla="*/ 0 w 79"/>
                <a:gd name="T55" fmla="*/ 11 h 147"/>
                <a:gd name="T56" fmla="*/ 0 w 79"/>
                <a:gd name="T57" fmla="*/ 11 h 147"/>
                <a:gd name="T58" fmla="*/ 0 w 79"/>
                <a:gd name="T59" fmla="*/ 11 h 147"/>
                <a:gd name="T60" fmla="*/ 0 w 79"/>
                <a:gd name="T61" fmla="*/ 12 h 147"/>
                <a:gd name="T62" fmla="*/ 36 w 79"/>
                <a:gd name="T63" fmla="*/ 78 h 147"/>
                <a:gd name="T64" fmla="*/ 51 w 79"/>
                <a:gd name="T65" fmla="*/ 94 h 147"/>
                <a:gd name="T66" fmla="*/ 60 w 79"/>
                <a:gd name="T67" fmla="*/ 97 h 147"/>
                <a:gd name="T68" fmla="*/ 55 w 79"/>
                <a:gd name="T69" fmla="*/ 99 h 147"/>
                <a:gd name="T70" fmla="*/ 67 w 79"/>
                <a:gd name="T71" fmla="*/ 113 h 147"/>
                <a:gd name="T72" fmla="*/ 67 w 79"/>
                <a:gd name="T73" fmla="*/ 118 h 147"/>
                <a:gd name="T74" fmla="*/ 68 w 79"/>
                <a:gd name="T75" fmla="*/ 131 h 147"/>
                <a:gd name="T76" fmla="*/ 73 w 79"/>
                <a:gd name="T77" fmla="*/ 134 h 147"/>
                <a:gd name="T78" fmla="*/ 68 w 79"/>
                <a:gd name="T79" fmla="*/ 136 h 147"/>
                <a:gd name="T80" fmla="*/ 74 w 79"/>
                <a:gd name="T81" fmla="*/ 147 h 147"/>
                <a:gd name="T82" fmla="*/ 46 w 79"/>
                <a:gd name="T83" fmla="*/ 74 h 147"/>
                <a:gd name="T84" fmla="*/ 46 w 79"/>
                <a:gd name="T85" fmla="*/ 74 h 147"/>
                <a:gd name="T86" fmla="*/ 36 w 79"/>
                <a:gd name="T87" fmla="*/ 69 h 147"/>
                <a:gd name="T88" fmla="*/ 27 w 79"/>
                <a:gd name="T89" fmla="*/ 53 h 147"/>
                <a:gd name="T90" fmla="*/ 19 w 79"/>
                <a:gd name="T91" fmla="*/ 51 h 147"/>
                <a:gd name="T92" fmla="*/ 23 w 79"/>
                <a:gd name="T93" fmla="*/ 48 h 147"/>
                <a:gd name="T94" fmla="*/ 12 w 79"/>
                <a:gd name="T95" fmla="*/ 35 h 147"/>
                <a:gd name="T96" fmla="*/ 12 w 79"/>
                <a:gd name="T97" fmla="*/ 30 h 147"/>
                <a:gd name="T98" fmla="*/ 11 w 79"/>
                <a:gd name="T99" fmla="*/ 16 h 147"/>
                <a:gd name="T100" fmla="*/ 5 w 79"/>
                <a:gd name="T101" fmla="*/ 14 h 147"/>
                <a:gd name="T102" fmla="*/ 10 w 79"/>
                <a:gd name="T103" fmla="*/ 11 h 147"/>
                <a:gd name="T104" fmla="*/ 5 w 79"/>
                <a:gd name="T10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9" h="147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41"/>
                    <a:pt x="17" y="58"/>
                    <a:pt x="32" y="74"/>
                  </a:cubicBezTo>
                  <a:cubicBezTo>
                    <a:pt x="33" y="75"/>
                    <a:pt x="35" y="77"/>
                    <a:pt x="36" y="78"/>
                  </a:cubicBezTo>
                  <a:cubicBezTo>
                    <a:pt x="37" y="79"/>
                    <a:pt x="38" y="80"/>
                    <a:pt x="39" y="81"/>
                  </a:cubicBezTo>
                  <a:cubicBezTo>
                    <a:pt x="43" y="85"/>
                    <a:pt x="47" y="89"/>
                    <a:pt x="51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9" y="94"/>
                    <a:pt x="60" y="95"/>
                    <a:pt x="60" y="97"/>
                  </a:cubicBezTo>
                  <a:cubicBezTo>
                    <a:pt x="60" y="98"/>
                    <a:pt x="59" y="99"/>
                    <a:pt x="57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8" y="103"/>
                    <a:pt x="61" y="108"/>
                    <a:pt x="63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8" y="113"/>
                    <a:pt x="69" y="114"/>
                    <a:pt x="69" y="115"/>
                  </a:cubicBezTo>
                  <a:cubicBezTo>
                    <a:pt x="69" y="116"/>
                    <a:pt x="68" y="118"/>
                    <a:pt x="67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6" y="122"/>
                    <a:pt x="67" y="126"/>
                    <a:pt x="68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2" y="131"/>
                    <a:pt x="73" y="132"/>
                    <a:pt x="73" y="134"/>
                  </a:cubicBezTo>
                  <a:cubicBezTo>
                    <a:pt x="73" y="135"/>
                    <a:pt x="72" y="136"/>
                    <a:pt x="71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9" y="138"/>
                    <a:pt x="69" y="140"/>
                    <a:pt x="69" y="142"/>
                  </a:cubicBezTo>
                  <a:cubicBezTo>
                    <a:pt x="69" y="145"/>
                    <a:pt x="71" y="147"/>
                    <a:pt x="74" y="147"/>
                  </a:cubicBezTo>
                  <a:cubicBezTo>
                    <a:pt x="77" y="147"/>
                    <a:pt x="79" y="145"/>
                    <a:pt x="79" y="142"/>
                  </a:cubicBezTo>
                  <a:cubicBezTo>
                    <a:pt x="79" y="108"/>
                    <a:pt x="63" y="90"/>
                    <a:pt x="4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3" y="72"/>
                    <a:pt x="35" y="71"/>
                    <a:pt x="36" y="69"/>
                  </a:cubicBezTo>
                  <a:cubicBezTo>
                    <a:pt x="37" y="68"/>
                    <a:pt x="38" y="67"/>
                    <a:pt x="39" y="66"/>
                  </a:cubicBezTo>
                  <a:cubicBezTo>
                    <a:pt x="35" y="62"/>
                    <a:pt x="31" y="58"/>
                    <a:pt x="27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3"/>
                    <a:pt x="19" y="52"/>
                    <a:pt x="19" y="51"/>
                  </a:cubicBezTo>
                  <a:cubicBezTo>
                    <a:pt x="19" y="49"/>
                    <a:pt x="20" y="48"/>
                    <a:pt x="21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0" y="44"/>
                    <a:pt x="18" y="40"/>
                    <a:pt x="16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0" y="35"/>
                    <a:pt x="9" y="34"/>
                    <a:pt x="9" y="32"/>
                  </a:cubicBezTo>
                  <a:cubicBezTo>
                    <a:pt x="9" y="31"/>
                    <a:pt x="10" y="30"/>
                    <a:pt x="12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26"/>
                    <a:pt x="11" y="21"/>
                    <a:pt x="11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5" y="15"/>
                    <a:pt x="5" y="14"/>
                  </a:cubicBezTo>
                  <a:cubicBezTo>
                    <a:pt x="5" y="12"/>
                    <a:pt x="7" y="11"/>
                    <a:pt x="8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9"/>
                    <a:pt x="10" y="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5" name="Freeform 1479"/>
            <p:cNvSpPr>
              <a:spLocks/>
            </p:cNvSpPr>
            <p:nvPr userDrawn="1"/>
          </p:nvSpPr>
          <p:spPr bwMode="auto">
            <a:xfrm>
              <a:off x="6347770" y="1405920"/>
              <a:ext cx="138919" cy="19612"/>
            </a:xfrm>
            <a:custGeom>
              <a:avLst/>
              <a:gdLst>
                <a:gd name="T0" fmla="*/ 36 w 36"/>
                <a:gd name="T1" fmla="*/ 0 h 5"/>
                <a:gd name="T2" fmla="*/ 4 w 36"/>
                <a:gd name="T3" fmla="*/ 0 h 5"/>
                <a:gd name="T4" fmla="*/ 2 w 36"/>
                <a:gd name="T5" fmla="*/ 0 h 5"/>
                <a:gd name="T6" fmla="*/ 0 w 36"/>
                <a:gd name="T7" fmla="*/ 3 h 5"/>
                <a:gd name="T8" fmla="*/ 2 w 36"/>
                <a:gd name="T9" fmla="*/ 5 h 5"/>
                <a:gd name="T10" fmla="*/ 8 w 36"/>
                <a:gd name="T11" fmla="*/ 5 h 5"/>
                <a:gd name="T12" fmla="*/ 32 w 36"/>
                <a:gd name="T13" fmla="*/ 5 h 5"/>
                <a:gd name="T14" fmla="*/ 36 w 3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4"/>
                    <a:pt x="35" y="2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6" name="Freeform 1480"/>
            <p:cNvSpPr>
              <a:spLocks/>
            </p:cNvSpPr>
            <p:nvPr userDrawn="1"/>
          </p:nvSpPr>
          <p:spPr bwMode="auto">
            <a:xfrm>
              <a:off x="6308546" y="1335643"/>
              <a:ext cx="217367" cy="19612"/>
            </a:xfrm>
            <a:custGeom>
              <a:avLst/>
              <a:gdLst>
                <a:gd name="T0" fmla="*/ 56 w 56"/>
                <a:gd name="T1" fmla="*/ 0 h 5"/>
                <a:gd name="T2" fmla="*/ 5 w 56"/>
                <a:gd name="T3" fmla="*/ 0 h 5"/>
                <a:gd name="T4" fmla="*/ 3 w 56"/>
                <a:gd name="T5" fmla="*/ 0 h 5"/>
                <a:gd name="T6" fmla="*/ 0 w 56"/>
                <a:gd name="T7" fmla="*/ 2 h 5"/>
                <a:gd name="T8" fmla="*/ 3 w 56"/>
                <a:gd name="T9" fmla="*/ 5 h 5"/>
                <a:gd name="T10" fmla="*/ 7 w 56"/>
                <a:gd name="T11" fmla="*/ 5 h 5"/>
                <a:gd name="T12" fmla="*/ 54 w 56"/>
                <a:gd name="T13" fmla="*/ 5 h 5"/>
                <a:gd name="T14" fmla="*/ 56 w 5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5">
                  <a:moveTo>
                    <a:pt x="5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7" name="Freeform 1481"/>
            <p:cNvSpPr>
              <a:spLocks/>
            </p:cNvSpPr>
            <p:nvPr userDrawn="1"/>
          </p:nvSpPr>
          <p:spPr bwMode="auto">
            <a:xfrm>
              <a:off x="6293836" y="1262098"/>
              <a:ext cx="243517" cy="19612"/>
            </a:xfrm>
            <a:custGeom>
              <a:avLst/>
              <a:gdLst>
                <a:gd name="T0" fmla="*/ 63 w 63"/>
                <a:gd name="T1" fmla="*/ 0 h 5"/>
                <a:gd name="T2" fmla="*/ 5 w 63"/>
                <a:gd name="T3" fmla="*/ 0 h 5"/>
                <a:gd name="T4" fmla="*/ 3 w 63"/>
                <a:gd name="T5" fmla="*/ 0 h 5"/>
                <a:gd name="T6" fmla="*/ 0 w 63"/>
                <a:gd name="T7" fmla="*/ 3 h 5"/>
                <a:gd name="T8" fmla="*/ 3 w 63"/>
                <a:gd name="T9" fmla="*/ 5 h 5"/>
                <a:gd name="T10" fmla="*/ 6 w 63"/>
                <a:gd name="T11" fmla="*/ 5 h 5"/>
                <a:gd name="T12" fmla="*/ 63 w 63"/>
                <a:gd name="T13" fmla="*/ 5 h 5"/>
                <a:gd name="T14" fmla="*/ 63 w 6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5">
                  <a:moveTo>
                    <a:pt x="6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4"/>
                    <a:pt x="63" y="2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8" name="Freeform 1482"/>
            <p:cNvSpPr>
              <a:spLocks/>
            </p:cNvSpPr>
            <p:nvPr userDrawn="1"/>
          </p:nvSpPr>
          <p:spPr bwMode="auto">
            <a:xfrm>
              <a:off x="6339598" y="1584063"/>
              <a:ext cx="166703" cy="19612"/>
            </a:xfrm>
            <a:custGeom>
              <a:avLst/>
              <a:gdLst>
                <a:gd name="T0" fmla="*/ 40 w 43"/>
                <a:gd name="T1" fmla="*/ 0 h 5"/>
                <a:gd name="T2" fmla="*/ 34 w 43"/>
                <a:gd name="T3" fmla="*/ 0 h 5"/>
                <a:gd name="T4" fmla="*/ 10 w 43"/>
                <a:gd name="T5" fmla="*/ 0 h 5"/>
                <a:gd name="T6" fmla="*/ 2 w 43"/>
                <a:gd name="T7" fmla="*/ 0 h 5"/>
                <a:gd name="T8" fmla="*/ 0 w 43"/>
                <a:gd name="T9" fmla="*/ 3 h 5"/>
                <a:gd name="T10" fmla="*/ 2 w 43"/>
                <a:gd name="T11" fmla="*/ 5 h 5"/>
                <a:gd name="T12" fmla="*/ 6 w 43"/>
                <a:gd name="T13" fmla="*/ 5 h 5"/>
                <a:gd name="T14" fmla="*/ 38 w 43"/>
                <a:gd name="T15" fmla="*/ 5 h 5"/>
                <a:gd name="T16" fmla="*/ 40 w 43"/>
                <a:gd name="T17" fmla="*/ 5 h 5"/>
                <a:gd name="T18" fmla="*/ 43 w 43"/>
                <a:gd name="T19" fmla="*/ 3 h 5"/>
                <a:gd name="T20" fmla="*/ 40 w 4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5">
                  <a:moveTo>
                    <a:pt x="40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2" y="5"/>
                    <a:pt x="43" y="4"/>
                    <a:pt x="43" y="3"/>
                  </a:cubicBezTo>
                  <a:cubicBezTo>
                    <a:pt x="43" y="1"/>
                    <a:pt x="42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9" name="Freeform 1483"/>
            <p:cNvSpPr>
              <a:spLocks/>
            </p:cNvSpPr>
            <p:nvPr userDrawn="1"/>
          </p:nvSpPr>
          <p:spPr bwMode="auto">
            <a:xfrm>
              <a:off x="6302007" y="1657608"/>
              <a:ext cx="238614" cy="19612"/>
            </a:xfrm>
            <a:custGeom>
              <a:avLst/>
              <a:gdLst>
                <a:gd name="T0" fmla="*/ 60 w 62"/>
                <a:gd name="T1" fmla="*/ 0 h 5"/>
                <a:gd name="T2" fmla="*/ 56 w 62"/>
                <a:gd name="T3" fmla="*/ 0 h 5"/>
                <a:gd name="T4" fmla="*/ 9 w 62"/>
                <a:gd name="T5" fmla="*/ 0 h 5"/>
                <a:gd name="T6" fmla="*/ 2 w 62"/>
                <a:gd name="T7" fmla="*/ 0 h 5"/>
                <a:gd name="T8" fmla="*/ 0 w 62"/>
                <a:gd name="T9" fmla="*/ 2 h 5"/>
                <a:gd name="T10" fmla="*/ 2 w 62"/>
                <a:gd name="T11" fmla="*/ 5 h 5"/>
                <a:gd name="T12" fmla="*/ 7 w 62"/>
                <a:gd name="T13" fmla="*/ 5 h 5"/>
                <a:gd name="T14" fmla="*/ 58 w 62"/>
                <a:gd name="T15" fmla="*/ 5 h 5"/>
                <a:gd name="T16" fmla="*/ 60 w 62"/>
                <a:gd name="T17" fmla="*/ 5 h 5"/>
                <a:gd name="T18" fmla="*/ 62 w 62"/>
                <a:gd name="T19" fmla="*/ 2 h 5"/>
                <a:gd name="T20" fmla="*/ 60 w 62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5">
                  <a:moveTo>
                    <a:pt x="60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2" y="3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0" name="Freeform 1484"/>
            <p:cNvSpPr>
              <a:spLocks/>
            </p:cNvSpPr>
            <p:nvPr userDrawn="1"/>
          </p:nvSpPr>
          <p:spPr bwMode="auto">
            <a:xfrm>
              <a:off x="6285665" y="1726252"/>
              <a:ext cx="271301" cy="19612"/>
            </a:xfrm>
            <a:custGeom>
              <a:avLst/>
              <a:gdLst>
                <a:gd name="T0" fmla="*/ 68 w 70"/>
                <a:gd name="T1" fmla="*/ 0 h 5"/>
                <a:gd name="T2" fmla="*/ 65 w 70"/>
                <a:gd name="T3" fmla="*/ 0 h 5"/>
                <a:gd name="T4" fmla="*/ 8 w 70"/>
                <a:gd name="T5" fmla="*/ 0 h 5"/>
                <a:gd name="T6" fmla="*/ 2 w 70"/>
                <a:gd name="T7" fmla="*/ 0 h 5"/>
                <a:gd name="T8" fmla="*/ 0 w 70"/>
                <a:gd name="T9" fmla="*/ 3 h 5"/>
                <a:gd name="T10" fmla="*/ 2 w 70"/>
                <a:gd name="T11" fmla="*/ 5 h 5"/>
                <a:gd name="T12" fmla="*/ 7 w 70"/>
                <a:gd name="T13" fmla="*/ 5 h 5"/>
                <a:gd name="T14" fmla="*/ 65 w 70"/>
                <a:gd name="T15" fmla="*/ 5 h 5"/>
                <a:gd name="T16" fmla="*/ 68 w 70"/>
                <a:gd name="T17" fmla="*/ 5 h 5"/>
                <a:gd name="T18" fmla="*/ 70 w 70"/>
                <a:gd name="T19" fmla="*/ 3 h 5"/>
                <a:gd name="T20" fmla="*/ 68 w 70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5">
                  <a:moveTo>
                    <a:pt x="68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70" y="4"/>
                    <a:pt x="70" y="3"/>
                  </a:cubicBezTo>
                  <a:cubicBezTo>
                    <a:pt x="70" y="1"/>
                    <a:pt x="69" y="0"/>
                    <a:pt x="6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1" name="Freeform 1485"/>
            <p:cNvSpPr>
              <a:spLocks/>
            </p:cNvSpPr>
            <p:nvPr userDrawn="1"/>
          </p:nvSpPr>
          <p:spPr bwMode="auto">
            <a:xfrm>
              <a:off x="6398434" y="1219605"/>
              <a:ext cx="181412" cy="286010"/>
            </a:xfrm>
            <a:custGeom>
              <a:avLst/>
              <a:gdLst>
                <a:gd name="T0" fmla="*/ 36 w 47"/>
                <a:gd name="T1" fmla="*/ 11 h 74"/>
                <a:gd name="T2" fmla="*/ 31 w 47"/>
                <a:gd name="T3" fmla="*/ 35 h 74"/>
                <a:gd name="T4" fmla="*/ 7 w 47"/>
                <a:gd name="T5" fmla="*/ 66 h 74"/>
                <a:gd name="T6" fmla="*/ 14 w 47"/>
                <a:gd name="T7" fmla="*/ 74 h 74"/>
                <a:gd name="T8" fmla="*/ 46 w 47"/>
                <a:gd name="T9" fmla="*/ 21 h 74"/>
                <a:gd name="T10" fmla="*/ 46 w 47"/>
                <a:gd name="T11" fmla="*/ 20 h 74"/>
                <a:gd name="T12" fmla="*/ 46 w 47"/>
                <a:gd name="T13" fmla="*/ 20 h 74"/>
                <a:gd name="T14" fmla="*/ 46 w 47"/>
                <a:gd name="T15" fmla="*/ 20 h 74"/>
                <a:gd name="T16" fmla="*/ 46 w 47"/>
                <a:gd name="T17" fmla="*/ 19 h 74"/>
                <a:gd name="T18" fmla="*/ 46 w 47"/>
                <a:gd name="T19" fmla="*/ 18 h 74"/>
                <a:gd name="T20" fmla="*/ 46 w 47"/>
                <a:gd name="T21" fmla="*/ 18 h 74"/>
                <a:gd name="T22" fmla="*/ 46 w 47"/>
                <a:gd name="T23" fmla="*/ 17 h 74"/>
                <a:gd name="T24" fmla="*/ 46 w 47"/>
                <a:gd name="T25" fmla="*/ 17 h 74"/>
                <a:gd name="T26" fmla="*/ 46 w 47"/>
                <a:gd name="T27" fmla="*/ 17 h 74"/>
                <a:gd name="T28" fmla="*/ 46 w 47"/>
                <a:gd name="T29" fmla="*/ 16 h 74"/>
                <a:gd name="T30" fmla="*/ 46 w 47"/>
                <a:gd name="T31" fmla="*/ 16 h 74"/>
                <a:gd name="T32" fmla="*/ 46 w 47"/>
                <a:gd name="T33" fmla="*/ 16 h 74"/>
                <a:gd name="T34" fmla="*/ 46 w 47"/>
                <a:gd name="T35" fmla="*/ 15 h 74"/>
                <a:gd name="T36" fmla="*/ 46 w 47"/>
                <a:gd name="T37" fmla="*/ 15 h 74"/>
                <a:gd name="T38" fmla="*/ 46 w 47"/>
                <a:gd name="T39" fmla="*/ 14 h 74"/>
                <a:gd name="T40" fmla="*/ 46 w 47"/>
                <a:gd name="T41" fmla="*/ 14 h 74"/>
                <a:gd name="T42" fmla="*/ 46 w 47"/>
                <a:gd name="T43" fmla="*/ 14 h 74"/>
                <a:gd name="T44" fmla="*/ 46 w 47"/>
                <a:gd name="T45" fmla="*/ 14 h 74"/>
                <a:gd name="T46" fmla="*/ 46 w 47"/>
                <a:gd name="T47" fmla="*/ 13 h 74"/>
                <a:gd name="T48" fmla="*/ 46 w 47"/>
                <a:gd name="T49" fmla="*/ 13 h 74"/>
                <a:gd name="T50" fmla="*/ 47 w 47"/>
                <a:gd name="T51" fmla="*/ 13 h 74"/>
                <a:gd name="T52" fmla="*/ 47 w 47"/>
                <a:gd name="T53" fmla="*/ 12 h 74"/>
                <a:gd name="T54" fmla="*/ 47 w 47"/>
                <a:gd name="T55" fmla="*/ 12 h 74"/>
                <a:gd name="T56" fmla="*/ 47 w 47"/>
                <a:gd name="T57" fmla="*/ 12 h 74"/>
                <a:gd name="T58" fmla="*/ 47 w 47"/>
                <a:gd name="T59" fmla="*/ 11 h 74"/>
                <a:gd name="T60" fmla="*/ 47 w 47"/>
                <a:gd name="T61" fmla="*/ 11 h 74"/>
                <a:gd name="T62" fmla="*/ 47 w 47"/>
                <a:gd name="T63" fmla="*/ 11 h 74"/>
                <a:gd name="T64" fmla="*/ 47 w 47"/>
                <a:gd name="T65" fmla="*/ 10 h 74"/>
                <a:gd name="T66" fmla="*/ 47 w 47"/>
                <a:gd name="T67" fmla="*/ 10 h 74"/>
                <a:gd name="T68" fmla="*/ 47 w 47"/>
                <a:gd name="T69" fmla="*/ 10 h 74"/>
                <a:gd name="T70" fmla="*/ 47 w 47"/>
                <a:gd name="T71" fmla="*/ 10 h 74"/>
                <a:gd name="T72" fmla="*/ 47 w 47"/>
                <a:gd name="T73" fmla="*/ 9 h 74"/>
                <a:gd name="T74" fmla="*/ 47 w 47"/>
                <a:gd name="T75" fmla="*/ 9 h 74"/>
                <a:gd name="T76" fmla="*/ 47 w 47"/>
                <a:gd name="T77" fmla="*/ 9 h 74"/>
                <a:gd name="T78" fmla="*/ 47 w 47"/>
                <a:gd name="T79" fmla="*/ 8 h 74"/>
                <a:gd name="T80" fmla="*/ 47 w 47"/>
                <a:gd name="T81" fmla="*/ 8 h 74"/>
                <a:gd name="T82" fmla="*/ 47 w 47"/>
                <a:gd name="T83" fmla="*/ 8 h 74"/>
                <a:gd name="T84" fmla="*/ 47 w 47"/>
                <a:gd name="T85" fmla="*/ 7 h 74"/>
                <a:gd name="T86" fmla="*/ 47 w 47"/>
                <a:gd name="T87" fmla="*/ 7 h 74"/>
                <a:gd name="T88" fmla="*/ 47 w 47"/>
                <a:gd name="T89" fmla="*/ 7 h 74"/>
                <a:gd name="T90" fmla="*/ 47 w 47"/>
                <a:gd name="T91" fmla="*/ 6 h 74"/>
                <a:gd name="T92" fmla="*/ 47 w 47"/>
                <a:gd name="T93" fmla="*/ 6 h 74"/>
                <a:gd name="T94" fmla="*/ 47 w 47"/>
                <a:gd name="T95" fmla="*/ 6 h 74"/>
                <a:gd name="T96" fmla="*/ 47 w 47"/>
                <a:gd name="T97" fmla="*/ 6 h 74"/>
                <a:gd name="T98" fmla="*/ 47 w 47"/>
                <a:gd name="T99" fmla="*/ 5 h 74"/>
                <a:gd name="T100" fmla="*/ 47 w 47"/>
                <a:gd name="T10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" h="74">
                  <a:moveTo>
                    <a:pt x="42" y="0"/>
                  </a:moveTo>
                  <a:cubicBezTo>
                    <a:pt x="39" y="0"/>
                    <a:pt x="37" y="2"/>
                    <a:pt x="37" y="5"/>
                  </a:cubicBezTo>
                  <a:cubicBezTo>
                    <a:pt x="37" y="7"/>
                    <a:pt x="37" y="9"/>
                    <a:pt x="36" y="11"/>
                  </a:cubicBezTo>
                  <a:cubicBezTo>
                    <a:pt x="36" y="13"/>
                    <a:pt x="36" y="15"/>
                    <a:pt x="36" y="16"/>
                  </a:cubicBezTo>
                  <a:cubicBezTo>
                    <a:pt x="35" y="21"/>
                    <a:pt x="34" y="26"/>
                    <a:pt x="33" y="30"/>
                  </a:cubicBezTo>
                  <a:cubicBezTo>
                    <a:pt x="32" y="32"/>
                    <a:pt x="31" y="33"/>
                    <a:pt x="31" y="35"/>
                  </a:cubicBezTo>
                  <a:cubicBezTo>
                    <a:pt x="29" y="40"/>
                    <a:pt x="26" y="44"/>
                    <a:pt x="23" y="48"/>
                  </a:cubicBezTo>
                  <a:cubicBezTo>
                    <a:pt x="22" y="50"/>
                    <a:pt x="20" y="52"/>
                    <a:pt x="19" y="53"/>
                  </a:cubicBezTo>
                  <a:cubicBezTo>
                    <a:pt x="15" y="58"/>
                    <a:pt x="11" y="62"/>
                    <a:pt x="7" y="66"/>
                  </a:cubicBezTo>
                  <a:cubicBezTo>
                    <a:pt x="6" y="67"/>
                    <a:pt x="5" y="68"/>
                    <a:pt x="4" y="69"/>
                  </a:cubicBezTo>
                  <a:cubicBezTo>
                    <a:pt x="3" y="71"/>
                    <a:pt x="1" y="72"/>
                    <a:pt x="0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28" y="60"/>
                    <a:pt x="41" y="45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2"/>
                    <a:pt x="45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2" name="Freeform 1486"/>
            <p:cNvSpPr>
              <a:spLocks noEditPoints="1"/>
            </p:cNvSpPr>
            <p:nvPr userDrawn="1"/>
          </p:nvSpPr>
          <p:spPr bwMode="auto">
            <a:xfrm>
              <a:off x="6563504" y="175261"/>
              <a:ext cx="1488886" cy="1490520"/>
            </a:xfrm>
            <a:prstGeom prst="ellipse">
              <a:avLst/>
            </a:prstGeom>
            <a:solidFill>
              <a:srgbClr val="BABABA">
                <a:alpha val="5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4" name="Freeform 1488"/>
            <p:cNvSpPr>
              <a:spLocks noEditPoints="1"/>
            </p:cNvSpPr>
            <p:nvPr userDrawn="1"/>
          </p:nvSpPr>
          <p:spPr bwMode="auto">
            <a:xfrm>
              <a:off x="7271173" y="933596"/>
              <a:ext cx="81717" cy="31052"/>
            </a:xfrm>
            <a:custGeom>
              <a:avLst/>
              <a:gdLst>
                <a:gd name="T0" fmla="*/ 50 w 50"/>
                <a:gd name="T1" fmla="*/ 17 h 19"/>
                <a:gd name="T2" fmla="*/ 0 w 50"/>
                <a:gd name="T3" fmla="*/ 17 h 19"/>
                <a:gd name="T4" fmla="*/ 0 w 50"/>
                <a:gd name="T5" fmla="*/ 19 h 19"/>
                <a:gd name="T6" fmla="*/ 50 w 50"/>
                <a:gd name="T7" fmla="*/ 19 h 19"/>
                <a:gd name="T8" fmla="*/ 50 w 50"/>
                <a:gd name="T9" fmla="*/ 17 h 19"/>
                <a:gd name="T10" fmla="*/ 50 w 50"/>
                <a:gd name="T11" fmla="*/ 0 h 19"/>
                <a:gd name="T12" fmla="*/ 0 w 50"/>
                <a:gd name="T13" fmla="*/ 0 h 19"/>
                <a:gd name="T14" fmla="*/ 0 w 50"/>
                <a:gd name="T15" fmla="*/ 2 h 19"/>
                <a:gd name="T16" fmla="*/ 50 w 50"/>
                <a:gd name="T17" fmla="*/ 2 h 19"/>
                <a:gd name="T18" fmla="*/ 50 w 50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9">
                  <a:moveTo>
                    <a:pt x="50" y="17"/>
                  </a:moveTo>
                  <a:lnTo>
                    <a:pt x="0" y="17"/>
                  </a:lnTo>
                  <a:lnTo>
                    <a:pt x="0" y="19"/>
                  </a:lnTo>
                  <a:lnTo>
                    <a:pt x="50" y="19"/>
                  </a:lnTo>
                  <a:lnTo>
                    <a:pt x="50" y="17"/>
                  </a:lnTo>
                  <a:close/>
                  <a:moveTo>
                    <a:pt x="5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0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DE0E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6" name="Freeform 1489"/>
            <p:cNvSpPr>
              <a:spLocks noEditPoints="1"/>
            </p:cNvSpPr>
            <p:nvPr userDrawn="1"/>
          </p:nvSpPr>
          <p:spPr bwMode="auto">
            <a:xfrm>
              <a:off x="7271173" y="933596"/>
              <a:ext cx="81717" cy="31052"/>
            </a:xfrm>
            <a:custGeom>
              <a:avLst/>
              <a:gdLst>
                <a:gd name="T0" fmla="*/ 50 w 50"/>
                <a:gd name="T1" fmla="*/ 17 h 19"/>
                <a:gd name="T2" fmla="*/ 0 w 50"/>
                <a:gd name="T3" fmla="*/ 17 h 19"/>
                <a:gd name="T4" fmla="*/ 0 w 50"/>
                <a:gd name="T5" fmla="*/ 19 h 19"/>
                <a:gd name="T6" fmla="*/ 50 w 50"/>
                <a:gd name="T7" fmla="*/ 19 h 19"/>
                <a:gd name="T8" fmla="*/ 50 w 50"/>
                <a:gd name="T9" fmla="*/ 17 h 19"/>
                <a:gd name="T10" fmla="*/ 50 w 50"/>
                <a:gd name="T11" fmla="*/ 0 h 19"/>
                <a:gd name="T12" fmla="*/ 0 w 50"/>
                <a:gd name="T13" fmla="*/ 0 h 19"/>
                <a:gd name="T14" fmla="*/ 0 w 50"/>
                <a:gd name="T15" fmla="*/ 2 h 19"/>
                <a:gd name="T16" fmla="*/ 50 w 50"/>
                <a:gd name="T17" fmla="*/ 2 h 19"/>
                <a:gd name="T18" fmla="*/ 50 w 50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9">
                  <a:moveTo>
                    <a:pt x="50" y="17"/>
                  </a:moveTo>
                  <a:lnTo>
                    <a:pt x="0" y="17"/>
                  </a:lnTo>
                  <a:lnTo>
                    <a:pt x="0" y="19"/>
                  </a:lnTo>
                  <a:lnTo>
                    <a:pt x="50" y="19"/>
                  </a:lnTo>
                  <a:lnTo>
                    <a:pt x="50" y="17"/>
                  </a:lnTo>
                  <a:moveTo>
                    <a:pt x="5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0" y="2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7" name="Freeform 1490"/>
            <p:cNvSpPr>
              <a:spLocks/>
            </p:cNvSpPr>
            <p:nvPr userDrawn="1"/>
          </p:nvSpPr>
          <p:spPr bwMode="auto">
            <a:xfrm>
              <a:off x="7217240" y="1015313"/>
              <a:ext cx="81717" cy="251689"/>
            </a:xfrm>
            <a:custGeom>
              <a:avLst/>
              <a:gdLst>
                <a:gd name="T0" fmla="*/ 11 w 21"/>
                <a:gd name="T1" fmla="*/ 0 h 65"/>
                <a:gd name="T2" fmla="*/ 10 w 21"/>
                <a:gd name="T3" fmla="*/ 0 h 65"/>
                <a:gd name="T4" fmla="*/ 0 w 21"/>
                <a:gd name="T5" fmla="*/ 11 h 65"/>
                <a:gd name="T6" fmla="*/ 0 w 21"/>
                <a:gd name="T7" fmla="*/ 55 h 65"/>
                <a:gd name="T8" fmla="*/ 11 w 21"/>
                <a:gd name="T9" fmla="*/ 65 h 65"/>
                <a:gd name="T10" fmla="*/ 11 w 21"/>
                <a:gd name="T11" fmla="*/ 65 h 65"/>
                <a:gd name="T12" fmla="*/ 11 w 21"/>
                <a:gd name="T13" fmla="*/ 65 h 65"/>
                <a:gd name="T14" fmla="*/ 21 w 21"/>
                <a:gd name="T15" fmla="*/ 55 h 65"/>
                <a:gd name="T16" fmla="*/ 21 w 21"/>
                <a:gd name="T17" fmla="*/ 11 h 65"/>
                <a:gd name="T18" fmla="*/ 11 w 21"/>
                <a:gd name="T1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65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7" y="65"/>
                    <a:pt x="21" y="61"/>
                    <a:pt x="21" y="55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5"/>
                    <a:pt x="17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8" name="Freeform 1491"/>
            <p:cNvSpPr>
              <a:spLocks/>
            </p:cNvSpPr>
            <p:nvPr userDrawn="1"/>
          </p:nvSpPr>
          <p:spPr bwMode="auto">
            <a:xfrm>
              <a:off x="7217240" y="1267002"/>
              <a:ext cx="81717" cy="254958"/>
            </a:xfrm>
            <a:custGeom>
              <a:avLst/>
              <a:gdLst>
                <a:gd name="T0" fmla="*/ 11 w 21"/>
                <a:gd name="T1" fmla="*/ 0 h 66"/>
                <a:gd name="T2" fmla="*/ 11 w 21"/>
                <a:gd name="T3" fmla="*/ 0 h 66"/>
                <a:gd name="T4" fmla="*/ 0 w 21"/>
                <a:gd name="T5" fmla="*/ 11 h 66"/>
                <a:gd name="T6" fmla="*/ 0 w 21"/>
                <a:gd name="T7" fmla="*/ 55 h 66"/>
                <a:gd name="T8" fmla="*/ 11 w 21"/>
                <a:gd name="T9" fmla="*/ 66 h 66"/>
                <a:gd name="T10" fmla="*/ 21 w 21"/>
                <a:gd name="T11" fmla="*/ 55 h 66"/>
                <a:gd name="T12" fmla="*/ 21 w 21"/>
                <a:gd name="T13" fmla="*/ 11 h 66"/>
                <a:gd name="T14" fmla="*/ 11 w 21"/>
                <a:gd name="T15" fmla="*/ 0 h 66"/>
                <a:gd name="T16" fmla="*/ 11 w 21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6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6"/>
                    <a:pt x="11" y="66"/>
                  </a:cubicBezTo>
                  <a:cubicBezTo>
                    <a:pt x="17" y="66"/>
                    <a:pt x="21" y="61"/>
                    <a:pt x="21" y="55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5"/>
                    <a:pt x="1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9" name="Freeform 1492"/>
            <p:cNvSpPr>
              <a:spLocks/>
            </p:cNvSpPr>
            <p:nvPr userDrawn="1"/>
          </p:nvSpPr>
          <p:spPr bwMode="auto">
            <a:xfrm>
              <a:off x="7316935" y="1015313"/>
              <a:ext cx="84986" cy="251689"/>
            </a:xfrm>
            <a:custGeom>
              <a:avLst/>
              <a:gdLst>
                <a:gd name="T0" fmla="*/ 11 w 22"/>
                <a:gd name="T1" fmla="*/ 0 h 65"/>
                <a:gd name="T2" fmla="*/ 11 w 22"/>
                <a:gd name="T3" fmla="*/ 0 h 65"/>
                <a:gd name="T4" fmla="*/ 0 w 22"/>
                <a:gd name="T5" fmla="*/ 11 h 65"/>
                <a:gd name="T6" fmla="*/ 0 w 22"/>
                <a:gd name="T7" fmla="*/ 55 h 65"/>
                <a:gd name="T8" fmla="*/ 11 w 22"/>
                <a:gd name="T9" fmla="*/ 65 h 65"/>
                <a:gd name="T10" fmla="*/ 11 w 22"/>
                <a:gd name="T11" fmla="*/ 65 h 65"/>
                <a:gd name="T12" fmla="*/ 11 w 22"/>
                <a:gd name="T13" fmla="*/ 65 h 65"/>
                <a:gd name="T14" fmla="*/ 22 w 22"/>
                <a:gd name="T15" fmla="*/ 55 h 65"/>
                <a:gd name="T16" fmla="*/ 22 w 22"/>
                <a:gd name="T17" fmla="*/ 11 h 65"/>
                <a:gd name="T18" fmla="*/ 11 w 22"/>
                <a:gd name="T1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65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7" y="65"/>
                    <a:pt x="22" y="61"/>
                    <a:pt x="22" y="5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0" name="Freeform 1493"/>
            <p:cNvSpPr>
              <a:spLocks/>
            </p:cNvSpPr>
            <p:nvPr userDrawn="1"/>
          </p:nvSpPr>
          <p:spPr bwMode="auto">
            <a:xfrm>
              <a:off x="7316935" y="1267002"/>
              <a:ext cx="84986" cy="254958"/>
            </a:xfrm>
            <a:custGeom>
              <a:avLst/>
              <a:gdLst>
                <a:gd name="T0" fmla="*/ 11 w 22"/>
                <a:gd name="T1" fmla="*/ 0 h 66"/>
                <a:gd name="T2" fmla="*/ 11 w 22"/>
                <a:gd name="T3" fmla="*/ 0 h 66"/>
                <a:gd name="T4" fmla="*/ 0 w 22"/>
                <a:gd name="T5" fmla="*/ 11 h 66"/>
                <a:gd name="T6" fmla="*/ 0 w 22"/>
                <a:gd name="T7" fmla="*/ 55 h 66"/>
                <a:gd name="T8" fmla="*/ 11 w 22"/>
                <a:gd name="T9" fmla="*/ 66 h 66"/>
                <a:gd name="T10" fmla="*/ 22 w 22"/>
                <a:gd name="T11" fmla="*/ 55 h 66"/>
                <a:gd name="T12" fmla="*/ 22 w 22"/>
                <a:gd name="T13" fmla="*/ 11 h 66"/>
                <a:gd name="T14" fmla="*/ 11 w 22"/>
                <a:gd name="T15" fmla="*/ 0 h 66"/>
                <a:gd name="T16" fmla="*/ 11 w 22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6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5" y="66"/>
                    <a:pt x="11" y="66"/>
                  </a:cubicBezTo>
                  <a:cubicBezTo>
                    <a:pt x="17" y="66"/>
                    <a:pt x="22" y="61"/>
                    <a:pt x="22" y="5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1" name="Freeform 1494"/>
            <p:cNvSpPr>
              <a:spLocks/>
            </p:cNvSpPr>
            <p:nvPr userDrawn="1"/>
          </p:nvSpPr>
          <p:spPr bwMode="auto">
            <a:xfrm>
              <a:off x="7352890" y="624705"/>
              <a:ext cx="147091" cy="243517"/>
            </a:xfrm>
            <a:custGeom>
              <a:avLst/>
              <a:gdLst>
                <a:gd name="T0" fmla="*/ 25 w 38"/>
                <a:gd name="T1" fmla="*/ 0 h 63"/>
                <a:gd name="T2" fmla="*/ 15 w 38"/>
                <a:gd name="T3" fmla="*/ 8 h 63"/>
                <a:gd name="T4" fmla="*/ 2 w 38"/>
                <a:gd name="T5" fmla="*/ 49 h 63"/>
                <a:gd name="T6" fmla="*/ 7 w 38"/>
                <a:gd name="T7" fmla="*/ 62 h 63"/>
                <a:gd name="T8" fmla="*/ 9 w 38"/>
                <a:gd name="T9" fmla="*/ 63 h 63"/>
                <a:gd name="T10" fmla="*/ 12 w 38"/>
                <a:gd name="T11" fmla="*/ 63 h 63"/>
                <a:gd name="T12" fmla="*/ 23 w 38"/>
                <a:gd name="T13" fmla="*/ 56 h 63"/>
                <a:gd name="T14" fmla="*/ 36 w 38"/>
                <a:gd name="T15" fmla="*/ 14 h 63"/>
                <a:gd name="T16" fmla="*/ 29 w 38"/>
                <a:gd name="T17" fmla="*/ 1 h 63"/>
                <a:gd name="T18" fmla="*/ 25 w 38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63">
                  <a:moveTo>
                    <a:pt x="25" y="0"/>
                  </a:moveTo>
                  <a:cubicBezTo>
                    <a:pt x="21" y="0"/>
                    <a:pt x="17" y="3"/>
                    <a:pt x="15" y="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4"/>
                    <a:pt x="2" y="59"/>
                    <a:pt x="7" y="62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63"/>
                    <a:pt x="11" y="63"/>
                    <a:pt x="12" y="63"/>
                  </a:cubicBezTo>
                  <a:cubicBezTo>
                    <a:pt x="17" y="63"/>
                    <a:pt x="21" y="60"/>
                    <a:pt x="23" y="5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8" y="8"/>
                    <a:pt x="34" y="2"/>
                    <a:pt x="29" y="1"/>
                  </a:cubicBezTo>
                  <a:cubicBezTo>
                    <a:pt x="28" y="0"/>
                    <a:pt x="26" y="0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2" name="Freeform 1495"/>
            <p:cNvSpPr>
              <a:spLocks/>
            </p:cNvSpPr>
            <p:nvPr userDrawn="1"/>
          </p:nvSpPr>
          <p:spPr bwMode="auto">
            <a:xfrm>
              <a:off x="7449316" y="655757"/>
              <a:ext cx="147091" cy="243517"/>
            </a:xfrm>
            <a:custGeom>
              <a:avLst/>
              <a:gdLst>
                <a:gd name="T0" fmla="*/ 26 w 38"/>
                <a:gd name="T1" fmla="*/ 0 h 63"/>
                <a:gd name="T2" fmla="*/ 15 w 38"/>
                <a:gd name="T3" fmla="*/ 8 h 63"/>
                <a:gd name="T4" fmla="*/ 2 w 38"/>
                <a:gd name="T5" fmla="*/ 49 h 63"/>
                <a:gd name="T6" fmla="*/ 9 w 38"/>
                <a:gd name="T7" fmla="*/ 63 h 63"/>
                <a:gd name="T8" fmla="*/ 13 w 38"/>
                <a:gd name="T9" fmla="*/ 63 h 63"/>
                <a:gd name="T10" fmla="*/ 23 w 38"/>
                <a:gd name="T11" fmla="*/ 56 h 63"/>
                <a:gd name="T12" fmla="*/ 36 w 38"/>
                <a:gd name="T13" fmla="*/ 14 h 63"/>
                <a:gd name="T14" fmla="*/ 29 w 38"/>
                <a:gd name="T15" fmla="*/ 1 h 63"/>
                <a:gd name="T16" fmla="*/ 26 w 38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3">
                  <a:moveTo>
                    <a:pt x="26" y="0"/>
                  </a:moveTo>
                  <a:cubicBezTo>
                    <a:pt x="21" y="0"/>
                    <a:pt x="17" y="3"/>
                    <a:pt x="15" y="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5"/>
                    <a:pt x="4" y="61"/>
                    <a:pt x="9" y="63"/>
                  </a:cubicBezTo>
                  <a:cubicBezTo>
                    <a:pt x="10" y="63"/>
                    <a:pt x="11" y="63"/>
                    <a:pt x="13" y="63"/>
                  </a:cubicBezTo>
                  <a:cubicBezTo>
                    <a:pt x="17" y="63"/>
                    <a:pt x="21" y="60"/>
                    <a:pt x="23" y="5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8" y="8"/>
                    <a:pt x="35" y="2"/>
                    <a:pt x="29" y="1"/>
                  </a:cubicBezTo>
                  <a:cubicBezTo>
                    <a:pt x="28" y="0"/>
                    <a:pt x="27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3" name="Freeform 1496"/>
            <p:cNvSpPr>
              <a:spLocks/>
            </p:cNvSpPr>
            <p:nvPr userDrawn="1"/>
          </p:nvSpPr>
          <p:spPr bwMode="auto">
            <a:xfrm>
              <a:off x="7429705" y="384457"/>
              <a:ext cx="138919" cy="243517"/>
            </a:xfrm>
            <a:custGeom>
              <a:avLst/>
              <a:gdLst>
                <a:gd name="T0" fmla="*/ 27 w 36"/>
                <a:gd name="T1" fmla="*/ 0 h 63"/>
                <a:gd name="T2" fmla="*/ 27 w 36"/>
                <a:gd name="T3" fmla="*/ 0 h 63"/>
                <a:gd name="T4" fmla="*/ 21 w 36"/>
                <a:gd name="T5" fmla="*/ 5 h 63"/>
                <a:gd name="T6" fmla="*/ 18 w 36"/>
                <a:gd name="T7" fmla="*/ 5 h 63"/>
                <a:gd name="T8" fmla="*/ 17 w 36"/>
                <a:gd name="T9" fmla="*/ 4 h 63"/>
                <a:gd name="T10" fmla="*/ 15 w 36"/>
                <a:gd name="T11" fmla="*/ 8 h 63"/>
                <a:gd name="T12" fmla="*/ 2 w 36"/>
                <a:gd name="T13" fmla="*/ 49 h 63"/>
                <a:gd name="T14" fmla="*/ 9 w 36"/>
                <a:gd name="T15" fmla="*/ 63 h 63"/>
                <a:gd name="T16" fmla="*/ 12 w 36"/>
                <a:gd name="T17" fmla="*/ 63 h 63"/>
                <a:gd name="T18" fmla="*/ 22 w 36"/>
                <a:gd name="T19" fmla="*/ 55 h 63"/>
                <a:gd name="T20" fmla="*/ 35 w 36"/>
                <a:gd name="T21" fmla="*/ 14 h 63"/>
                <a:gd name="T22" fmla="*/ 36 w 36"/>
                <a:gd name="T23" fmla="*/ 9 h 63"/>
                <a:gd name="T24" fmla="*/ 35 w 36"/>
                <a:gd name="T25" fmla="*/ 10 h 63"/>
                <a:gd name="T26" fmla="*/ 32 w 36"/>
                <a:gd name="T27" fmla="*/ 9 h 63"/>
                <a:gd name="T28" fmla="*/ 27 w 36"/>
                <a:gd name="T2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6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5" y="5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5"/>
                    <a:pt x="15" y="6"/>
                    <a:pt x="15" y="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5"/>
                    <a:pt x="3" y="61"/>
                    <a:pt x="9" y="63"/>
                  </a:cubicBezTo>
                  <a:cubicBezTo>
                    <a:pt x="10" y="63"/>
                    <a:pt x="11" y="63"/>
                    <a:pt x="12" y="63"/>
                  </a:cubicBezTo>
                  <a:cubicBezTo>
                    <a:pt x="17" y="63"/>
                    <a:pt x="21" y="60"/>
                    <a:pt x="22" y="5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1"/>
                    <a:pt x="36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0"/>
                    <a:pt x="33" y="9"/>
                    <a:pt x="32" y="9"/>
                  </a:cubicBezTo>
                  <a:cubicBezTo>
                    <a:pt x="26" y="7"/>
                    <a:pt x="27" y="1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4" name="Freeform 1497"/>
            <p:cNvSpPr>
              <a:spLocks/>
            </p:cNvSpPr>
            <p:nvPr userDrawn="1"/>
          </p:nvSpPr>
          <p:spPr bwMode="auto">
            <a:xfrm>
              <a:off x="7526131" y="418778"/>
              <a:ext cx="138919" cy="240248"/>
            </a:xfrm>
            <a:custGeom>
              <a:avLst/>
              <a:gdLst>
                <a:gd name="T0" fmla="*/ 30 w 36"/>
                <a:gd name="T1" fmla="*/ 0 h 62"/>
                <a:gd name="T2" fmla="*/ 23 w 36"/>
                <a:gd name="T3" fmla="*/ 5 h 62"/>
                <a:gd name="T4" fmla="*/ 21 w 36"/>
                <a:gd name="T5" fmla="*/ 5 h 62"/>
                <a:gd name="T6" fmla="*/ 17 w 36"/>
                <a:gd name="T7" fmla="*/ 3 h 62"/>
                <a:gd name="T8" fmla="*/ 15 w 36"/>
                <a:gd name="T9" fmla="*/ 7 h 62"/>
                <a:gd name="T10" fmla="*/ 2 w 36"/>
                <a:gd name="T11" fmla="*/ 48 h 62"/>
                <a:gd name="T12" fmla="*/ 9 w 36"/>
                <a:gd name="T13" fmla="*/ 62 h 62"/>
                <a:gd name="T14" fmla="*/ 12 w 36"/>
                <a:gd name="T15" fmla="*/ 62 h 62"/>
                <a:gd name="T16" fmla="*/ 23 w 36"/>
                <a:gd name="T17" fmla="*/ 54 h 62"/>
                <a:gd name="T18" fmla="*/ 36 w 36"/>
                <a:gd name="T19" fmla="*/ 13 h 62"/>
                <a:gd name="T20" fmla="*/ 36 w 36"/>
                <a:gd name="T21" fmla="*/ 9 h 62"/>
                <a:gd name="T22" fmla="*/ 35 w 36"/>
                <a:gd name="T23" fmla="*/ 9 h 62"/>
                <a:gd name="T24" fmla="*/ 30 w 36"/>
                <a:gd name="T25" fmla="*/ 0 h 62"/>
                <a:gd name="T26" fmla="*/ 30 w 36"/>
                <a:gd name="T2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62">
                  <a:moveTo>
                    <a:pt x="30" y="0"/>
                  </a:moveTo>
                  <a:cubicBezTo>
                    <a:pt x="30" y="1"/>
                    <a:pt x="28" y="5"/>
                    <a:pt x="23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6" y="4"/>
                    <a:pt x="16" y="5"/>
                    <a:pt x="15" y="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4"/>
                    <a:pt x="3" y="60"/>
                    <a:pt x="9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7" y="62"/>
                    <a:pt x="21" y="59"/>
                    <a:pt x="23" y="5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6" y="11"/>
                    <a:pt x="36" y="9"/>
                  </a:cubicBezTo>
                  <a:cubicBezTo>
                    <a:pt x="36" y="9"/>
                    <a:pt x="35" y="9"/>
                    <a:pt x="35" y="9"/>
                  </a:cubicBezTo>
                  <a:cubicBezTo>
                    <a:pt x="28" y="7"/>
                    <a:pt x="30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5" name="Freeform 1498"/>
            <p:cNvSpPr>
              <a:spLocks/>
            </p:cNvSpPr>
            <p:nvPr userDrawn="1"/>
          </p:nvSpPr>
          <p:spPr bwMode="auto">
            <a:xfrm>
              <a:off x="7120813" y="624705"/>
              <a:ext cx="142187" cy="243517"/>
            </a:xfrm>
            <a:custGeom>
              <a:avLst/>
              <a:gdLst>
                <a:gd name="T0" fmla="*/ 12 w 37"/>
                <a:gd name="T1" fmla="*/ 0 h 63"/>
                <a:gd name="T2" fmla="*/ 9 w 37"/>
                <a:gd name="T3" fmla="*/ 1 h 63"/>
                <a:gd name="T4" fmla="*/ 2 w 37"/>
                <a:gd name="T5" fmla="*/ 14 h 63"/>
                <a:gd name="T6" fmla="*/ 15 w 37"/>
                <a:gd name="T7" fmla="*/ 56 h 63"/>
                <a:gd name="T8" fmla="*/ 26 w 37"/>
                <a:gd name="T9" fmla="*/ 63 h 63"/>
                <a:gd name="T10" fmla="*/ 29 w 37"/>
                <a:gd name="T11" fmla="*/ 63 h 63"/>
                <a:gd name="T12" fmla="*/ 29 w 37"/>
                <a:gd name="T13" fmla="*/ 63 h 63"/>
                <a:gd name="T14" fmla="*/ 32 w 37"/>
                <a:gd name="T15" fmla="*/ 61 h 63"/>
                <a:gd name="T16" fmla="*/ 32 w 37"/>
                <a:gd name="T17" fmla="*/ 61 h 63"/>
                <a:gd name="T18" fmla="*/ 36 w 37"/>
                <a:gd name="T19" fmla="*/ 49 h 63"/>
                <a:gd name="T20" fmla="*/ 23 w 37"/>
                <a:gd name="T21" fmla="*/ 8 h 63"/>
                <a:gd name="T22" fmla="*/ 12 w 37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63">
                  <a:moveTo>
                    <a:pt x="12" y="0"/>
                  </a:moveTo>
                  <a:cubicBezTo>
                    <a:pt x="11" y="0"/>
                    <a:pt x="10" y="0"/>
                    <a:pt x="9" y="1"/>
                  </a:cubicBezTo>
                  <a:cubicBezTo>
                    <a:pt x="3" y="2"/>
                    <a:pt x="0" y="8"/>
                    <a:pt x="2" y="14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0"/>
                    <a:pt x="21" y="63"/>
                    <a:pt x="26" y="63"/>
                  </a:cubicBezTo>
                  <a:cubicBezTo>
                    <a:pt x="27" y="63"/>
                    <a:pt x="28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5" y="59"/>
                    <a:pt x="37" y="54"/>
                    <a:pt x="36" y="4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3"/>
                    <a:pt x="17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6" name="Freeform 1499"/>
            <p:cNvSpPr>
              <a:spLocks/>
            </p:cNvSpPr>
            <p:nvPr userDrawn="1"/>
          </p:nvSpPr>
          <p:spPr bwMode="auto">
            <a:xfrm>
              <a:off x="7024388" y="655757"/>
              <a:ext cx="142187" cy="243517"/>
            </a:xfrm>
            <a:custGeom>
              <a:avLst/>
              <a:gdLst>
                <a:gd name="T0" fmla="*/ 12 w 37"/>
                <a:gd name="T1" fmla="*/ 0 h 63"/>
                <a:gd name="T2" fmla="*/ 9 w 37"/>
                <a:gd name="T3" fmla="*/ 1 h 63"/>
                <a:gd name="T4" fmla="*/ 2 w 37"/>
                <a:gd name="T5" fmla="*/ 14 h 63"/>
                <a:gd name="T6" fmla="*/ 15 w 37"/>
                <a:gd name="T7" fmla="*/ 56 h 63"/>
                <a:gd name="T8" fmla="*/ 25 w 37"/>
                <a:gd name="T9" fmla="*/ 63 h 63"/>
                <a:gd name="T10" fmla="*/ 29 w 37"/>
                <a:gd name="T11" fmla="*/ 63 h 63"/>
                <a:gd name="T12" fmla="*/ 36 w 37"/>
                <a:gd name="T13" fmla="*/ 49 h 63"/>
                <a:gd name="T14" fmla="*/ 22 w 37"/>
                <a:gd name="T15" fmla="*/ 8 h 63"/>
                <a:gd name="T16" fmla="*/ 12 w 37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63">
                  <a:moveTo>
                    <a:pt x="12" y="0"/>
                  </a:moveTo>
                  <a:cubicBezTo>
                    <a:pt x="11" y="0"/>
                    <a:pt x="10" y="0"/>
                    <a:pt x="9" y="1"/>
                  </a:cubicBezTo>
                  <a:cubicBezTo>
                    <a:pt x="3" y="2"/>
                    <a:pt x="0" y="8"/>
                    <a:pt x="2" y="14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60"/>
                    <a:pt x="21" y="63"/>
                    <a:pt x="25" y="63"/>
                  </a:cubicBezTo>
                  <a:cubicBezTo>
                    <a:pt x="26" y="63"/>
                    <a:pt x="27" y="63"/>
                    <a:pt x="29" y="63"/>
                  </a:cubicBezTo>
                  <a:cubicBezTo>
                    <a:pt x="34" y="61"/>
                    <a:pt x="37" y="55"/>
                    <a:pt x="36" y="4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3"/>
                    <a:pt x="17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7" name="Freeform 1500"/>
            <p:cNvSpPr>
              <a:spLocks/>
            </p:cNvSpPr>
            <p:nvPr userDrawn="1"/>
          </p:nvSpPr>
          <p:spPr bwMode="auto">
            <a:xfrm>
              <a:off x="7050537" y="384457"/>
              <a:ext cx="138919" cy="243517"/>
            </a:xfrm>
            <a:custGeom>
              <a:avLst/>
              <a:gdLst>
                <a:gd name="T0" fmla="*/ 9 w 36"/>
                <a:gd name="T1" fmla="*/ 0 h 63"/>
                <a:gd name="T2" fmla="*/ 4 w 36"/>
                <a:gd name="T3" fmla="*/ 9 h 63"/>
                <a:gd name="T4" fmla="*/ 1 w 36"/>
                <a:gd name="T5" fmla="*/ 10 h 63"/>
                <a:gd name="T6" fmla="*/ 0 w 36"/>
                <a:gd name="T7" fmla="*/ 9 h 63"/>
                <a:gd name="T8" fmla="*/ 0 w 36"/>
                <a:gd name="T9" fmla="*/ 14 h 63"/>
                <a:gd name="T10" fmla="*/ 13 w 36"/>
                <a:gd name="T11" fmla="*/ 55 h 63"/>
                <a:gd name="T12" fmla="*/ 24 w 36"/>
                <a:gd name="T13" fmla="*/ 63 h 63"/>
                <a:gd name="T14" fmla="*/ 27 w 36"/>
                <a:gd name="T15" fmla="*/ 63 h 63"/>
                <a:gd name="T16" fmla="*/ 34 w 36"/>
                <a:gd name="T17" fmla="*/ 49 h 63"/>
                <a:gd name="T18" fmla="*/ 21 w 36"/>
                <a:gd name="T19" fmla="*/ 8 h 63"/>
                <a:gd name="T20" fmla="*/ 19 w 36"/>
                <a:gd name="T21" fmla="*/ 4 h 63"/>
                <a:gd name="T22" fmla="*/ 18 w 36"/>
                <a:gd name="T23" fmla="*/ 5 h 63"/>
                <a:gd name="T24" fmla="*/ 15 w 36"/>
                <a:gd name="T25" fmla="*/ 5 h 63"/>
                <a:gd name="T26" fmla="*/ 9 w 36"/>
                <a:gd name="T27" fmla="*/ 0 h 63"/>
                <a:gd name="T28" fmla="*/ 9 w 36"/>
                <a:gd name="T2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63">
                  <a:moveTo>
                    <a:pt x="9" y="0"/>
                  </a:moveTo>
                  <a:cubicBezTo>
                    <a:pt x="9" y="1"/>
                    <a:pt x="10" y="7"/>
                    <a:pt x="4" y="9"/>
                  </a:cubicBezTo>
                  <a:cubicBezTo>
                    <a:pt x="3" y="9"/>
                    <a:pt x="2" y="10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5" y="60"/>
                    <a:pt x="19" y="63"/>
                    <a:pt x="24" y="63"/>
                  </a:cubicBezTo>
                  <a:cubicBezTo>
                    <a:pt x="25" y="63"/>
                    <a:pt x="26" y="63"/>
                    <a:pt x="27" y="63"/>
                  </a:cubicBezTo>
                  <a:cubicBezTo>
                    <a:pt x="33" y="61"/>
                    <a:pt x="36" y="55"/>
                    <a:pt x="34" y="4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6"/>
                    <a:pt x="20" y="5"/>
                    <a:pt x="19" y="4"/>
                  </a:cubicBezTo>
                  <a:cubicBezTo>
                    <a:pt x="19" y="4"/>
                    <a:pt x="18" y="5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1" y="5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8" name="Freeform 1501"/>
            <p:cNvSpPr>
              <a:spLocks/>
            </p:cNvSpPr>
            <p:nvPr userDrawn="1"/>
          </p:nvSpPr>
          <p:spPr bwMode="auto">
            <a:xfrm>
              <a:off x="6950843" y="418778"/>
              <a:ext cx="142187" cy="240248"/>
            </a:xfrm>
            <a:custGeom>
              <a:avLst/>
              <a:gdLst>
                <a:gd name="T0" fmla="*/ 7 w 37"/>
                <a:gd name="T1" fmla="*/ 0 h 62"/>
                <a:gd name="T2" fmla="*/ 7 w 37"/>
                <a:gd name="T3" fmla="*/ 0 h 62"/>
                <a:gd name="T4" fmla="*/ 2 w 37"/>
                <a:gd name="T5" fmla="*/ 9 h 62"/>
                <a:gd name="T6" fmla="*/ 1 w 37"/>
                <a:gd name="T7" fmla="*/ 9 h 62"/>
                <a:gd name="T8" fmla="*/ 1 w 37"/>
                <a:gd name="T9" fmla="*/ 13 h 62"/>
                <a:gd name="T10" fmla="*/ 14 w 37"/>
                <a:gd name="T11" fmla="*/ 54 h 62"/>
                <a:gd name="T12" fmla="*/ 25 w 37"/>
                <a:gd name="T13" fmla="*/ 62 h 62"/>
                <a:gd name="T14" fmla="*/ 28 w 37"/>
                <a:gd name="T15" fmla="*/ 62 h 62"/>
                <a:gd name="T16" fmla="*/ 35 w 37"/>
                <a:gd name="T17" fmla="*/ 48 h 62"/>
                <a:gd name="T18" fmla="*/ 22 w 37"/>
                <a:gd name="T19" fmla="*/ 7 h 62"/>
                <a:gd name="T20" fmla="*/ 19 w 37"/>
                <a:gd name="T21" fmla="*/ 3 h 62"/>
                <a:gd name="T22" fmla="*/ 16 w 37"/>
                <a:gd name="T23" fmla="*/ 5 h 62"/>
                <a:gd name="T24" fmla="*/ 13 w 37"/>
                <a:gd name="T25" fmla="*/ 5 h 62"/>
                <a:gd name="T26" fmla="*/ 7 w 37"/>
                <a:gd name="T2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6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9" y="7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11"/>
                    <a:pt x="1" y="12"/>
                    <a:pt x="1" y="13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9"/>
                    <a:pt x="20" y="62"/>
                    <a:pt x="25" y="62"/>
                  </a:cubicBezTo>
                  <a:cubicBezTo>
                    <a:pt x="26" y="62"/>
                    <a:pt x="27" y="62"/>
                    <a:pt x="28" y="62"/>
                  </a:cubicBezTo>
                  <a:cubicBezTo>
                    <a:pt x="34" y="60"/>
                    <a:pt x="37" y="54"/>
                    <a:pt x="35" y="4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5"/>
                    <a:pt x="20" y="4"/>
                    <a:pt x="19" y="3"/>
                  </a:cubicBezTo>
                  <a:cubicBezTo>
                    <a:pt x="19" y="3"/>
                    <a:pt x="18" y="4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9" y="5"/>
                    <a:pt x="7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9" name="Freeform 1502"/>
            <p:cNvSpPr>
              <a:spLocks/>
            </p:cNvSpPr>
            <p:nvPr userDrawn="1"/>
          </p:nvSpPr>
          <p:spPr bwMode="auto">
            <a:xfrm>
              <a:off x="7248292" y="925423"/>
              <a:ext cx="127479" cy="89888"/>
            </a:xfrm>
            <a:custGeom>
              <a:avLst/>
              <a:gdLst>
                <a:gd name="T0" fmla="*/ 78 w 78"/>
                <a:gd name="T1" fmla="*/ 0 h 55"/>
                <a:gd name="T2" fmla="*/ 73 w 78"/>
                <a:gd name="T3" fmla="*/ 5 h 55"/>
                <a:gd name="T4" fmla="*/ 2 w 78"/>
                <a:gd name="T5" fmla="*/ 5 h 55"/>
                <a:gd name="T6" fmla="*/ 0 w 78"/>
                <a:gd name="T7" fmla="*/ 0 h 55"/>
                <a:gd name="T8" fmla="*/ 0 w 78"/>
                <a:gd name="T9" fmla="*/ 55 h 55"/>
                <a:gd name="T10" fmla="*/ 5 w 78"/>
                <a:gd name="T11" fmla="*/ 55 h 55"/>
                <a:gd name="T12" fmla="*/ 7 w 78"/>
                <a:gd name="T13" fmla="*/ 55 h 55"/>
                <a:gd name="T14" fmla="*/ 14 w 78"/>
                <a:gd name="T15" fmla="*/ 55 h 55"/>
                <a:gd name="T16" fmla="*/ 14 w 78"/>
                <a:gd name="T17" fmla="*/ 38 h 55"/>
                <a:gd name="T18" fmla="*/ 7 w 78"/>
                <a:gd name="T19" fmla="*/ 38 h 55"/>
                <a:gd name="T20" fmla="*/ 7 w 78"/>
                <a:gd name="T21" fmla="*/ 24 h 55"/>
                <a:gd name="T22" fmla="*/ 14 w 78"/>
                <a:gd name="T23" fmla="*/ 24 h 55"/>
                <a:gd name="T24" fmla="*/ 14 w 78"/>
                <a:gd name="T25" fmla="*/ 22 h 55"/>
                <a:gd name="T26" fmla="*/ 7 w 78"/>
                <a:gd name="T27" fmla="*/ 22 h 55"/>
                <a:gd name="T28" fmla="*/ 7 w 78"/>
                <a:gd name="T29" fmla="*/ 7 h 55"/>
                <a:gd name="T30" fmla="*/ 14 w 78"/>
                <a:gd name="T31" fmla="*/ 7 h 55"/>
                <a:gd name="T32" fmla="*/ 14 w 78"/>
                <a:gd name="T33" fmla="*/ 5 h 55"/>
                <a:gd name="T34" fmla="*/ 64 w 78"/>
                <a:gd name="T35" fmla="*/ 5 h 55"/>
                <a:gd name="T36" fmla="*/ 64 w 78"/>
                <a:gd name="T37" fmla="*/ 7 h 55"/>
                <a:gd name="T38" fmla="*/ 71 w 78"/>
                <a:gd name="T39" fmla="*/ 7 h 55"/>
                <a:gd name="T40" fmla="*/ 71 w 78"/>
                <a:gd name="T41" fmla="*/ 22 h 55"/>
                <a:gd name="T42" fmla="*/ 64 w 78"/>
                <a:gd name="T43" fmla="*/ 22 h 55"/>
                <a:gd name="T44" fmla="*/ 64 w 78"/>
                <a:gd name="T45" fmla="*/ 24 h 55"/>
                <a:gd name="T46" fmla="*/ 71 w 78"/>
                <a:gd name="T47" fmla="*/ 24 h 55"/>
                <a:gd name="T48" fmla="*/ 71 w 78"/>
                <a:gd name="T49" fmla="*/ 38 h 55"/>
                <a:gd name="T50" fmla="*/ 64 w 78"/>
                <a:gd name="T51" fmla="*/ 38 h 55"/>
                <a:gd name="T52" fmla="*/ 64 w 78"/>
                <a:gd name="T53" fmla="*/ 55 h 55"/>
                <a:gd name="T54" fmla="*/ 68 w 78"/>
                <a:gd name="T55" fmla="*/ 55 h 55"/>
                <a:gd name="T56" fmla="*/ 68 w 78"/>
                <a:gd name="T57" fmla="*/ 55 h 55"/>
                <a:gd name="T58" fmla="*/ 78 w 78"/>
                <a:gd name="T59" fmla="*/ 55 h 55"/>
                <a:gd name="T60" fmla="*/ 78 w 78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55">
                  <a:moveTo>
                    <a:pt x="78" y="0"/>
                  </a:moveTo>
                  <a:lnTo>
                    <a:pt x="73" y="5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55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14" y="55"/>
                  </a:lnTo>
                  <a:lnTo>
                    <a:pt x="14" y="38"/>
                  </a:lnTo>
                  <a:lnTo>
                    <a:pt x="7" y="38"/>
                  </a:lnTo>
                  <a:lnTo>
                    <a:pt x="7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71" y="7"/>
                  </a:lnTo>
                  <a:lnTo>
                    <a:pt x="71" y="22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71" y="24"/>
                  </a:lnTo>
                  <a:lnTo>
                    <a:pt x="71" y="38"/>
                  </a:lnTo>
                  <a:lnTo>
                    <a:pt x="64" y="38"/>
                  </a:lnTo>
                  <a:lnTo>
                    <a:pt x="64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78" y="55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0" name="Freeform 1503"/>
            <p:cNvSpPr>
              <a:spLocks/>
            </p:cNvSpPr>
            <p:nvPr userDrawn="1"/>
          </p:nvSpPr>
          <p:spPr bwMode="auto">
            <a:xfrm>
              <a:off x="7248292" y="925423"/>
              <a:ext cx="127479" cy="89888"/>
            </a:xfrm>
            <a:custGeom>
              <a:avLst/>
              <a:gdLst>
                <a:gd name="T0" fmla="*/ 78 w 78"/>
                <a:gd name="T1" fmla="*/ 0 h 55"/>
                <a:gd name="T2" fmla="*/ 73 w 78"/>
                <a:gd name="T3" fmla="*/ 5 h 55"/>
                <a:gd name="T4" fmla="*/ 2 w 78"/>
                <a:gd name="T5" fmla="*/ 5 h 55"/>
                <a:gd name="T6" fmla="*/ 0 w 78"/>
                <a:gd name="T7" fmla="*/ 0 h 55"/>
                <a:gd name="T8" fmla="*/ 0 w 78"/>
                <a:gd name="T9" fmla="*/ 55 h 55"/>
                <a:gd name="T10" fmla="*/ 5 w 78"/>
                <a:gd name="T11" fmla="*/ 55 h 55"/>
                <a:gd name="T12" fmla="*/ 7 w 78"/>
                <a:gd name="T13" fmla="*/ 55 h 55"/>
                <a:gd name="T14" fmla="*/ 14 w 78"/>
                <a:gd name="T15" fmla="*/ 55 h 55"/>
                <a:gd name="T16" fmla="*/ 14 w 78"/>
                <a:gd name="T17" fmla="*/ 38 h 55"/>
                <a:gd name="T18" fmla="*/ 7 w 78"/>
                <a:gd name="T19" fmla="*/ 38 h 55"/>
                <a:gd name="T20" fmla="*/ 7 w 78"/>
                <a:gd name="T21" fmla="*/ 24 h 55"/>
                <a:gd name="T22" fmla="*/ 14 w 78"/>
                <a:gd name="T23" fmla="*/ 24 h 55"/>
                <a:gd name="T24" fmla="*/ 14 w 78"/>
                <a:gd name="T25" fmla="*/ 22 h 55"/>
                <a:gd name="T26" fmla="*/ 7 w 78"/>
                <a:gd name="T27" fmla="*/ 22 h 55"/>
                <a:gd name="T28" fmla="*/ 7 w 78"/>
                <a:gd name="T29" fmla="*/ 7 h 55"/>
                <a:gd name="T30" fmla="*/ 14 w 78"/>
                <a:gd name="T31" fmla="*/ 7 h 55"/>
                <a:gd name="T32" fmla="*/ 14 w 78"/>
                <a:gd name="T33" fmla="*/ 5 h 55"/>
                <a:gd name="T34" fmla="*/ 64 w 78"/>
                <a:gd name="T35" fmla="*/ 5 h 55"/>
                <a:gd name="T36" fmla="*/ 64 w 78"/>
                <a:gd name="T37" fmla="*/ 7 h 55"/>
                <a:gd name="T38" fmla="*/ 71 w 78"/>
                <a:gd name="T39" fmla="*/ 7 h 55"/>
                <a:gd name="T40" fmla="*/ 71 w 78"/>
                <a:gd name="T41" fmla="*/ 22 h 55"/>
                <a:gd name="T42" fmla="*/ 64 w 78"/>
                <a:gd name="T43" fmla="*/ 22 h 55"/>
                <a:gd name="T44" fmla="*/ 64 w 78"/>
                <a:gd name="T45" fmla="*/ 24 h 55"/>
                <a:gd name="T46" fmla="*/ 71 w 78"/>
                <a:gd name="T47" fmla="*/ 24 h 55"/>
                <a:gd name="T48" fmla="*/ 71 w 78"/>
                <a:gd name="T49" fmla="*/ 38 h 55"/>
                <a:gd name="T50" fmla="*/ 64 w 78"/>
                <a:gd name="T51" fmla="*/ 38 h 55"/>
                <a:gd name="T52" fmla="*/ 64 w 78"/>
                <a:gd name="T53" fmla="*/ 55 h 55"/>
                <a:gd name="T54" fmla="*/ 68 w 78"/>
                <a:gd name="T55" fmla="*/ 55 h 55"/>
                <a:gd name="T56" fmla="*/ 68 w 78"/>
                <a:gd name="T57" fmla="*/ 55 h 55"/>
                <a:gd name="T58" fmla="*/ 78 w 78"/>
                <a:gd name="T59" fmla="*/ 55 h 55"/>
                <a:gd name="T60" fmla="*/ 78 w 78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55">
                  <a:moveTo>
                    <a:pt x="78" y="0"/>
                  </a:moveTo>
                  <a:lnTo>
                    <a:pt x="73" y="5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55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14" y="55"/>
                  </a:lnTo>
                  <a:lnTo>
                    <a:pt x="14" y="38"/>
                  </a:lnTo>
                  <a:lnTo>
                    <a:pt x="7" y="38"/>
                  </a:lnTo>
                  <a:lnTo>
                    <a:pt x="7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71" y="7"/>
                  </a:lnTo>
                  <a:lnTo>
                    <a:pt x="71" y="22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71" y="24"/>
                  </a:lnTo>
                  <a:lnTo>
                    <a:pt x="71" y="38"/>
                  </a:lnTo>
                  <a:lnTo>
                    <a:pt x="64" y="38"/>
                  </a:lnTo>
                  <a:lnTo>
                    <a:pt x="64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78" y="55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1" name="Freeform 1504"/>
            <p:cNvSpPr>
              <a:spLocks/>
            </p:cNvSpPr>
            <p:nvPr userDrawn="1"/>
          </p:nvSpPr>
          <p:spPr bwMode="auto">
            <a:xfrm>
              <a:off x="7220509" y="860051"/>
              <a:ext cx="178143" cy="73545"/>
            </a:xfrm>
            <a:custGeom>
              <a:avLst/>
              <a:gdLst>
                <a:gd name="T0" fmla="*/ 14 w 109"/>
                <a:gd name="T1" fmla="*/ 0 h 45"/>
                <a:gd name="T2" fmla="*/ 7 w 109"/>
                <a:gd name="T3" fmla="*/ 5 h 45"/>
                <a:gd name="T4" fmla="*/ 0 w 109"/>
                <a:gd name="T5" fmla="*/ 7 h 45"/>
                <a:gd name="T6" fmla="*/ 17 w 109"/>
                <a:gd name="T7" fmla="*/ 40 h 45"/>
                <a:gd name="T8" fmla="*/ 19 w 109"/>
                <a:gd name="T9" fmla="*/ 45 h 45"/>
                <a:gd name="T10" fmla="*/ 90 w 109"/>
                <a:gd name="T11" fmla="*/ 45 h 45"/>
                <a:gd name="T12" fmla="*/ 95 w 109"/>
                <a:gd name="T13" fmla="*/ 40 h 45"/>
                <a:gd name="T14" fmla="*/ 109 w 109"/>
                <a:gd name="T15" fmla="*/ 7 h 45"/>
                <a:gd name="T16" fmla="*/ 102 w 109"/>
                <a:gd name="T17" fmla="*/ 5 h 45"/>
                <a:gd name="T18" fmla="*/ 97 w 109"/>
                <a:gd name="T19" fmla="*/ 2 h 45"/>
                <a:gd name="T20" fmla="*/ 95 w 109"/>
                <a:gd name="T21" fmla="*/ 0 h 45"/>
                <a:gd name="T22" fmla="*/ 83 w 109"/>
                <a:gd name="T23" fmla="*/ 31 h 45"/>
                <a:gd name="T24" fmla="*/ 29 w 109"/>
                <a:gd name="T25" fmla="*/ 31 h 45"/>
                <a:gd name="T26" fmla="*/ 14 w 109"/>
                <a:gd name="T27" fmla="*/ 0 h 45"/>
                <a:gd name="T28" fmla="*/ 14 w 109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45">
                  <a:moveTo>
                    <a:pt x="14" y="0"/>
                  </a:moveTo>
                  <a:lnTo>
                    <a:pt x="7" y="5"/>
                  </a:lnTo>
                  <a:lnTo>
                    <a:pt x="0" y="7"/>
                  </a:lnTo>
                  <a:lnTo>
                    <a:pt x="17" y="40"/>
                  </a:lnTo>
                  <a:lnTo>
                    <a:pt x="19" y="45"/>
                  </a:lnTo>
                  <a:lnTo>
                    <a:pt x="90" y="45"/>
                  </a:lnTo>
                  <a:lnTo>
                    <a:pt x="95" y="40"/>
                  </a:lnTo>
                  <a:lnTo>
                    <a:pt x="109" y="7"/>
                  </a:lnTo>
                  <a:lnTo>
                    <a:pt x="102" y="5"/>
                  </a:lnTo>
                  <a:lnTo>
                    <a:pt x="97" y="2"/>
                  </a:lnTo>
                  <a:lnTo>
                    <a:pt x="95" y="0"/>
                  </a:lnTo>
                  <a:lnTo>
                    <a:pt x="83" y="31"/>
                  </a:lnTo>
                  <a:lnTo>
                    <a:pt x="29" y="31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2" name="Freeform 1505"/>
            <p:cNvSpPr>
              <a:spLocks/>
            </p:cNvSpPr>
            <p:nvPr userDrawn="1"/>
          </p:nvSpPr>
          <p:spPr bwMode="auto">
            <a:xfrm>
              <a:off x="7220509" y="860051"/>
              <a:ext cx="178143" cy="73545"/>
            </a:xfrm>
            <a:custGeom>
              <a:avLst/>
              <a:gdLst>
                <a:gd name="T0" fmla="*/ 14 w 109"/>
                <a:gd name="T1" fmla="*/ 0 h 45"/>
                <a:gd name="T2" fmla="*/ 7 w 109"/>
                <a:gd name="T3" fmla="*/ 5 h 45"/>
                <a:gd name="T4" fmla="*/ 0 w 109"/>
                <a:gd name="T5" fmla="*/ 7 h 45"/>
                <a:gd name="T6" fmla="*/ 17 w 109"/>
                <a:gd name="T7" fmla="*/ 40 h 45"/>
                <a:gd name="T8" fmla="*/ 19 w 109"/>
                <a:gd name="T9" fmla="*/ 45 h 45"/>
                <a:gd name="T10" fmla="*/ 90 w 109"/>
                <a:gd name="T11" fmla="*/ 45 h 45"/>
                <a:gd name="T12" fmla="*/ 95 w 109"/>
                <a:gd name="T13" fmla="*/ 40 h 45"/>
                <a:gd name="T14" fmla="*/ 109 w 109"/>
                <a:gd name="T15" fmla="*/ 7 h 45"/>
                <a:gd name="T16" fmla="*/ 102 w 109"/>
                <a:gd name="T17" fmla="*/ 5 h 45"/>
                <a:gd name="T18" fmla="*/ 97 w 109"/>
                <a:gd name="T19" fmla="*/ 2 h 45"/>
                <a:gd name="T20" fmla="*/ 95 w 109"/>
                <a:gd name="T21" fmla="*/ 0 h 45"/>
                <a:gd name="T22" fmla="*/ 83 w 109"/>
                <a:gd name="T23" fmla="*/ 31 h 45"/>
                <a:gd name="T24" fmla="*/ 29 w 109"/>
                <a:gd name="T25" fmla="*/ 31 h 45"/>
                <a:gd name="T26" fmla="*/ 14 w 109"/>
                <a:gd name="T27" fmla="*/ 0 h 45"/>
                <a:gd name="T28" fmla="*/ 14 w 109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45">
                  <a:moveTo>
                    <a:pt x="14" y="0"/>
                  </a:moveTo>
                  <a:lnTo>
                    <a:pt x="7" y="5"/>
                  </a:lnTo>
                  <a:lnTo>
                    <a:pt x="0" y="7"/>
                  </a:lnTo>
                  <a:lnTo>
                    <a:pt x="17" y="40"/>
                  </a:lnTo>
                  <a:lnTo>
                    <a:pt x="19" y="45"/>
                  </a:lnTo>
                  <a:lnTo>
                    <a:pt x="90" y="45"/>
                  </a:lnTo>
                  <a:lnTo>
                    <a:pt x="95" y="40"/>
                  </a:lnTo>
                  <a:lnTo>
                    <a:pt x="109" y="7"/>
                  </a:lnTo>
                  <a:lnTo>
                    <a:pt x="102" y="5"/>
                  </a:lnTo>
                  <a:lnTo>
                    <a:pt x="97" y="2"/>
                  </a:lnTo>
                  <a:lnTo>
                    <a:pt x="95" y="0"/>
                  </a:lnTo>
                  <a:lnTo>
                    <a:pt x="83" y="31"/>
                  </a:lnTo>
                  <a:lnTo>
                    <a:pt x="29" y="31"/>
                  </a:lnTo>
                  <a:lnTo>
                    <a:pt x="14" y="0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3" name="Freeform 1506"/>
            <p:cNvSpPr>
              <a:spLocks/>
            </p:cNvSpPr>
            <p:nvPr userDrawn="1"/>
          </p:nvSpPr>
          <p:spPr bwMode="auto">
            <a:xfrm>
              <a:off x="7259733" y="936864"/>
              <a:ext cx="104598" cy="24516"/>
            </a:xfrm>
            <a:custGeom>
              <a:avLst/>
              <a:gdLst>
                <a:gd name="T0" fmla="*/ 64 w 64"/>
                <a:gd name="T1" fmla="*/ 0 h 15"/>
                <a:gd name="T2" fmla="*/ 57 w 64"/>
                <a:gd name="T3" fmla="*/ 0 h 15"/>
                <a:gd name="T4" fmla="*/ 7 w 64"/>
                <a:gd name="T5" fmla="*/ 0 h 15"/>
                <a:gd name="T6" fmla="*/ 0 w 64"/>
                <a:gd name="T7" fmla="*/ 0 h 15"/>
                <a:gd name="T8" fmla="*/ 0 w 64"/>
                <a:gd name="T9" fmla="*/ 15 h 15"/>
                <a:gd name="T10" fmla="*/ 7 w 64"/>
                <a:gd name="T11" fmla="*/ 15 h 15"/>
                <a:gd name="T12" fmla="*/ 57 w 64"/>
                <a:gd name="T13" fmla="*/ 15 h 15"/>
                <a:gd name="T14" fmla="*/ 64 w 64"/>
                <a:gd name="T15" fmla="*/ 15 h 15"/>
                <a:gd name="T16" fmla="*/ 64 w 6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5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4" name="Freeform 1507"/>
            <p:cNvSpPr>
              <a:spLocks/>
            </p:cNvSpPr>
            <p:nvPr userDrawn="1"/>
          </p:nvSpPr>
          <p:spPr bwMode="auto">
            <a:xfrm>
              <a:off x="7259733" y="936864"/>
              <a:ext cx="104598" cy="24516"/>
            </a:xfrm>
            <a:custGeom>
              <a:avLst/>
              <a:gdLst>
                <a:gd name="T0" fmla="*/ 64 w 64"/>
                <a:gd name="T1" fmla="*/ 0 h 15"/>
                <a:gd name="T2" fmla="*/ 57 w 64"/>
                <a:gd name="T3" fmla="*/ 0 h 15"/>
                <a:gd name="T4" fmla="*/ 7 w 64"/>
                <a:gd name="T5" fmla="*/ 0 h 15"/>
                <a:gd name="T6" fmla="*/ 0 w 64"/>
                <a:gd name="T7" fmla="*/ 0 h 15"/>
                <a:gd name="T8" fmla="*/ 0 w 64"/>
                <a:gd name="T9" fmla="*/ 15 h 15"/>
                <a:gd name="T10" fmla="*/ 7 w 64"/>
                <a:gd name="T11" fmla="*/ 15 h 15"/>
                <a:gd name="T12" fmla="*/ 57 w 64"/>
                <a:gd name="T13" fmla="*/ 15 h 15"/>
                <a:gd name="T14" fmla="*/ 64 w 64"/>
                <a:gd name="T15" fmla="*/ 15 h 15"/>
                <a:gd name="T16" fmla="*/ 64 w 6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5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5" name="Freeform 1508"/>
            <p:cNvSpPr>
              <a:spLocks/>
            </p:cNvSpPr>
            <p:nvPr userDrawn="1"/>
          </p:nvSpPr>
          <p:spPr bwMode="auto">
            <a:xfrm>
              <a:off x="7259733" y="964649"/>
              <a:ext cx="104598" cy="22881"/>
            </a:xfrm>
            <a:custGeom>
              <a:avLst/>
              <a:gdLst>
                <a:gd name="T0" fmla="*/ 64 w 64"/>
                <a:gd name="T1" fmla="*/ 0 h 14"/>
                <a:gd name="T2" fmla="*/ 57 w 64"/>
                <a:gd name="T3" fmla="*/ 0 h 14"/>
                <a:gd name="T4" fmla="*/ 7 w 64"/>
                <a:gd name="T5" fmla="*/ 0 h 14"/>
                <a:gd name="T6" fmla="*/ 0 w 64"/>
                <a:gd name="T7" fmla="*/ 0 h 14"/>
                <a:gd name="T8" fmla="*/ 0 w 64"/>
                <a:gd name="T9" fmla="*/ 14 h 14"/>
                <a:gd name="T10" fmla="*/ 7 w 64"/>
                <a:gd name="T11" fmla="*/ 14 h 14"/>
                <a:gd name="T12" fmla="*/ 57 w 64"/>
                <a:gd name="T13" fmla="*/ 14 h 14"/>
                <a:gd name="T14" fmla="*/ 64 w 64"/>
                <a:gd name="T15" fmla="*/ 14 h 14"/>
                <a:gd name="T16" fmla="*/ 64 w 6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4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6" name="Freeform 1509"/>
            <p:cNvSpPr>
              <a:spLocks/>
            </p:cNvSpPr>
            <p:nvPr userDrawn="1"/>
          </p:nvSpPr>
          <p:spPr bwMode="auto">
            <a:xfrm>
              <a:off x="7259733" y="964649"/>
              <a:ext cx="104598" cy="22881"/>
            </a:xfrm>
            <a:custGeom>
              <a:avLst/>
              <a:gdLst>
                <a:gd name="T0" fmla="*/ 64 w 64"/>
                <a:gd name="T1" fmla="*/ 0 h 14"/>
                <a:gd name="T2" fmla="*/ 57 w 64"/>
                <a:gd name="T3" fmla="*/ 0 h 14"/>
                <a:gd name="T4" fmla="*/ 7 w 64"/>
                <a:gd name="T5" fmla="*/ 0 h 14"/>
                <a:gd name="T6" fmla="*/ 0 w 64"/>
                <a:gd name="T7" fmla="*/ 0 h 14"/>
                <a:gd name="T8" fmla="*/ 0 w 64"/>
                <a:gd name="T9" fmla="*/ 14 h 14"/>
                <a:gd name="T10" fmla="*/ 7 w 64"/>
                <a:gd name="T11" fmla="*/ 14 h 14"/>
                <a:gd name="T12" fmla="*/ 57 w 64"/>
                <a:gd name="T13" fmla="*/ 14 h 14"/>
                <a:gd name="T14" fmla="*/ 64 w 64"/>
                <a:gd name="T15" fmla="*/ 14 h 14"/>
                <a:gd name="T16" fmla="*/ 64 w 6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4">
                  <a:moveTo>
                    <a:pt x="64" y="0"/>
                  </a:moveTo>
                  <a:lnTo>
                    <a:pt x="5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</p:grpSp>
      <p:sp>
        <p:nvSpPr>
          <p:cNvPr id="2511" name="Rectangle 2510"/>
          <p:cNvSpPr/>
          <p:nvPr userDrawn="1"/>
        </p:nvSpPr>
        <p:spPr>
          <a:xfrm>
            <a:off x="3306282" y="3342438"/>
            <a:ext cx="8422169" cy="2534284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Front-line ovarian cancer</a:t>
            </a:r>
          </a:p>
          <a:p>
            <a:pPr fontAlgn="base">
              <a:spcBef>
                <a:spcPct val="0"/>
              </a:spcBef>
              <a:spcAft>
                <a:spcPts val="2400"/>
              </a:spcAft>
              <a:defRPr/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Can we do better?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Today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667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Tomorrow</a:t>
            </a:r>
          </a:p>
        </p:txBody>
      </p:sp>
      <p:sp>
        <p:nvSpPr>
          <p:cNvPr id="851" name="Rectangle 850"/>
          <p:cNvSpPr/>
          <p:nvPr userDrawn="1"/>
        </p:nvSpPr>
        <p:spPr>
          <a:xfrm>
            <a:off x="7567414" y="6400799"/>
            <a:ext cx="4161037" cy="292100"/>
          </a:xfrm>
          <a:prstGeom prst="rect">
            <a:avLst/>
          </a:prstGeom>
        </p:spPr>
        <p:txBody>
          <a:bodyPr wrap="square" lIns="0" anchor="b">
            <a:no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1067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</a:rPr>
              <a:t>This symposium is not intended for physicians practising in the USA</a:t>
            </a:r>
            <a:endParaRPr lang="en-GB" sz="1067" i="1" dirty="0">
              <a:solidFill>
                <a:srgbClr val="000000"/>
              </a:solidFill>
              <a:latin typeface="Imago" pitchFamily="2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95353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23699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Holding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3" name="Picture 842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4"/>
          <a:stretch/>
        </p:blipFill>
        <p:spPr>
          <a:xfrm>
            <a:off x="-15434" y="0"/>
            <a:ext cx="12207435" cy="6858000"/>
          </a:xfrm>
          <a:prstGeom prst="rect">
            <a:avLst/>
          </a:prstGeom>
        </p:spPr>
      </p:pic>
      <p:sp>
        <p:nvSpPr>
          <p:cNvPr id="2507" name="Rectangle 2506"/>
          <p:cNvSpPr/>
          <p:nvPr userDrawn="1"/>
        </p:nvSpPr>
        <p:spPr>
          <a:xfrm>
            <a:off x="473712" y="113533"/>
            <a:ext cx="3628389" cy="424947"/>
          </a:xfrm>
          <a:prstGeom prst="rect">
            <a:avLst/>
          </a:prstGeom>
        </p:spPr>
        <p:txBody>
          <a:bodyPr wrap="square" lIns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1333" dirty="0">
                <a:solidFill>
                  <a:srgbClr val="FFFFFF"/>
                </a:solidFill>
                <a:ea typeface="MS PGothic" pitchFamily="34" charset="-128"/>
              </a:rPr>
              <a:t> IGCS 2016 Industry Satellite Symposium </a:t>
            </a:r>
            <a:endParaRPr lang="en-GB" sz="1333" i="1" dirty="0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1959" name="Freeform 1119"/>
          <p:cNvSpPr>
            <a:spLocks/>
          </p:cNvSpPr>
          <p:nvPr userDrawn="1"/>
        </p:nvSpPr>
        <p:spPr bwMode="auto">
          <a:xfrm>
            <a:off x="950825" y="1936724"/>
            <a:ext cx="1316325" cy="1318033"/>
          </a:xfrm>
          <a:custGeom>
            <a:avLst/>
            <a:gdLst>
              <a:gd name="T0" fmla="*/ 304 w 326"/>
              <a:gd name="T1" fmla="*/ 244 h 326"/>
              <a:gd name="T2" fmla="*/ 326 w 326"/>
              <a:gd name="T3" fmla="*/ 163 h 326"/>
              <a:gd name="T4" fmla="*/ 163 w 326"/>
              <a:gd name="T5" fmla="*/ 0 h 326"/>
              <a:gd name="T6" fmla="*/ 0 w 326"/>
              <a:gd name="T7" fmla="*/ 163 h 326"/>
              <a:gd name="T8" fmla="*/ 163 w 326"/>
              <a:gd name="T9" fmla="*/ 326 h 326"/>
              <a:gd name="T10" fmla="*/ 244 w 326"/>
              <a:gd name="T11" fmla="*/ 304 h 326"/>
              <a:gd name="T12" fmla="*/ 326 w 326"/>
              <a:gd name="T13" fmla="*/ 326 h 326"/>
              <a:gd name="T14" fmla="*/ 304 w 326"/>
              <a:gd name="T15" fmla="*/ 244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6" h="326">
                <a:moveTo>
                  <a:pt x="304" y="244"/>
                </a:moveTo>
                <a:cubicBezTo>
                  <a:pt x="318" y="220"/>
                  <a:pt x="326" y="193"/>
                  <a:pt x="326" y="163"/>
                </a:cubicBezTo>
                <a:cubicBezTo>
                  <a:pt x="326" y="73"/>
                  <a:pt x="253" y="0"/>
                  <a:pt x="163" y="0"/>
                </a:cubicBezTo>
                <a:cubicBezTo>
                  <a:pt x="73" y="0"/>
                  <a:pt x="0" y="73"/>
                  <a:pt x="0" y="163"/>
                </a:cubicBezTo>
                <a:cubicBezTo>
                  <a:pt x="0" y="253"/>
                  <a:pt x="73" y="326"/>
                  <a:pt x="163" y="326"/>
                </a:cubicBezTo>
                <a:cubicBezTo>
                  <a:pt x="193" y="326"/>
                  <a:pt x="220" y="318"/>
                  <a:pt x="244" y="304"/>
                </a:cubicBezTo>
                <a:cubicBezTo>
                  <a:pt x="326" y="326"/>
                  <a:pt x="326" y="326"/>
                  <a:pt x="326" y="326"/>
                </a:cubicBezTo>
                <a:lnTo>
                  <a:pt x="304" y="244"/>
                </a:lnTo>
                <a:close/>
              </a:path>
            </a:pathLst>
          </a:custGeom>
          <a:solidFill>
            <a:srgbClr val="D3DDF0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2" name="Freeform 1122"/>
          <p:cNvSpPr>
            <a:spLocks/>
          </p:cNvSpPr>
          <p:nvPr userDrawn="1"/>
        </p:nvSpPr>
        <p:spPr bwMode="auto">
          <a:xfrm>
            <a:off x="628145" y="1479169"/>
            <a:ext cx="916819" cy="921940"/>
          </a:xfrm>
          <a:custGeom>
            <a:avLst/>
            <a:gdLst>
              <a:gd name="T0" fmla="*/ 212 w 227"/>
              <a:gd name="T1" fmla="*/ 171 h 228"/>
              <a:gd name="T2" fmla="*/ 227 w 227"/>
              <a:gd name="T3" fmla="*/ 114 h 228"/>
              <a:gd name="T4" fmla="*/ 114 w 227"/>
              <a:gd name="T5" fmla="*/ 0 h 228"/>
              <a:gd name="T6" fmla="*/ 0 w 227"/>
              <a:gd name="T7" fmla="*/ 114 h 228"/>
              <a:gd name="T8" fmla="*/ 114 w 227"/>
              <a:gd name="T9" fmla="*/ 228 h 228"/>
              <a:gd name="T10" fmla="*/ 170 w 227"/>
              <a:gd name="T11" fmla="*/ 213 h 228"/>
              <a:gd name="T12" fmla="*/ 227 w 227"/>
              <a:gd name="T13" fmla="*/ 228 h 228"/>
              <a:gd name="T14" fmla="*/ 212 w 227"/>
              <a:gd name="T15" fmla="*/ 171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228">
                <a:moveTo>
                  <a:pt x="212" y="171"/>
                </a:moveTo>
                <a:cubicBezTo>
                  <a:pt x="222" y="154"/>
                  <a:pt x="227" y="135"/>
                  <a:pt x="227" y="114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4" y="222"/>
                  <a:pt x="170" y="213"/>
                </a:cubicBezTo>
                <a:cubicBezTo>
                  <a:pt x="227" y="228"/>
                  <a:pt x="227" y="228"/>
                  <a:pt x="227" y="228"/>
                </a:cubicBezTo>
                <a:lnTo>
                  <a:pt x="212" y="171"/>
                </a:lnTo>
                <a:close/>
              </a:path>
            </a:pathLst>
          </a:custGeom>
          <a:gradFill flip="none" rotWithShape="1">
            <a:gsLst>
              <a:gs pos="0">
                <a:srgbClr val="F7AB1B"/>
              </a:gs>
              <a:gs pos="100000">
                <a:srgbClr val="E8394F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3" name="Freeform 1123"/>
          <p:cNvSpPr>
            <a:spLocks/>
          </p:cNvSpPr>
          <p:nvPr userDrawn="1"/>
        </p:nvSpPr>
        <p:spPr bwMode="auto">
          <a:xfrm>
            <a:off x="1912033" y="2332816"/>
            <a:ext cx="559995" cy="561701"/>
          </a:xfrm>
          <a:custGeom>
            <a:avLst/>
            <a:gdLst>
              <a:gd name="T0" fmla="*/ 9 w 139"/>
              <a:gd name="T1" fmla="*/ 104 h 139"/>
              <a:gd name="T2" fmla="*/ 0 w 139"/>
              <a:gd name="T3" fmla="*/ 69 h 139"/>
              <a:gd name="T4" fmla="*/ 69 w 139"/>
              <a:gd name="T5" fmla="*/ 0 h 139"/>
              <a:gd name="T6" fmla="*/ 139 w 139"/>
              <a:gd name="T7" fmla="*/ 69 h 139"/>
              <a:gd name="T8" fmla="*/ 69 w 139"/>
              <a:gd name="T9" fmla="*/ 139 h 139"/>
              <a:gd name="T10" fmla="*/ 35 w 139"/>
              <a:gd name="T11" fmla="*/ 129 h 139"/>
              <a:gd name="T12" fmla="*/ 0 w 139"/>
              <a:gd name="T13" fmla="*/ 139 h 139"/>
              <a:gd name="T14" fmla="*/ 9 w 139"/>
              <a:gd name="T15" fmla="*/ 10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9" h="139">
                <a:moveTo>
                  <a:pt x="9" y="104"/>
                </a:moveTo>
                <a:cubicBezTo>
                  <a:pt x="3" y="94"/>
                  <a:pt x="0" y="82"/>
                  <a:pt x="0" y="69"/>
                </a:cubicBezTo>
                <a:cubicBezTo>
                  <a:pt x="0" y="31"/>
                  <a:pt x="31" y="0"/>
                  <a:pt x="69" y="0"/>
                </a:cubicBezTo>
                <a:cubicBezTo>
                  <a:pt x="108" y="0"/>
                  <a:pt x="139" y="31"/>
                  <a:pt x="139" y="69"/>
                </a:cubicBezTo>
                <a:cubicBezTo>
                  <a:pt x="139" y="108"/>
                  <a:pt x="108" y="139"/>
                  <a:pt x="69" y="139"/>
                </a:cubicBezTo>
                <a:cubicBezTo>
                  <a:pt x="57" y="139"/>
                  <a:pt x="45" y="135"/>
                  <a:pt x="35" y="129"/>
                </a:cubicBezTo>
                <a:cubicBezTo>
                  <a:pt x="0" y="139"/>
                  <a:pt x="0" y="139"/>
                  <a:pt x="0" y="139"/>
                </a:cubicBezTo>
                <a:lnTo>
                  <a:pt x="9" y="104"/>
                </a:ln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100000">
                <a:srgbClr val="3C9FB4"/>
              </a:gs>
            </a:gsLst>
            <a:lin ang="189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9" name="Freeform 1450"/>
          <p:cNvSpPr>
            <a:spLocks/>
          </p:cNvSpPr>
          <p:nvPr userDrawn="1"/>
        </p:nvSpPr>
        <p:spPr bwMode="auto">
          <a:xfrm>
            <a:off x="2367882" y="1709652"/>
            <a:ext cx="330273" cy="331216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0" name="Freeform 1451"/>
          <p:cNvSpPr>
            <a:spLocks/>
          </p:cNvSpPr>
          <p:nvPr userDrawn="1"/>
        </p:nvSpPr>
        <p:spPr bwMode="auto">
          <a:xfrm>
            <a:off x="2420808" y="1762579"/>
            <a:ext cx="225363" cy="213411"/>
          </a:xfrm>
          <a:custGeom>
            <a:avLst/>
            <a:gdLst>
              <a:gd name="T0" fmla="*/ 33 w 56"/>
              <a:gd name="T1" fmla="*/ 0 h 53"/>
              <a:gd name="T2" fmla="*/ 26 w 56"/>
              <a:gd name="T3" fmla="*/ 4 h 53"/>
              <a:gd name="T4" fmla="*/ 25 w 56"/>
              <a:gd name="T5" fmla="*/ 9 h 53"/>
              <a:gd name="T6" fmla="*/ 30 w 56"/>
              <a:gd name="T7" fmla="*/ 15 h 53"/>
              <a:gd name="T8" fmla="*/ 29 w 56"/>
              <a:gd name="T9" fmla="*/ 19 h 53"/>
              <a:gd name="T10" fmla="*/ 27 w 56"/>
              <a:gd name="T11" fmla="*/ 19 h 53"/>
              <a:gd name="T12" fmla="*/ 19 w 56"/>
              <a:gd name="T13" fmla="*/ 22 h 53"/>
              <a:gd name="T14" fmla="*/ 15 w 56"/>
              <a:gd name="T15" fmla="*/ 19 h 53"/>
              <a:gd name="T16" fmla="*/ 13 w 56"/>
              <a:gd name="T17" fmla="*/ 17 h 53"/>
              <a:gd name="T18" fmla="*/ 13 w 56"/>
              <a:gd name="T19" fmla="*/ 16 h 53"/>
              <a:gd name="T20" fmla="*/ 8 w 56"/>
              <a:gd name="T21" fmla="*/ 9 h 53"/>
              <a:gd name="T22" fmla="*/ 8 w 56"/>
              <a:gd name="T23" fmla="*/ 9 h 53"/>
              <a:gd name="T24" fmla="*/ 4 w 56"/>
              <a:gd name="T25" fmla="*/ 15 h 53"/>
              <a:gd name="T26" fmla="*/ 8 w 56"/>
              <a:gd name="T27" fmla="*/ 19 h 53"/>
              <a:gd name="T28" fmla="*/ 9 w 56"/>
              <a:gd name="T29" fmla="*/ 19 h 53"/>
              <a:gd name="T30" fmla="*/ 12 w 56"/>
              <a:gd name="T31" fmla="*/ 18 h 53"/>
              <a:gd name="T32" fmla="*/ 18 w 56"/>
              <a:gd name="T33" fmla="*/ 22 h 53"/>
              <a:gd name="T34" fmla="*/ 18 w 56"/>
              <a:gd name="T35" fmla="*/ 24 h 53"/>
              <a:gd name="T36" fmla="*/ 18 w 56"/>
              <a:gd name="T37" fmla="*/ 30 h 53"/>
              <a:gd name="T38" fmla="*/ 19 w 56"/>
              <a:gd name="T39" fmla="*/ 33 h 53"/>
              <a:gd name="T40" fmla="*/ 13 w 56"/>
              <a:gd name="T41" fmla="*/ 39 h 53"/>
              <a:gd name="T42" fmla="*/ 8 w 56"/>
              <a:gd name="T43" fmla="*/ 36 h 53"/>
              <a:gd name="T44" fmla="*/ 6 w 56"/>
              <a:gd name="T45" fmla="*/ 37 h 53"/>
              <a:gd name="T46" fmla="*/ 1 w 56"/>
              <a:gd name="T47" fmla="*/ 45 h 53"/>
              <a:gd name="T48" fmla="*/ 6 w 56"/>
              <a:gd name="T49" fmla="*/ 51 h 53"/>
              <a:gd name="T50" fmla="*/ 8 w 56"/>
              <a:gd name="T51" fmla="*/ 51 h 53"/>
              <a:gd name="T52" fmla="*/ 13 w 56"/>
              <a:gd name="T53" fmla="*/ 49 h 53"/>
              <a:gd name="T54" fmla="*/ 14 w 56"/>
              <a:gd name="T55" fmla="*/ 40 h 53"/>
              <a:gd name="T56" fmla="*/ 14 w 56"/>
              <a:gd name="T57" fmla="*/ 39 h 53"/>
              <a:gd name="T58" fmla="*/ 20 w 56"/>
              <a:gd name="T59" fmla="*/ 34 h 53"/>
              <a:gd name="T60" fmla="*/ 26 w 56"/>
              <a:gd name="T61" fmla="*/ 36 h 53"/>
              <a:gd name="T62" fmla="*/ 32 w 56"/>
              <a:gd name="T63" fmla="*/ 35 h 53"/>
              <a:gd name="T64" fmla="*/ 37 w 56"/>
              <a:gd name="T65" fmla="*/ 41 h 53"/>
              <a:gd name="T66" fmla="*/ 38 w 56"/>
              <a:gd name="T67" fmla="*/ 51 h 53"/>
              <a:gd name="T68" fmla="*/ 42 w 56"/>
              <a:gd name="T69" fmla="*/ 53 h 53"/>
              <a:gd name="T70" fmla="*/ 46 w 56"/>
              <a:gd name="T71" fmla="*/ 51 h 53"/>
              <a:gd name="T72" fmla="*/ 48 w 56"/>
              <a:gd name="T73" fmla="*/ 43 h 53"/>
              <a:gd name="T74" fmla="*/ 45 w 56"/>
              <a:gd name="T75" fmla="*/ 40 h 53"/>
              <a:gd name="T76" fmla="*/ 42 w 56"/>
              <a:gd name="T77" fmla="*/ 39 h 53"/>
              <a:gd name="T78" fmla="*/ 38 w 56"/>
              <a:gd name="T79" fmla="*/ 40 h 53"/>
              <a:gd name="T80" fmla="*/ 33 w 56"/>
              <a:gd name="T81" fmla="*/ 34 h 53"/>
              <a:gd name="T82" fmla="*/ 35 w 56"/>
              <a:gd name="T83" fmla="*/ 27 h 53"/>
              <a:gd name="T84" fmla="*/ 36 w 56"/>
              <a:gd name="T85" fmla="*/ 26 h 53"/>
              <a:gd name="T86" fmla="*/ 48 w 56"/>
              <a:gd name="T87" fmla="*/ 20 h 53"/>
              <a:gd name="T88" fmla="*/ 48 w 56"/>
              <a:gd name="T89" fmla="*/ 20 h 53"/>
              <a:gd name="T90" fmla="*/ 49 w 56"/>
              <a:gd name="T91" fmla="*/ 20 h 53"/>
              <a:gd name="T92" fmla="*/ 53 w 56"/>
              <a:gd name="T93" fmla="*/ 22 h 53"/>
              <a:gd name="T94" fmla="*/ 55 w 56"/>
              <a:gd name="T95" fmla="*/ 22 h 53"/>
              <a:gd name="T96" fmla="*/ 56 w 56"/>
              <a:gd name="T97" fmla="*/ 20 h 53"/>
              <a:gd name="T98" fmla="*/ 54 w 56"/>
              <a:gd name="T99" fmla="*/ 12 h 53"/>
              <a:gd name="T100" fmla="*/ 53 w 56"/>
              <a:gd name="T101" fmla="*/ 12 h 53"/>
              <a:gd name="T102" fmla="*/ 53 w 56"/>
              <a:gd name="T103" fmla="*/ 12 h 53"/>
              <a:gd name="T104" fmla="*/ 48 w 56"/>
              <a:gd name="T105" fmla="*/ 18 h 53"/>
              <a:gd name="T106" fmla="*/ 47 w 56"/>
              <a:gd name="T107" fmla="*/ 19 h 53"/>
              <a:gd name="T108" fmla="*/ 35 w 56"/>
              <a:gd name="T109" fmla="*/ 24 h 53"/>
              <a:gd name="T110" fmla="*/ 35 w 56"/>
              <a:gd name="T111" fmla="*/ 25 h 53"/>
              <a:gd name="T112" fmla="*/ 30 w 56"/>
              <a:gd name="T113" fmla="*/ 19 h 53"/>
              <a:gd name="T114" fmla="*/ 31 w 56"/>
              <a:gd name="T115" fmla="*/ 16 h 53"/>
              <a:gd name="T116" fmla="*/ 33 w 56"/>
              <a:gd name="T117" fmla="*/ 16 h 53"/>
              <a:gd name="T118" fmla="*/ 37 w 56"/>
              <a:gd name="T119" fmla="*/ 14 h 53"/>
              <a:gd name="T120" fmla="*/ 40 w 56"/>
              <a:gd name="T121" fmla="*/ 9 h 53"/>
              <a:gd name="T122" fmla="*/ 35 w 56"/>
              <a:gd name="T123" fmla="*/ 1 h 53"/>
              <a:gd name="T124" fmla="*/ 33 w 56"/>
              <a:gd name="T125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" h="53">
                <a:moveTo>
                  <a:pt x="33" y="0"/>
                </a:moveTo>
                <a:cubicBezTo>
                  <a:pt x="30" y="0"/>
                  <a:pt x="27" y="2"/>
                  <a:pt x="26" y="4"/>
                </a:cubicBezTo>
                <a:cubicBezTo>
                  <a:pt x="25" y="6"/>
                  <a:pt x="25" y="7"/>
                  <a:pt x="25" y="9"/>
                </a:cubicBezTo>
                <a:cubicBezTo>
                  <a:pt x="26" y="12"/>
                  <a:pt x="27" y="14"/>
                  <a:pt x="30" y="15"/>
                </a:cubicBezTo>
                <a:cubicBezTo>
                  <a:pt x="29" y="17"/>
                  <a:pt x="29" y="18"/>
                  <a:pt x="29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3" y="19"/>
                  <a:pt x="23" y="19"/>
                  <a:pt x="19" y="22"/>
                </a:cubicBezTo>
                <a:cubicBezTo>
                  <a:pt x="18" y="21"/>
                  <a:pt x="17" y="20"/>
                  <a:pt x="15" y="19"/>
                </a:cubicBezTo>
                <a:cubicBezTo>
                  <a:pt x="15" y="18"/>
                  <a:pt x="14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3"/>
                  <a:pt x="12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5" y="10"/>
                  <a:pt x="3" y="12"/>
                  <a:pt x="4" y="15"/>
                </a:cubicBezTo>
                <a:cubicBezTo>
                  <a:pt x="4" y="17"/>
                  <a:pt x="6" y="19"/>
                  <a:pt x="8" y="19"/>
                </a:cubicBezTo>
                <a:cubicBezTo>
                  <a:pt x="8" y="19"/>
                  <a:pt x="8" y="19"/>
                  <a:pt x="9" y="19"/>
                </a:cubicBezTo>
                <a:cubicBezTo>
                  <a:pt x="10" y="19"/>
                  <a:pt x="11" y="18"/>
                  <a:pt x="12" y="18"/>
                </a:cubicBezTo>
                <a:cubicBezTo>
                  <a:pt x="14" y="19"/>
                  <a:pt x="16" y="21"/>
                  <a:pt x="18" y="22"/>
                </a:cubicBezTo>
                <a:cubicBezTo>
                  <a:pt x="19" y="23"/>
                  <a:pt x="19" y="23"/>
                  <a:pt x="18" y="24"/>
                </a:cubicBezTo>
                <a:cubicBezTo>
                  <a:pt x="17" y="26"/>
                  <a:pt x="17" y="28"/>
                  <a:pt x="18" y="30"/>
                </a:cubicBezTo>
                <a:cubicBezTo>
                  <a:pt x="18" y="31"/>
                  <a:pt x="19" y="32"/>
                  <a:pt x="19" y="33"/>
                </a:cubicBezTo>
                <a:cubicBezTo>
                  <a:pt x="17" y="35"/>
                  <a:pt x="15" y="37"/>
                  <a:pt x="13" y="39"/>
                </a:cubicBezTo>
                <a:cubicBezTo>
                  <a:pt x="11" y="37"/>
                  <a:pt x="10" y="36"/>
                  <a:pt x="8" y="36"/>
                </a:cubicBezTo>
                <a:cubicBezTo>
                  <a:pt x="8" y="36"/>
                  <a:pt x="7" y="37"/>
                  <a:pt x="6" y="37"/>
                </a:cubicBezTo>
                <a:cubicBezTo>
                  <a:pt x="2" y="37"/>
                  <a:pt x="0" y="41"/>
                  <a:pt x="1" y="45"/>
                </a:cubicBezTo>
                <a:cubicBezTo>
                  <a:pt x="1" y="48"/>
                  <a:pt x="3" y="50"/>
                  <a:pt x="6" y="51"/>
                </a:cubicBezTo>
                <a:cubicBezTo>
                  <a:pt x="6" y="51"/>
                  <a:pt x="7" y="51"/>
                  <a:pt x="8" y="51"/>
                </a:cubicBezTo>
                <a:cubicBezTo>
                  <a:pt x="10" y="51"/>
                  <a:pt x="11" y="51"/>
                  <a:pt x="13" y="49"/>
                </a:cubicBezTo>
                <a:cubicBezTo>
                  <a:pt x="15" y="47"/>
                  <a:pt x="16" y="43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6" y="37"/>
                  <a:pt x="18" y="36"/>
                  <a:pt x="20" y="34"/>
                </a:cubicBezTo>
                <a:cubicBezTo>
                  <a:pt x="22" y="35"/>
                  <a:pt x="24" y="36"/>
                  <a:pt x="26" y="36"/>
                </a:cubicBezTo>
                <a:cubicBezTo>
                  <a:pt x="28" y="36"/>
                  <a:pt x="30" y="36"/>
                  <a:pt x="32" y="35"/>
                </a:cubicBezTo>
                <a:cubicBezTo>
                  <a:pt x="34" y="37"/>
                  <a:pt x="35" y="39"/>
                  <a:pt x="37" y="41"/>
                </a:cubicBezTo>
                <a:cubicBezTo>
                  <a:pt x="34" y="45"/>
                  <a:pt x="35" y="49"/>
                  <a:pt x="38" y="51"/>
                </a:cubicBezTo>
                <a:cubicBezTo>
                  <a:pt x="39" y="52"/>
                  <a:pt x="41" y="53"/>
                  <a:pt x="42" y="53"/>
                </a:cubicBezTo>
                <a:cubicBezTo>
                  <a:pt x="44" y="53"/>
                  <a:pt x="45" y="52"/>
                  <a:pt x="46" y="51"/>
                </a:cubicBezTo>
                <a:cubicBezTo>
                  <a:pt x="49" y="49"/>
                  <a:pt x="50" y="45"/>
                  <a:pt x="48" y="43"/>
                </a:cubicBezTo>
                <a:cubicBezTo>
                  <a:pt x="47" y="41"/>
                  <a:pt x="46" y="40"/>
                  <a:pt x="45" y="40"/>
                </a:cubicBezTo>
                <a:cubicBezTo>
                  <a:pt x="44" y="39"/>
                  <a:pt x="43" y="39"/>
                  <a:pt x="42" y="39"/>
                </a:cubicBezTo>
                <a:cubicBezTo>
                  <a:pt x="41" y="39"/>
                  <a:pt x="40" y="40"/>
                  <a:pt x="38" y="40"/>
                </a:cubicBezTo>
                <a:cubicBezTo>
                  <a:pt x="36" y="38"/>
                  <a:pt x="35" y="36"/>
                  <a:pt x="33" y="34"/>
                </a:cubicBezTo>
                <a:cubicBezTo>
                  <a:pt x="34" y="32"/>
                  <a:pt x="35" y="29"/>
                  <a:pt x="35" y="27"/>
                </a:cubicBezTo>
                <a:cubicBezTo>
                  <a:pt x="35" y="26"/>
                  <a:pt x="35" y="26"/>
                  <a:pt x="36" y="26"/>
                </a:cubicBezTo>
                <a:cubicBezTo>
                  <a:pt x="40" y="24"/>
                  <a:pt x="44" y="22"/>
                  <a:pt x="48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2"/>
                  <a:pt x="51" y="22"/>
                  <a:pt x="53" y="22"/>
                </a:cubicBezTo>
                <a:cubicBezTo>
                  <a:pt x="53" y="22"/>
                  <a:pt x="54" y="22"/>
                  <a:pt x="55" y="22"/>
                </a:cubicBezTo>
                <a:cubicBezTo>
                  <a:pt x="55" y="21"/>
                  <a:pt x="56" y="21"/>
                  <a:pt x="56" y="20"/>
                </a:cubicBezTo>
                <a:cubicBezTo>
                  <a:pt x="55" y="18"/>
                  <a:pt x="55" y="15"/>
                  <a:pt x="54" y="12"/>
                </a:cubicBezTo>
                <a:cubicBezTo>
                  <a:pt x="54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7" y="15"/>
                  <a:pt x="48" y="18"/>
                </a:cubicBezTo>
                <a:cubicBezTo>
                  <a:pt x="48" y="19"/>
                  <a:pt x="48" y="19"/>
                  <a:pt x="47" y="19"/>
                </a:cubicBezTo>
                <a:cubicBezTo>
                  <a:pt x="43" y="21"/>
                  <a:pt x="39" y="23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4" y="22"/>
                  <a:pt x="32" y="20"/>
                  <a:pt x="30" y="19"/>
                </a:cubicBezTo>
                <a:cubicBezTo>
                  <a:pt x="30" y="18"/>
                  <a:pt x="31" y="17"/>
                  <a:pt x="31" y="16"/>
                </a:cubicBezTo>
                <a:cubicBezTo>
                  <a:pt x="32" y="16"/>
                  <a:pt x="32" y="16"/>
                  <a:pt x="33" y="16"/>
                </a:cubicBezTo>
                <a:cubicBezTo>
                  <a:pt x="34" y="16"/>
                  <a:pt x="36" y="15"/>
                  <a:pt x="37" y="14"/>
                </a:cubicBezTo>
                <a:cubicBezTo>
                  <a:pt x="39" y="13"/>
                  <a:pt x="40" y="11"/>
                  <a:pt x="40" y="9"/>
                </a:cubicBezTo>
                <a:cubicBezTo>
                  <a:pt x="41" y="6"/>
                  <a:pt x="39" y="2"/>
                  <a:pt x="35" y="1"/>
                </a:cubicBezTo>
                <a:cubicBezTo>
                  <a:pt x="35" y="0"/>
                  <a:pt x="34" y="0"/>
                  <a:pt x="3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1" name="Freeform 1452"/>
          <p:cNvSpPr>
            <a:spLocks noEditPoints="1"/>
          </p:cNvSpPr>
          <p:nvPr userDrawn="1"/>
        </p:nvSpPr>
        <p:spPr bwMode="auto">
          <a:xfrm>
            <a:off x="2630805" y="1482583"/>
            <a:ext cx="527452" cy="525847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3" name="Freeform 1454"/>
          <p:cNvSpPr>
            <a:spLocks/>
          </p:cNvSpPr>
          <p:nvPr userDrawn="1"/>
        </p:nvSpPr>
        <p:spPr bwMode="auto">
          <a:xfrm>
            <a:off x="2637633" y="1810385"/>
            <a:ext cx="17072" cy="32439"/>
          </a:xfrm>
          <a:custGeom>
            <a:avLst/>
            <a:gdLst>
              <a:gd name="T0" fmla="*/ 0 w 4"/>
              <a:gd name="T1" fmla="*/ 0 h 8"/>
              <a:gd name="T2" fmla="*/ 2 w 4"/>
              <a:gd name="T3" fmla="*/ 8 h 8"/>
              <a:gd name="T4" fmla="*/ 3 w 4"/>
              <a:gd name="T5" fmla="*/ 4 h 8"/>
              <a:gd name="T6" fmla="*/ 0 w 4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1" y="3"/>
                  <a:pt x="1" y="6"/>
                  <a:pt x="2" y="8"/>
                </a:cubicBezTo>
                <a:cubicBezTo>
                  <a:pt x="3" y="7"/>
                  <a:pt x="4" y="6"/>
                  <a:pt x="3" y="4"/>
                </a:cubicBezTo>
                <a:cubicBezTo>
                  <a:pt x="3" y="3"/>
                  <a:pt x="2" y="1"/>
                  <a:pt x="0" y="0"/>
                </a:cubicBezTo>
              </a:path>
            </a:pathLst>
          </a:custGeom>
          <a:solidFill>
            <a:srgbClr val="DE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4" name="Oval 1455"/>
          <p:cNvSpPr>
            <a:spLocks noChangeArrowheads="1"/>
          </p:cNvSpPr>
          <p:nvPr userDrawn="1"/>
        </p:nvSpPr>
        <p:spPr bwMode="auto">
          <a:xfrm>
            <a:off x="2796413" y="1603801"/>
            <a:ext cx="15367" cy="1707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5" name="Oval 1456"/>
          <p:cNvSpPr>
            <a:spLocks noChangeArrowheads="1"/>
          </p:cNvSpPr>
          <p:nvPr userDrawn="1"/>
        </p:nvSpPr>
        <p:spPr bwMode="auto">
          <a:xfrm>
            <a:off x="2820315" y="1588435"/>
            <a:ext cx="23903" cy="2902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6" name="Oval 1457"/>
          <p:cNvSpPr>
            <a:spLocks noChangeArrowheads="1"/>
          </p:cNvSpPr>
          <p:nvPr userDrawn="1"/>
        </p:nvSpPr>
        <p:spPr bwMode="auto">
          <a:xfrm>
            <a:off x="2803243" y="1629411"/>
            <a:ext cx="17072" cy="153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7" name="Oval 1458"/>
          <p:cNvSpPr>
            <a:spLocks noChangeArrowheads="1"/>
          </p:cNvSpPr>
          <p:nvPr userDrawn="1"/>
        </p:nvSpPr>
        <p:spPr bwMode="auto">
          <a:xfrm>
            <a:off x="2791291" y="1567947"/>
            <a:ext cx="20488" cy="2048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8" name="Oval 1459"/>
          <p:cNvSpPr>
            <a:spLocks noChangeArrowheads="1"/>
          </p:cNvSpPr>
          <p:nvPr userDrawn="1"/>
        </p:nvSpPr>
        <p:spPr bwMode="auto">
          <a:xfrm>
            <a:off x="2820315" y="1552583"/>
            <a:ext cx="15367" cy="153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9" name="Freeform 1460"/>
          <p:cNvSpPr>
            <a:spLocks noEditPoints="1"/>
          </p:cNvSpPr>
          <p:nvPr userDrawn="1"/>
        </p:nvSpPr>
        <p:spPr bwMode="auto">
          <a:xfrm>
            <a:off x="2791291" y="1653312"/>
            <a:ext cx="56340" cy="274875"/>
          </a:xfrm>
          <a:custGeom>
            <a:avLst/>
            <a:gdLst>
              <a:gd name="T0" fmla="*/ 7 w 14"/>
              <a:gd name="T1" fmla="*/ 4 h 68"/>
              <a:gd name="T2" fmla="*/ 1 w 14"/>
              <a:gd name="T3" fmla="*/ 2 h 68"/>
              <a:gd name="T4" fmla="*/ 7 w 14"/>
              <a:gd name="T5" fmla="*/ 1 h 68"/>
              <a:gd name="T6" fmla="*/ 13 w 14"/>
              <a:gd name="T7" fmla="*/ 2 h 68"/>
              <a:gd name="T8" fmla="*/ 7 w 14"/>
              <a:gd name="T9" fmla="*/ 4 h 68"/>
              <a:gd name="T10" fmla="*/ 7 w 14"/>
              <a:gd name="T11" fmla="*/ 0 h 68"/>
              <a:gd name="T12" fmla="*/ 0 w 14"/>
              <a:gd name="T13" fmla="*/ 3 h 68"/>
              <a:gd name="T14" fmla="*/ 0 w 14"/>
              <a:gd name="T15" fmla="*/ 3 h 68"/>
              <a:gd name="T16" fmla="*/ 0 w 14"/>
              <a:gd name="T17" fmla="*/ 3 h 68"/>
              <a:gd name="T18" fmla="*/ 0 w 14"/>
              <a:gd name="T19" fmla="*/ 65 h 68"/>
              <a:gd name="T20" fmla="*/ 0 w 14"/>
              <a:gd name="T21" fmla="*/ 65 h 68"/>
              <a:gd name="T22" fmla="*/ 7 w 14"/>
              <a:gd name="T23" fmla="*/ 68 h 68"/>
              <a:gd name="T24" fmla="*/ 14 w 14"/>
              <a:gd name="T25" fmla="*/ 66 h 68"/>
              <a:gd name="T26" fmla="*/ 14 w 14"/>
              <a:gd name="T27" fmla="*/ 66 h 68"/>
              <a:gd name="T28" fmla="*/ 14 w 14"/>
              <a:gd name="T29" fmla="*/ 3 h 68"/>
              <a:gd name="T30" fmla="*/ 14 w 14"/>
              <a:gd name="T31" fmla="*/ 3 h 68"/>
              <a:gd name="T32" fmla="*/ 14 w 14"/>
              <a:gd name="T33" fmla="*/ 3 h 68"/>
              <a:gd name="T34" fmla="*/ 7 w 14"/>
              <a:gd name="T35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68"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0" name="Oval 1461"/>
          <p:cNvSpPr>
            <a:spLocks noChangeArrowheads="1"/>
          </p:cNvSpPr>
          <p:nvPr userDrawn="1"/>
        </p:nvSpPr>
        <p:spPr bwMode="auto">
          <a:xfrm>
            <a:off x="2796412" y="1656727"/>
            <a:ext cx="47805" cy="1195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1" name="Oval 1462"/>
          <p:cNvSpPr>
            <a:spLocks noChangeArrowheads="1"/>
          </p:cNvSpPr>
          <p:nvPr userDrawn="1"/>
        </p:nvSpPr>
        <p:spPr bwMode="auto">
          <a:xfrm>
            <a:off x="2924460" y="1617461"/>
            <a:ext cx="20488" cy="1878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2" name="Oval 1463"/>
          <p:cNvSpPr>
            <a:spLocks noChangeArrowheads="1"/>
          </p:cNvSpPr>
          <p:nvPr userDrawn="1"/>
        </p:nvSpPr>
        <p:spPr bwMode="auto">
          <a:xfrm>
            <a:off x="2897143" y="1588435"/>
            <a:ext cx="27317" cy="2390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3" name="Oval 1464"/>
          <p:cNvSpPr>
            <a:spLocks noChangeArrowheads="1"/>
          </p:cNvSpPr>
          <p:nvPr userDrawn="1"/>
        </p:nvSpPr>
        <p:spPr bwMode="auto">
          <a:xfrm>
            <a:off x="2900557" y="1629411"/>
            <a:ext cx="17072" cy="153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4" name="Oval 1465"/>
          <p:cNvSpPr>
            <a:spLocks noChangeArrowheads="1"/>
          </p:cNvSpPr>
          <p:nvPr userDrawn="1"/>
        </p:nvSpPr>
        <p:spPr bwMode="auto">
          <a:xfrm>
            <a:off x="2921046" y="1564534"/>
            <a:ext cx="15367" cy="153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5" name="Freeform 1466"/>
          <p:cNvSpPr>
            <a:spLocks noEditPoints="1"/>
          </p:cNvSpPr>
          <p:nvPr userDrawn="1"/>
        </p:nvSpPr>
        <p:spPr bwMode="auto">
          <a:xfrm>
            <a:off x="2888608" y="1653312"/>
            <a:ext cx="141705" cy="274875"/>
          </a:xfrm>
          <a:custGeom>
            <a:avLst/>
            <a:gdLst>
              <a:gd name="T0" fmla="*/ 32 w 35"/>
              <a:gd name="T1" fmla="*/ 10 h 68"/>
              <a:gd name="T2" fmla="*/ 27 w 35"/>
              <a:gd name="T3" fmla="*/ 7 h 68"/>
              <a:gd name="T4" fmla="*/ 24 w 35"/>
              <a:gd name="T5" fmla="*/ 2 h 68"/>
              <a:gd name="T6" fmla="*/ 25 w 35"/>
              <a:gd name="T7" fmla="*/ 2 h 68"/>
              <a:gd name="T8" fmla="*/ 30 w 35"/>
              <a:gd name="T9" fmla="*/ 5 h 68"/>
              <a:gd name="T10" fmla="*/ 33 w 35"/>
              <a:gd name="T11" fmla="*/ 9 h 68"/>
              <a:gd name="T12" fmla="*/ 32 w 35"/>
              <a:gd name="T13" fmla="*/ 10 h 68"/>
              <a:gd name="T14" fmla="*/ 7 w 35"/>
              <a:gd name="T15" fmla="*/ 4 h 68"/>
              <a:gd name="T16" fmla="*/ 1 w 35"/>
              <a:gd name="T17" fmla="*/ 2 h 68"/>
              <a:gd name="T18" fmla="*/ 7 w 35"/>
              <a:gd name="T19" fmla="*/ 1 h 68"/>
              <a:gd name="T20" fmla="*/ 13 w 35"/>
              <a:gd name="T21" fmla="*/ 2 h 68"/>
              <a:gd name="T22" fmla="*/ 7 w 35"/>
              <a:gd name="T23" fmla="*/ 4 h 68"/>
              <a:gd name="T24" fmla="*/ 7 w 35"/>
              <a:gd name="T25" fmla="*/ 0 h 68"/>
              <a:gd name="T26" fmla="*/ 0 w 35"/>
              <a:gd name="T27" fmla="*/ 3 h 68"/>
              <a:gd name="T28" fmla="*/ 0 w 35"/>
              <a:gd name="T29" fmla="*/ 3 h 68"/>
              <a:gd name="T30" fmla="*/ 0 w 35"/>
              <a:gd name="T31" fmla="*/ 3 h 68"/>
              <a:gd name="T32" fmla="*/ 0 w 35"/>
              <a:gd name="T33" fmla="*/ 65 h 68"/>
              <a:gd name="T34" fmla="*/ 0 w 35"/>
              <a:gd name="T35" fmla="*/ 65 h 68"/>
              <a:gd name="T36" fmla="*/ 7 w 35"/>
              <a:gd name="T37" fmla="*/ 68 h 68"/>
              <a:gd name="T38" fmla="*/ 14 w 35"/>
              <a:gd name="T39" fmla="*/ 66 h 68"/>
              <a:gd name="T40" fmla="*/ 14 w 35"/>
              <a:gd name="T41" fmla="*/ 66 h 68"/>
              <a:gd name="T42" fmla="*/ 14 w 35"/>
              <a:gd name="T43" fmla="*/ 35 h 68"/>
              <a:gd name="T44" fmla="*/ 34 w 35"/>
              <a:gd name="T45" fmla="*/ 10 h 68"/>
              <a:gd name="T46" fmla="*/ 34 w 35"/>
              <a:gd name="T47" fmla="*/ 10 h 68"/>
              <a:gd name="T48" fmla="*/ 34 w 35"/>
              <a:gd name="T49" fmla="*/ 10 h 68"/>
              <a:gd name="T50" fmla="*/ 30 w 35"/>
              <a:gd name="T51" fmla="*/ 4 h 68"/>
              <a:gd name="T52" fmla="*/ 24 w 35"/>
              <a:gd name="T53" fmla="*/ 1 h 68"/>
              <a:gd name="T54" fmla="*/ 23 w 35"/>
              <a:gd name="T55" fmla="*/ 2 h 68"/>
              <a:gd name="T56" fmla="*/ 23 w 35"/>
              <a:gd name="T57" fmla="*/ 2 h 68"/>
              <a:gd name="T58" fmla="*/ 23 w 35"/>
              <a:gd name="T59" fmla="*/ 2 h 68"/>
              <a:gd name="T60" fmla="*/ 14 w 35"/>
              <a:gd name="T61" fmla="*/ 13 h 68"/>
              <a:gd name="T62" fmla="*/ 14 w 35"/>
              <a:gd name="T63" fmla="*/ 3 h 68"/>
              <a:gd name="T64" fmla="*/ 14 w 35"/>
              <a:gd name="T65" fmla="*/ 3 h 68"/>
              <a:gd name="T66" fmla="*/ 14 w 35"/>
              <a:gd name="T67" fmla="*/ 3 h 68"/>
              <a:gd name="T68" fmla="*/ 7 w 35"/>
              <a:gd name="T6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68">
                <a:moveTo>
                  <a:pt x="32" y="10"/>
                </a:moveTo>
                <a:cubicBezTo>
                  <a:pt x="31" y="10"/>
                  <a:pt x="29" y="9"/>
                  <a:pt x="27" y="7"/>
                </a:cubicBezTo>
                <a:cubicBezTo>
                  <a:pt x="25" y="5"/>
                  <a:pt x="23" y="3"/>
                  <a:pt x="24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6" y="2"/>
                  <a:pt x="28" y="3"/>
                  <a:pt x="30" y="5"/>
                </a:cubicBezTo>
                <a:cubicBezTo>
                  <a:pt x="32" y="7"/>
                  <a:pt x="34" y="9"/>
                  <a:pt x="33" y="9"/>
                </a:cubicBezTo>
                <a:cubicBezTo>
                  <a:pt x="33" y="10"/>
                  <a:pt x="33" y="10"/>
                  <a:pt x="32" y="10"/>
                </a:cubicBezTo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5"/>
                  <a:pt x="14" y="35"/>
                  <a:pt x="14" y="35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9"/>
                  <a:pt x="33" y="6"/>
                  <a:pt x="30" y="4"/>
                </a:cubicBezTo>
                <a:cubicBezTo>
                  <a:pt x="28" y="2"/>
                  <a:pt x="26" y="1"/>
                  <a:pt x="24" y="1"/>
                </a:cubicBezTo>
                <a:cubicBezTo>
                  <a:pt x="24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6" name="Oval 1467"/>
          <p:cNvSpPr>
            <a:spLocks noChangeArrowheads="1"/>
          </p:cNvSpPr>
          <p:nvPr userDrawn="1"/>
        </p:nvSpPr>
        <p:spPr bwMode="auto">
          <a:xfrm>
            <a:off x="2892022" y="1656727"/>
            <a:ext cx="49511" cy="1195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5" name="Freeform 1469"/>
          <p:cNvSpPr>
            <a:spLocks/>
          </p:cNvSpPr>
          <p:nvPr userDrawn="1"/>
        </p:nvSpPr>
        <p:spPr bwMode="auto">
          <a:xfrm>
            <a:off x="2980800" y="1661850"/>
            <a:ext cx="44389" cy="32439"/>
          </a:xfrm>
          <a:custGeom>
            <a:avLst/>
            <a:gdLst>
              <a:gd name="T0" fmla="*/ 2 w 11"/>
              <a:gd name="T1" fmla="*/ 0 h 8"/>
              <a:gd name="T2" fmla="*/ 1 w 11"/>
              <a:gd name="T3" fmla="*/ 0 h 8"/>
              <a:gd name="T4" fmla="*/ 4 w 11"/>
              <a:gd name="T5" fmla="*/ 5 h 8"/>
              <a:gd name="T6" fmla="*/ 9 w 11"/>
              <a:gd name="T7" fmla="*/ 8 h 8"/>
              <a:gd name="T8" fmla="*/ 10 w 11"/>
              <a:gd name="T9" fmla="*/ 7 h 8"/>
              <a:gd name="T10" fmla="*/ 7 w 11"/>
              <a:gd name="T11" fmla="*/ 3 h 8"/>
              <a:gd name="T12" fmla="*/ 2 w 11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3"/>
                  <a:pt x="4" y="5"/>
                </a:cubicBezTo>
                <a:cubicBezTo>
                  <a:pt x="6" y="7"/>
                  <a:pt x="8" y="8"/>
                  <a:pt x="9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7"/>
                  <a:pt x="9" y="5"/>
                  <a:pt x="7" y="3"/>
                </a:cubicBezTo>
                <a:cubicBezTo>
                  <a:pt x="5" y="1"/>
                  <a:pt x="3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6" name="Oval 1470"/>
          <p:cNvSpPr>
            <a:spLocks noChangeArrowheads="1"/>
          </p:cNvSpPr>
          <p:nvPr userDrawn="1"/>
        </p:nvSpPr>
        <p:spPr bwMode="auto">
          <a:xfrm>
            <a:off x="3037141" y="1620873"/>
            <a:ext cx="17072" cy="1536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7" name="Oval 1471"/>
          <p:cNvSpPr>
            <a:spLocks noChangeArrowheads="1"/>
          </p:cNvSpPr>
          <p:nvPr userDrawn="1"/>
        </p:nvSpPr>
        <p:spPr bwMode="auto">
          <a:xfrm>
            <a:off x="3018362" y="1644775"/>
            <a:ext cx="23903" cy="2390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8" name="Oval 1472"/>
          <p:cNvSpPr>
            <a:spLocks noChangeArrowheads="1"/>
          </p:cNvSpPr>
          <p:nvPr userDrawn="1"/>
        </p:nvSpPr>
        <p:spPr bwMode="auto">
          <a:xfrm>
            <a:off x="3001287" y="1636239"/>
            <a:ext cx="17072" cy="1195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9" name="Freeform 1473"/>
          <p:cNvSpPr>
            <a:spLocks noEditPoints="1"/>
          </p:cNvSpPr>
          <p:nvPr userDrawn="1"/>
        </p:nvSpPr>
        <p:spPr bwMode="auto">
          <a:xfrm>
            <a:off x="3102020" y="1354536"/>
            <a:ext cx="897161" cy="896331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2" name="Freeform 1476"/>
          <p:cNvSpPr>
            <a:spLocks noEditPoints="1"/>
          </p:cNvSpPr>
          <p:nvPr userDrawn="1"/>
        </p:nvSpPr>
        <p:spPr bwMode="auto">
          <a:xfrm>
            <a:off x="3376893" y="1523558"/>
            <a:ext cx="0" cy="29023"/>
          </a:xfrm>
          <a:custGeom>
            <a:avLst/>
            <a:gdLst>
              <a:gd name="T0" fmla="*/ 7 h 7"/>
              <a:gd name="T1" fmla="*/ 6 h 7"/>
              <a:gd name="T2" fmla="*/ 6 h 7"/>
              <a:gd name="T3" fmla="*/ 6 h 7"/>
              <a:gd name="T4" fmla="*/ 6 h 7"/>
              <a:gd name="T5" fmla="*/ 6 h 7"/>
              <a:gd name="T6" fmla="*/ 6 h 7"/>
              <a:gd name="T7" fmla="*/ 6 h 7"/>
              <a:gd name="T8" fmla="*/ 6 h 7"/>
              <a:gd name="T9" fmla="*/ 5 h 7"/>
              <a:gd name="T10" fmla="*/ 5 h 7"/>
              <a:gd name="T11" fmla="*/ 5 h 7"/>
              <a:gd name="T12" fmla="*/ 5 h 7"/>
              <a:gd name="T13" fmla="*/ 4 h 7"/>
              <a:gd name="T14" fmla="*/ 4 h 7"/>
              <a:gd name="T15" fmla="*/ 4 h 7"/>
              <a:gd name="T16" fmla="*/ 4 h 7"/>
              <a:gd name="T17" fmla="*/ 4 h 7"/>
              <a:gd name="T18" fmla="*/ 4 h 7"/>
              <a:gd name="T19" fmla="*/ 3 h 7"/>
              <a:gd name="T20" fmla="*/ 3 h 7"/>
              <a:gd name="T21" fmla="*/ 3 h 7"/>
              <a:gd name="T22" fmla="*/ 3 h 7"/>
              <a:gd name="T23" fmla="*/ 3 h 7"/>
              <a:gd name="T24" fmla="*/ 3 h 7"/>
              <a:gd name="T25" fmla="*/ 3 h 7"/>
              <a:gd name="T26" fmla="*/ 3 h 7"/>
              <a:gd name="T27" fmla="*/ 3 h 7"/>
              <a:gd name="T28" fmla="*/ 2 h 7"/>
              <a:gd name="T29" fmla="*/ 2 h 7"/>
              <a:gd name="T30" fmla="*/ 2 h 7"/>
              <a:gd name="T31" fmla="*/ 2 h 7"/>
              <a:gd name="T32" fmla="*/ 2 h 7"/>
              <a:gd name="T33" fmla="*/ 2 h 7"/>
              <a:gd name="T34" fmla="*/ 1 h 7"/>
              <a:gd name="T35" fmla="*/ 1 h 7"/>
              <a:gd name="T36" fmla="*/ 1 h 7"/>
              <a:gd name="T37" fmla="*/ 1 h 7"/>
              <a:gd name="T38" fmla="*/ 1 h 7"/>
              <a:gd name="T39" fmla="*/ 1 h 7"/>
              <a:gd name="T40" fmla="*/ 1 h 7"/>
              <a:gd name="T41" fmla="*/ 1 h 7"/>
              <a:gd name="T42" fmla="*/ 0 h 7"/>
              <a:gd name="T43" fmla="*/ 0 h 7"/>
              <a:gd name="T44" fmla="*/ 0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  <a:cxn ang="0">
                <a:pos x="0" y="T33"/>
              </a:cxn>
              <a:cxn ang="0">
                <a:pos x="0" y="T34"/>
              </a:cxn>
              <a:cxn ang="0">
                <a:pos x="0" y="T35"/>
              </a:cxn>
              <a:cxn ang="0">
                <a:pos x="0" y="T36"/>
              </a:cxn>
              <a:cxn ang="0">
                <a:pos x="0" y="T37"/>
              </a:cxn>
              <a:cxn ang="0">
                <a:pos x="0" y="T38"/>
              </a:cxn>
              <a:cxn ang="0">
                <a:pos x="0" y="T39"/>
              </a:cxn>
              <a:cxn ang="0">
                <a:pos x="0" y="T40"/>
              </a:cxn>
              <a:cxn ang="0">
                <a:pos x="0" y="T41"/>
              </a:cxn>
              <a:cxn ang="0">
                <a:pos x="0" y="T42"/>
              </a:cxn>
              <a:cxn ang="0">
                <a:pos x="0" y="T43"/>
              </a:cxn>
              <a:cxn ang="0">
                <a:pos x="0" y="T44"/>
              </a:cxn>
            </a:cxnLst>
            <a:rect l="0" t="0" r="r" b="b"/>
            <a:pathLst>
              <a:path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3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3" name="Freeform 1477"/>
          <p:cNvSpPr>
            <a:spLocks noEditPoints="1"/>
          </p:cNvSpPr>
          <p:nvPr userDrawn="1"/>
        </p:nvSpPr>
        <p:spPr bwMode="auto">
          <a:xfrm>
            <a:off x="3376893" y="1523558"/>
            <a:ext cx="319264" cy="573652"/>
          </a:xfrm>
          <a:custGeom>
            <a:avLst/>
            <a:gdLst>
              <a:gd name="T0" fmla="*/ 10 w 79"/>
              <a:gd name="T1" fmla="*/ 137 h 142"/>
              <a:gd name="T2" fmla="*/ 5 w 79"/>
              <a:gd name="T3" fmla="*/ 126 h 142"/>
              <a:gd name="T4" fmla="*/ 7 w 79"/>
              <a:gd name="T5" fmla="*/ 110 h 142"/>
              <a:gd name="T6" fmla="*/ 19 w 79"/>
              <a:gd name="T7" fmla="*/ 94 h 142"/>
              <a:gd name="T8" fmla="*/ 39 w 79"/>
              <a:gd name="T9" fmla="*/ 76 h 142"/>
              <a:gd name="T10" fmla="*/ 46 w 79"/>
              <a:gd name="T11" fmla="*/ 69 h 142"/>
              <a:gd name="T12" fmla="*/ 78 w 79"/>
              <a:gd name="T13" fmla="*/ 16 h 142"/>
              <a:gd name="T14" fmla="*/ 78 w 79"/>
              <a:gd name="T15" fmla="*/ 15 h 142"/>
              <a:gd name="T16" fmla="*/ 78 w 79"/>
              <a:gd name="T17" fmla="*/ 15 h 142"/>
              <a:gd name="T18" fmla="*/ 78 w 79"/>
              <a:gd name="T19" fmla="*/ 15 h 142"/>
              <a:gd name="T20" fmla="*/ 78 w 79"/>
              <a:gd name="T21" fmla="*/ 14 h 142"/>
              <a:gd name="T22" fmla="*/ 78 w 79"/>
              <a:gd name="T23" fmla="*/ 13 h 142"/>
              <a:gd name="T24" fmla="*/ 78 w 79"/>
              <a:gd name="T25" fmla="*/ 13 h 142"/>
              <a:gd name="T26" fmla="*/ 78 w 79"/>
              <a:gd name="T27" fmla="*/ 12 h 142"/>
              <a:gd name="T28" fmla="*/ 78 w 79"/>
              <a:gd name="T29" fmla="*/ 12 h 142"/>
              <a:gd name="T30" fmla="*/ 78 w 79"/>
              <a:gd name="T31" fmla="*/ 12 h 142"/>
              <a:gd name="T32" fmla="*/ 78 w 79"/>
              <a:gd name="T33" fmla="*/ 12 h 142"/>
              <a:gd name="T34" fmla="*/ 78 w 79"/>
              <a:gd name="T35" fmla="*/ 11 h 142"/>
              <a:gd name="T36" fmla="*/ 78 w 79"/>
              <a:gd name="T37" fmla="*/ 11 h 142"/>
              <a:gd name="T38" fmla="*/ 78 w 79"/>
              <a:gd name="T39" fmla="*/ 11 h 142"/>
              <a:gd name="T40" fmla="*/ 78 w 79"/>
              <a:gd name="T41" fmla="*/ 10 h 142"/>
              <a:gd name="T42" fmla="*/ 78 w 79"/>
              <a:gd name="T43" fmla="*/ 10 h 142"/>
              <a:gd name="T44" fmla="*/ 78 w 79"/>
              <a:gd name="T45" fmla="*/ 10 h 142"/>
              <a:gd name="T46" fmla="*/ 78 w 79"/>
              <a:gd name="T47" fmla="*/ 9 h 142"/>
              <a:gd name="T48" fmla="*/ 78 w 79"/>
              <a:gd name="T49" fmla="*/ 9 h 142"/>
              <a:gd name="T50" fmla="*/ 78 w 79"/>
              <a:gd name="T51" fmla="*/ 9 h 142"/>
              <a:gd name="T52" fmla="*/ 78 w 79"/>
              <a:gd name="T53" fmla="*/ 8 h 142"/>
              <a:gd name="T54" fmla="*/ 78 w 79"/>
              <a:gd name="T55" fmla="*/ 8 h 142"/>
              <a:gd name="T56" fmla="*/ 78 w 79"/>
              <a:gd name="T57" fmla="*/ 8 h 142"/>
              <a:gd name="T58" fmla="*/ 79 w 79"/>
              <a:gd name="T59" fmla="*/ 8 h 142"/>
              <a:gd name="T60" fmla="*/ 79 w 79"/>
              <a:gd name="T61" fmla="*/ 8 h 142"/>
              <a:gd name="T62" fmla="*/ 79 w 79"/>
              <a:gd name="T63" fmla="*/ 7 h 142"/>
              <a:gd name="T64" fmla="*/ 79 w 79"/>
              <a:gd name="T65" fmla="*/ 7 h 142"/>
              <a:gd name="T66" fmla="*/ 79 w 79"/>
              <a:gd name="T67" fmla="*/ 7 h 142"/>
              <a:gd name="T68" fmla="*/ 79 w 79"/>
              <a:gd name="T69" fmla="*/ 6 h 142"/>
              <a:gd name="T70" fmla="*/ 79 w 79"/>
              <a:gd name="T71" fmla="*/ 6 h 142"/>
              <a:gd name="T72" fmla="*/ 79 w 79"/>
              <a:gd name="T73" fmla="*/ 6 h 142"/>
              <a:gd name="T74" fmla="*/ 79 w 79"/>
              <a:gd name="T75" fmla="*/ 6 h 142"/>
              <a:gd name="T76" fmla="*/ 79 w 79"/>
              <a:gd name="T77" fmla="*/ 5 h 142"/>
              <a:gd name="T78" fmla="*/ 79 w 79"/>
              <a:gd name="T79" fmla="*/ 5 h 142"/>
              <a:gd name="T80" fmla="*/ 79 w 79"/>
              <a:gd name="T81" fmla="*/ 5 h 142"/>
              <a:gd name="T82" fmla="*/ 79 w 79"/>
              <a:gd name="T83" fmla="*/ 4 h 142"/>
              <a:gd name="T84" fmla="*/ 79 w 79"/>
              <a:gd name="T85" fmla="*/ 4 h 142"/>
              <a:gd name="T86" fmla="*/ 79 w 79"/>
              <a:gd name="T87" fmla="*/ 4 h 142"/>
              <a:gd name="T88" fmla="*/ 79 w 79"/>
              <a:gd name="T89" fmla="*/ 3 h 142"/>
              <a:gd name="T90" fmla="*/ 79 w 79"/>
              <a:gd name="T91" fmla="*/ 3 h 142"/>
              <a:gd name="T92" fmla="*/ 79 w 79"/>
              <a:gd name="T93" fmla="*/ 3 h 142"/>
              <a:gd name="T94" fmla="*/ 79 w 79"/>
              <a:gd name="T95" fmla="*/ 3 h 142"/>
              <a:gd name="T96" fmla="*/ 79 w 79"/>
              <a:gd name="T97" fmla="*/ 3 h 142"/>
              <a:gd name="T98" fmla="*/ 79 w 79"/>
              <a:gd name="T99" fmla="*/ 2 h 142"/>
              <a:gd name="T100" fmla="*/ 79 w 79"/>
              <a:gd name="T101" fmla="*/ 2 h 142"/>
              <a:gd name="T102" fmla="*/ 79 w 79"/>
              <a:gd name="T103" fmla="*/ 2 h 142"/>
              <a:gd name="T104" fmla="*/ 79 w 79"/>
              <a:gd name="T105" fmla="*/ 1 h 142"/>
              <a:gd name="T106" fmla="*/ 79 w 79"/>
              <a:gd name="T107" fmla="*/ 1 h 142"/>
              <a:gd name="T108" fmla="*/ 79 w 79"/>
              <a:gd name="T109" fmla="*/ 1 h 142"/>
              <a:gd name="T110" fmla="*/ 79 w 79"/>
              <a:gd name="T111" fmla="*/ 1 h 142"/>
              <a:gd name="T112" fmla="*/ 79 w 79"/>
              <a:gd name="T113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" h="142">
                <a:moveTo>
                  <a:pt x="32" y="69"/>
                </a:moveTo>
                <a:cubicBezTo>
                  <a:pt x="15" y="85"/>
                  <a:pt x="0" y="103"/>
                  <a:pt x="0" y="137"/>
                </a:cubicBezTo>
                <a:cubicBezTo>
                  <a:pt x="0" y="140"/>
                  <a:pt x="2" y="142"/>
                  <a:pt x="5" y="142"/>
                </a:cubicBezTo>
                <a:cubicBezTo>
                  <a:pt x="8" y="142"/>
                  <a:pt x="10" y="140"/>
                  <a:pt x="10" y="137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4" y="131"/>
                  <a:pt x="3" y="130"/>
                  <a:pt x="3" y="129"/>
                </a:cubicBezTo>
                <a:cubicBezTo>
                  <a:pt x="3" y="127"/>
                  <a:pt x="4" y="126"/>
                  <a:pt x="5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1"/>
                  <a:pt x="12" y="117"/>
                  <a:pt x="14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8" y="113"/>
                  <a:pt x="7" y="111"/>
                  <a:pt x="7" y="110"/>
                </a:cubicBezTo>
                <a:cubicBezTo>
                  <a:pt x="7" y="109"/>
                  <a:pt x="8" y="108"/>
                  <a:pt x="9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8" y="103"/>
                  <a:pt x="20" y="98"/>
                  <a:pt x="23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8" y="94"/>
                  <a:pt x="17" y="93"/>
                  <a:pt x="17" y="92"/>
                </a:cubicBezTo>
                <a:cubicBezTo>
                  <a:pt x="17" y="90"/>
                  <a:pt x="18" y="89"/>
                  <a:pt x="19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31" y="84"/>
                  <a:pt x="35" y="80"/>
                  <a:pt x="39" y="76"/>
                </a:cubicBezTo>
                <a:cubicBezTo>
                  <a:pt x="38" y="75"/>
                  <a:pt x="37" y="74"/>
                  <a:pt x="36" y="73"/>
                </a:cubicBezTo>
                <a:cubicBezTo>
                  <a:pt x="35" y="72"/>
                  <a:pt x="33" y="70"/>
                  <a:pt x="32" y="69"/>
                </a:cubicBezTo>
                <a:moveTo>
                  <a:pt x="78" y="16"/>
                </a:moveTo>
                <a:cubicBezTo>
                  <a:pt x="73" y="40"/>
                  <a:pt x="60" y="55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60" y="55"/>
                  <a:pt x="73" y="40"/>
                  <a:pt x="78" y="16"/>
                </a:cubicBezTo>
                <a:moveTo>
                  <a:pt x="78" y="15"/>
                </a:moveTo>
                <a:cubicBezTo>
                  <a:pt x="78" y="15"/>
                  <a:pt x="78" y="15"/>
                  <a:pt x="78" y="16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4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4"/>
                </a:cubicBezTo>
                <a:moveTo>
                  <a:pt x="78" y="13"/>
                </a:moveTo>
                <a:cubicBezTo>
                  <a:pt x="78" y="13"/>
                  <a:pt x="78" y="14"/>
                  <a:pt x="78" y="14"/>
                </a:cubicBezTo>
                <a:cubicBezTo>
                  <a:pt x="78" y="14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2"/>
                </a:moveTo>
                <a:cubicBezTo>
                  <a:pt x="78" y="12"/>
                  <a:pt x="78" y="13"/>
                  <a:pt x="78" y="13"/>
                </a:cubicBezTo>
                <a:cubicBezTo>
                  <a:pt x="78" y="13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0"/>
                </a:moveTo>
                <a:cubicBezTo>
                  <a:pt x="78" y="10"/>
                  <a:pt x="78" y="11"/>
                  <a:pt x="78" y="11"/>
                </a:cubicBezTo>
                <a:cubicBezTo>
                  <a:pt x="78" y="11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9"/>
                </a:moveTo>
                <a:cubicBezTo>
                  <a:pt x="78" y="9"/>
                  <a:pt x="78" y="9"/>
                  <a:pt x="78" y="10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8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9" y="8"/>
                </a:moveTo>
                <a:cubicBezTo>
                  <a:pt x="79" y="8"/>
                  <a:pt x="79" y="8"/>
                  <a:pt x="78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6"/>
                </a:moveTo>
                <a:cubicBezTo>
                  <a:pt x="79" y="6"/>
                  <a:pt x="79" y="7"/>
                  <a:pt x="79" y="7"/>
                </a:cubicBezTo>
                <a:cubicBezTo>
                  <a:pt x="79" y="7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3"/>
                </a:moveTo>
                <a:cubicBezTo>
                  <a:pt x="79" y="3"/>
                  <a:pt x="79" y="4"/>
                  <a:pt x="79" y="4"/>
                </a:cubicBezTo>
                <a:cubicBezTo>
                  <a:pt x="79" y="4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2"/>
                </a:moveTo>
                <a:cubicBezTo>
                  <a:pt x="79" y="2"/>
                  <a:pt x="79" y="3"/>
                  <a:pt x="79" y="3"/>
                </a:cubicBezTo>
                <a:cubicBezTo>
                  <a:pt x="79" y="3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1"/>
                </a:moveTo>
                <a:cubicBezTo>
                  <a:pt x="79" y="1"/>
                  <a:pt x="79" y="2"/>
                  <a:pt x="79" y="2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0"/>
                </a:moveTo>
                <a:cubicBezTo>
                  <a:pt x="79" y="0"/>
                  <a:pt x="79" y="0"/>
                  <a:pt x="79" y="1"/>
                </a:cubicBezTo>
                <a:cubicBezTo>
                  <a:pt x="79" y="0"/>
                  <a:pt x="79" y="0"/>
                  <a:pt x="79" y="0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4" name="Freeform 1478"/>
          <p:cNvSpPr>
            <a:spLocks/>
          </p:cNvSpPr>
          <p:nvPr userDrawn="1"/>
        </p:nvSpPr>
        <p:spPr bwMode="auto">
          <a:xfrm>
            <a:off x="3376893" y="1503069"/>
            <a:ext cx="319264" cy="594139"/>
          </a:xfrm>
          <a:custGeom>
            <a:avLst/>
            <a:gdLst>
              <a:gd name="T0" fmla="*/ 0 w 79"/>
              <a:gd name="T1" fmla="*/ 5 h 147"/>
              <a:gd name="T2" fmla="*/ 0 w 79"/>
              <a:gd name="T3" fmla="*/ 5 h 147"/>
              <a:gd name="T4" fmla="*/ 0 w 79"/>
              <a:gd name="T5" fmla="*/ 5 h 147"/>
              <a:gd name="T6" fmla="*/ 0 w 79"/>
              <a:gd name="T7" fmla="*/ 6 h 147"/>
              <a:gd name="T8" fmla="*/ 0 w 79"/>
              <a:gd name="T9" fmla="*/ 6 h 147"/>
              <a:gd name="T10" fmla="*/ 0 w 79"/>
              <a:gd name="T11" fmla="*/ 6 h 147"/>
              <a:gd name="T12" fmla="*/ 0 w 79"/>
              <a:gd name="T13" fmla="*/ 6 h 147"/>
              <a:gd name="T14" fmla="*/ 0 w 79"/>
              <a:gd name="T15" fmla="*/ 6 h 147"/>
              <a:gd name="T16" fmla="*/ 0 w 79"/>
              <a:gd name="T17" fmla="*/ 7 h 147"/>
              <a:gd name="T18" fmla="*/ 0 w 79"/>
              <a:gd name="T19" fmla="*/ 7 h 147"/>
              <a:gd name="T20" fmla="*/ 0 w 79"/>
              <a:gd name="T21" fmla="*/ 7 h 147"/>
              <a:gd name="T22" fmla="*/ 0 w 79"/>
              <a:gd name="T23" fmla="*/ 7 h 147"/>
              <a:gd name="T24" fmla="*/ 0 w 79"/>
              <a:gd name="T25" fmla="*/ 8 h 147"/>
              <a:gd name="T26" fmla="*/ 0 w 79"/>
              <a:gd name="T27" fmla="*/ 8 h 147"/>
              <a:gd name="T28" fmla="*/ 0 w 79"/>
              <a:gd name="T29" fmla="*/ 8 h 147"/>
              <a:gd name="T30" fmla="*/ 0 w 79"/>
              <a:gd name="T31" fmla="*/ 8 h 147"/>
              <a:gd name="T32" fmla="*/ 0 w 79"/>
              <a:gd name="T33" fmla="*/ 8 h 147"/>
              <a:gd name="T34" fmla="*/ 0 w 79"/>
              <a:gd name="T35" fmla="*/ 9 h 147"/>
              <a:gd name="T36" fmla="*/ 0 w 79"/>
              <a:gd name="T37" fmla="*/ 9 h 147"/>
              <a:gd name="T38" fmla="*/ 0 w 79"/>
              <a:gd name="T39" fmla="*/ 9 h 147"/>
              <a:gd name="T40" fmla="*/ 0 w 79"/>
              <a:gd name="T41" fmla="*/ 9 h 147"/>
              <a:gd name="T42" fmla="*/ 0 w 79"/>
              <a:gd name="T43" fmla="*/ 9 h 147"/>
              <a:gd name="T44" fmla="*/ 0 w 79"/>
              <a:gd name="T45" fmla="*/ 10 h 147"/>
              <a:gd name="T46" fmla="*/ 0 w 79"/>
              <a:gd name="T47" fmla="*/ 10 h 147"/>
              <a:gd name="T48" fmla="*/ 0 w 79"/>
              <a:gd name="T49" fmla="*/ 10 h 147"/>
              <a:gd name="T50" fmla="*/ 0 w 79"/>
              <a:gd name="T51" fmla="*/ 11 h 147"/>
              <a:gd name="T52" fmla="*/ 0 w 79"/>
              <a:gd name="T53" fmla="*/ 11 h 147"/>
              <a:gd name="T54" fmla="*/ 0 w 79"/>
              <a:gd name="T55" fmla="*/ 11 h 147"/>
              <a:gd name="T56" fmla="*/ 0 w 79"/>
              <a:gd name="T57" fmla="*/ 11 h 147"/>
              <a:gd name="T58" fmla="*/ 0 w 79"/>
              <a:gd name="T59" fmla="*/ 11 h 147"/>
              <a:gd name="T60" fmla="*/ 0 w 79"/>
              <a:gd name="T61" fmla="*/ 12 h 147"/>
              <a:gd name="T62" fmla="*/ 36 w 79"/>
              <a:gd name="T63" fmla="*/ 78 h 147"/>
              <a:gd name="T64" fmla="*/ 51 w 79"/>
              <a:gd name="T65" fmla="*/ 94 h 147"/>
              <a:gd name="T66" fmla="*/ 60 w 79"/>
              <a:gd name="T67" fmla="*/ 97 h 147"/>
              <a:gd name="T68" fmla="*/ 55 w 79"/>
              <a:gd name="T69" fmla="*/ 99 h 147"/>
              <a:gd name="T70" fmla="*/ 67 w 79"/>
              <a:gd name="T71" fmla="*/ 113 h 147"/>
              <a:gd name="T72" fmla="*/ 67 w 79"/>
              <a:gd name="T73" fmla="*/ 118 h 147"/>
              <a:gd name="T74" fmla="*/ 68 w 79"/>
              <a:gd name="T75" fmla="*/ 131 h 147"/>
              <a:gd name="T76" fmla="*/ 73 w 79"/>
              <a:gd name="T77" fmla="*/ 134 h 147"/>
              <a:gd name="T78" fmla="*/ 68 w 79"/>
              <a:gd name="T79" fmla="*/ 136 h 147"/>
              <a:gd name="T80" fmla="*/ 74 w 79"/>
              <a:gd name="T81" fmla="*/ 147 h 147"/>
              <a:gd name="T82" fmla="*/ 46 w 79"/>
              <a:gd name="T83" fmla="*/ 74 h 147"/>
              <a:gd name="T84" fmla="*/ 46 w 79"/>
              <a:gd name="T85" fmla="*/ 74 h 147"/>
              <a:gd name="T86" fmla="*/ 36 w 79"/>
              <a:gd name="T87" fmla="*/ 69 h 147"/>
              <a:gd name="T88" fmla="*/ 27 w 79"/>
              <a:gd name="T89" fmla="*/ 53 h 147"/>
              <a:gd name="T90" fmla="*/ 19 w 79"/>
              <a:gd name="T91" fmla="*/ 51 h 147"/>
              <a:gd name="T92" fmla="*/ 23 w 79"/>
              <a:gd name="T93" fmla="*/ 48 h 147"/>
              <a:gd name="T94" fmla="*/ 12 w 79"/>
              <a:gd name="T95" fmla="*/ 35 h 147"/>
              <a:gd name="T96" fmla="*/ 12 w 79"/>
              <a:gd name="T97" fmla="*/ 30 h 147"/>
              <a:gd name="T98" fmla="*/ 11 w 79"/>
              <a:gd name="T99" fmla="*/ 16 h 147"/>
              <a:gd name="T100" fmla="*/ 5 w 79"/>
              <a:gd name="T101" fmla="*/ 14 h 147"/>
              <a:gd name="T102" fmla="*/ 10 w 79"/>
              <a:gd name="T103" fmla="*/ 11 h 147"/>
              <a:gd name="T104" fmla="*/ 5 w 79"/>
              <a:gd name="T105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9" h="147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41"/>
                  <a:pt x="17" y="58"/>
                  <a:pt x="32" y="74"/>
                </a:cubicBezTo>
                <a:cubicBezTo>
                  <a:pt x="33" y="75"/>
                  <a:pt x="35" y="77"/>
                  <a:pt x="36" y="78"/>
                </a:cubicBezTo>
                <a:cubicBezTo>
                  <a:pt x="37" y="79"/>
                  <a:pt x="38" y="80"/>
                  <a:pt x="39" y="81"/>
                </a:cubicBezTo>
                <a:cubicBezTo>
                  <a:pt x="43" y="85"/>
                  <a:pt x="47" y="89"/>
                  <a:pt x="51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9" y="94"/>
                  <a:pt x="60" y="95"/>
                  <a:pt x="60" y="97"/>
                </a:cubicBezTo>
                <a:cubicBezTo>
                  <a:pt x="60" y="98"/>
                  <a:pt x="59" y="99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8" y="103"/>
                  <a:pt x="61" y="108"/>
                  <a:pt x="63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8" y="113"/>
                  <a:pt x="69" y="114"/>
                  <a:pt x="69" y="115"/>
                </a:cubicBezTo>
                <a:cubicBezTo>
                  <a:pt x="69" y="116"/>
                  <a:pt x="68" y="118"/>
                  <a:pt x="67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22"/>
                  <a:pt x="67" y="126"/>
                  <a:pt x="68" y="13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2" y="131"/>
                  <a:pt x="73" y="132"/>
                  <a:pt x="73" y="134"/>
                </a:cubicBezTo>
                <a:cubicBezTo>
                  <a:pt x="73" y="135"/>
                  <a:pt x="72" y="136"/>
                  <a:pt x="71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8"/>
                  <a:pt x="69" y="140"/>
                  <a:pt x="69" y="142"/>
                </a:cubicBezTo>
                <a:cubicBezTo>
                  <a:pt x="69" y="145"/>
                  <a:pt x="71" y="147"/>
                  <a:pt x="74" y="147"/>
                </a:cubicBezTo>
                <a:cubicBezTo>
                  <a:pt x="77" y="147"/>
                  <a:pt x="79" y="145"/>
                  <a:pt x="79" y="142"/>
                </a:cubicBezTo>
                <a:cubicBezTo>
                  <a:pt x="79" y="108"/>
                  <a:pt x="63" y="90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2"/>
                  <a:pt x="35" y="71"/>
                  <a:pt x="36" y="69"/>
                </a:cubicBezTo>
                <a:cubicBezTo>
                  <a:pt x="37" y="68"/>
                  <a:pt x="38" y="67"/>
                  <a:pt x="39" y="66"/>
                </a:cubicBezTo>
                <a:cubicBezTo>
                  <a:pt x="35" y="62"/>
                  <a:pt x="31" y="58"/>
                  <a:pt x="27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0" y="53"/>
                  <a:pt x="19" y="52"/>
                  <a:pt x="19" y="51"/>
                </a:cubicBezTo>
                <a:cubicBezTo>
                  <a:pt x="19" y="49"/>
                  <a:pt x="20" y="48"/>
                  <a:pt x="21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0" y="44"/>
                  <a:pt x="18" y="40"/>
                  <a:pt x="16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0" y="35"/>
                  <a:pt x="9" y="34"/>
                  <a:pt x="9" y="32"/>
                </a:cubicBezTo>
                <a:cubicBezTo>
                  <a:pt x="9" y="31"/>
                  <a:pt x="10" y="30"/>
                  <a:pt x="12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2" y="26"/>
                  <a:pt x="11" y="21"/>
                  <a:pt x="11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5"/>
                  <a:pt x="5" y="14"/>
                </a:cubicBezTo>
                <a:cubicBezTo>
                  <a:pt x="5" y="12"/>
                  <a:pt x="7" y="11"/>
                  <a:pt x="8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5" name="Freeform 1479"/>
          <p:cNvSpPr>
            <a:spLocks/>
          </p:cNvSpPr>
          <p:nvPr userDrawn="1"/>
        </p:nvSpPr>
        <p:spPr bwMode="auto">
          <a:xfrm>
            <a:off x="3453721" y="1697701"/>
            <a:ext cx="145120" cy="20488"/>
          </a:xfrm>
          <a:custGeom>
            <a:avLst/>
            <a:gdLst>
              <a:gd name="T0" fmla="*/ 36 w 36"/>
              <a:gd name="T1" fmla="*/ 0 h 5"/>
              <a:gd name="T2" fmla="*/ 4 w 36"/>
              <a:gd name="T3" fmla="*/ 0 h 5"/>
              <a:gd name="T4" fmla="*/ 2 w 36"/>
              <a:gd name="T5" fmla="*/ 0 h 5"/>
              <a:gd name="T6" fmla="*/ 0 w 36"/>
              <a:gd name="T7" fmla="*/ 3 h 5"/>
              <a:gd name="T8" fmla="*/ 2 w 36"/>
              <a:gd name="T9" fmla="*/ 5 h 5"/>
              <a:gd name="T10" fmla="*/ 8 w 36"/>
              <a:gd name="T11" fmla="*/ 5 h 5"/>
              <a:gd name="T12" fmla="*/ 32 w 36"/>
              <a:gd name="T13" fmla="*/ 5 h 5"/>
              <a:gd name="T14" fmla="*/ 36 w 3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5">
                <a:moveTo>
                  <a:pt x="3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3" y="4"/>
                  <a:pt x="35" y="2"/>
                  <a:pt x="3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6" name="Freeform 1480"/>
          <p:cNvSpPr>
            <a:spLocks/>
          </p:cNvSpPr>
          <p:nvPr userDrawn="1"/>
        </p:nvSpPr>
        <p:spPr bwMode="auto">
          <a:xfrm>
            <a:off x="3412747" y="1624288"/>
            <a:ext cx="227069" cy="20488"/>
          </a:xfrm>
          <a:custGeom>
            <a:avLst/>
            <a:gdLst>
              <a:gd name="T0" fmla="*/ 56 w 56"/>
              <a:gd name="T1" fmla="*/ 0 h 5"/>
              <a:gd name="T2" fmla="*/ 5 w 56"/>
              <a:gd name="T3" fmla="*/ 0 h 5"/>
              <a:gd name="T4" fmla="*/ 3 w 56"/>
              <a:gd name="T5" fmla="*/ 0 h 5"/>
              <a:gd name="T6" fmla="*/ 0 w 56"/>
              <a:gd name="T7" fmla="*/ 2 h 5"/>
              <a:gd name="T8" fmla="*/ 3 w 56"/>
              <a:gd name="T9" fmla="*/ 5 h 5"/>
              <a:gd name="T10" fmla="*/ 7 w 56"/>
              <a:gd name="T11" fmla="*/ 5 h 5"/>
              <a:gd name="T12" fmla="*/ 54 w 56"/>
              <a:gd name="T13" fmla="*/ 5 h 5"/>
              <a:gd name="T14" fmla="*/ 56 w 5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5"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7" y="5"/>
                  <a:pt x="7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3"/>
                  <a:pt x="55" y="2"/>
                  <a:pt x="5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7" name="Freeform 1481"/>
          <p:cNvSpPr>
            <a:spLocks/>
          </p:cNvSpPr>
          <p:nvPr userDrawn="1"/>
        </p:nvSpPr>
        <p:spPr bwMode="auto">
          <a:xfrm>
            <a:off x="3397380" y="1547460"/>
            <a:ext cx="254387" cy="20488"/>
          </a:xfrm>
          <a:custGeom>
            <a:avLst/>
            <a:gdLst>
              <a:gd name="T0" fmla="*/ 63 w 63"/>
              <a:gd name="T1" fmla="*/ 0 h 5"/>
              <a:gd name="T2" fmla="*/ 5 w 63"/>
              <a:gd name="T3" fmla="*/ 0 h 5"/>
              <a:gd name="T4" fmla="*/ 3 w 63"/>
              <a:gd name="T5" fmla="*/ 0 h 5"/>
              <a:gd name="T6" fmla="*/ 0 w 63"/>
              <a:gd name="T7" fmla="*/ 3 h 5"/>
              <a:gd name="T8" fmla="*/ 3 w 63"/>
              <a:gd name="T9" fmla="*/ 5 h 5"/>
              <a:gd name="T10" fmla="*/ 6 w 63"/>
              <a:gd name="T11" fmla="*/ 5 h 5"/>
              <a:gd name="T12" fmla="*/ 63 w 63"/>
              <a:gd name="T13" fmla="*/ 5 h 5"/>
              <a:gd name="T14" fmla="*/ 63 w 63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5">
                <a:moveTo>
                  <a:pt x="63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6" y="5"/>
                  <a:pt x="6" y="5"/>
                  <a:pt x="6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4"/>
                  <a:pt x="63" y="2"/>
                  <a:pt x="6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8" name="Freeform 1482"/>
          <p:cNvSpPr>
            <a:spLocks/>
          </p:cNvSpPr>
          <p:nvPr userDrawn="1"/>
        </p:nvSpPr>
        <p:spPr bwMode="auto">
          <a:xfrm>
            <a:off x="3445185" y="1883796"/>
            <a:ext cx="174144" cy="20488"/>
          </a:xfrm>
          <a:custGeom>
            <a:avLst/>
            <a:gdLst>
              <a:gd name="T0" fmla="*/ 40 w 43"/>
              <a:gd name="T1" fmla="*/ 0 h 5"/>
              <a:gd name="T2" fmla="*/ 34 w 43"/>
              <a:gd name="T3" fmla="*/ 0 h 5"/>
              <a:gd name="T4" fmla="*/ 10 w 43"/>
              <a:gd name="T5" fmla="*/ 0 h 5"/>
              <a:gd name="T6" fmla="*/ 2 w 43"/>
              <a:gd name="T7" fmla="*/ 0 h 5"/>
              <a:gd name="T8" fmla="*/ 0 w 43"/>
              <a:gd name="T9" fmla="*/ 3 h 5"/>
              <a:gd name="T10" fmla="*/ 2 w 43"/>
              <a:gd name="T11" fmla="*/ 5 h 5"/>
              <a:gd name="T12" fmla="*/ 6 w 43"/>
              <a:gd name="T13" fmla="*/ 5 h 5"/>
              <a:gd name="T14" fmla="*/ 38 w 43"/>
              <a:gd name="T15" fmla="*/ 5 h 5"/>
              <a:gd name="T16" fmla="*/ 40 w 43"/>
              <a:gd name="T17" fmla="*/ 5 h 5"/>
              <a:gd name="T18" fmla="*/ 43 w 43"/>
              <a:gd name="T19" fmla="*/ 3 h 5"/>
              <a:gd name="T20" fmla="*/ 40 w 4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5">
                <a:moveTo>
                  <a:pt x="40" y="0"/>
                </a:moveTo>
                <a:cubicBezTo>
                  <a:pt x="34" y="0"/>
                  <a:pt x="34" y="0"/>
                  <a:pt x="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6" y="5"/>
                  <a:pt x="6" y="5"/>
                  <a:pt x="6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2" y="5"/>
                  <a:pt x="43" y="4"/>
                  <a:pt x="43" y="3"/>
                </a:cubicBezTo>
                <a:cubicBezTo>
                  <a:pt x="43" y="1"/>
                  <a:pt x="42" y="0"/>
                  <a:pt x="4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9" name="Freeform 1483"/>
          <p:cNvSpPr>
            <a:spLocks/>
          </p:cNvSpPr>
          <p:nvPr userDrawn="1"/>
        </p:nvSpPr>
        <p:spPr bwMode="auto">
          <a:xfrm>
            <a:off x="3405917" y="1960624"/>
            <a:ext cx="249265" cy="20488"/>
          </a:xfrm>
          <a:custGeom>
            <a:avLst/>
            <a:gdLst>
              <a:gd name="T0" fmla="*/ 60 w 62"/>
              <a:gd name="T1" fmla="*/ 0 h 5"/>
              <a:gd name="T2" fmla="*/ 56 w 62"/>
              <a:gd name="T3" fmla="*/ 0 h 5"/>
              <a:gd name="T4" fmla="*/ 9 w 62"/>
              <a:gd name="T5" fmla="*/ 0 h 5"/>
              <a:gd name="T6" fmla="*/ 2 w 62"/>
              <a:gd name="T7" fmla="*/ 0 h 5"/>
              <a:gd name="T8" fmla="*/ 0 w 62"/>
              <a:gd name="T9" fmla="*/ 2 h 5"/>
              <a:gd name="T10" fmla="*/ 2 w 62"/>
              <a:gd name="T11" fmla="*/ 5 h 5"/>
              <a:gd name="T12" fmla="*/ 7 w 62"/>
              <a:gd name="T13" fmla="*/ 5 h 5"/>
              <a:gd name="T14" fmla="*/ 58 w 62"/>
              <a:gd name="T15" fmla="*/ 5 h 5"/>
              <a:gd name="T16" fmla="*/ 60 w 62"/>
              <a:gd name="T17" fmla="*/ 5 h 5"/>
              <a:gd name="T18" fmla="*/ 62 w 62"/>
              <a:gd name="T19" fmla="*/ 2 h 5"/>
              <a:gd name="T20" fmla="*/ 60 w 6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" h="5">
                <a:moveTo>
                  <a:pt x="60" y="0"/>
                </a:moveTo>
                <a:cubicBezTo>
                  <a:pt x="56" y="0"/>
                  <a:pt x="56" y="0"/>
                  <a:pt x="56" y="0"/>
                </a:cubicBezTo>
                <a:cubicBezTo>
                  <a:pt x="9" y="0"/>
                  <a:pt x="9" y="0"/>
                  <a:pt x="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1" y="5"/>
                  <a:pt x="62" y="3"/>
                  <a:pt x="62" y="2"/>
                </a:cubicBezTo>
                <a:cubicBezTo>
                  <a:pt x="62" y="1"/>
                  <a:pt x="61" y="0"/>
                  <a:pt x="6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0" name="Freeform 1484"/>
          <p:cNvSpPr>
            <a:spLocks/>
          </p:cNvSpPr>
          <p:nvPr userDrawn="1"/>
        </p:nvSpPr>
        <p:spPr bwMode="auto">
          <a:xfrm>
            <a:off x="3388845" y="2032333"/>
            <a:ext cx="283412" cy="20488"/>
          </a:xfrm>
          <a:custGeom>
            <a:avLst/>
            <a:gdLst>
              <a:gd name="T0" fmla="*/ 68 w 70"/>
              <a:gd name="T1" fmla="*/ 0 h 5"/>
              <a:gd name="T2" fmla="*/ 65 w 70"/>
              <a:gd name="T3" fmla="*/ 0 h 5"/>
              <a:gd name="T4" fmla="*/ 8 w 70"/>
              <a:gd name="T5" fmla="*/ 0 h 5"/>
              <a:gd name="T6" fmla="*/ 2 w 70"/>
              <a:gd name="T7" fmla="*/ 0 h 5"/>
              <a:gd name="T8" fmla="*/ 0 w 70"/>
              <a:gd name="T9" fmla="*/ 3 h 5"/>
              <a:gd name="T10" fmla="*/ 2 w 70"/>
              <a:gd name="T11" fmla="*/ 5 h 5"/>
              <a:gd name="T12" fmla="*/ 7 w 70"/>
              <a:gd name="T13" fmla="*/ 5 h 5"/>
              <a:gd name="T14" fmla="*/ 65 w 70"/>
              <a:gd name="T15" fmla="*/ 5 h 5"/>
              <a:gd name="T16" fmla="*/ 68 w 70"/>
              <a:gd name="T17" fmla="*/ 5 h 5"/>
              <a:gd name="T18" fmla="*/ 70 w 70"/>
              <a:gd name="T19" fmla="*/ 3 h 5"/>
              <a:gd name="T20" fmla="*/ 68 w 70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5"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4"/>
                  <a:pt x="70" y="3"/>
                </a:cubicBezTo>
                <a:cubicBezTo>
                  <a:pt x="70" y="1"/>
                  <a:pt x="69" y="0"/>
                  <a:pt x="6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1" name="Freeform 1485"/>
          <p:cNvSpPr>
            <a:spLocks/>
          </p:cNvSpPr>
          <p:nvPr userDrawn="1"/>
        </p:nvSpPr>
        <p:spPr bwMode="auto">
          <a:xfrm>
            <a:off x="3506648" y="1503070"/>
            <a:ext cx="189509" cy="298777"/>
          </a:xfrm>
          <a:custGeom>
            <a:avLst/>
            <a:gdLst>
              <a:gd name="T0" fmla="*/ 36 w 47"/>
              <a:gd name="T1" fmla="*/ 11 h 74"/>
              <a:gd name="T2" fmla="*/ 31 w 47"/>
              <a:gd name="T3" fmla="*/ 35 h 74"/>
              <a:gd name="T4" fmla="*/ 7 w 47"/>
              <a:gd name="T5" fmla="*/ 66 h 74"/>
              <a:gd name="T6" fmla="*/ 14 w 47"/>
              <a:gd name="T7" fmla="*/ 74 h 74"/>
              <a:gd name="T8" fmla="*/ 46 w 47"/>
              <a:gd name="T9" fmla="*/ 21 h 74"/>
              <a:gd name="T10" fmla="*/ 46 w 47"/>
              <a:gd name="T11" fmla="*/ 20 h 74"/>
              <a:gd name="T12" fmla="*/ 46 w 47"/>
              <a:gd name="T13" fmla="*/ 20 h 74"/>
              <a:gd name="T14" fmla="*/ 46 w 47"/>
              <a:gd name="T15" fmla="*/ 20 h 74"/>
              <a:gd name="T16" fmla="*/ 46 w 47"/>
              <a:gd name="T17" fmla="*/ 19 h 74"/>
              <a:gd name="T18" fmla="*/ 46 w 47"/>
              <a:gd name="T19" fmla="*/ 18 h 74"/>
              <a:gd name="T20" fmla="*/ 46 w 47"/>
              <a:gd name="T21" fmla="*/ 18 h 74"/>
              <a:gd name="T22" fmla="*/ 46 w 47"/>
              <a:gd name="T23" fmla="*/ 17 h 74"/>
              <a:gd name="T24" fmla="*/ 46 w 47"/>
              <a:gd name="T25" fmla="*/ 17 h 74"/>
              <a:gd name="T26" fmla="*/ 46 w 47"/>
              <a:gd name="T27" fmla="*/ 17 h 74"/>
              <a:gd name="T28" fmla="*/ 46 w 47"/>
              <a:gd name="T29" fmla="*/ 16 h 74"/>
              <a:gd name="T30" fmla="*/ 46 w 47"/>
              <a:gd name="T31" fmla="*/ 16 h 74"/>
              <a:gd name="T32" fmla="*/ 46 w 47"/>
              <a:gd name="T33" fmla="*/ 16 h 74"/>
              <a:gd name="T34" fmla="*/ 46 w 47"/>
              <a:gd name="T35" fmla="*/ 15 h 74"/>
              <a:gd name="T36" fmla="*/ 46 w 47"/>
              <a:gd name="T37" fmla="*/ 15 h 74"/>
              <a:gd name="T38" fmla="*/ 46 w 47"/>
              <a:gd name="T39" fmla="*/ 14 h 74"/>
              <a:gd name="T40" fmla="*/ 46 w 47"/>
              <a:gd name="T41" fmla="*/ 14 h 74"/>
              <a:gd name="T42" fmla="*/ 46 w 47"/>
              <a:gd name="T43" fmla="*/ 14 h 74"/>
              <a:gd name="T44" fmla="*/ 46 w 47"/>
              <a:gd name="T45" fmla="*/ 14 h 74"/>
              <a:gd name="T46" fmla="*/ 46 w 47"/>
              <a:gd name="T47" fmla="*/ 13 h 74"/>
              <a:gd name="T48" fmla="*/ 46 w 47"/>
              <a:gd name="T49" fmla="*/ 13 h 74"/>
              <a:gd name="T50" fmla="*/ 47 w 47"/>
              <a:gd name="T51" fmla="*/ 13 h 74"/>
              <a:gd name="T52" fmla="*/ 47 w 47"/>
              <a:gd name="T53" fmla="*/ 12 h 74"/>
              <a:gd name="T54" fmla="*/ 47 w 47"/>
              <a:gd name="T55" fmla="*/ 12 h 74"/>
              <a:gd name="T56" fmla="*/ 47 w 47"/>
              <a:gd name="T57" fmla="*/ 12 h 74"/>
              <a:gd name="T58" fmla="*/ 47 w 47"/>
              <a:gd name="T59" fmla="*/ 11 h 74"/>
              <a:gd name="T60" fmla="*/ 47 w 47"/>
              <a:gd name="T61" fmla="*/ 11 h 74"/>
              <a:gd name="T62" fmla="*/ 47 w 47"/>
              <a:gd name="T63" fmla="*/ 11 h 74"/>
              <a:gd name="T64" fmla="*/ 47 w 47"/>
              <a:gd name="T65" fmla="*/ 10 h 74"/>
              <a:gd name="T66" fmla="*/ 47 w 47"/>
              <a:gd name="T67" fmla="*/ 10 h 74"/>
              <a:gd name="T68" fmla="*/ 47 w 47"/>
              <a:gd name="T69" fmla="*/ 10 h 74"/>
              <a:gd name="T70" fmla="*/ 47 w 47"/>
              <a:gd name="T71" fmla="*/ 10 h 74"/>
              <a:gd name="T72" fmla="*/ 47 w 47"/>
              <a:gd name="T73" fmla="*/ 9 h 74"/>
              <a:gd name="T74" fmla="*/ 47 w 47"/>
              <a:gd name="T75" fmla="*/ 9 h 74"/>
              <a:gd name="T76" fmla="*/ 47 w 47"/>
              <a:gd name="T77" fmla="*/ 9 h 74"/>
              <a:gd name="T78" fmla="*/ 47 w 47"/>
              <a:gd name="T79" fmla="*/ 8 h 74"/>
              <a:gd name="T80" fmla="*/ 47 w 47"/>
              <a:gd name="T81" fmla="*/ 8 h 74"/>
              <a:gd name="T82" fmla="*/ 47 w 47"/>
              <a:gd name="T83" fmla="*/ 8 h 74"/>
              <a:gd name="T84" fmla="*/ 47 w 47"/>
              <a:gd name="T85" fmla="*/ 7 h 74"/>
              <a:gd name="T86" fmla="*/ 47 w 47"/>
              <a:gd name="T87" fmla="*/ 7 h 74"/>
              <a:gd name="T88" fmla="*/ 47 w 47"/>
              <a:gd name="T89" fmla="*/ 7 h 74"/>
              <a:gd name="T90" fmla="*/ 47 w 47"/>
              <a:gd name="T91" fmla="*/ 6 h 74"/>
              <a:gd name="T92" fmla="*/ 47 w 47"/>
              <a:gd name="T93" fmla="*/ 6 h 74"/>
              <a:gd name="T94" fmla="*/ 47 w 47"/>
              <a:gd name="T95" fmla="*/ 6 h 74"/>
              <a:gd name="T96" fmla="*/ 47 w 47"/>
              <a:gd name="T97" fmla="*/ 6 h 74"/>
              <a:gd name="T98" fmla="*/ 47 w 47"/>
              <a:gd name="T99" fmla="*/ 5 h 74"/>
              <a:gd name="T100" fmla="*/ 47 w 47"/>
              <a:gd name="T101" fmla="*/ 5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7" h="74">
                <a:moveTo>
                  <a:pt x="42" y="0"/>
                </a:move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9"/>
                  <a:pt x="36" y="11"/>
                </a:cubicBezTo>
                <a:cubicBezTo>
                  <a:pt x="36" y="13"/>
                  <a:pt x="36" y="15"/>
                  <a:pt x="36" y="16"/>
                </a:cubicBezTo>
                <a:cubicBezTo>
                  <a:pt x="35" y="21"/>
                  <a:pt x="34" y="26"/>
                  <a:pt x="33" y="30"/>
                </a:cubicBezTo>
                <a:cubicBezTo>
                  <a:pt x="32" y="32"/>
                  <a:pt x="31" y="33"/>
                  <a:pt x="31" y="35"/>
                </a:cubicBezTo>
                <a:cubicBezTo>
                  <a:pt x="29" y="40"/>
                  <a:pt x="26" y="44"/>
                  <a:pt x="23" y="48"/>
                </a:cubicBezTo>
                <a:cubicBezTo>
                  <a:pt x="22" y="50"/>
                  <a:pt x="20" y="52"/>
                  <a:pt x="19" y="53"/>
                </a:cubicBezTo>
                <a:cubicBezTo>
                  <a:pt x="15" y="58"/>
                  <a:pt x="11" y="62"/>
                  <a:pt x="7" y="66"/>
                </a:cubicBezTo>
                <a:cubicBezTo>
                  <a:pt x="6" y="67"/>
                  <a:pt x="5" y="68"/>
                  <a:pt x="4" y="69"/>
                </a:cubicBezTo>
                <a:cubicBezTo>
                  <a:pt x="3" y="71"/>
                  <a:pt x="1" y="72"/>
                  <a:pt x="0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28" y="60"/>
                  <a:pt x="41" y="45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2"/>
                  <a:pt x="45" y="0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2" name="Freeform 1486"/>
          <p:cNvSpPr>
            <a:spLocks noEditPoints="1"/>
          </p:cNvSpPr>
          <p:nvPr userDrawn="1"/>
        </p:nvSpPr>
        <p:spPr bwMode="auto">
          <a:xfrm>
            <a:off x="3679086" y="412109"/>
            <a:ext cx="1555348" cy="1557055"/>
          </a:xfrm>
          <a:prstGeom prst="ellipse">
            <a:avLst/>
          </a:prstGeom>
          <a:solidFill>
            <a:schemeClr val="bg1">
              <a:lumMod val="50000"/>
              <a:alpha val="50196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4" name="Freeform 1488"/>
          <p:cNvSpPr>
            <a:spLocks noEditPoints="1"/>
          </p:cNvSpPr>
          <p:nvPr userDrawn="1"/>
        </p:nvSpPr>
        <p:spPr bwMode="auto">
          <a:xfrm>
            <a:off x="4418344" y="1204294"/>
            <a:ext cx="85365" cy="32439"/>
          </a:xfrm>
          <a:custGeom>
            <a:avLst/>
            <a:gdLst>
              <a:gd name="T0" fmla="*/ 50 w 50"/>
              <a:gd name="T1" fmla="*/ 17 h 19"/>
              <a:gd name="T2" fmla="*/ 0 w 50"/>
              <a:gd name="T3" fmla="*/ 17 h 19"/>
              <a:gd name="T4" fmla="*/ 0 w 50"/>
              <a:gd name="T5" fmla="*/ 19 h 19"/>
              <a:gd name="T6" fmla="*/ 50 w 50"/>
              <a:gd name="T7" fmla="*/ 19 h 19"/>
              <a:gd name="T8" fmla="*/ 50 w 50"/>
              <a:gd name="T9" fmla="*/ 17 h 19"/>
              <a:gd name="T10" fmla="*/ 50 w 50"/>
              <a:gd name="T11" fmla="*/ 0 h 19"/>
              <a:gd name="T12" fmla="*/ 0 w 50"/>
              <a:gd name="T13" fmla="*/ 0 h 19"/>
              <a:gd name="T14" fmla="*/ 0 w 50"/>
              <a:gd name="T15" fmla="*/ 2 h 19"/>
              <a:gd name="T16" fmla="*/ 50 w 50"/>
              <a:gd name="T17" fmla="*/ 2 h 19"/>
              <a:gd name="T18" fmla="*/ 50 w 50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close/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  <a:close/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6" name="Freeform 1489"/>
          <p:cNvSpPr>
            <a:spLocks noEditPoints="1"/>
          </p:cNvSpPr>
          <p:nvPr userDrawn="1"/>
        </p:nvSpPr>
        <p:spPr bwMode="auto">
          <a:xfrm>
            <a:off x="4418344" y="1204294"/>
            <a:ext cx="85365" cy="32439"/>
          </a:xfrm>
          <a:custGeom>
            <a:avLst/>
            <a:gdLst>
              <a:gd name="T0" fmla="*/ 50 w 50"/>
              <a:gd name="T1" fmla="*/ 17 h 19"/>
              <a:gd name="T2" fmla="*/ 0 w 50"/>
              <a:gd name="T3" fmla="*/ 17 h 19"/>
              <a:gd name="T4" fmla="*/ 0 w 50"/>
              <a:gd name="T5" fmla="*/ 19 h 19"/>
              <a:gd name="T6" fmla="*/ 50 w 50"/>
              <a:gd name="T7" fmla="*/ 19 h 19"/>
              <a:gd name="T8" fmla="*/ 50 w 50"/>
              <a:gd name="T9" fmla="*/ 17 h 19"/>
              <a:gd name="T10" fmla="*/ 50 w 50"/>
              <a:gd name="T11" fmla="*/ 0 h 19"/>
              <a:gd name="T12" fmla="*/ 0 w 50"/>
              <a:gd name="T13" fmla="*/ 0 h 19"/>
              <a:gd name="T14" fmla="*/ 0 w 50"/>
              <a:gd name="T15" fmla="*/ 2 h 19"/>
              <a:gd name="T16" fmla="*/ 50 w 50"/>
              <a:gd name="T17" fmla="*/ 2 h 19"/>
              <a:gd name="T18" fmla="*/ 50 w 50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7" name="Freeform 1490"/>
          <p:cNvSpPr>
            <a:spLocks/>
          </p:cNvSpPr>
          <p:nvPr userDrawn="1"/>
        </p:nvSpPr>
        <p:spPr bwMode="auto">
          <a:xfrm>
            <a:off x="4362004" y="1289659"/>
            <a:ext cx="85365" cy="262924"/>
          </a:xfrm>
          <a:custGeom>
            <a:avLst/>
            <a:gdLst>
              <a:gd name="T0" fmla="*/ 11 w 21"/>
              <a:gd name="T1" fmla="*/ 0 h 65"/>
              <a:gd name="T2" fmla="*/ 10 w 21"/>
              <a:gd name="T3" fmla="*/ 0 h 65"/>
              <a:gd name="T4" fmla="*/ 0 w 21"/>
              <a:gd name="T5" fmla="*/ 11 h 65"/>
              <a:gd name="T6" fmla="*/ 0 w 21"/>
              <a:gd name="T7" fmla="*/ 55 h 65"/>
              <a:gd name="T8" fmla="*/ 11 w 21"/>
              <a:gd name="T9" fmla="*/ 65 h 65"/>
              <a:gd name="T10" fmla="*/ 11 w 21"/>
              <a:gd name="T11" fmla="*/ 65 h 65"/>
              <a:gd name="T12" fmla="*/ 11 w 21"/>
              <a:gd name="T13" fmla="*/ 65 h 65"/>
              <a:gd name="T14" fmla="*/ 21 w 21"/>
              <a:gd name="T15" fmla="*/ 55 h 65"/>
              <a:gd name="T16" fmla="*/ 21 w 21"/>
              <a:gd name="T17" fmla="*/ 11 h 65"/>
              <a:gd name="T18" fmla="*/ 11 w 21"/>
              <a:gd name="T1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6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8" name="Freeform 1491"/>
          <p:cNvSpPr>
            <a:spLocks/>
          </p:cNvSpPr>
          <p:nvPr userDrawn="1"/>
        </p:nvSpPr>
        <p:spPr bwMode="auto">
          <a:xfrm>
            <a:off x="4362004" y="1552583"/>
            <a:ext cx="85365" cy="266339"/>
          </a:xfrm>
          <a:custGeom>
            <a:avLst/>
            <a:gdLst>
              <a:gd name="T0" fmla="*/ 11 w 21"/>
              <a:gd name="T1" fmla="*/ 0 h 66"/>
              <a:gd name="T2" fmla="*/ 11 w 21"/>
              <a:gd name="T3" fmla="*/ 0 h 66"/>
              <a:gd name="T4" fmla="*/ 0 w 21"/>
              <a:gd name="T5" fmla="*/ 11 h 66"/>
              <a:gd name="T6" fmla="*/ 0 w 21"/>
              <a:gd name="T7" fmla="*/ 55 h 66"/>
              <a:gd name="T8" fmla="*/ 11 w 21"/>
              <a:gd name="T9" fmla="*/ 66 h 66"/>
              <a:gd name="T10" fmla="*/ 21 w 21"/>
              <a:gd name="T11" fmla="*/ 55 h 66"/>
              <a:gd name="T12" fmla="*/ 21 w 21"/>
              <a:gd name="T13" fmla="*/ 11 h 66"/>
              <a:gd name="T14" fmla="*/ 11 w 21"/>
              <a:gd name="T15" fmla="*/ 0 h 66"/>
              <a:gd name="T16" fmla="*/ 11 w 21"/>
              <a:gd name="T1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9" name="Freeform 1492"/>
          <p:cNvSpPr>
            <a:spLocks/>
          </p:cNvSpPr>
          <p:nvPr userDrawn="1"/>
        </p:nvSpPr>
        <p:spPr bwMode="auto">
          <a:xfrm>
            <a:off x="4466150" y="1289659"/>
            <a:ext cx="88780" cy="262924"/>
          </a:xfrm>
          <a:custGeom>
            <a:avLst/>
            <a:gdLst>
              <a:gd name="T0" fmla="*/ 11 w 22"/>
              <a:gd name="T1" fmla="*/ 0 h 65"/>
              <a:gd name="T2" fmla="*/ 11 w 22"/>
              <a:gd name="T3" fmla="*/ 0 h 65"/>
              <a:gd name="T4" fmla="*/ 0 w 22"/>
              <a:gd name="T5" fmla="*/ 11 h 65"/>
              <a:gd name="T6" fmla="*/ 0 w 22"/>
              <a:gd name="T7" fmla="*/ 55 h 65"/>
              <a:gd name="T8" fmla="*/ 11 w 22"/>
              <a:gd name="T9" fmla="*/ 65 h 65"/>
              <a:gd name="T10" fmla="*/ 11 w 22"/>
              <a:gd name="T11" fmla="*/ 65 h 65"/>
              <a:gd name="T12" fmla="*/ 11 w 22"/>
              <a:gd name="T13" fmla="*/ 65 h 65"/>
              <a:gd name="T14" fmla="*/ 22 w 22"/>
              <a:gd name="T15" fmla="*/ 55 h 65"/>
              <a:gd name="T16" fmla="*/ 22 w 22"/>
              <a:gd name="T17" fmla="*/ 11 h 65"/>
              <a:gd name="T18" fmla="*/ 11 w 22"/>
              <a:gd name="T1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65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0" name="Freeform 1493"/>
          <p:cNvSpPr>
            <a:spLocks/>
          </p:cNvSpPr>
          <p:nvPr userDrawn="1"/>
        </p:nvSpPr>
        <p:spPr bwMode="auto">
          <a:xfrm>
            <a:off x="4466150" y="1552583"/>
            <a:ext cx="88780" cy="266339"/>
          </a:xfrm>
          <a:custGeom>
            <a:avLst/>
            <a:gdLst>
              <a:gd name="T0" fmla="*/ 11 w 22"/>
              <a:gd name="T1" fmla="*/ 0 h 66"/>
              <a:gd name="T2" fmla="*/ 11 w 22"/>
              <a:gd name="T3" fmla="*/ 0 h 66"/>
              <a:gd name="T4" fmla="*/ 0 w 22"/>
              <a:gd name="T5" fmla="*/ 11 h 66"/>
              <a:gd name="T6" fmla="*/ 0 w 22"/>
              <a:gd name="T7" fmla="*/ 55 h 66"/>
              <a:gd name="T8" fmla="*/ 11 w 22"/>
              <a:gd name="T9" fmla="*/ 66 h 66"/>
              <a:gd name="T10" fmla="*/ 22 w 22"/>
              <a:gd name="T11" fmla="*/ 55 h 66"/>
              <a:gd name="T12" fmla="*/ 22 w 22"/>
              <a:gd name="T13" fmla="*/ 11 h 66"/>
              <a:gd name="T14" fmla="*/ 11 w 22"/>
              <a:gd name="T15" fmla="*/ 0 h 66"/>
              <a:gd name="T16" fmla="*/ 11 w 22"/>
              <a:gd name="T1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1" name="Freeform 1494"/>
          <p:cNvSpPr>
            <a:spLocks/>
          </p:cNvSpPr>
          <p:nvPr userDrawn="1"/>
        </p:nvSpPr>
        <p:spPr bwMode="auto">
          <a:xfrm>
            <a:off x="4503710" y="881615"/>
            <a:ext cx="153657" cy="254387"/>
          </a:xfrm>
          <a:custGeom>
            <a:avLst/>
            <a:gdLst>
              <a:gd name="T0" fmla="*/ 25 w 38"/>
              <a:gd name="T1" fmla="*/ 0 h 63"/>
              <a:gd name="T2" fmla="*/ 15 w 38"/>
              <a:gd name="T3" fmla="*/ 8 h 63"/>
              <a:gd name="T4" fmla="*/ 2 w 38"/>
              <a:gd name="T5" fmla="*/ 49 h 63"/>
              <a:gd name="T6" fmla="*/ 7 w 38"/>
              <a:gd name="T7" fmla="*/ 62 h 63"/>
              <a:gd name="T8" fmla="*/ 9 w 38"/>
              <a:gd name="T9" fmla="*/ 63 h 63"/>
              <a:gd name="T10" fmla="*/ 12 w 38"/>
              <a:gd name="T11" fmla="*/ 63 h 63"/>
              <a:gd name="T12" fmla="*/ 23 w 38"/>
              <a:gd name="T13" fmla="*/ 56 h 63"/>
              <a:gd name="T14" fmla="*/ 36 w 38"/>
              <a:gd name="T15" fmla="*/ 14 h 63"/>
              <a:gd name="T16" fmla="*/ 29 w 38"/>
              <a:gd name="T17" fmla="*/ 1 h 63"/>
              <a:gd name="T18" fmla="*/ 25 w 38"/>
              <a:gd name="T1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" h="63">
                <a:moveTo>
                  <a:pt x="25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4"/>
                  <a:pt x="2" y="59"/>
                  <a:pt x="7" y="62"/>
                </a:cubicBezTo>
                <a:cubicBezTo>
                  <a:pt x="9" y="63"/>
                  <a:pt x="9" y="63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4" y="2"/>
                  <a:pt x="29" y="1"/>
                </a:cubicBezTo>
                <a:cubicBezTo>
                  <a:pt x="28" y="0"/>
                  <a:pt x="26" y="0"/>
                  <a:pt x="2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2" name="Freeform 1495"/>
          <p:cNvSpPr>
            <a:spLocks/>
          </p:cNvSpPr>
          <p:nvPr userDrawn="1"/>
        </p:nvSpPr>
        <p:spPr bwMode="auto">
          <a:xfrm>
            <a:off x="4604440" y="914052"/>
            <a:ext cx="153657" cy="254387"/>
          </a:xfrm>
          <a:custGeom>
            <a:avLst/>
            <a:gdLst>
              <a:gd name="T0" fmla="*/ 26 w 38"/>
              <a:gd name="T1" fmla="*/ 0 h 63"/>
              <a:gd name="T2" fmla="*/ 15 w 38"/>
              <a:gd name="T3" fmla="*/ 8 h 63"/>
              <a:gd name="T4" fmla="*/ 2 w 38"/>
              <a:gd name="T5" fmla="*/ 49 h 63"/>
              <a:gd name="T6" fmla="*/ 9 w 38"/>
              <a:gd name="T7" fmla="*/ 63 h 63"/>
              <a:gd name="T8" fmla="*/ 13 w 38"/>
              <a:gd name="T9" fmla="*/ 63 h 63"/>
              <a:gd name="T10" fmla="*/ 23 w 38"/>
              <a:gd name="T11" fmla="*/ 56 h 63"/>
              <a:gd name="T12" fmla="*/ 36 w 38"/>
              <a:gd name="T13" fmla="*/ 14 h 63"/>
              <a:gd name="T14" fmla="*/ 29 w 38"/>
              <a:gd name="T15" fmla="*/ 1 h 63"/>
              <a:gd name="T16" fmla="*/ 26 w 38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63">
                <a:moveTo>
                  <a:pt x="26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4" y="61"/>
                  <a:pt x="9" y="63"/>
                </a:cubicBezTo>
                <a:cubicBezTo>
                  <a:pt x="10" y="63"/>
                  <a:pt x="11" y="63"/>
                  <a:pt x="13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5" y="2"/>
                  <a:pt x="29" y="1"/>
                </a:cubicBezTo>
                <a:cubicBezTo>
                  <a:pt x="28" y="0"/>
                  <a:pt x="27" y="0"/>
                  <a:pt x="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3" name="Freeform 1496"/>
          <p:cNvSpPr>
            <a:spLocks/>
          </p:cNvSpPr>
          <p:nvPr userDrawn="1"/>
        </p:nvSpPr>
        <p:spPr bwMode="auto">
          <a:xfrm>
            <a:off x="4583953" y="630643"/>
            <a:ext cx="145120" cy="254387"/>
          </a:xfrm>
          <a:custGeom>
            <a:avLst/>
            <a:gdLst>
              <a:gd name="T0" fmla="*/ 27 w 36"/>
              <a:gd name="T1" fmla="*/ 0 h 63"/>
              <a:gd name="T2" fmla="*/ 27 w 36"/>
              <a:gd name="T3" fmla="*/ 0 h 63"/>
              <a:gd name="T4" fmla="*/ 21 w 36"/>
              <a:gd name="T5" fmla="*/ 5 h 63"/>
              <a:gd name="T6" fmla="*/ 18 w 36"/>
              <a:gd name="T7" fmla="*/ 5 h 63"/>
              <a:gd name="T8" fmla="*/ 17 w 36"/>
              <a:gd name="T9" fmla="*/ 4 h 63"/>
              <a:gd name="T10" fmla="*/ 15 w 36"/>
              <a:gd name="T11" fmla="*/ 8 h 63"/>
              <a:gd name="T12" fmla="*/ 2 w 36"/>
              <a:gd name="T13" fmla="*/ 49 h 63"/>
              <a:gd name="T14" fmla="*/ 9 w 36"/>
              <a:gd name="T15" fmla="*/ 63 h 63"/>
              <a:gd name="T16" fmla="*/ 12 w 36"/>
              <a:gd name="T17" fmla="*/ 63 h 63"/>
              <a:gd name="T18" fmla="*/ 22 w 36"/>
              <a:gd name="T19" fmla="*/ 55 h 63"/>
              <a:gd name="T20" fmla="*/ 35 w 36"/>
              <a:gd name="T21" fmla="*/ 14 h 63"/>
              <a:gd name="T22" fmla="*/ 36 w 36"/>
              <a:gd name="T23" fmla="*/ 9 h 63"/>
              <a:gd name="T24" fmla="*/ 35 w 36"/>
              <a:gd name="T25" fmla="*/ 10 h 63"/>
              <a:gd name="T26" fmla="*/ 32 w 36"/>
              <a:gd name="T27" fmla="*/ 9 h 63"/>
              <a:gd name="T28" fmla="*/ 27 w 36"/>
              <a:gd name="T2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63">
                <a:moveTo>
                  <a:pt x="27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1"/>
                  <a:pt x="25" y="5"/>
                  <a:pt x="21" y="5"/>
                </a:cubicBezTo>
                <a:cubicBezTo>
                  <a:pt x="20" y="5"/>
                  <a:pt x="19" y="5"/>
                  <a:pt x="18" y="5"/>
                </a:cubicBezTo>
                <a:cubicBezTo>
                  <a:pt x="18" y="5"/>
                  <a:pt x="17" y="4"/>
                  <a:pt x="17" y="4"/>
                </a:cubicBezTo>
                <a:cubicBezTo>
                  <a:pt x="16" y="5"/>
                  <a:pt x="15" y="6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3" y="61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2" y="55"/>
                </a:cubicBezTo>
                <a:cubicBezTo>
                  <a:pt x="35" y="14"/>
                  <a:pt x="35" y="14"/>
                  <a:pt x="35" y="14"/>
                </a:cubicBezTo>
                <a:cubicBezTo>
                  <a:pt x="36" y="13"/>
                  <a:pt x="36" y="11"/>
                  <a:pt x="36" y="9"/>
                </a:cubicBezTo>
                <a:cubicBezTo>
                  <a:pt x="35" y="10"/>
                  <a:pt x="35" y="10"/>
                  <a:pt x="35" y="10"/>
                </a:cubicBezTo>
                <a:cubicBezTo>
                  <a:pt x="34" y="10"/>
                  <a:pt x="33" y="9"/>
                  <a:pt x="32" y="9"/>
                </a:cubicBezTo>
                <a:cubicBezTo>
                  <a:pt x="26" y="7"/>
                  <a:pt x="27" y="1"/>
                  <a:pt x="2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4" name="Freeform 1497"/>
          <p:cNvSpPr>
            <a:spLocks/>
          </p:cNvSpPr>
          <p:nvPr userDrawn="1"/>
        </p:nvSpPr>
        <p:spPr bwMode="auto">
          <a:xfrm>
            <a:off x="4684683" y="666495"/>
            <a:ext cx="145120" cy="250972"/>
          </a:xfrm>
          <a:custGeom>
            <a:avLst/>
            <a:gdLst>
              <a:gd name="T0" fmla="*/ 30 w 36"/>
              <a:gd name="T1" fmla="*/ 0 h 62"/>
              <a:gd name="T2" fmla="*/ 23 w 36"/>
              <a:gd name="T3" fmla="*/ 5 h 62"/>
              <a:gd name="T4" fmla="*/ 21 w 36"/>
              <a:gd name="T5" fmla="*/ 5 h 62"/>
              <a:gd name="T6" fmla="*/ 17 w 36"/>
              <a:gd name="T7" fmla="*/ 3 h 62"/>
              <a:gd name="T8" fmla="*/ 15 w 36"/>
              <a:gd name="T9" fmla="*/ 7 h 62"/>
              <a:gd name="T10" fmla="*/ 2 w 36"/>
              <a:gd name="T11" fmla="*/ 48 h 62"/>
              <a:gd name="T12" fmla="*/ 9 w 36"/>
              <a:gd name="T13" fmla="*/ 62 h 62"/>
              <a:gd name="T14" fmla="*/ 12 w 36"/>
              <a:gd name="T15" fmla="*/ 62 h 62"/>
              <a:gd name="T16" fmla="*/ 23 w 36"/>
              <a:gd name="T17" fmla="*/ 54 h 62"/>
              <a:gd name="T18" fmla="*/ 36 w 36"/>
              <a:gd name="T19" fmla="*/ 13 h 62"/>
              <a:gd name="T20" fmla="*/ 36 w 36"/>
              <a:gd name="T21" fmla="*/ 9 h 62"/>
              <a:gd name="T22" fmla="*/ 35 w 36"/>
              <a:gd name="T23" fmla="*/ 9 h 62"/>
              <a:gd name="T24" fmla="*/ 30 w 36"/>
              <a:gd name="T25" fmla="*/ 0 h 62"/>
              <a:gd name="T26" fmla="*/ 30 w 36"/>
              <a:gd name="T2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62">
                <a:moveTo>
                  <a:pt x="30" y="0"/>
                </a:moveTo>
                <a:cubicBezTo>
                  <a:pt x="30" y="1"/>
                  <a:pt x="28" y="5"/>
                  <a:pt x="23" y="5"/>
                </a:cubicBezTo>
                <a:cubicBezTo>
                  <a:pt x="23" y="5"/>
                  <a:pt x="22" y="5"/>
                  <a:pt x="21" y="5"/>
                </a:cubicBezTo>
                <a:cubicBezTo>
                  <a:pt x="19" y="4"/>
                  <a:pt x="18" y="3"/>
                  <a:pt x="17" y="3"/>
                </a:cubicBezTo>
                <a:cubicBezTo>
                  <a:pt x="16" y="4"/>
                  <a:pt x="16" y="5"/>
                  <a:pt x="15" y="7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54"/>
                  <a:pt x="3" y="60"/>
                  <a:pt x="9" y="62"/>
                </a:cubicBezTo>
                <a:cubicBezTo>
                  <a:pt x="10" y="62"/>
                  <a:pt x="11" y="62"/>
                  <a:pt x="12" y="62"/>
                </a:cubicBezTo>
                <a:cubicBezTo>
                  <a:pt x="17" y="62"/>
                  <a:pt x="21" y="59"/>
                  <a:pt x="23" y="5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1"/>
                  <a:pt x="36" y="9"/>
                </a:cubicBezTo>
                <a:cubicBezTo>
                  <a:pt x="36" y="9"/>
                  <a:pt x="35" y="9"/>
                  <a:pt x="35" y="9"/>
                </a:cubicBezTo>
                <a:cubicBezTo>
                  <a:pt x="28" y="7"/>
                  <a:pt x="30" y="1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5" name="Freeform 1498"/>
          <p:cNvSpPr>
            <a:spLocks/>
          </p:cNvSpPr>
          <p:nvPr userDrawn="1"/>
        </p:nvSpPr>
        <p:spPr bwMode="auto">
          <a:xfrm>
            <a:off x="4261272" y="881615"/>
            <a:ext cx="148533" cy="254387"/>
          </a:xfrm>
          <a:custGeom>
            <a:avLst/>
            <a:gdLst>
              <a:gd name="T0" fmla="*/ 12 w 37"/>
              <a:gd name="T1" fmla="*/ 0 h 63"/>
              <a:gd name="T2" fmla="*/ 9 w 37"/>
              <a:gd name="T3" fmla="*/ 1 h 63"/>
              <a:gd name="T4" fmla="*/ 2 w 37"/>
              <a:gd name="T5" fmla="*/ 14 h 63"/>
              <a:gd name="T6" fmla="*/ 15 w 37"/>
              <a:gd name="T7" fmla="*/ 56 h 63"/>
              <a:gd name="T8" fmla="*/ 26 w 37"/>
              <a:gd name="T9" fmla="*/ 63 h 63"/>
              <a:gd name="T10" fmla="*/ 29 w 37"/>
              <a:gd name="T11" fmla="*/ 63 h 63"/>
              <a:gd name="T12" fmla="*/ 29 w 37"/>
              <a:gd name="T13" fmla="*/ 63 h 63"/>
              <a:gd name="T14" fmla="*/ 32 w 37"/>
              <a:gd name="T15" fmla="*/ 61 h 63"/>
              <a:gd name="T16" fmla="*/ 32 w 37"/>
              <a:gd name="T17" fmla="*/ 61 h 63"/>
              <a:gd name="T18" fmla="*/ 36 w 37"/>
              <a:gd name="T19" fmla="*/ 49 h 63"/>
              <a:gd name="T20" fmla="*/ 23 w 37"/>
              <a:gd name="T21" fmla="*/ 8 h 63"/>
              <a:gd name="T22" fmla="*/ 12 w 37"/>
              <a:gd name="T23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7" y="60"/>
                  <a:pt x="21" y="63"/>
                  <a:pt x="26" y="63"/>
                </a:cubicBezTo>
                <a:cubicBezTo>
                  <a:pt x="27" y="63"/>
                  <a:pt x="28" y="63"/>
                  <a:pt x="29" y="63"/>
                </a:cubicBezTo>
                <a:cubicBezTo>
                  <a:pt x="29" y="63"/>
                  <a:pt x="29" y="63"/>
                  <a:pt x="29" y="63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5" y="59"/>
                  <a:pt x="37" y="54"/>
                  <a:pt x="36" y="49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6" name="Freeform 1499"/>
          <p:cNvSpPr>
            <a:spLocks/>
          </p:cNvSpPr>
          <p:nvPr userDrawn="1"/>
        </p:nvSpPr>
        <p:spPr bwMode="auto">
          <a:xfrm>
            <a:off x="4160543" y="914052"/>
            <a:ext cx="148533" cy="254387"/>
          </a:xfrm>
          <a:custGeom>
            <a:avLst/>
            <a:gdLst>
              <a:gd name="T0" fmla="*/ 12 w 37"/>
              <a:gd name="T1" fmla="*/ 0 h 63"/>
              <a:gd name="T2" fmla="*/ 9 w 37"/>
              <a:gd name="T3" fmla="*/ 1 h 63"/>
              <a:gd name="T4" fmla="*/ 2 w 37"/>
              <a:gd name="T5" fmla="*/ 14 h 63"/>
              <a:gd name="T6" fmla="*/ 15 w 37"/>
              <a:gd name="T7" fmla="*/ 56 h 63"/>
              <a:gd name="T8" fmla="*/ 25 w 37"/>
              <a:gd name="T9" fmla="*/ 63 h 63"/>
              <a:gd name="T10" fmla="*/ 29 w 37"/>
              <a:gd name="T11" fmla="*/ 63 h 63"/>
              <a:gd name="T12" fmla="*/ 36 w 37"/>
              <a:gd name="T13" fmla="*/ 49 h 63"/>
              <a:gd name="T14" fmla="*/ 22 w 37"/>
              <a:gd name="T15" fmla="*/ 8 h 63"/>
              <a:gd name="T16" fmla="*/ 12 w 37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6" y="60"/>
                  <a:pt x="21" y="63"/>
                  <a:pt x="25" y="63"/>
                </a:cubicBezTo>
                <a:cubicBezTo>
                  <a:pt x="26" y="63"/>
                  <a:pt x="27" y="63"/>
                  <a:pt x="29" y="63"/>
                </a:cubicBezTo>
                <a:cubicBezTo>
                  <a:pt x="34" y="61"/>
                  <a:pt x="37" y="55"/>
                  <a:pt x="36" y="49"/>
                </a:cubicBezTo>
                <a:cubicBezTo>
                  <a:pt x="22" y="8"/>
                  <a:pt x="22" y="8"/>
                  <a:pt x="22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7" name="Freeform 1500"/>
          <p:cNvSpPr>
            <a:spLocks/>
          </p:cNvSpPr>
          <p:nvPr userDrawn="1"/>
        </p:nvSpPr>
        <p:spPr bwMode="auto">
          <a:xfrm>
            <a:off x="4187859" y="630643"/>
            <a:ext cx="145120" cy="254387"/>
          </a:xfrm>
          <a:custGeom>
            <a:avLst/>
            <a:gdLst>
              <a:gd name="T0" fmla="*/ 9 w 36"/>
              <a:gd name="T1" fmla="*/ 0 h 63"/>
              <a:gd name="T2" fmla="*/ 4 w 36"/>
              <a:gd name="T3" fmla="*/ 9 h 63"/>
              <a:gd name="T4" fmla="*/ 1 w 36"/>
              <a:gd name="T5" fmla="*/ 10 h 63"/>
              <a:gd name="T6" fmla="*/ 0 w 36"/>
              <a:gd name="T7" fmla="*/ 9 h 63"/>
              <a:gd name="T8" fmla="*/ 0 w 36"/>
              <a:gd name="T9" fmla="*/ 14 h 63"/>
              <a:gd name="T10" fmla="*/ 13 w 36"/>
              <a:gd name="T11" fmla="*/ 55 h 63"/>
              <a:gd name="T12" fmla="*/ 24 w 36"/>
              <a:gd name="T13" fmla="*/ 63 h 63"/>
              <a:gd name="T14" fmla="*/ 27 w 36"/>
              <a:gd name="T15" fmla="*/ 63 h 63"/>
              <a:gd name="T16" fmla="*/ 34 w 36"/>
              <a:gd name="T17" fmla="*/ 49 h 63"/>
              <a:gd name="T18" fmla="*/ 21 w 36"/>
              <a:gd name="T19" fmla="*/ 8 h 63"/>
              <a:gd name="T20" fmla="*/ 19 w 36"/>
              <a:gd name="T21" fmla="*/ 4 h 63"/>
              <a:gd name="T22" fmla="*/ 18 w 36"/>
              <a:gd name="T23" fmla="*/ 5 h 63"/>
              <a:gd name="T24" fmla="*/ 15 w 36"/>
              <a:gd name="T25" fmla="*/ 5 h 63"/>
              <a:gd name="T26" fmla="*/ 9 w 36"/>
              <a:gd name="T27" fmla="*/ 0 h 63"/>
              <a:gd name="T28" fmla="*/ 9 w 36"/>
              <a:gd name="T2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63">
                <a:moveTo>
                  <a:pt x="9" y="0"/>
                </a:moveTo>
                <a:cubicBezTo>
                  <a:pt x="9" y="1"/>
                  <a:pt x="10" y="7"/>
                  <a:pt x="4" y="9"/>
                </a:cubicBezTo>
                <a:cubicBezTo>
                  <a:pt x="3" y="9"/>
                  <a:pt x="2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cubicBezTo>
                  <a:pt x="0" y="11"/>
                  <a:pt x="0" y="13"/>
                  <a:pt x="0" y="14"/>
                </a:cubicBezTo>
                <a:cubicBezTo>
                  <a:pt x="13" y="55"/>
                  <a:pt x="13" y="55"/>
                  <a:pt x="13" y="55"/>
                </a:cubicBezTo>
                <a:cubicBezTo>
                  <a:pt x="15" y="60"/>
                  <a:pt x="19" y="63"/>
                  <a:pt x="24" y="63"/>
                </a:cubicBezTo>
                <a:cubicBezTo>
                  <a:pt x="25" y="63"/>
                  <a:pt x="26" y="63"/>
                  <a:pt x="27" y="63"/>
                </a:cubicBezTo>
                <a:cubicBezTo>
                  <a:pt x="33" y="61"/>
                  <a:pt x="36" y="55"/>
                  <a:pt x="34" y="49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6"/>
                  <a:pt x="20" y="5"/>
                  <a:pt x="19" y="4"/>
                </a:cubicBezTo>
                <a:cubicBezTo>
                  <a:pt x="19" y="4"/>
                  <a:pt x="18" y="5"/>
                  <a:pt x="18" y="5"/>
                </a:cubicBezTo>
                <a:cubicBezTo>
                  <a:pt x="17" y="5"/>
                  <a:pt x="16" y="5"/>
                  <a:pt x="15" y="5"/>
                </a:cubicBezTo>
                <a:cubicBezTo>
                  <a:pt x="11" y="5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8" name="Freeform 1501"/>
          <p:cNvSpPr>
            <a:spLocks/>
          </p:cNvSpPr>
          <p:nvPr userDrawn="1"/>
        </p:nvSpPr>
        <p:spPr bwMode="auto">
          <a:xfrm>
            <a:off x="4083715" y="666495"/>
            <a:ext cx="148533" cy="250972"/>
          </a:xfrm>
          <a:custGeom>
            <a:avLst/>
            <a:gdLst>
              <a:gd name="T0" fmla="*/ 7 w 37"/>
              <a:gd name="T1" fmla="*/ 0 h 62"/>
              <a:gd name="T2" fmla="*/ 7 w 37"/>
              <a:gd name="T3" fmla="*/ 0 h 62"/>
              <a:gd name="T4" fmla="*/ 2 w 37"/>
              <a:gd name="T5" fmla="*/ 9 h 62"/>
              <a:gd name="T6" fmla="*/ 1 w 37"/>
              <a:gd name="T7" fmla="*/ 9 h 62"/>
              <a:gd name="T8" fmla="*/ 1 w 37"/>
              <a:gd name="T9" fmla="*/ 13 h 62"/>
              <a:gd name="T10" fmla="*/ 14 w 37"/>
              <a:gd name="T11" fmla="*/ 54 h 62"/>
              <a:gd name="T12" fmla="*/ 25 w 37"/>
              <a:gd name="T13" fmla="*/ 62 h 62"/>
              <a:gd name="T14" fmla="*/ 28 w 37"/>
              <a:gd name="T15" fmla="*/ 62 h 62"/>
              <a:gd name="T16" fmla="*/ 35 w 37"/>
              <a:gd name="T17" fmla="*/ 48 h 62"/>
              <a:gd name="T18" fmla="*/ 22 w 37"/>
              <a:gd name="T19" fmla="*/ 7 h 62"/>
              <a:gd name="T20" fmla="*/ 19 w 37"/>
              <a:gd name="T21" fmla="*/ 3 h 62"/>
              <a:gd name="T22" fmla="*/ 16 w 37"/>
              <a:gd name="T23" fmla="*/ 5 h 62"/>
              <a:gd name="T24" fmla="*/ 13 w 37"/>
              <a:gd name="T25" fmla="*/ 5 h 62"/>
              <a:gd name="T26" fmla="*/ 7 w 37"/>
              <a:gd name="T2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62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1"/>
                  <a:pt x="9" y="7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0" y="11"/>
                  <a:pt x="1" y="12"/>
                  <a:pt x="1" y="13"/>
                </a:cubicBezTo>
                <a:cubicBezTo>
                  <a:pt x="14" y="54"/>
                  <a:pt x="14" y="54"/>
                  <a:pt x="14" y="54"/>
                </a:cubicBezTo>
                <a:cubicBezTo>
                  <a:pt x="16" y="59"/>
                  <a:pt x="20" y="62"/>
                  <a:pt x="25" y="62"/>
                </a:cubicBezTo>
                <a:cubicBezTo>
                  <a:pt x="26" y="62"/>
                  <a:pt x="27" y="62"/>
                  <a:pt x="28" y="62"/>
                </a:cubicBezTo>
                <a:cubicBezTo>
                  <a:pt x="34" y="60"/>
                  <a:pt x="37" y="54"/>
                  <a:pt x="35" y="48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5"/>
                  <a:pt x="20" y="4"/>
                  <a:pt x="19" y="3"/>
                </a:cubicBezTo>
                <a:cubicBezTo>
                  <a:pt x="19" y="3"/>
                  <a:pt x="18" y="4"/>
                  <a:pt x="16" y="5"/>
                </a:cubicBezTo>
                <a:cubicBezTo>
                  <a:pt x="15" y="5"/>
                  <a:pt x="14" y="5"/>
                  <a:pt x="13" y="5"/>
                </a:cubicBezTo>
                <a:cubicBezTo>
                  <a:pt x="9" y="5"/>
                  <a:pt x="7" y="1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9" name="Freeform 1502"/>
          <p:cNvSpPr>
            <a:spLocks/>
          </p:cNvSpPr>
          <p:nvPr userDrawn="1"/>
        </p:nvSpPr>
        <p:spPr bwMode="auto">
          <a:xfrm>
            <a:off x="4394442" y="1195757"/>
            <a:ext cx="133169" cy="93900"/>
          </a:xfrm>
          <a:custGeom>
            <a:avLst/>
            <a:gdLst>
              <a:gd name="T0" fmla="*/ 78 w 78"/>
              <a:gd name="T1" fmla="*/ 0 h 55"/>
              <a:gd name="T2" fmla="*/ 73 w 78"/>
              <a:gd name="T3" fmla="*/ 5 h 55"/>
              <a:gd name="T4" fmla="*/ 2 w 78"/>
              <a:gd name="T5" fmla="*/ 5 h 55"/>
              <a:gd name="T6" fmla="*/ 0 w 78"/>
              <a:gd name="T7" fmla="*/ 0 h 55"/>
              <a:gd name="T8" fmla="*/ 0 w 78"/>
              <a:gd name="T9" fmla="*/ 55 h 55"/>
              <a:gd name="T10" fmla="*/ 5 w 78"/>
              <a:gd name="T11" fmla="*/ 55 h 55"/>
              <a:gd name="T12" fmla="*/ 7 w 78"/>
              <a:gd name="T13" fmla="*/ 55 h 55"/>
              <a:gd name="T14" fmla="*/ 14 w 78"/>
              <a:gd name="T15" fmla="*/ 55 h 55"/>
              <a:gd name="T16" fmla="*/ 14 w 78"/>
              <a:gd name="T17" fmla="*/ 38 h 55"/>
              <a:gd name="T18" fmla="*/ 7 w 78"/>
              <a:gd name="T19" fmla="*/ 38 h 55"/>
              <a:gd name="T20" fmla="*/ 7 w 78"/>
              <a:gd name="T21" fmla="*/ 24 h 55"/>
              <a:gd name="T22" fmla="*/ 14 w 78"/>
              <a:gd name="T23" fmla="*/ 24 h 55"/>
              <a:gd name="T24" fmla="*/ 14 w 78"/>
              <a:gd name="T25" fmla="*/ 22 h 55"/>
              <a:gd name="T26" fmla="*/ 7 w 78"/>
              <a:gd name="T27" fmla="*/ 22 h 55"/>
              <a:gd name="T28" fmla="*/ 7 w 78"/>
              <a:gd name="T29" fmla="*/ 7 h 55"/>
              <a:gd name="T30" fmla="*/ 14 w 78"/>
              <a:gd name="T31" fmla="*/ 7 h 55"/>
              <a:gd name="T32" fmla="*/ 14 w 78"/>
              <a:gd name="T33" fmla="*/ 5 h 55"/>
              <a:gd name="T34" fmla="*/ 64 w 78"/>
              <a:gd name="T35" fmla="*/ 5 h 55"/>
              <a:gd name="T36" fmla="*/ 64 w 78"/>
              <a:gd name="T37" fmla="*/ 7 h 55"/>
              <a:gd name="T38" fmla="*/ 71 w 78"/>
              <a:gd name="T39" fmla="*/ 7 h 55"/>
              <a:gd name="T40" fmla="*/ 71 w 78"/>
              <a:gd name="T41" fmla="*/ 22 h 55"/>
              <a:gd name="T42" fmla="*/ 64 w 78"/>
              <a:gd name="T43" fmla="*/ 22 h 55"/>
              <a:gd name="T44" fmla="*/ 64 w 78"/>
              <a:gd name="T45" fmla="*/ 24 h 55"/>
              <a:gd name="T46" fmla="*/ 71 w 78"/>
              <a:gd name="T47" fmla="*/ 24 h 55"/>
              <a:gd name="T48" fmla="*/ 71 w 78"/>
              <a:gd name="T49" fmla="*/ 38 h 55"/>
              <a:gd name="T50" fmla="*/ 64 w 78"/>
              <a:gd name="T51" fmla="*/ 38 h 55"/>
              <a:gd name="T52" fmla="*/ 64 w 78"/>
              <a:gd name="T53" fmla="*/ 55 h 55"/>
              <a:gd name="T54" fmla="*/ 68 w 78"/>
              <a:gd name="T55" fmla="*/ 55 h 55"/>
              <a:gd name="T56" fmla="*/ 68 w 78"/>
              <a:gd name="T57" fmla="*/ 55 h 55"/>
              <a:gd name="T58" fmla="*/ 78 w 78"/>
              <a:gd name="T59" fmla="*/ 55 h 55"/>
              <a:gd name="T60" fmla="*/ 78 w 78"/>
              <a:gd name="T6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0" name="Freeform 1503"/>
          <p:cNvSpPr>
            <a:spLocks/>
          </p:cNvSpPr>
          <p:nvPr userDrawn="1"/>
        </p:nvSpPr>
        <p:spPr bwMode="auto">
          <a:xfrm>
            <a:off x="4394442" y="1195757"/>
            <a:ext cx="133169" cy="93900"/>
          </a:xfrm>
          <a:custGeom>
            <a:avLst/>
            <a:gdLst>
              <a:gd name="T0" fmla="*/ 78 w 78"/>
              <a:gd name="T1" fmla="*/ 0 h 55"/>
              <a:gd name="T2" fmla="*/ 73 w 78"/>
              <a:gd name="T3" fmla="*/ 5 h 55"/>
              <a:gd name="T4" fmla="*/ 2 w 78"/>
              <a:gd name="T5" fmla="*/ 5 h 55"/>
              <a:gd name="T6" fmla="*/ 0 w 78"/>
              <a:gd name="T7" fmla="*/ 0 h 55"/>
              <a:gd name="T8" fmla="*/ 0 w 78"/>
              <a:gd name="T9" fmla="*/ 55 h 55"/>
              <a:gd name="T10" fmla="*/ 5 w 78"/>
              <a:gd name="T11" fmla="*/ 55 h 55"/>
              <a:gd name="T12" fmla="*/ 7 w 78"/>
              <a:gd name="T13" fmla="*/ 55 h 55"/>
              <a:gd name="T14" fmla="*/ 14 w 78"/>
              <a:gd name="T15" fmla="*/ 55 h 55"/>
              <a:gd name="T16" fmla="*/ 14 w 78"/>
              <a:gd name="T17" fmla="*/ 38 h 55"/>
              <a:gd name="T18" fmla="*/ 7 w 78"/>
              <a:gd name="T19" fmla="*/ 38 h 55"/>
              <a:gd name="T20" fmla="*/ 7 w 78"/>
              <a:gd name="T21" fmla="*/ 24 h 55"/>
              <a:gd name="T22" fmla="*/ 14 w 78"/>
              <a:gd name="T23" fmla="*/ 24 h 55"/>
              <a:gd name="T24" fmla="*/ 14 w 78"/>
              <a:gd name="T25" fmla="*/ 22 h 55"/>
              <a:gd name="T26" fmla="*/ 7 w 78"/>
              <a:gd name="T27" fmla="*/ 22 h 55"/>
              <a:gd name="T28" fmla="*/ 7 w 78"/>
              <a:gd name="T29" fmla="*/ 7 h 55"/>
              <a:gd name="T30" fmla="*/ 14 w 78"/>
              <a:gd name="T31" fmla="*/ 7 h 55"/>
              <a:gd name="T32" fmla="*/ 14 w 78"/>
              <a:gd name="T33" fmla="*/ 5 h 55"/>
              <a:gd name="T34" fmla="*/ 64 w 78"/>
              <a:gd name="T35" fmla="*/ 5 h 55"/>
              <a:gd name="T36" fmla="*/ 64 w 78"/>
              <a:gd name="T37" fmla="*/ 7 h 55"/>
              <a:gd name="T38" fmla="*/ 71 w 78"/>
              <a:gd name="T39" fmla="*/ 7 h 55"/>
              <a:gd name="T40" fmla="*/ 71 w 78"/>
              <a:gd name="T41" fmla="*/ 22 h 55"/>
              <a:gd name="T42" fmla="*/ 64 w 78"/>
              <a:gd name="T43" fmla="*/ 22 h 55"/>
              <a:gd name="T44" fmla="*/ 64 w 78"/>
              <a:gd name="T45" fmla="*/ 24 h 55"/>
              <a:gd name="T46" fmla="*/ 71 w 78"/>
              <a:gd name="T47" fmla="*/ 24 h 55"/>
              <a:gd name="T48" fmla="*/ 71 w 78"/>
              <a:gd name="T49" fmla="*/ 38 h 55"/>
              <a:gd name="T50" fmla="*/ 64 w 78"/>
              <a:gd name="T51" fmla="*/ 38 h 55"/>
              <a:gd name="T52" fmla="*/ 64 w 78"/>
              <a:gd name="T53" fmla="*/ 55 h 55"/>
              <a:gd name="T54" fmla="*/ 68 w 78"/>
              <a:gd name="T55" fmla="*/ 55 h 55"/>
              <a:gd name="T56" fmla="*/ 68 w 78"/>
              <a:gd name="T57" fmla="*/ 55 h 55"/>
              <a:gd name="T58" fmla="*/ 78 w 78"/>
              <a:gd name="T59" fmla="*/ 55 h 55"/>
              <a:gd name="T60" fmla="*/ 78 w 78"/>
              <a:gd name="T6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1" name="Freeform 1504"/>
          <p:cNvSpPr>
            <a:spLocks/>
          </p:cNvSpPr>
          <p:nvPr userDrawn="1"/>
        </p:nvSpPr>
        <p:spPr bwMode="auto">
          <a:xfrm>
            <a:off x="4365419" y="1127466"/>
            <a:ext cx="186095" cy="76828"/>
          </a:xfrm>
          <a:custGeom>
            <a:avLst/>
            <a:gdLst>
              <a:gd name="T0" fmla="*/ 14 w 109"/>
              <a:gd name="T1" fmla="*/ 0 h 45"/>
              <a:gd name="T2" fmla="*/ 7 w 109"/>
              <a:gd name="T3" fmla="*/ 5 h 45"/>
              <a:gd name="T4" fmla="*/ 0 w 109"/>
              <a:gd name="T5" fmla="*/ 7 h 45"/>
              <a:gd name="T6" fmla="*/ 17 w 109"/>
              <a:gd name="T7" fmla="*/ 40 h 45"/>
              <a:gd name="T8" fmla="*/ 19 w 109"/>
              <a:gd name="T9" fmla="*/ 45 h 45"/>
              <a:gd name="T10" fmla="*/ 90 w 109"/>
              <a:gd name="T11" fmla="*/ 45 h 45"/>
              <a:gd name="T12" fmla="*/ 95 w 109"/>
              <a:gd name="T13" fmla="*/ 40 h 45"/>
              <a:gd name="T14" fmla="*/ 109 w 109"/>
              <a:gd name="T15" fmla="*/ 7 h 45"/>
              <a:gd name="T16" fmla="*/ 102 w 109"/>
              <a:gd name="T17" fmla="*/ 5 h 45"/>
              <a:gd name="T18" fmla="*/ 97 w 109"/>
              <a:gd name="T19" fmla="*/ 2 h 45"/>
              <a:gd name="T20" fmla="*/ 95 w 109"/>
              <a:gd name="T21" fmla="*/ 0 h 45"/>
              <a:gd name="T22" fmla="*/ 83 w 109"/>
              <a:gd name="T23" fmla="*/ 31 h 45"/>
              <a:gd name="T24" fmla="*/ 29 w 109"/>
              <a:gd name="T25" fmla="*/ 31 h 45"/>
              <a:gd name="T26" fmla="*/ 14 w 109"/>
              <a:gd name="T27" fmla="*/ 0 h 45"/>
              <a:gd name="T28" fmla="*/ 14 w 109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2" name="Freeform 1505"/>
          <p:cNvSpPr>
            <a:spLocks/>
          </p:cNvSpPr>
          <p:nvPr userDrawn="1"/>
        </p:nvSpPr>
        <p:spPr bwMode="auto">
          <a:xfrm>
            <a:off x="4365419" y="1127466"/>
            <a:ext cx="186095" cy="76828"/>
          </a:xfrm>
          <a:custGeom>
            <a:avLst/>
            <a:gdLst>
              <a:gd name="T0" fmla="*/ 14 w 109"/>
              <a:gd name="T1" fmla="*/ 0 h 45"/>
              <a:gd name="T2" fmla="*/ 7 w 109"/>
              <a:gd name="T3" fmla="*/ 5 h 45"/>
              <a:gd name="T4" fmla="*/ 0 w 109"/>
              <a:gd name="T5" fmla="*/ 7 h 45"/>
              <a:gd name="T6" fmla="*/ 17 w 109"/>
              <a:gd name="T7" fmla="*/ 40 h 45"/>
              <a:gd name="T8" fmla="*/ 19 w 109"/>
              <a:gd name="T9" fmla="*/ 45 h 45"/>
              <a:gd name="T10" fmla="*/ 90 w 109"/>
              <a:gd name="T11" fmla="*/ 45 h 45"/>
              <a:gd name="T12" fmla="*/ 95 w 109"/>
              <a:gd name="T13" fmla="*/ 40 h 45"/>
              <a:gd name="T14" fmla="*/ 109 w 109"/>
              <a:gd name="T15" fmla="*/ 7 h 45"/>
              <a:gd name="T16" fmla="*/ 102 w 109"/>
              <a:gd name="T17" fmla="*/ 5 h 45"/>
              <a:gd name="T18" fmla="*/ 97 w 109"/>
              <a:gd name="T19" fmla="*/ 2 h 45"/>
              <a:gd name="T20" fmla="*/ 95 w 109"/>
              <a:gd name="T21" fmla="*/ 0 h 45"/>
              <a:gd name="T22" fmla="*/ 83 w 109"/>
              <a:gd name="T23" fmla="*/ 31 h 45"/>
              <a:gd name="T24" fmla="*/ 29 w 109"/>
              <a:gd name="T25" fmla="*/ 31 h 45"/>
              <a:gd name="T26" fmla="*/ 14 w 109"/>
              <a:gd name="T27" fmla="*/ 0 h 45"/>
              <a:gd name="T28" fmla="*/ 14 w 109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lnTo>
                  <a:pt x="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3" name="Freeform 1506"/>
          <p:cNvSpPr>
            <a:spLocks/>
          </p:cNvSpPr>
          <p:nvPr userDrawn="1"/>
        </p:nvSpPr>
        <p:spPr bwMode="auto">
          <a:xfrm>
            <a:off x="4406393" y="1207708"/>
            <a:ext cx="109267" cy="25611"/>
          </a:xfrm>
          <a:custGeom>
            <a:avLst/>
            <a:gdLst>
              <a:gd name="T0" fmla="*/ 64 w 64"/>
              <a:gd name="T1" fmla="*/ 0 h 15"/>
              <a:gd name="T2" fmla="*/ 57 w 64"/>
              <a:gd name="T3" fmla="*/ 0 h 15"/>
              <a:gd name="T4" fmla="*/ 7 w 64"/>
              <a:gd name="T5" fmla="*/ 0 h 15"/>
              <a:gd name="T6" fmla="*/ 0 w 64"/>
              <a:gd name="T7" fmla="*/ 0 h 15"/>
              <a:gd name="T8" fmla="*/ 0 w 64"/>
              <a:gd name="T9" fmla="*/ 15 h 15"/>
              <a:gd name="T10" fmla="*/ 7 w 64"/>
              <a:gd name="T11" fmla="*/ 15 h 15"/>
              <a:gd name="T12" fmla="*/ 57 w 64"/>
              <a:gd name="T13" fmla="*/ 15 h 15"/>
              <a:gd name="T14" fmla="*/ 64 w 64"/>
              <a:gd name="T15" fmla="*/ 15 h 15"/>
              <a:gd name="T16" fmla="*/ 64 w 64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4" name="Freeform 1507"/>
          <p:cNvSpPr>
            <a:spLocks/>
          </p:cNvSpPr>
          <p:nvPr userDrawn="1"/>
        </p:nvSpPr>
        <p:spPr bwMode="auto">
          <a:xfrm>
            <a:off x="4406393" y="1207708"/>
            <a:ext cx="109267" cy="25611"/>
          </a:xfrm>
          <a:custGeom>
            <a:avLst/>
            <a:gdLst>
              <a:gd name="T0" fmla="*/ 64 w 64"/>
              <a:gd name="T1" fmla="*/ 0 h 15"/>
              <a:gd name="T2" fmla="*/ 57 w 64"/>
              <a:gd name="T3" fmla="*/ 0 h 15"/>
              <a:gd name="T4" fmla="*/ 7 w 64"/>
              <a:gd name="T5" fmla="*/ 0 h 15"/>
              <a:gd name="T6" fmla="*/ 0 w 64"/>
              <a:gd name="T7" fmla="*/ 0 h 15"/>
              <a:gd name="T8" fmla="*/ 0 w 64"/>
              <a:gd name="T9" fmla="*/ 15 h 15"/>
              <a:gd name="T10" fmla="*/ 7 w 64"/>
              <a:gd name="T11" fmla="*/ 15 h 15"/>
              <a:gd name="T12" fmla="*/ 57 w 64"/>
              <a:gd name="T13" fmla="*/ 15 h 15"/>
              <a:gd name="T14" fmla="*/ 64 w 64"/>
              <a:gd name="T15" fmla="*/ 15 h 15"/>
              <a:gd name="T16" fmla="*/ 64 w 64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5" name="Freeform 1508"/>
          <p:cNvSpPr>
            <a:spLocks/>
          </p:cNvSpPr>
          <p:nvPr userDrawn="1"/>
        </p:nvSpPr>
        <p:spPr bwMode="auto">
          <a:xfrm>
            <a:off x="4406393" y="1236734"/>
            <a:ext cx="109267" cy="23903"/>
          </a:xfrm>
          <a:custGeom>
            <a:avLst/>
            <a:gdLst>
              <a:gd name="T0" fmla="*/ 64 w 64"/>
              <a:gd name="T1" fmla="*/ 0 h 14"/>
              <a:gd name="T2" fmla="*/ 57 w 64"/>
              <a:gd name="T3" fmla="*/ 0 h 14"/>
              <a:gd name="T4" fmla="*/ 7 w 64"/>
              <a:gd name="T5" fmla="*/ 0 h 14"/>
              <a:gd name="T6" fmla="*/ 0 w 64"/>
              <a:gd name="T7" fmla="*/ 0 h 14"/>
              <a:gd name="T8" fmla="*/ 0 w 64"/>
              <a:gd name="T9" fmla="*/ 14 h 14"/>
              <a:gd name="T10" fmla="*/ 7 w 64"/>
              <a:gd name="T11" fmla="*/ 14 h 14"/>
              <a:gd name="T12" fmla="*/ 57 w 64"/>
              <a:gd name="T13" fmla="*/ 14 h 14"/>
              <a:gd name="T14" fmla="*/ 64 w 64"/>
              <a:gd name="T15" fmla="*/ 14 h 14"/>
              <a:gd name="T16" fmla="*/ 64 w 64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6" name="Freeform 1509"/>
          <p:cNvSpPr>
            <a:spLocks/>
          </p:cNvSpPr>
          <p:nvPr userDrawn="1"/>
        </p:nvSpPr>
        <p:spPr bwMode="auto">
          <a:xfrm>
            <a:off x="4406393" y="1236734"/>
            <a:ext cx="109267" cy="23903"/>
          </a:xfrm>
          <a:custGeom>
            <a:avLst/>
            <a:gdLst>
              <a:gd name="T0" fmla="*/ 64 w 64"/>
              <a:gd name="T1" fmla="*/ 0 h 14"/>
              <a:gd name="T2" fmla="*/ 57 w 64"/>
              <a:gd name="T3" fmla="*/ 0 h 14"/>
              <a:gd name="T4" fmla="*/ 7 w 64"/>
              <a:gd name="T5" fmla="*/ 0 h 14"/>
              <a:gd name="T6" fmla="*/ 0 w 64"/>
              <a:gd name="T7" fmla="*/ 0 h 14"/>
              <a:gd name="T8" fmla="*/ 0 w 64"/>
              <a:gd name="T9" fmla="*/ 14 h 14"/>
              <a:gd name="T10" fmla="*/ 7 w 64"/>
              <a:gd name="T11" fmla="*/ 14 h 14"/>
              <a:gd name="T12" fmla="*/ 57 w 64"/>
              <a:gd name="T13" fmla="*/ 14 h 14"/>
              <a:gd name="T14" fmla="*/ 64 w 64"/>
              <a:gd name="T15" fmla="*/ 14 h 14"/>
              <a:gd name="T16" fmla="*/ 64 w 64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11" name="Rectangle 2510"/>
          <p:cNvSpPr/>
          <p:nvPr userDrawn="1"/>
        </p:nvSpPr>
        <p:spPr>
          <a:xfrm>
            <a:off x="473713" y="3666863"/>
            <a:ext cx="5622288" cy="228767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3733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</a:rPr>
              <a:t>Front-line ovarian cancer</a:t>
            </a:r>
          </a:p>
          <a:p>
            <a:pPr fontAlgn="base">
              <a:spcBef>
                <a:spcPct val="0"/>
              </a:spcBef>
              <a:spcAft>
                <a:spcPts val="2400"/>
              </a:spcAft>
              <a:defRPr/>
            </a:pPr>
            <a:r>
              <a:rPr lang="en-GB" sz="3733" b="1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</a:rPr>
              <a:t>Can we do better?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400" i="1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</a:rPr>
              <a:t>Today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400" i="1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</a:rPr>
              <a:t>Tomorrow</a:t>
            </a:r>
          </a:p>
        </p:txBody>
      </p:sp>
      <p:sp>
        <p:nvSpPr>
          <p:cNvPr id="851" name="Rectangle 850"/>
          <p:cNvSpPr/>
          <p:nvPr userDrawn="1"/>
        </p:nvSpPr>
        <p:spPr>
          <a:xfrm>
            <a:off x="7567414" y="6400799"/>
            <a:ext cx="4161037" cy="292100"/>
          </a:xfrm>
          <a:prstGeom prst="rect">
            <a:avLst/>
          </a:prstGeom>
        </p:spPr>
        <p:txBody>
          <a:bodyPr wrap="square" lIns="0" anchor="b">
            <a:no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1067" dirty="0">
                <a:solidFill>
                  <a:srgbClr val="FFFFFF"/>
                </a:solidFill>
                <a:latin typeface="Imago" pitchFamily="2" charset="0"/>
                <a:ea typeface="MS PGothic" pitchFamily="34" charset="-128"/>
              </a:rPr>
              <a:t>This symposium is not intended for physicians practising in the USA</a:t>
            </a:r>
            <a:endParaRPr lang="en-GB" sz="1067" i="1" dirty="0">
              <a:solidFill>
                <a:srgbClr val="FFFFFF"/>
              </a:solidFill>
              <a:latin typeface="Imago" pitchFamily="2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90676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981676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560209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895927" y="338335"/>
            <a:ext cx="11075940" cy="6233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90487" tIns="44450" rIns="90487" bIns="44450" anchor="t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Rectangle 13"/>
          <p:cNvSpPr>
            <a:spLocks noGrp="1" noChangeArrowheads="1"/>
          </p:cNvSpPr>
          <p:nvPr>
            <p:ph idx="1"/>
          </p:nvPr>
        </p:nvSpPr>
        <p:spPr bwMode="auto">
          <a:xfrm>
            <a:off x="907144" y="1514930"/>
            <a:ext cx="11084736" cy="48713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Rectangle 14"/>
          <p:cNvSpPr>
            <a:spLocks noGrp="1" noChangeArrowheads="1"/>
          </p:cNvSpPr>
          <p:nvPr>
            <p:ph type="sldNum" sz="quarter" idx="10"/>
          </p:nvPr>
        </p:nvSpPr>
        <p:spPr bwMode="auto">
          <a:xfrm>
            <a:off x="11741151" y="6648450"/>
            <a:ext cx="270933" cy="173038"/>
          </a:xfrm>
          <a:ln w="12700" algn="ctr">
            <a:miter lim="800000"/>
            <a:headEnd/>
            <a:tailEnd/>
          </a:ln>
        </p:spPr>
        <p:txBody>
          <a:bodyPr wrap="none" lIns="0" tIns="0" rIns="45720" bIns="18288" anchor="t">
            <a:spAutoFit/>
          </a:bodyPr>
          <a:lstStyle>
            <a:lvl1pPr eaLnBrk="0" hangingPunct="0">
              <a:spcBef>
                <a:spcPct val="50000"/>
              </a:spcBef>
              <a:defRPr sz="1000" b="1">
                <a:solidFill>
                  <a:srgbClr val="2D2D6B"/>
                </a:solidFill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187DE005-61AA-490A-81D9-A678C9B4D4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0945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Fare clic per modificare lo stile del titolo</a:t>
            </a:r>
          </a:p>
        </p:txBody>
      </p:sp>
      <p:sp>
        <p:nvSpPr>
          <p:cNvPr id="6" name="Content Placeholder 7"/>
          <p:cNvSpPr>
            <a:spLocks noGrp="1"/>
          </p:cNvSpPr>
          <p:nvPr>
            <p:ph sz="quarter" idx="10"/>
          </p:nvPr>
        </p:nvSpPr>
        <p:spPr>
          <a:xfrm>
            <a:off x="479426" y="6021388"/>
            <a:ext cx="5472113" cy="647700"/>
          </a:xfrm>
        </p:spPr>
        <p:txBody>
          <a:bodyPr anchor="b"/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900"/>
            </a:lvl1pPr>
            <a:lvl2pPr marL="228600" indent="0">
              <a:buNone/>
              <a:defRPr sz="900"/>
            </a:lvl2pPr>
            <a:lvl3pPr marL="490538" indent="0">
              <a:buNone/>
              <a:defRPr sz="900"/>
            </a:lvl3pPr>
            <a:lvl4pPr marL="683419" indent="0">
              <a:buNone/>
              <a:defRPr sz="900"/>
            </a:lvl4pPr>
            <a:lvl5pPr marL="950119" indent="0">
              <a:buNone/>
              <a:defRPr sz="9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7" name="Content Placeholder 7"/>
          <p:cNvSpPr>
            <a:spLocks noGrp="1"/>
          </p:cNvSpPr>
          <p:nvPr>
            <p:ph sz="quarter" idx="11"/>
          </p:nvPr>
        </p:nvSpPr>
        <p:spPr>
          <a:xfrm>
            <a:off x="6240464" y="6021388"/>
            <a:ext cx="5472113" cy="647700"/>
          </a:xfrm>
        </p:spPr>
        <p:txBody>
          <a:bodyPr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900"/>
            </a:lvl1pPr>
            <a:lvl2pPr marL="228600" indent="0">
              <a:buNone/>
              <a:defRPr sz="900"/>
            </a:lvl2pPr>
            <a:lvl3pPr marL="490538" indent="0">
              <a:buNone/>
              <a:defRPr sz="900"/>
            </a:lvl3pPr>
            <a:lvl4pPr marL="683419" indent="0">
              <a:buNone/>
              <a:defRPr sz="900"/>
            </a:lvl4pPr>
            <a:lvl5pPr marL="950119" indent="0">
              <a:buNone/>
              <a:defRPr sz="9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43271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RIGINAL Hol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5" r="6884"/>
          <a:stretch/>
        </p:blipFill>
        <p:spPr>
          <a:xfrm>
            <a:off x="-15434" y="0"/>
            <a:ext cx="12207435" cy="6858000"/>
          </a:xfrm>
          <a:prstGeom prst="rect">
            <a:avLst/>
          </a:prstGeom>
        </p:spPr>
      </p:pic>
      <p:sp>
        <p:nvSpPr>
          <p:cNvPr id="5" name="Rectangle 4"/>
          <p:cNvSpPr/>
          <p:nvPr userDrawn="1"/>
        </p:nvSpPr>
        <p:spPr bwMode="auto">
          <a:xfrm>
            <a:off x="-17097" y="0"/>
            <a:ext cx="12207433" cy="6858000"/>
          </a:xfrm>
          <a:prstGeom prst="rect">
            <a:avLst/>
          </a:prstGeom>
          <a:solidFill>
            <a:srgbClr val="FFFFFF">
              <a:alpha val="89804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7" name="Rectangle 2506"/>
          <p:cNvSpPr/>
          <p:nvPr userDrawn="1"/>
        </p:nvSpPr>
        <p:spPr>
          <a:xfrm>
            <a:off x="473712" y="113533"/>
            <a:ext cx="3628389" cy="424947"/>
          </a:xfrm>
          <a:prstGeom prst="rect">
            <a:avLst/>
          </a:prstGeom>
        </p:spPr>
        <p:txBody>
          <a:bodyPr wrap="square" lIns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1333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</a:rPr>
              <a:t> IGCS 2016 Industry Satellite Symposium </a:t>
            </a:r>
            <a:endParaRPr lang="en-GB" sz="1333" i="1" dirty="0">
              <a:solidFill>
                <a:srgbClr val="000000"/>
              </a:solidFill>
              <a:latin typeface="Imago" pitchFamily="2" charset="0"/>
              <a:ea typeface="MS PGothic" pitchFamily="34" charset="-128"/>
            </a:endParaRPr>
          </a:p>
        </p:txBody>
      </p:sp>
      <p:sp>
        <p:nvSpPr>
          <p:cNvPr id="2307" name="Line 665"/>
          <p:cNvSpPr>
            <a:spLocks noChangeShapeType="1"/>
          </p:cNvSpPr>
          <p:nvPr userDrawn="1"/>
        </p:nvSpPr>
        <p:spPr bwMode="auto">
          <a:xfrm>
            <a:off x="58850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8" name="Line 666"/>
          <p:cNvSpPr>
            <a:spLocks noChangeShapeType="1"/>
          </p:cNvSpPr>
          <p:nvPr userDrawn="1"/>
        </p:nvSpPr>
        <p:spPr bwMode="auto">
          <a:xfrm>
            <a:off x="58850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9" name="Freeform 667"/>
          <p:cNvSpPr>
            <a:spLocks/>
          </p:cNvSpPr>
          <p:nvPr userDrawn="1"/>
        </p:nvSpPr>
        <p:spPr bwMode="auto">
          <a:xfrm>
            <a:off x="5881680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0" name="Freeform 668"/>
          <p:cNvSpPr>
            <a:spLocks/>
          </p:cNvSpPr>
          <p:nvPr userDrawn="1"/>
        </p:nvSpPr>
        <p:spPr bwMode="auto">
          <a:xfrm>
            <a:off x="5881680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1" name="Line 669"/>
          <p:cNvSpPr>
            <a:spLocks noChangeShapeType="1"/>
          </p:cNvSpPr>
          <p:nvPr userDrawn="1"/>
        </p:nvSpPr>
        <p:spPr bwMode="auto">
          <a:xfrm>
            <a:off x="59398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2" name="Line 670"/>
          <p:cNvSpPr>
            <a:spLocks noChangeShapeType="1"/>
          </p:cNvSpPr>
          <p:nvPr userDrawn="1"/>
        </p:nvSpPr>
        <p:spPr bwMode="auto">
          <a:xfrm>
            <a:off x="59398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3" name="Freeform 671"/>
          <p:cNvSpPr>
            <a:spLocks/>
          </p:cNvSpPr>
          <p:nvPr userDrawn="1"/>
        </p:nvSpPr>
        <p:spPr bwMode="auto">
          <a:xfrm>
            <a:off x="59365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4" name="Freeform 672"/>
          <p:cNvSpPr>
            <a:spLocks/>
          </p:cNvSpPr>
          <p:nvPr userDrawn="1"/>
        </p:nvSpPr>
        <p:spPr bwMode="auto">
          <a:xfrm>
            <a:off x="59365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5" name="Line 673"/>
          <p:cNvSpPr>
            <a:spLocks noChangeShapeType="1"/>
          </p:cNvSpPr>
          <p:nvPr userDrawn="1"/>
        </p:nvSpPr>
        <p:spPr bwMode="auto">
          <a:xfrm>
            <a:off x="59963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6" name="Line 674"/>
          <p:cNvSpPr>
            <a:spLocks noChangeShapeType="1"/>
          </p:cNvSpPr>
          <p:nvPr userDrawn="1"/>
        </p:nvSpPr>
        <p:spPr bwMode="auto">
          <a:xfrm>
            <a:off x="59963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7" name="Freeform 675"/>
          <p:cNvSpPr>
            <a:spLocks/>
          </p:cNvSpPr>
          <p:nvPr userDrawn="1"/>
        </p:nvSpPr>
        <p:spPr bwMode="auto">
          <a:xfrm>
            <a:off x="599140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8" name="Freeform 676"/>
          <p:cNvSpPr>
            <a:spLocks/>
          </p:cNvSpPr>
          <p:nvPr userDrawn="1"/>
        </p:nvSpPr>
        <p:spPr bwMode="auto">
          <a:xfrm>
            <a:off x="599140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19" name="Line 677"/>
          <p:cNvSpPr>
            <a:spLocks noChangeShapeType="1"/>
          </p:cNvSpPr>
          <p:nvPr userDrawn="1"/>
        </p:nvSpPr>
        <p:spPr bwMode="auto">
          <a:xfrm>
            <a:off x="605457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0" name="Line 678"/>
          <p:cNvSpPr>
            <a:spLocks noChangeShapeType="1"/>
          </p:cNvSpPr>
          <p:nvPr userDrawn="1"/>
        </p:nvSpPr>
        <p:spPr bwMode="auto">
          <a:xfrm>
            <a:off x="605457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1" name="Freeform 679"/>
          <p:cNvSpPr>
            <a:spLocks/>
          </p:cNvSpPr>
          <p:nvPr userDrawn="1"/>
        </p:nvSpPr>
        <p:spPr bwMode="auto">
          <a:xfrm>
            <a:off x="605124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2" name="Freeform 680"/>
          <p:cNvSpPr>
            <a:spLocks/>
          </p:cNvSpPr>
          <p:nvPr userDrawn="1"/>
        </p:nvSpPr>
        <p:spPr bwMode="auto">
          <a:xfrm>
            <a:off x="605124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3" name="Line 681"/>
          <p:cNvSpPr>
            <a:spLocks noChangeShapeType="1"/>
          </p:cNvSpPr>
          <p:nvPr userDrawn="1"/>
        </p:nvSpPr>
        <p:spPr bwMode="auto">
          <a:xfrm>
            <a:off x="610943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4" name="Line 682"/>
          <p:cNvSpPr>
            <a:spLocks noChangeShapeType="1"/>
          </p:cNvSpPr>
          <p:nvPr userDrawn="1"/>
        </p:nvSpPr>
        <p:spPr bwMode="auto">
          <a:xfrm>
            <a:off x="610943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5" name="Freeform 683"/>
          <p:cNvSpPr>
            <a:spLocks/>
          </p:cNvSpPr>
          <p:nvPr userDrawn="1"/>
        </p:nvSpPr>
        <p:spPr bwMode="auto">
          <a:xfrm>
            <a:off x="610611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6" name="Freeform 684"/>
          <p:cNvSpPr>
            <a:spLocks/>
          </p:cNvSpPr>
          <p:nvPr userDrawn="1"/>
        </p:nvSpPr>
        <p:spPr bwMode="auto">
          <a:xfrm>
            <a:off x="610611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7" name="Line 685"/>
          <p:cNvSpPr>
            <a:spLocks noChangeShapeType="1"/>
          </p:cNvSpPr>
          <p:nvPr userDrawn="1"/>
        </p:nvSpPr>
        <p:spPr bwMode="auto">
          <a:xfrm>
            <a:off x="616429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8" name="Line 686"/>
          <p:cNvSpPr>
            <a:spLocks noChangeShapeType="1"/>
          </p:cNvSpPr>
          <p:nvPr userDrawn="1"/>
        </p:nvSpPr>
        <p:spPr bwMode="auto">
          <a:xfrm>
            <a:off x="616429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29" name="Freeform 687"/>
          <p:cNvSpPr>
            <a:spLocks/>
          </p:cNvSpPr>
          <p:nvPr userDrawn="1"/>
        </p:nvSpPr>
        <p:spPr bwMode="auto">
          <a:xfrm>
            <a:off x="616097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0" name="Freeform 688"/>
          <p:cNvSpPr>
            <a:spLocks/>
          </p:cNvSpPr>
          <p:nvPr userDrawn="1"/>
        </p:nvSpPr>
        <p:spPr bwMode="auto">
          <a:xfrm>
            <a:off x="616097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1" name="Line 689"/>
          <p:cNvSpPr>
            <a:spLocks noChangeShapeType="1"/>
          </p:cNvSpPr>
          <p:nvPr userDrawn="1"/>
        </p:nvSpPr>
        <p:spPr bwMode="auto">
          <a:xfrm>
            <a:off x="62241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2" name="Line 690"/>
          <p:cNvSpPr>
            <a:spLocks noChangeShapeType="1"/>
          </p:cNvSpPr>
          <p:nvPr userDrawn="1"/>
        </p:nvSpPr>
        <p:spPr bwMode="auto">
          <a:xfrm>
            <a:off x="62241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3" name="Freeform 691"/>
          <p:cNvSpPr>
            <a:spLocks/>
          </p:cNvSpPr>
          <p:nvPr userDrawn="1"/>
        </p:nvSpPr>
        <p:spPr bwMode="auto">
          <a:xfrm>
            <a:off x="621915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4" name="Freeform 692"/>
          <p:cNvSpPr>
            <a:spLocks/>
          </p:cNvSpPr>
          <p:nvPr userDrawn="1"/>
        </p:nvSpPr>
        <p:spPr bwMode="auto">
          <a:xfrm>
            <a:off x="621915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5" name="Line 693"/>
          <p:cNvSpPr>
            <a:spLocks noChangeShapeType="1"/>
          </p:cNvSpPr>
          <p:nvPr userDrawn="1"/>
        </p:nvSpPr>
        <p:spPr bwMode="auto">
          <a:xfrm>
            <a:off x="627900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6" name="Line 694"/>
          <p:cNvSpPr>
            <a:spLocks noChangeShapeType="1"/>
          </p:cNvSpPr>
          <p:nvPr userDrawn="1"/>
        </p:nvSpPr>
        <p:spPr bwMode="auto">
          <a:xfrm>
            <a:off x="627900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7" name="Freeform 695"/>
          <p:cNvSpPr>
            <a:spLocks/>
          </p:cNvSpPr>
          <p:nvPr userDrawn="1"/>
        </p:nvSpPr>
        <p:spPr bwMode="auto">
          <a:xfrm>
            <a:off x="627402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8" name="Freeform 696"/>
          <p:cNvSpPr>
            <a:spLocks/>
          </p:cNvSpPr>
          <p:nvPr userDrawn="1"/>
        </p:nvSpPr>
        <p:spPr bwMode="auto">
          <a:xfrm>
            <a:off x="627402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39" name="Line 697"/>
          <p:cNvSpPr>
            <a:spLocks noChangeShapeType="1"/>
          </p:cNvSpPr>
          <p:nvPr userDrawn="1"/>
        </p:nvSpPr>
        <p:spPr bwMode="auto">
          <a:xfrm>
            <a:off x="63338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0" name="Line 698"/>
          <p:cNvSpPr>
            <a:spLocks noChangeShapeType="1"/>
          </p:cNvSpPr>
          <p:nvPr userDrawn="1"/>
        </p:nvSpPr>
        <p:spPr bwMode="auto">
          <a:xfrm>
            <a:off x="63338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1" name="Freeform 699"/>
          <p:cNvSpPr>
            <a:spLocks/>
          </p:cNvSpPr>
          <p:nvPr userDrawn="1"/>
        </p:nvSpPr>
        <p:spPr bwMode="auto">
          <a:xfrm>
            <a:off x="63305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2" name="Freeform 700"/>
          <p:cNvSpPr>
            <a:spLocks/>
          </p:cNvSpPr>
          <p:nvPr userDrawn="1"/>
        </p:nvSpPr>
        <p:spPr bwMode="auto">
          <a:xfrm>
            <a:off x="63305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3" name="Line 701"/>
          <p:cNvSpPr>
            <a:spLocks noChangeShapeType="1"/>
          </p:cNvSpPr>
          <p:nvPr userDrawn="1"/>
        </p:nvSpPr>
        <p:spPr bwMode="auto">
          <a:xfrm>
            <a:off x="63920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4" name="Line 702"/>
          <p:cNvSpPr>
            <a:spLocks noChangeShapeType="1"/>
          </p:cNvSpPr>
          <p:nvPr userDrawn="1"/>
        </p:nvSpPr>
        <p:spPr bwMode="auto">
          <a:xfrm>
            <a:off x="63920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5" name="Freeform 703"/>
          <p:cNvSpPr>
            <a:spLocks/>
          </p:cNvSpPr>
          <p:nvPr userDrawn="1"/>
        </p:nvSpPr>
        <p:spPr bwMode="auto">
          <a:xfrm>
            <a:off x="638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6" name="Freeform 704"/>
          <p:cNvSpPr>
            <a:spLocks/>
          </p:cNvSpPr>
          <p:nvPr userDrawn="1"/>
        </p:nvSpPr>
        <p:spPr bwMode="auto">
          <a:xfrm>
            <a:off x="638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7" name="Line 705"/>
          <p:cNvSpPr>
            <a:spLocks noChangeShapeType="1"/>
          </p:cNvSpPr>
          <p:nvPr userDrawn="1"/>
        </p:nvSpPr>
        <p:spPr bwMode="auto">
          <a:xfrm>
            <a:off x="64469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8" name="Line 706"/>
          <p:cNvSpPr>
            <a:spLocks noChangeShapeType="1"/>
          </p:cNvSpPr>
          <p:nvPr userDrawn="1"/>
        </p:nvSpPr>
        <p:spPr bwMode="auto">
          <a:xfrm>
            <a:off x="64469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49" name="Freeform 707"/>
          <p:cNvSpPr>
            <a:spLocks/>
          </p:cNvSpPr>
          <p:nvPr userDrawn="1"/>
        </p:nvSpPr>
        <p:spPr bwMode="auto">
          <a:xfrm>
            <a:off x="644359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0" name="Freeform 708"/>
          <p:cNvSpPr>
            <a:spLocks/>
          </p:cNvSpPr>
          <p:nvPr userDrawn="1"/>
        </p:nvSpPr>
        <p:spPr bwMode="auto">
          <a:xfrm>
            <a:off x="644359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1" name="Line 709"/>
          <p:cNvSpPr>
            <a:spLocks noChangeShapeType="1"/>
          </p:cNvSpPr>
          <p:nvPr userDrawn="1"/>
        </p:nvSpPr>
        <p:spPr bwMode="auto">
          <a:xfrm>
            <a:off x="65034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2" name="Line 710"/>
          <p:cNvSpPr>
            <a:spLocks noChangeShapeType="1"/>
          </p:cNvSpPr>
          <p:nvPr userDrawn="1"/>
        </p:nvSpPr>
        <p:spPr bwMode="auto">
          <a:xfrm>
            <a:off x="65034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3" name="Freeform 711"/>
          <p:cNvSpPr>
            <a:spLocks/>
          </p:cNvSpPr>
          <p:nvPr userDrawn="1"/>
        </p:nvSpPr>
        <p:spPr bwMode="auto">
          <a:xfrm>
            <a:off x="64984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4" name="Freeform 712"/>
          <p:cNvSpPr>
            <a:spLocks/>
          </p:cNvSpPr>
          <p:nvPr userDrawn="1"/>
        </p:nvSpPr>
        <p:spPr bwMode="auto">
          <a:xfrm>
            <a:off x="64984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5" name="Line 713"/>
          <p:cNvSpPr>
            <a:spLocks noChangeShapeType="1"/>
          </p:cNvSpPr>
          <p:nvPr userDrawn="1"/>
        </p:nvSpPr>
        <p:spPr bwMode="auto">
          <a:xfrm>
            <a:off x="65583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6" name="Line 714"/>
          <p:cNvSpPr>
            <a:spLocks noChangeShapeType="1"/>
          </p:cNvSpPr>
          <p:nvPr userDrawn="1"/>
        </p:nvSpPr>
        <p:spPr bwMode="auto">
          <a:xfrm>
            <a:off x="65583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7" name="Freeform 715"/>
          <p:cNvSpPr>
            <a:spLocks/>
          </p:cNvSpPr>
          <p:nvPr userDrawn="1"/>
        </p:nvSpPr>
        <p:spPr bwMode="auto">
          <a:xfrm>
            <a:off x="655331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8" name="Freeform 716"/>
          <p:cNvSpPr>
            <a:spLocks/>
          </p:cNvSpPr>
          <p:nvPr userDrawn="1"/>
        </p:nvSpPr>
        <p:spPr bwMode="auto">
          <a:xfrm>
            <a:off x="655331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59" name="Line 717"/>
          <p:cNvSpPr>
            <a:spLocks noChangeShapeType="1"/>
          </p:cNvSpPr>
          <p:nvPr userDrawn="1"/>
        </p:nvSpPr>
        <p:spPr bwMode="auto">
          <a:xfrm>
            <a:off x="661648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0" name="Line 718"/>
          <p:cNvSpPr>
            <a:spLocks noChangeShapeType="1"/>
          </p:cNvSpPr>
          <p:nvPr userDrawn="1"/>
        </p:nvSpPr>
        <p:spPr bwMode="auto">
          <a:xfrm>
            <a:off x="661648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1" name="Freeform 719"/>
          <p:cNvSpPr>
            <a:spLocks/>
          </p:cNvSpPr>
          <p:nvPr userDrawn="1"/>
        </p:nvSpPr>
        <p:spPr bwMode="auto">
          <a:xfrm>
            <a:off x="661316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2" name="Freeform 720"/>
          <p:cNvSpPr>
            <a:spLocks/>
          </p:cNvSpPr>
          <p:nvPr userDrawn="1"/>
        </p:nvSpPr>
        <p:spPr bwMode="auto">
          <a:xfrm>
            <a:off x="661316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3" name="Line 721"/>
          <p:cNvSpPr>
            <a:spLocks noChangeShapeType="1"/>
          </p:cNvSpPr>
          <p:nvPr userDrawn="1"/>
        </p:nvSpPr>
        <p:spPr bwMode="auto">
          <a:xfrm>
            <a:off x="66713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4" name="Line 722"/>
          <p:cNvSpPr>
            <a:spLocks noChangeShapeType="1"/>
          </p:cNvSpPr>
          <p:nvPr userDrawn="1"/>
        </p:nvSpPr>
        <p:spPr bwMode="auto">
          <a:xfrm>
            <a:off x="66713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5" name="Freeform 723"/>
          <p:cNvSpPr>
            <a:spLocks/>
          </p:cNvSpPr>
          <p:nvPr userDrawn="1"/>
        </p:nvSpPr>
        <p:spPr bwMode="auto">
          <a:xfrm>
            <a:off x="666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6" name="Freeform 724"/>
          <p:cNvSpPr>
            <a:spLocks/>
          </p:cNvSpPr>
          <p:nvPr userDrawn="1"/>
        </p:nvSpPr>
        <p:spPr bwMode="auto">
          <a:xfrm>
            <a:off x="666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7" name="Line 725"/>
          <p:cNvSpPr>
            <a:spLocks noChangeShapeType="1"/>
          </p:cNvSpPr>
          <p:nvPr userDrawn="1"/>
        </p:nvSpPr>
        <p:spPr bwMode="auto">
          <a:xfrm>
            <a:off x="67262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8" name="Line 726"/>
          <p:cNvSpPr>
            <a:spLocks noChangeShapeType="1"/>
          </p:cNvSpPr>
          <p:nvPr userDrawn="1"/>
        </p:nvSpPr>
        <p:spPr bwMode="auto">
          <a:xfrm>
            <a:off x="67262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69" name="Freeform 727"/>
          <p:cNvSpPr>
            <a:spLocks/>
          </p:cNvSpPr>
          <p:nvPr userDrawn="1"/>
        </p:nvSpPr>
        <p:spPr bwMode="auto">
          <a:xfrm>
            <a:off x="672288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0" name="Freeform 728"/>
          <p:cNvSpPr>
            <a:spLocks/>
          </p:cNvSpPr>
          <p:nvPr userDrawn="1"/>
        </p:nvSpPr>
        <p:spPr bwMode="auto">
          <a:xfrm>
            <a:off x="672288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1" name="Line 729"/>
          <p:cNvSpPr>
            <a:spLocks noChangeShapeType="1"/>
          </p:cNvSpPr>
          <p:nvPr userDrawn="1"/>
        </p:nvSpPr>
        <p:spPr bwMode="auto">
          <a:xfrm>
            <a:off x="67860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2" name="Line 730"/>
          <p:cNvSpPr>
            <a:spLocks noChangeShapeType="1"/>
          </p:cNvSpPr>
          <p:nvPr userDrawn="1"/>
        </p:nvSpPr>
        <p:spPr bwMode="auto">
          <a:xfrm>
            <a:off x="67860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3" name="Freeform 731"/>
          <p:cNvSpPr>
            <a:spLocks/>
          </p:cNvSpPr>
          <p:nvPr userDrawn="1"/>
        </p:nvSpPr>
        <p:spPr bwMode="auto">
          <a:xfrm>
            <a:off x="678107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4" name="Freeform 732"/>
          <p:cNvSpPr>
            <a:spLocks/>
          </p:cNvSpPr>
          <p:nvPr userDrawn="1"/>
        </p:nvSpPr>
        <p:spPr bwMode="auto">
          <a:xfrm>
            <a:off x="678107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5" name="Line 733"/>
          <p:cNvSpPr>
            <a:spLocks noChangeShapeType="1"/>
          </p:cNvSpPr>
          <p:nvPr userDrawn="1"/>
        </p:nvSpPr>
        <p:spPr bwMode="auto">
          <a:xfrm>
            <a:off x="684091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6" name="Line 734"/>
          <p:cNvSpPr>
            <a:spLocks noChangeShapeType="1"/>
          </p:cNvSpPr>
          <p:nvPr userDrawn="1"/>
        </p:nvSpPr>
        <p:spPr bwMode="auto">
          <a:xfrm>
            <a:off x="684091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7" name="Freeform 735"/>
          <p:cNvSpPr>
            <a:spLocks/>
          </p:cNvSpPr>
          <p:nvPr userDrawn="1"/>
        </p:nvSpPr>
        <p:spPr bwMode="auto">
          <a:xfrm>
            <a:off x="683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8" name="Freeform 736"/>
          <p:cNvSpPr>
            <a:spLocks/>
          </p:cNvSpPr>
          <p:nvPr userDrawn="1"/>
        </p:nvSpPr>
        <p:spPr bwMode="auto">
          <a:xfrm>
            <a:off x="683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79" name="Line 737"/>
          <p:cNvSpPr>
            <a:spLocks noChangeShapeType="1"/>
          </p:cNvSpPr>
          <p:nvPr userDrawn="1"/>
        </p:nvSpPr>
        <p:spPr bwMode="auto">
          <a:xfrm>
            <a:off x="68957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0" name="Line 738"/>
          <p:cNvSpPr>
            <a:spLocks noChangeShapeType="1"/>
          </p:cNvSpPr>
          <p:nvPr userDrawn="1"/>
        </p:nvSpPr>
        <p:spPr bwMode="auto">
          <a:xfrm>
            <a:off x="68957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1" name="Freeform 739"/>
          <p:cNvSpPr>
            <a:spLocks/>
          </p:cNvSpPr>
          <p:nvPr userDrawn="1"/>
        </p:nvSpPr>
        <p:spPr bwMode="auto">
          <a:xfrm>
            <a:off x="68924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2" name="Freeform 740"/>
          <p:cNvSpPr>
            <a:spLocks/>
          </p:cNvSpPr>
          <p:nvPr userDrawn="1"/>
        </p:nvSpPr>
        <p:spPr bwMode="auto">
          <a:xfrm>
            <a:off x="68924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3" name="Line 741"/>
          <p:cNvSpPr>
            <a:spLocks noChangeShapeType="1"/>
          </p:cNvSpPr>
          <p:nvPr userDrawn="1"/>
        </p:nvSpPr>
        <p:spPr bwMode="auto">
          <a:xfrm>
            <a:off x="695396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4" name="Line 742"/>
          <p:cNvSpPr>
            <a:spLocks noChangeShapeType="1"/>
          </p:cNvSpPr>
          <p:nvPr userDrawn="1"/>
        </p:nvSpPr>
        <p:spPr bwMode="auto">
          <a:xfrm>
            <a:off x="695396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5" name="Freeform 743"/>
          <p:cNvSpPr>
            <a:spLocks/>
          </p:cNvSpPr>
          <p:nvPr userDrawn="1"/>
        </p:nvSpPr>
        <p:spPr bwMode="auto">
          <a:xfrm>
            <a:off x="69506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6" name="Freeform 744"/>
          <p:cNvSpPr>
            <a:spLocks/>
          </p:cNvSpPr>
          <p:nvPr userDrawn="1"/>
        </p:nvSpPr>
        <p:spPr bwMode="auto">
          <a:xfrm>
            <a:off x="695064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7" name="Line 745"/>
          <p:cNvSpPr>
            <a:spLocks noChangeShapeType="1"/>
          </p:cNvSpPr>
          <p:nvPr userDrawn="1"/>
        </p:nvSpPr>
        <p:spPr bwMode="auto">
          <a:xfrm>
            <a:off x="70104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8" name="Line 746"/>
          <p:cNvSpPr>
            <a:spLocks noChangeShapeType="1"/>
          </p:cNvSpPr>
          <p:nvPr userDrawn="1"/>
        </p:nvSpPr>
        <p:spPr bwMode="auto">
          <a:xfrm>
            <a:off x="701048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89" name="Freeform 747"/>
          <p:cNvSpPr>
            <a:spLocks/>
          </p:cNvSpPr>
          <p:nvPr userDrawn="1"/>
        </p:nvSpPr>
        <p:spPr bwMode="auto">
          <a:xfrm>
            <a:off x="700550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0" name="Freeform 748"/>
          <p:cNvSpPr>
            <a:spLocks/>
          </p:cNvSpPr>
          <p:nvPr userDrawn="1"/>
        </p:nvSpPr>
        <p:spPr bwMode="auto">
          <a:xfrm>
            <a:off x="700550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1" name="Line 749"/>
          <p:cNvSpPr>
            <a:spLocks noChangeShapeType="1"/>
          </p:cNvSpPr>
          <p:nvPr userDrawn="1"/>
        </p:nvSpPr>
        <p:spPr bwMode="auto">
          <a:xfrm>
            <a:off x="70653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2" name="Line 750"/>
          <p:cNvSpPr>
            <a:spLocks noChangeShapeType="1"/>
          </p:cNvSpPr>
          <p:nvPr userDrawn="1"/>
        </p:nvSpPr>
        <p:spPr bwMode="auto">
          <a:xfrm>
            <a:off x="70653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3" name="Freeform 751"/>
          <p:cNvSpPr>
            <a:spLocks/>
          </p:cNvSpPr>
          <p:nvPr userDrawn="1"/>
        </p:nvSpPr>
        <p:spPr bwMode="auto">
          <a:xfrm>
            <a:off x="70603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4" name="Freeform 752"/>
          <p:cNvSpPr>
            <a:spLocks/>
          </p:cNvSpPr>
          <p:nvPr userDrawn="1"/>
        </p:nvSpPr>
        <p:spPr bwMode="auto">
          <a:xfrm>
            <a:off x="70603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5" name="Line 753"/>
          <p:cNvSpPr>
            <a:spLocks noChangeShapeType="1"/>
          </p:cNvSpPr>
          <p:nvPr userDrawn="1"/>
        </p:nvSpPr>
        <p:spPr bwMode="auto">
          <a:xfrm>
            <a:off x="71202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6" name="Line 754"/>
          <p:cNvSpPr>
            <a:spLocks noChangeShapeType="1"/>
          </p:cNvSpPr>
          <p:nvPr userDrawn="1"/>
        </p:nvSpPr>
        <p:spPr bwMode="auto">
          <a:xfrm>
            <a:off x="71202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7" name="Freeform 755"/>
          <p:cNvSpPr>
            <a:spLocks/>
          </p:cNvSpPr>
          <p:nvPr userDrawn="1"/>
        </p:nvSpPr>
        <p:spPr bwMode="auto">
          <a:xfrm>
            <a:off x="71152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8" name="Freeform 756"/>
          <p:cNvSpPr>
            <a:spLocks/>
          </p:cNvSpPr>
          <p:nvPr userDrawn="1"/>
        </p:nvSpPr>
        <p:spPr bwMode="auto">
          <a:xfrm>
            <a:off x="71152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99" name="Line 757"/>
          <p:cNvSpPr>
            <a:spLocks noChangeShapeType="1"/>
          </p:cNvSpPr>
          <p:nvPr userDrawn="1"/>
        </p:nvSpPr>
        <p:spPr bwMode="auto">
          <a:xfrm>
            <a:off x="71783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0" name="Line 758"/>
          <p:cNvSpPr>
            <a:spLocks noChangeShapeType="1"/>
          </p:cNvSpPr>
          <p:nvPr userDrawn="1"/>
        </p:nvSpPr>
        <p:spPr bwMode="auto">
          <a:xfrm>
            <a:off x="71783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1" name="Freeform 759"/>
          <p:cNvSpPr>
            <a:spLocks/>
          </p:cNvSpPr>
          <p:nvPr userDrawn="1"/>
        </p:nvSpPr>
        <p:spPr bwMode="auto">
          <a:xfrm>
            <a:off x="717507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2" name="Freeform 760"/>
          <p:cNvSpPr>
            <a:spLocks/>
          </p:cNvSpPr>
          <p:nvPr userDrawn="1"/>
        </p:nvSpPr>
        <p:spPr bwMode="auto">
          <a:xfrm>
            <a:off x="717507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3" name="Line 761"/>
          <p:cNvSpPr>
            <a:spLocks noChangeShapeType="1"/>
          </p:cNvSpPr>
          <p:nvPr userDrawn="1"/>
        </p:nvSpPr>
        <p:spPr bwMode="auto">
          <a:xfrm>
            <a:off x="72332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4" name="Line 762"/>
          <p:cNvSpPr>
            <a:spLocks noChangeShapeType="1"/>
          </p:cNvSpPr>
          <p:nvPr userDrawn="1"/>
        </p:nvSpPr>
        <p:spPr bwMode="auto">
          <a:xfrm>
            <a:off x="72332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5" name="Freeform 763"/>
          <p:cNvSpPr>
            <a:spLocks/>
          </p:cNvSpPr>
          <p:nvPr userDrawn="1"/>
        </p:nvSpPr>
        <p:spPr bwMode="auto">
          <a:xfrm>
            <a:off x="72299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6" name="Freeform 764"/>
          <p:cNvSpPr>
            <a:spLocks/>
          </p:cNvSpPr>
          <p:nvPr userDrawn="1"/>
        </p:nvSpPr>
        <p:spPr bwMode="auto">
          <a:xfrm>
            <a:off x="72299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7" name="Line 765"/>
          <p:cNvSpPr>
            <a:spLocks noChangeShapeType="1"/>
          </p:cNvSpPr>
          <p:nvPr userDrawn="1"/>
        </p:nvSpPr>
        <p:spPr bwMode="auto">
          <a:xfrm>
            <a:off x="72881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8" name="Line 766"/>
          <p:cNvSpPr>
            <a:spLocks noChangeShapeType="1"/>
          </p:cNvSpPr>
          <p:nvPr userDrawn="1"/>
        </p:nvSpPr>
        <p:spPr bwMode="auto">
          <a:xfrm>
            <a:off x="72881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09" name="Freeform 767"/>
          <p:cNvSpPr>
            <a:spLocks/>
          </p:cNvSpPr>
          <p:nvPr userDrawn="1"/>
        </p:nvSpPr>
        <p:spPr bwMode="auto">
          <a:xfrm>
            <a:off x="728479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0" name="Freeform 768"/>
          <p:cNvSpPr>
            <a:spLocks/>
          </p:cNvSpPr>
          <p:nvPr userDrawn="1"/>
        </p:nvSpPr>
        <p:spPr bwMode="auto">
          <a:xfrm>
            <a:off x="728479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1" name="Line 769"/>
          <p:cNvSpPr>
            <a:spLocks noChangeShapeType="1"/>
          </p:cNvSpPr>
          <p:nvPr userDrawn="1"/>
        </p:nvSpPr>
        <p:spPr bwMode="auto">
          <a:xfrm>
            <a:off x="73479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2" name="Line 770"/>
          <p:cNvSpPr>
            <a:spLocks noChangeShapeType="1"/>
          </p:cNvSpPr>
          <p:nvPr userDrawn="1"/>
        </p:nvSpPr>
        <p:spPr bwMode="auto">
          <a:xfrm>
            <a:off x="734796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3" name="Freeform 771"/>
          <p:cNvSpPr>
            <a:spLocks/>
          </p:cNvSpPr>
          <p:nvPr userDrawn="1"/>
        </p:nvSpPr>
        <p:spPr bwMode="auto">
          <a:xfrm>
            <a:off x="73446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4" name="Freeform 772"/>
          <p:cNvSpPr>
            <a:spLocks/>
          </p:cNvSpPr>
          <p:nvPr userDrawn="1"/>
        </p:nvSpPr>
        <p:spPr bwMode="auto">
          <a:xfrm>
            <a:off x="734464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5" name="Line 773"/>
          <p:cNvSpPr>
            <a:spLocks noChangeShapeType="1"/>
          </p:cNvSpPr>
          <p:nvPr userDrawn="1"/>
        </p:nvSpPr>
        <p:spPr bwMode="auto">
          <a:xfrm>
            <a:off x="74028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6" name="Line 774"/>
          <p:cNvSpPr>
            <a:spLocks noChangeShapeType="1"/>
          </p:cNvSpPr>
          <p:nvPr userDrawn="1"/>
        </p:nvSpPr>
        <p:spPr bwMode="auto">
          <a:xfrm>
            <a:off x="74028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7" name="Freeform 775"/>
          <p:cNvSpPr>
            <a:spLocks/>
          </p:cNvSpPr>
          <p:nvPr userDrawn="1"/>
        </p:nvSpPr>
        <p:spPr bwMode="auto">
          <a:xfrm>
            <a:off x="7399504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8" name="Freeform 776"/>
          <p:cNvSpPr>
            <a:spLocks/>
          </p:cNvSpPr>
          <p:nvPr userDrawn="1"/>
        </p:nvSpPr>
        <p:spPr bwMode="auto">
          <a:xfrm>
            <a:off x="7399504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19" name="Line 777"/>
          <p:cNvSpPr>
            <a:spLocks noChangeShapeType="1"/>
          </p:cNvSpPr>
          <p:nvPr userDrawn="1"/>
        </p:nvSpPr>
        <p:spPr bwMode="auto">
          <a:xfrm>
            <a:off x="74576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0" name="Line 778"/>
          <p:cNvSpPr>
            <a:spLocks noChangeShapeType="1"/>
          </p:cNvSpPr>
          <p:nvPr userDrawn="1"/>
        </p:nvSpPr>
        <p:spPr bwMode="auto">
          <a:xfrm>
            <a:off x="74576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1" name="Freeform 779"/>
          <p:cNvSpPr>
            <a:spLocks/>
          </p:cNvSpPr>
          <p:nvPr userDrawn="1"/>
        </p:nvSpPr>
        <p:spPr bwMode="auto">
          <a:xfrm>
            <a:off x="74543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2" name="Freeform 780"/>
          <p:cNvSpPr>
            <a:spLocks/>
          </p:cNvSpPr>
          <p:nvPr userDrawn="1"/>
        </p:nvSpPr>
        <p:spPr bwMode="auto">
          <a:xfrm>
            <a:off x="74543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3" name="Line 781"/>
          <p:cNvSpPr>
            <a:spLocks noChangeShapeType="1"/>
          </p:cNvSpPr>
          <p:nvPr userDrawn="1"/>
        </p:nvSpPr>
        <p:spPr bwMode="auto">
          <a:xfrm>
            <a:off x="75175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4" name="Line 782"/>
          <p:cNvSpPr>
            <a:spLocks noChangeShapeType="1"/>
          </p:cNvSpPr>
          <p:nvPr userDrawn="1"/>
        </p:nvSpPr>
        <p:spPr bwMode="auto">
          <a:xfrm>
            <a:off x="751754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5" name="Freeform 783"/>
          <p:cNvSpPr>
            <a:spLocks/>
          </p:cNvSpPr>
          <p:nvPr userDrawn="1"/>
        </p:nvSpPr>
        <p:spPr bwMode="auto">
          <a:xfrm>
            <a:off x="75125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6" name="Freeform 784"/>
          <p:cNvSpPr>
            <a:spLocks/>
          </p:cNvSpPr>
          <p:nvPr userDrawn="1"/>
        </p:nvSpPr>
        <p:spPr bwMode="auto">
          <a:xfrm>
            <a:off x="751255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7" name="Line 785"/>
          <p:cNvSpPr>
            <a:spLocks noChangeShapeType="1"/>
          </p:cNvSpPr>
          <p:nvPr userDrawn="1"/>
        </p:nvSpPr>
        <p:spPr bwMode="auto">
          <a:xfrm>
            <a:off x="75724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8" name="Line 786"/>
          <p:cNvSpPr>
            <a:spLocks noChangeShapeType="1"/>
          </p:cNvSpPr>
          <p:nvPr userDrawn="1"/>
        </p:nvSpPr>
        <p:spPr bwMode="auto">
          <a:xfrm>
            <a:off x="757240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29" name="Freeform 787"/>
          <p:cNvSpPr>
            <a:spLocks/>
          </p:cNvSpPr>
          <p:nvPr userDrawn="1"/>
        </p:nvSpPr>
        <p:spPr bwMode="auto">
          <a:xfrm>
            <a:off x="756741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0" name="Freeform 788"/>
          <p:cNvSpPr>
            <a:spLocks/>
          </p:cNvSpPr>
          <p:nvPr userDrawn="1"/>
        </p:nvSpPr>
        <p:spPr bwMode="auto">
          <a:xfrm>
            <a:off x="756741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1" name="Line 789"/>
          <p:cNvSpPr>
            <a:spLocks noChangeShapeType="1"/>
          </p:cNvSpPr>
          <p:nvPr userDrawn="1"/>
        </p:nvSpPr>
        <p:spPr bwMode="auto">
          <a:xfrm>
            <a:off x="76272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2" name="Line 790"/>
          <p:cNvSpPr>
            <a:spLocks noChangeShapeType="1"/>
          </p:cNvSpPr>
          <p:nvPr userDrawn="1"/>
        </p:nvSpPr>
        <p:spPr bwMode="auto">
          <a:xfrm>
            <a:off x="76272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3" name="Freeform 791"/>
          <p:cNvSpPr>
            <a:spLocks/>
          </p:cNvSpPr>
          <p:nvPr userDrawn="1"/>
        </p:nvSpPr>
        <p:spPr bwMode="auto">
          <a:xfrm>
            <a:off x="76222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4" name="Freeform 792"/>
          <p:cNvSpPr>
            <a:spLocks/>
          </p:cNvSpPr>
          <p:nvPr userDrawn="1"/>
        </p:nvSpPr>
        <p:spPr bwMode="auto">
          <a:xfrm>
            <a:off x="76222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5" name="Line 793"/>
          <p:cNvSpPr>
            <a:spLocks noChangeShapeType="1"/>
          </p:cNvSpPr>
          <p:nvPr userDrawn="1"/>
        </p:nvSpPr>
        <p:spPr bwMode="auto">
          <a:xfrm>
            <a:off x="76854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6" name="Line 794"/>
          <p:cNvSpPr>
            <a:spLocks noChangeShapeType="1"/>
          </p:cNvSpPr>
          <p:nvPr userDrawn="1"/>
        </p:nvSpPr>
        <p:spPr bwMode="auto">
          <a:xfrm>
            <a:off x="768544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7" name="Freeform 795"/>
          <p:cNvSpPr>
            <a:spLocks/>
          </p:cNvSpPr>
          <p:nvPr userDrawn="1"/>
        </p:nvSpPr>
        <p:spPr bwMode="auto">
          <a:xfrm>
            <a:off x="76821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8" name="Freeform 796"/>
          <p:cNvSpPr>
            <a:spLocks/>
          </p:cNvSpPr>
          <p:nvPr userDrawn="1"/>
        </p:nvSpPr>
        <p:spPr bwMode="auto">
          <a:xfrm>
            <a:off x="76821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39" name="Line 797"/>
          <p:cNvSpPr>
            <a:spLocks noChangeShapeType="1"/>
          </p:cNvSpPr>
          <p:nvPr userDrawn="1"/>
        </p:nvSpPr>
        <p:spPr bwMode="auto">
          <a:xfrm>
            <a:off x="77403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0" name="Line 798"/>
          <p:cNvSpPr>
            <a:spLocks noChangeShapeType="1"/>
          </p:cNvSpPr>
          <p:nvPr userDrawn="1"/>
        </p:nvSpPr>
        <p:spPr bwMode="auto">
          <a:xfrm>
            <a:off x="774030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1" name="Freeform 799"/>
          <p:cNvSpPr>
            <a:spLocks/>
          </p:cNvSpPr>
          <p:nvPr userDrawn="1"/>
        </p:nvSpPr>
        <p:spPr bwMode="auto">
          <a:xfrm>
            <a:off x="773698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2" name="Freeform 800"/>
          <p:cNvSpPr>
            <a:spLocks/>
          </p:cNvSpPr>
          <p:nvPr userDrawn="1"/>
        </p:nvSpPr>
        <p:spPr bwMode="auto">
          <a:xfrm>
            <a:off x="773698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3" name="Line 801"/>
          <p:cNvSpPr>
            <a:spLocks noChangeShapeType="1"/>
          </p:cNvSpPr>
          <p:nvPr userDrawn="1"/>
        </p:nvSpPr>
        <p:spPr bwMode="auto">
          <a:xfrm>
            <a:off x="77951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4" name="Line 802"/>
          <p:cNvSpPr>
            <a:spLocks noChangeShapeType="1"/>
          </p:cNvSpPr>
          <p:nvPr userDrawn="1"/>
        </p:nvSpPr>
        <p:spPr bwMode="auto">
          <a:xfrm>
            <a:off x="77951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5" name="Freeform 803"/>
          <p:cNvSpPr>
            <a:spLocks/>
          </p:cNvSpPr>
          <p:nvPr userDrawn="1"/>
        </p:nvSpPr>
        <p:spPr bwMode="auto">
          <a:xfrm>
            <a:off x="77918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6" name="Freeform 804"/>
          <p:cNvSpPr>
            <a:spLocks/>
          </p:cNvSpPr>
          <p:nvPr userDrawn="1"/>
        </p:nvSpPr>
        <p:spPr bwMode="auto">
          <a:xfrm>
            <a:off x="77918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7" name="Line 805"/>
          <p:cNvSpPr>
            <a:spLocks noChangeShapeType="1"/>
          </p:cNvSpPr>
          <p:nvPr userDrawn="1"/>
        </p:nvSpPr>
        <p:spPr bwMode="auto">
          <a:xfrm>
            <a:off x="785003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8" name="Line 806"/>
          <p:cNvSpPr>
            <a:spLocks noChangeShapeType="1"/>
          </p:cNvSpPr>
          <p:nvPr userDrawn="1"/>
        </p:nvSpPr>
        <p:spPr bwMode="auto">
          <a:xfrm>
            <a:off x="785003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49" name="Freeform 807"/>
          <p:cNvSpPr>
            <a:spLocks/>
          </p:cNvSpPr>
          <p:nvPr userDrawn="1"/>
        </p:nvSpPr>
        <p:spPr bwMode="auto">
          <a:xfrm>
            <a:off x="7846707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0" name="Freeform 808"/>
          <p:cNvSpPr>
            <a:spLocks/>
          </p:cNvSpPr>
          <p:nvPr userDrawn="1"/>
        </p:nvSpPr>
        <p:spPr bwMode="auto">
          <a:xfrm>
            <a:off x="7846707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1" name="Line 809"/>
          <p:cNvSpPr>
            <a:spLocks noChangeShapeType="1"/>
          </p:cNvSpPr>
          <p:nvPr userDrawn="1"/>
        </p:nvSpPr>
        <p:spPr bwMode="auto">
          <a:xfrm>
            <a:off x="79098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2" name="Line 810"/>
          <p:cNvSpPr>
            <a:spLocks noChangeShapeType="1"/>
          </p:cNvSpPr>
          <p:nvPr userDrawn="1"/>
        </p:nvSpPr>
        <p:spPr bwMode="auto">
          <a:xfrm>
            <a:off x="790988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3" name="Freeform 811"/>
          <p:cNvSpPr>
            <a:spLocks/>
          </p:cNvSpPr>
          <p:nvPr userDrawn="1"/>
        </p:nvSpPr>
        <p:spPr bwMode="auto">
          <a:xfrm>
            <a:off x="79065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4" name="Freeform 812"/>
          <p:cNvSpPr>
            <a:spLocks/>
          </p:cNvSpPr>
          <p:nvPr userDrawn="1"/>
        </p:nvSpPr>
        <p:spPr bwMode="auto">
          <a:xfrm>
            <a:off x="790655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5" name="Line 813"/>
          <p:cNvSpPr>
            <a:spLocks noChangeShapeType="1"/>
          </p:cNvSpPr>
          <p:nvPr userDrawn="1"/>
        </p:nvSpPr>
        <p:spPr bwMode="auto">
          <a:xfrm>
            <a:off x="79647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6" name="Line 814"/>
          <p:cNvSpPr>
            <a:spLocks noChangeShapeType="1"/>
          </p:cNvSpPr>
          <p:nvPr userDrawn="1"/>
        </p:nvSpPr>
        <p:spPr bwMode="auto">
          <a:xfrm>
            <a:off x="79647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7" name="Freeform 815"/>
          <p:cNvSpPr>
            <a:spLocks/>
          </p:cNvSpPr>
          <p:nvPr userDrawn="1"/>
        </p:nvSpPr>
        <p:spPr bwMode="auto">
          <a:xfrm>
            <a:off x="796141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8" name="Freeform 816"/>
          <p:cNvSpPr>
            <a:spLocks/>
          </p:cNvSpPr>
          <p:nvPr userDrawn="1"/>
        </p:nvSpPr>
        <p:spPr bwMode="auto">
          <a:xfrm>
            <a:off x="796141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59" name="Line 817"/>
          <p:cNvSpPr>
            <a:spLocks noChangeShapeType="1"/>
          </p:cNvSpPr>
          <p:nvPr userDrawn="1"/>
        </p:nvSpPr>
        <p:spPr bwMode="auto">
          <a:xfrm>
            <a:off x="80196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0" name="Line 818"/>
          <p:cNvSpPr>
            <a:spLocks noChangeShapeType="1"/>
          </p:cNvSpPr>
          <p:nvPr userDrawn="1"/>
        </p:nvSpPr>
        <p:spPr bwMode="auto">
          <a:xfrm>
            <a:off x="80196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1" name="Freeform 819"/>
          <p:cNvSpPr>
            <a:spLocks/>
          </p:cNvSpPr>
          <p:nvPr userDrawn="1"/>
        </p:nvSpPr>
        <p:spPr bwMode="auto">
          <a:xfrm>
            <a:off x="801627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2" name="Freeform 820"/>
          <p:cNvSpPr>
            <a:spLocks/>
          </p:cNvSpPr>
          <p:nvPr userDrawn="1"/>
        </p:nvSpPr>
        <p:spPr bwMode="auto">
          <a:xfrm>
            <a:off x="801627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3" name="Line 821"/>
          <p:cNvSpPr>
            <a:spLocks noChangeShapeType="1"/>
          </p:cNvSpPr>
          <p:nvPr userDrawn="1"/>
        </p:nvSpPr>
        <p:spPr bwMode="auto">
          <a:xfrm>
            <a:off x="80794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4" name="Line 822"/>
          <p:cNvSpPr>
            <a:spLocks noChangeShapeType="1"/>
          </p:cNvSpPr>
          <p:nvPr userDrawn="1"/>
        </p:nvSpPr>
        <p:spPr bwMode="auto">
          <a:xfrm>
            <a:off x="807945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5" name="Freeform 823"/>
          <p:cNvSpPr>
            <a:spLocks/>
          </p:cNvSpPr>
          <p:nvPr userDrawn="1"/>
        </p:nvSpPr>
        <p:spPr bwMode="auto">
          <a:xfrm>
            <a:off x="807446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6" name="Freeform 824"/>
          <p:cNvSpPr>
            <a:spLocks/>
          </p:cNvSpPr>
          <p:nvPr userDrawn="1"/>
        </p:nvSpPr>
        <p:spPr bwMode="auto">
          <a:xfrm>
            <a:off x="807446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7" name="Line 825"/>
          <p:cNvSpPr>
            <a:spLocks noChangeShapeType="1"/>
          </p:cNvSpPr>
          <p:nvPr userDrawn="1"/>
        </p:nvSpPr>
        <p:spPr bwMode="auto">
          <a:xfrm>
            <a:off x="81343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8" name="Line 826"/>
          <p:cNvSpPr>
            <a:spLocks noChangeShapeType="1"/>
          </p:cNvSpPr>
          <p:nvPr userDrawn="1"/>
        </p:nvSpPr>
        <p:spPr bwMode="auto">
          <a:xfrm>
            <a:off x="81343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69" name="Freeform 827"/>
          <p:cNvSpPr>
            <a:spLocks/>
          </p:cNvSpPr>
          <p:nvPr userDrawn="1"/>
        </p:nvSpPr>
        <p:spPr bwMode="auto">
          <a:xfrm>
            <a:off x="812932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0" name="Freeform 828"/>
          <p:cNvSpPr>
            <a:spLocks/>
          </p:cNvSpPr>
          <p:nvPr userDrawn="1"/>
        </p:nvSpPr>
        <p:spPr bwMode="auto">
          <a:xfrm>
            <a:off x="812932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1" name="Line 829"/>
          <p:cNvSpPr>
            <a:spLocks noChangeShapeType="1"/>
          </p:cNvSpPr>
          <p:nvPr userDrawn="1"/>
        </p:nvSpPr>
        <p:spPr bwMode="auto">
          <a:xfrm>
            <a:off x="81891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2" name="Line 830"/>
          <p:cNvSpPr>
            <a:spLocks noChangeShapeType="1"/>
          </p:cNvSpPr>
          <p:nvPr userDrawn="1"/>
        </p:nvSpPr>
        <p:spPr bwMode="auto">
          <a:xfrm>
            <a:off x="81891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3" name="Freeform 831"/>
          <p:cNvSpPr>
            <a:spLocks/>
          </p:cNvSpPr>
          <p:nvPr userDrawn="1"/>
        </p:nvSpPr>
        <p:spPr bwMode="auto">
          <a:xfrm>
            <a:off x="81841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4" name="Freeform 832"/>
          <p:cNvSpPr>
            <a:spLocks/>
          </p:cNvSpPr>
          <p:nvPr userDrawn="1"/>
        </p:nvSpPr>
        <p:spPr bwMode="auto">
          <a:xfrm>
            <a:off x="81841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5" name="Line 833"/>
          <p:cNvSpPr>
            <a:spLocks noChangeShapeType="1"/>
          </p:cNvSpPr>
          <p:nvPr userDrawn="1"/>
        </p:nvSpPr>
        <p:spPr bwMode="auto">
          <a:xfrm>
            <a:off x="82473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6" name="Line 834"/>
          <p:cNvSpPr>
            <a:spLocks noChangeShapeType="1"/>
          </p:cNvSpPr>
          <p:nvPr userDrawn="1"/>
        </p:nvSpPr>
        <p:spPr bwMode="auto">
          <a:xfrm>
            <a:off x="824735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7" name="Freeform 835"/>
          <p:cNvSpPr>
            <a:spLocks/>
          </p:cNvSpPr>
          <p:nvPr userDrawn="1"/>
        </p:nvSpPr>
        <p:spPr bwMode="auto">
          <a:xfrm>
            <a:off x="82440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8" name="Freeform 836"/>
          <p:cNvSpPr>
            <a:spLocks/>
          </p:cNvSpPr>
          <p:nvPr userDrawn="1"/>
        </p:nvSpPr>
        <p:spPr bwMode="auto">
          <a:xfrm>
            <a:off x="824403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79" name="Line 837"/>
          <p:cNvSpPr>
            <a:spLocks noChangeShapeType="1"/>
          </p:cNvSpPr>
          <p:nvPr userDrawn="1"/>
        </p:nvSpPr>
        <p:spPr bwMode="auto">
          <a:xfrm>
            <a:off x="83022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0" name="Line 838"/>
          <p:cNvSpPr>
            <a:spLocks noChangeShapeType="1"/>
          </p:cNvSpPr>
          <p:nvPr userDrawn="1"/>
        </p:nvSpPr>
        <p:spPr bwMode="auto">
          <a:xfrm>
            <a:off x="8302220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1" name="Freeform 839"/>
          <p:cNvSpPr>
            <a:spLocks/>
          </p:cNvSpPr>
          <p:nvPr userDrawn="1"/>
        </p:nvSpPr>
        <p:spPr bwMode="auto">
          <a:xfrm>
            <a:off x="82988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2" name="Freeform 840"/>
          <p:cNvSpPr>
            <a:spLocks/>
          </p:cNvSpPr>
          <p:nvPr userDrawn="1"/>
        </p:nvSpPr>
        <p:spPr bwMode="auto">
          <a:xfrm>
            <a:off x="82988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3" name="Line 841"/>
          <p:cNvSpPr>
            <a:spLocks noChangeShapeType="1"/>
          </p:cNvSpPr>
          <p:nvPr userDrawn="1"/>
        </p:nvSpPr>
        <p:spPr bwMode="auto">
          <a:xfrm>
            <a:off x="83570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4" name="Line 842"/>
          <p:cNvSpPr>
            <a:spLocks noChangeShapeType="1"/>
          </p:cNvSpPr>
          <p:nvPr userDrawn="1"/>
        </p:nvSpPr>
        <p:spPr bwMode="auto">
          <a:xfrm>
            <a:off x="83570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5" name="Freeform 843"/>
          <p:cNvSpPr>
            <a:spLocks/>
          </p:cNvSpPr>
          <p:nvPr userDrawn="1"/>
        </p:nvSpPr>
        <p:spPr bwMode="auto">
          <a:xfrm>
            <a:off x="835375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6" name="Freeform 844"/>
          <p:cNvSpPr>
            <a:spLocks/>
          </p:cNvSpPr>
          <p:nvPr userDrawn="1"/>
        </p:nvSpPr>
        <p:spPr bwMode="auto">
          <a:xfrm>
            <a:off x="835375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7" name="Line 845"/>
          <p:cNvSpPr>
            <a:spLocks noChangeShapeType="1"/>
          </p:cNvSpPr>
          <p:nvPr userDrawn="1"/>
        </p:nvSpPr>
        <p:spPr bwMode="auto">
          <a:xfrm>
            <a:off x="84169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8" name="Line 846"/>
          <p:cNvSpPr>
            <a:spLocks noChangeShapeType="1"/>
          </p:cNvSpPr>
          <p:nvPr userDrawn="1"/>
        </p:nvSpPr>
        <p:spPr bwMode="auto">
          <a:xfrm>
            <a:off x="841692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89" name="Freeform 847"/>
          <p:cNvSpPr>
            <a:spLocks/>
          </p:cNvSpPr>
          <p:nvPr userDrawn="1"/>
        </p:nvSpPr>
        <p:spPr bwMode="auto">
          <a:xfrm>
            <a:off x="841360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0" name="Freeform 848"/>
          <p:cNvSpPr>
            <a:spLocks/>
          </p:cNvSpPr>
          <p:nvPr userDrawn="1"/>
        </p:nvSpPr>
        <p:spPr bwMode="auto">
          <a:xfrm>
            <a:off x="841360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1" name="Line 849"/>
          <p:cNvSpPr>
            <a:spLocks noChangeShapeType="1"/>
          </p:cNvSpPr>
          <p:nvPr userDrawn="1"/>
        </p:nvSpPr>
        <p:spPr bwMode="auto">
          <a:xfrm>
            <a:off x="84717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2" name="Line 850"/>
          <p:cNvSpPr>
            <a:spLocks noChangeShapeType="1"/>
          </p:cNvSpPr>
          <p:nvPr userDrawn="1"/>
        </p:nvSpPr>
        <p:spPr bwMode="auto">
          <a:xfrm>
            <a:off x="847179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3" name="Freeform 851"/>
          <p:cNvSpPr>
            <a:spLocks/>
          </p:cNvSpPr>
          <p:nvPr userDrawn="1"/>
        </p:nvSpPr>
        <p:spPr bwMode="auto">
          <a:xfrm>
            <a:off x="84684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4" name="Freeform 852"/>
          <p:cNvSpPr>
            <a:spLocks/>
          </p:cNvSpPr>
          <p:nvPr userDrawn="1"/>
        </p:nvSpPr>
        <p:spPr bwMode="auto">
          <a:xfrm>
            <a:off x="84684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5" name="Line 853"/>
          <p:cNvSpPr>
            <a:spLocks noChangeShapeType="1"/>
          </p:cNvSpPr>
          <p:nvPr userDrawn="1"/>
        </p:nvSpPr>
        <p:spPr bwMode="auto">
          <a:xfrm>
            <a:off x="85266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6" name="Line 854"/>
          <p:cNvSpPr>
            <a:spLocks noChangeShapeType="1"/>
          </p:cNvSpPr>
          <p:nvPr userDrawn="1"/>
        </p:nvSpPr>
        <p:spPr bwMode="auto">
          <a:xfrm>
            <a:off x="85266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7" name="Freeform 855"/>
          <p:cNvSpPr>
            <a:spLocks/>
          </p:cNvSpPr>
          <p:nvPr userDrawn="1"/>
        </p:nvSpPr>
        <p:spPr bwMode="auto">
          <a:xfrm>
            <a:off x="852332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8" name="Freeform 856"/>
          <p:cNvSpPr>
            <a:spLocks/>
          </p:cNvSpPr>
          <p:nvPr userDrawn="1"/>
        </p:nvSpPr>
        <p:spPr bwMode="auto">
          <a:xfrm>
            <a:off x="852332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499" name="Line 857"/>
          <p:cNvSpPr>
            <a:spLocks noChangeShapeType="1"/>
          </p:cNvSpPr>
          <p:nvPr userDrawn="1"/>
        </p:nvSpPr>
        <p:spPr bwMode="auto">
          <a:xfrm>
            <a:off x="85815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0" name="Line 858"/>
          <p:cNvSpPr>
            <a:spLocks noChangeShapeType="1"/>
          </p:cNvSpPr>
          <p:nvPr userDrawn="1"/>
        </p:nvSpPr>
        <p:spPr bwMode="auto">
          <a:xfrm>
            <a:off x="85815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1" name="Freeform 859"/>
          <p:cNvSpPr>
            <a:spLocks/>
          </p:cNvSpPr>
          <p:nvPr userDrawn="1"/>
        </p:nvSpPr>
        <p:spPr bwMode="auto">
          <a:xfrm>
            <a:off x="857818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2" name="Freeform 860"/>
          <p:cNvSpPr>
            <a:spLocks/>
          </p:cNvSpPr>
          <p:nvPr userDrawn="1"/>
        </p:nvSpPr>
        <p:spPr bwMode="auto">
          <a:xfrm>
            <a:off x="857818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3" name="Line 861"/>
          <p:cNvSpPr>
            <a:spLocks noChangeShapeType="1"/>
          </p:cNvSpPr>
          <p:nvPr userDrawn="1"/>
        </p:nvSpPr>
        <p:spPr bwMode="auto">
          <a:xfrm>
            <a:off x="86413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4" name="Line 862"/>
          <p:cNvSpPr>
            <a:spLocks noChangeShapeType="1"/>
          </p:cNvSpPr>
          <p:nvPr userDrawn="1"/>
        </p:nvSpPr>
        <p:spPr bwMode="auto">
          <a:xfrm>
            <a:off x="864136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5" name="Freeform 863"/>
          <p:cNvSpPr>
            <a:spLocks/>
          </p:cNvSpPr>
          <p:nvPr userDrawn="1"/>
        </p:nvSpPr>
        <p:spPr bwMode="auto">
          <a:xfrm>
            <a:off x="86363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506" name="Freeform 864"/>
          <p:cNvSpPr>
            <a:spLocks/>
          </p:cNvSpPr>
          <p:nvPr userDrawn="1"/>
        </p:nvSpPr>
        <p:spPr bwMode="auto">
          <a:xfrm>
            <a:off x="863637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7" name="Line 866"/>
          <p:cNvSpPr>
            <a:spLocks noChangeShapeType="1"/>
          </p:cNvSpPr>
          <p:nvPr userDrawn="1"/>
        </p:nvSpPr>
        <p:spPr bwMode="auto">
          <a:xfrm>
            <a:off x="86962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8" name="Line 867"/>
          <p:cNvSpPr>
            <a:spLocks noChangeShapeType="1"/>
          </p:cNvSpPr>
          <p:nvPr userDrawn="1"/>
        </p:nvSpPr>
        <p:spPr bwMode="auto">
          <a:xfrm>
            <a:off x="86962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9" name="Freeform 868"/>
          <p:cNvSpPr>
            <a:spLocks/>
          </p:cNvSpPr>
          <p:nvPr userDrawn="1"/>
        </p:nvSpPr>
        <p:spPr bwMode="auto">
          <a:xfrm>
            <a:off x="869123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0" name="Freeform 869"/>
          <p:cNvSpPr>
            <a:spLocks/>
          </p:cNvSpPr>
          <p:nvPr userDrawn="1"/>
        </p:nvSpPr>
        <p:spPr bwMode="auto">
          <a:xfrm>
            <a:off x="869123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1" name="Line 870"/>
          <p:cNvSpPr>
            <a:spLocks noChangeShapeType="1"/>
          </p:cNvSpPr>
          <p:nvPr userDrawn="1"/>
        </p:nvSpPr>
        <p:spPr bwMode="auto">
          <a:xfrm>
            <a:off x="87510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2" name="Line 871"/>
          <p:cNvSpPr>
            <a:spLocks noChangeShapeType="1"/>
          </p:cNvSpPr>
          <p:nvPr userDrawn="1"/>
        </p:nvSpPr>
        <p:spPr bwMode="auto">
          <a:xfrm>
            <a:off x="87510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3" name="Freeform 872"/>
          <p:cNvSpPr>
            <a:spLocks/>
          </p:cNvSpPr>
          <p:nvPr userDrawn="1"/>
        </p:nvSpPr>
        <p:spPr bwMode="auto">
          <a:xfrm>
            <a:off x="87477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4" name="Freeform 873"/>
          <p:cNvSpPr>
            <a:spLocks/>
          </p:cNvSpPr>
          <p:nvPr userDrawn="1"/>
        </p:nvSpPr>
        <p:spPr bwMode="auto">
          <a:xfrm>
            <a:off x="87477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5" name="Line 874"/>
          <p:cNvSpPr>
            <a:spLocks noChangeShapeType="1"/>
          </p:cNvSpPr>
          <p:nvPr userDrawn="1"/>
        </p:nvSpPr>
        <p:spPr bwMode="auto">
          <a:xfrm>
            <a:off x="88092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6" name="Line 875"/>
          <p:cNvSpPr>
            <a:spLocks noChangeShapeType="1"/>
          </p:cNvSpPr>
          <p:nvPr userDrawn="1"/>
        </p:nvSpPr>
        <p:spPr bwMode="auto">
          <a:xfrm>
            <a:off x="88092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7" name="Freeform 876"/>
          <p:cNvSpPr>
            <a:spLocks/>
          </p:cNvSpPr>
          <p:nvPr userDrawn="1"/>
        </p:nvSpPr>
        <p:spPr bwMode="auto">
          <a:xfrm>
            <a:off x="88059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8" name="Freeform 877"/>
          <p:cNvSpPr>
            <a:spLocks/>
          </p:cNvSpPr>
          <p:nvPr userDrawn="1"/>
        </p:nvSpPr>
        <p:spPr bwMode="auto">
          <a:xfrm>
            <a:off x="880594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19" name="Line 878"/>
          <p:cNvSpPr>
            <a:spLocks noChangeShapeType="1"/>
          </p:cNvSpPr>
          <p:nvPr userDrawn="1"/>
        </p:nvSpPr>
        <p:spPr bwMode="auto">
          <a:xfrm>
            <a:off x="886413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0" name="Line 879"/>
          <p:cNvSpPr>
            <a:spLocks noChangeShapeType="1"/>
          </p:cNvSpPr>
          <p:nvPr userDrawn="1"/>
        </p:nvSpPr>
        <p:spPr bwMode="auto">
          <a:xfrm>
            <a:off x="886413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1" name="Freeform 880"/>
          <p:cNvSpPr>
            <a:spLocks/>
          </p:cNvSpPr>
          <p:nvPr userDrawn="1"/>
        </p:nvSpPr>
        <p:spPr bwMode="auto">
          <a:xfrm>
            <a:off x="886080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2" name="Freeform 881"/>
          <p:cNvSpPr>
            <a:spLocks/>
          </p:cNvSpPr>
          <p:nvPr userDrawn="1"/>
        </p:nvSpPr>
        <p:spPr bwMode="auto">
          <a:xfrm>
            <a:off x="886080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3" name="Line 882"/>
          <p:cNvSpPr>
            <a:spLocks noChangeShapeType="1"/>
          </p:cNvSpPr>
          <p:nvPr userDrawn="1"/>
        </p:nvSpPr>
        <p:spPr bwMode="auto">
          <a:xfrm>
            <a:off x="89206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4" name="Line 883"/>
          <p:cNvSpPr>
            <a:spLocks noChangeShapeType="1"/>
          </p:cNvSpPr>
          <p:nvPr userDrawn="1"/>
        </p:nvSpPr>
        <p:spPr bwMode="auto">
          <a:xfrm>
            <a:off x="89206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5" name="Freeform 884"/>
          <p:cNvSpPr>
            <a:spLocks/>
          </p:cNvSpPr>
          <p:nvPr userDrawn="1"/>
        </p:nvSpPr>
        <p:spPr bwMode="auto">
          <a:xfrm>
            <a:off x="89156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6" name="Freeform 885"/>
          <p:cNvSpPr>
            <a:spLocks/>
          </p:cNvSpPr>
          <p:nvPr userDrawn="1"/>
        </p:nvSpPr>
        <p:spPr bwMode="auto">
          <a:xfrm>
            <a:off x="89156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7" name="Line 886"/>
          <p:cNvSpPr>
            <a:spLocks noChangeShapeType="1"/>
          </p:cNvSpPr>
          <p:nvPr userDrawn="1"/>
        </p:nvSpPr>
        <p:spPr bwMode="auto">
          <a:xfrm>
            <a:off x="89788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8" name="Line 887"/>
          <p:cNvSpPr>
            <a:spLocks noChangeShapeType="1"/>
          </p:cNvSpPr>
          <p:nvPr userDrawn="1"/>
        </p:nvSpPr>
        <p:spPr bwMode="auto">
          <a:xfrm>
            <a:off x="897884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29" name="Freeform 888"/>
          <p:cNvSpPr>
            <a:spLocks/>
          </p:cNvSpPr>
          <p:nvPr userDrawn="1"/>
        </p:nvSpPr>
        <p:spPr bwMode="auto">
          <a:xfrm>
            <a:off x="8975515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0" name="Freeform 889"/>
          <p:cNvSpPr>
            <a:spLocks/>
          </p:cNvSpPr>
          <p:nvPr userDrawn="1"/>
        </p:nvSpPr>
        <p:spPr bwMode="auto">
          <a:xfrm>
            <a:off x="8975515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1" name="Line 890"/>
          <p:cNvSpPr>
            <a:spLocks noChangeShapeType="1"/>
          </p:cNvSpPr>
          <p:nvPr userDrawn="1"/>
        </p:nvSpPr>
        <p:spPr bwMode="auto">
          <a:xfrm>
            <a:off x="90337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2" name="Line 891"/>
          <p:cNvSpPr>
            <a:spLocks noChangeShapeType="1"/>
          </p:cNvSpPr>
          <p:nvPr userDrawn="1"/>
        </p:nvSpPr>
        <p:spPr bwMode="auto">
          <a:xfrm>
            <a:off x="903370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3" name="Freeform 892"/>
          <p:cNvSpPr>
            <a:spLocks/>
          </p:cNvSpPr>
          <p:nvPr userDrawn="1"/>
        </p:nvSpPr>
        <p:spPr bwMode="auto">
          <a:xfrm>
            <a:off x="903037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4" name="Freeform 893"/>
          <p:cNvSpPr>
            <a:spLocks/>
          </p:cNvSpPr>
          <p:nvPr userDrawn="1"/>
        </p:nvSpPr>
        <p:spPr bwMode="auto">
          <a:xfrm>
            <a:off x="903037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5" name="Line 894"/>
          <p:cNvSpPr>
            <a:spLocks noChangeShapeType="1"/>
          </p:cNvSpPr>
          <p:nvPr userDrawn="1"/>
        </p:nvSpPr>
        <p:spPr bwMode="auto">
          <a:xfrm>
            <a:off x="90885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6" name="Line 895"/>
          <p:cNvSpPr>
            <a:spLocks noChangeShapeType="1"/>
          </p:cNvSpPr>
          <p:nvPr userDrawn="1"/>
        </p:nvSpPr>
        <p:spPr bwMode="auto">
          <a:xfrm>
            <a:off x="90885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7" name="Freeform 896"/>
          <p:cNvSpPr>
            <a:spLocks/>
          </p:cNvSpPr>
          <p:nvPr userDrawn="1"/>
        </p:nvSpPr>
        <p:spPr bwMode="auto">
          <a:xfrm>
            <a:off x="908523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8" name="Freeform 897"/>
          <p:cNvSpPr>
            <a:spLocks/>
          </p:cNvSpPr>
          <p:nvPr userDrawn="1"/>
        </p:nvSpPr>
        <p:spPr bwMode="auto">
          <a:xfrm>
            <a:off x="908523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39" name="Line 898"/>
          <p:cNvSpPr>
            <a:spLocks noChangeShapeType="1"/>
          </p:cNvSpPr>
          <p:nvPr userDrawn="1"/>
        </p:nvSpPr>
        <p:spPr bwMode="auto">
          <a:xfrm>
            <a:off x="91484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0" name="Line 899"/>
          <p:cNvSpPr>
            <a:spLocks noChangeShapeType="1"/>
          </p:cNvSpPr>
          <p:nvPr userDrawn="1"/>
        </p:nvSpPr>
        <p:spPr bwMode="auto">
          <a:xfrm>
            <a:off x="914841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1" name="Freeform 900"/>
          <p:cNvSpPr>
            <a:spLocks/>
          </p:cNvSpPr>
          <p:nvPr userDrawn="1"/>
        </p:nvSpPr>
        <p:spPr bwMode="auto">
          <a:xfrm>
            <a:off x="91434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2" name="Freeform 901"/>
          <p:cNvSpPr>
            <a:spLocks/>
          </p:cNvSpPr>
          <p:nvPr userDrawn="1"/>
        </p:nvSpPr>
        <p:spPr bwMode="auto">
          <a:xfrm>
            <a:off x="91434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3" name="Line 902"/>
          <p:cNvSpPr>
            <a:spLocks noChangeShapeType="1"/>
          </p:cNvSpPr>
          <p:nvPr userDrawn="1"/>
        </p:nvSpPr>
        <p:spPr bwMode="auto">
          <a:xfrm>
            <a:off x="92032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4" name="Line 903"/>
          <p:cNvSpPr>
            <a:spLocks noChangeShapeType="1"/>
          </p:cNvSpPr>
          <p:nvPr userDrawn="1"/>
        </p:nvSpPr>
        <p:spPr bwMode="auto">
          <a:xfrm>
            <a:off x="920327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5" name="Freeform 904"/>
          <p:cNvSpPr>
            <a:spLocks/>
          </p:cNvSpPr>
          <p:nvPr userDrawn="1"/>
        </p:nvSpPr>
        <p:spPr bwMode="auto">
          <a:xfrm>
            <a:off x="9198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6" name="Freeform 905"/>
          <p:cNvSpPr>
            <a:spLocks/>
          </p:cNvSpPr>
          <p:nvPr userDrawn="1"/>
        </p:nvSpPr>
        <p:spPr bwMode="auto">
          <a:xfrm>
            <a:off x="9198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7" name="Line 906"/>
          <p:cNvSpPr>
            <a:spLocks noChangeShapeType="1"/>
          </p:cNvSpPr>
          <p:nvPr userDrawn="1"/>
        </p:nvSpPr>
        <p:spPr bwMode="auto">
          <a:xfrm>
            <a:off x="92581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8" name="Line 907"/>
          <p:cNvSpPr>
            <a:spLocks noChangeShapeType="1"/>
          </p:cNvSpPr>
          <p:nvPr userDrawn="1"/>
        </p:nvSpPr>
        <p:spPr bwMode="auto">
          <a:xfrm>
            <a:off x="92581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49" name="Freeform 908"/>
          <p:cNvSpPr>
            <a:spLocks/>
          </p:cNvSpPr>
          <p:nvPr userDrawn="1"/>
        </p:nvSpPr>
        <p:spPr bwMode="auto">
          <a:xfrm>
            <a:off x="9254808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0" name="Freeform 909"/>
          <p:cNvSpPr>
            <a:spLocks/>
          </p:cNvSpPr>
          <p:nvPr userDrawn="1"/>
        </p:nvSpPr>
        <p:spPr bwMode="auto">
          <a:xfrm>
            <a:off x="9254808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1" name="Line 910"/>
          <p:cNvSpPr>
            <a:spLocks noChangeShapeType="1"/>
          </p:cNvSpPr>
          <p:nvPr userDrawn="1"/>
        </p:nvSpPr>
        <p:spPr bwMode="auto">
          <a:xfrm>
            <a:off x="93129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2" name="Line 911"/>
          <p:cNvSpPr>
            <a:spLocks noChangeShapeType="1"/>
          </p:cNvSpPr>
          <p:nvPr userDrawn="1"/>
        </p:nvSpPr>
        <p:spPr bwMode="auto">
          <a:xfrm>
            <a:off x="93129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3" name="Freeform 912"/>
          <p:cNvSpPr>
            <a:spLocks/>
          </p:cNvSpPr>
          <p:nvPr userDrawn="1"/>
        </p:nvSpPr>
        <p:spPr bwMode="auto">
          <a:xfrm>
            <a:off x="93096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4" name="Freeform 913"/>
          <p:cNvSpPr>
            <a:spLocks/>
          </p:cNvSpPr>
          <p:nvPr userDrawn="1"/>
        </p:nvSpPr>
        <p:spPr bwMode="auto">
          <a:xfrm>
            <a:off x="93096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5" name="Line 914"/>
          <p:cNvSpPr>
            <a:spLocks noChangeShapeType="1"/>
          </p:cNvSpPr>
          <p:nvPr userDrawn="1"/>
        </p:nvSpPr>
        <p:spPr bwMode="auto">
          <a:xfrm>
            <a:off x="93711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6" name="Line 915"/>
          <p:cNvSpPr>
            <a:spLocks noChangeShapeType="1"/>
          </p:cNvSpPr>
          <p:nvPr userDrawn="1"/>
        </p:nvSpPr>
        <p:spPr bwMode="auto">
          <a:xfrm>
            <a:off x="937118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7" name="Freeform 916"/>
          <p:cNvSpPr>
            <a:spLocks/>
          </p:cNvSpPr>
          <p:nvPr userDrawn="1"/>
        </p:nvSpPr>
        <p:spPr bwMode="auto">
          <a:xfrm>
            <a:off x="93678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8" name="Freeform 917"/>
          <p:cNvSpPr>
            <a:spLocks/>
          </p:cNvSpPr>
          <p:nvPr userDrawn="1"/>
        </p:nvSpPr>
        <p:spPr bwMode="auto">
          <a:xfrm>
            <a:off x="93678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59" name="Line 918"/>
          <p:cNvSpPr>
            <a:spLocks noChangeShapeType="1"/>
          </p:cNvSpPr>
          <p:nvPr userDrawn="1"/>
        </p:nvSpPr>
        <p:spPr bwMode="auto">
          <a:xfrm>
            <a:off x="94277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0" name="Line 919"/>
          <p:cNvSpPr>
            <a:spLocks noChangeShapeType="1"/>
          </p:cNvSpPr>
          <p:nvPr userDrawn="1"/>
        </p:nvSpPr>
        <p:spPr bwMode="auto">
          <a:xfrm>
            <a:off x="94277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1" name="Freeform 920"/>
          <p:cNvSpPr>
            <a:spLocks/>
          </p:cNvSpPr>
          <p:nvPr userDrawn="1"/>
        </p:nvSpPr>
        <p:spPr bwMode="auto">
          <a:xfrm>
            <a:off x="94227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2" name="Freeform 921"/>
          <p:cNvSpPr>
            <a:spLocks/>
          </p:cNvSpPr>
          <p:nvPr userDrawn="1"/>
        </p:nvSpPr>
        <p:spPr bwMode="auto">
          <a:xfrm>
            <a:off x="94227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3" name="Line 922"/>
          <p:cNvSpPr>
            <a:spLocks noChangeShapeType="1"/>
          </p:cNvSpPr>
          <p:nvPr userDrawn="1"/>
        </p:nvSpPr>
        <p:spPr bwMode="auto">
          <a:xfrm>
            <a:off x="94825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4" name="Line 923"/>
          <p:cNvSpPr>
            <a:spLocks noChangeShapeType="1"/>
          </p:cNvSpPr>
          <p:nvPr userDrawn="1"/>
        </p:nvSpPr>
        <p:spPr bwMode="auto">
          <a:xfrm>
            <a:off x="94825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5" name="Freeform 924"/>
          <p:cNvSpPr>
            <a:spLocks/>
          </p:cNvSpPr>
          <p:nvPr userDrawn="1"/>
        </p:nvSpPr>
        <p:spPr bwMode="auto">
          <a:xfrm>
            <a:off x="9477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6" name="Freeform 925"/>
          <p:cNvSpPr>
            <a:spLocks/>
          </p:cNvSpPr>
          <p:nvPr userDrawn="1"/>
        </p:nvSpPr>
        <p:spPr bwMode="auto">
          <a:xfrm>
            <a:off x="9477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7" name="Line 926"/>
          <p:cNvSpPr>
            <a:spLocks noChangeShapeType="1"/>
          </p:cNvSpPr>
          <p:nvPr userDrawn="1"/>
        </p:nvSpPr>
        <p:spPr bwMode="auto">
          <a:xfrm>
            <a:off x="95407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8" name="Line 927"/>
          <p:cNvSpPr>
            <a:spLocks noChangeShapeType="1"/>
          </p:cNvSpPr>
          <p:nvPr userDrawn="1"/>
        </p:nvSpPr>
        <p:spPr bwMode="auto">
          <a:xfrm>
            <a:off x="9540752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69" name="Freeform 928"/>
          <p:cNvSpPr>
            <a:spLocks/>
          </p:cNvSpPr>
          <p:nvPr userDrawn="1"/>
        </p:nvSpPr>
        <p:spPr bwMode="auto">
          <a:xfrm>
            <a:off x="953742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0" name="Freeform 929"/>
          <p:cNvSpPr>
            <a:spLocks/>
          </p:cNvSpPr>
          <p:nvPr userDrawn="1"/>
        </p:nvSpPr>
        <p:spPr bwMode="auto">
          <a:xfrm>
            <a:off x="953742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1" name="Line 930"/>
          <p:cNvSpPr>
            <a:spLocks noChangeShapeType="1"/>
          </p:cNvSpPr>
          <p:nvPr userDrawn="1"/>
        </p:nvSpPr>
        <p:spPr bwMode="auto">
          <a:xfrm>
            <a:off x="95956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2" name="Line 931"/>
          <p:cNvSpPr>
            <a:spLocks noChangeShapeType="1"/>
          </p:cNvSpPr>
          <p:nvPr userDrawn="1"/>
        </p:nvSpPr>
        <p:spPr bwMode="auto">
          <a:xfrm>
            <a:off x="959561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3" name="Freeform 932"/>
          <p:cNvSpPr>
            <a:spLocks/>
          </p:cNvSpPr>
          <p:nvPr userDrawn="1"/>
        </p:nvSpPr>
        <p:spPr bwMode="auto">
          <a:xfrm>
            <a:off x="95922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4" name="Freeform 933"/>
          <p:cNvSpPr>
            <a:spLocks/>
          </p:cNvSpPr>
          <p:nvPr userDrawn="1"/>
        </p:nvSpPr>
        <p:spPr bwMode="auto">
          <a:xfrm>
            <a:off x="95922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5" name="Line 934"/>
          <p:cNvSpPr>
            <a:spLocks noChangeShapeType="1"/>
          </p:cNvSpPr>
          <p:nvPr userDrawn="1"/>
        </p:nvSpPr>
        <p:spPr bwMode="auto">
          <a:xfrm>
            <a:off x="96504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6" name="Line 935"/>
          <p:cNvSpPr>
            <a:spLocks noChangeShapeType="1"/>
          </p:cNvSpPr>
          <p:nvPr userDrawn="1"/>
        </p:nvSpPr>
        <p:spPr bwMode="auto">
          <a:xfrm>
            <a:off x="96504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7" name="Freeform 936"/>
          <p:cNvSpPr>
            <a:spLocks/>
          </p:cNvSpPr>
          <p:nvPr userDrawn="1"/>
        </p:nvSpPr>
        <p:spPr bwMode="auto">
          <a:xfrm>
            <a:off x="964714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8" name="Freeform 937"/>
          <p:cNvSpPr>
            <a:spLocks/>
          </p:cNvSpPr>
          <p:nvPr userDrawn="1"/>
        </p:nvSpPr>
        <p:spPr bwMode="auto">
          <a:xfrm>
            <a:off x="964714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79" name="Line 938"/>
          <p:cNvSpPr>
            <a:spLocks noChangeShapeType="1"/>
          </p:cNvSpPr>
          <p:nvPr userDrawn="1"/>
        </p:nvSpPr>
        <p:spPr bwMode="auto">
          <a:xfrm>
            <a:off x="971032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0" name="Line 939"/>
          <p:cNvSpPr>
            <a:spLocks noChangeShapeType="1"/>
          </p:cNvSpPr>
          <p:nvPr userDrawn="1"/>
        </p:nvSpPr>
        <p:spPr bwMode="auto">
          <a:xfrm>
            <a:off x="9710323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1" name="Freeform 940"/>
          <p:cNvSpPr>
            <a:spLocks/>
          </p:cNvSpPr>
          <p:nvPr userDrawn="1"/>
        </p:nvSpPr>
        <p:spPr bwMode="auto">
          <a:xfrm>
            <a:off x="97053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2" name="Freeform 941"/>
          <p:cNvSpPr>
            <a:spLocks/>
          </p:cNvSpPr>
          <p:nvPr userDrawn="1"/>
        </p:nvSpPr>
        <p:spPr bwMode="auto">
          <a:xfrm>
            <a:off x="97053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3" name="Line 942"/>
          <p:cNvSpPr>
            <a:spLocks noChangeShapeType="1"/>
          </p:cNvSpPr>
          <p:nvPr userDrawn="1"/>
        </p:nvSpPr>
        <p:spPr bwMode="auto">
          <a:xfrm>
            <a:off x="97651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4" name="Line 943"/>
          <p:cNvSpPr>
            <a:spLocks noChangeShapeType="1"/>
          </p:cNvSpPr>
          <p:nvPr userDrawn="1"/>
        </p:nvSpPr>
        <p:spPr bwMode="auto">
          <a:xfrm>
            <a:off x="976518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5" name="Freeform 944"/>
          <p:cNvSpPr>
            <a:spLocks/>
          </p:cNvSpPr>
          <p:nvPr userDrawn="1"/>
        </p:nvSpPr>
        <p:spPr bwMode="auto">
          <a:xfrm>
            <a:off x="97618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6" name="Freeform 945"/>
          <p:cNvSpPr>
            <a:spLocks/>
          </p:cNvSpPr>
          <p:nvPr userDrawn="1"/>
        </p:nvSpPr>
        <p:spPr bwMode="auto">
          <a:xfrm>
            <a:off x="97618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7" name="Line 946"/>
          <p:cNvSpPr>
            <a:spLocks noChangeShapeType="1"/>
          </p:cNvSpPr>
          <p:nvPr userDrawn="1"/>
        </p:nvSpPr>
        <p:spPr bwMode="auto">
          <a:xfrm>
            <a:off x="98200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8" name="Line 947"/>
          <p:cNvSpPr>
            <a:spLocks noChangeShapeType="1"/>
          </p:cNvSpPr>
          <p:nvPr userDrawn="1"/>
        </p:nvSpPr>
        <p:spPr bwMode="auto">
          <a:xfrm>
            <a:off x="98200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89" name="Freeform 948"/>
          <p:cNvSpPr>
            <a:spLocks/>
          </p:cNvSpPr>
          <p:nvPr userDrawn="1"/>
        </p:nvSpPr>
        <p:spPr bwMode="auto">
          <a:xfrm>
            <a:off x="981671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0" name="Freeform 949"/>
          <p:cNvSpPr>
            <a:spLocks/>
          </p:cNvSpPr>
          <p:nvPr userDrawn="1"/>
        </p:nvSpPr>
        <p:spPr bwMode="auto">
          <a:xfrm>
            <a:off x="981671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1" name="Line 950"/>
          <p:cNvSpPr>
            <a:spLocks noChangeShapeType="1"/>
          </p:cNvSpPr>
          <p:nvPr userDrawn="1"/>
        </p:nvSpPr>
        <p:spPr bwMode="auto">
          <a:xfrm>
            <a:off x="98749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2" name="Line 951"/>
          <p:cNvSpPr>
            <a:spLocks noChangeShapeType="1"/>
          </p:cNvSpPr>
          <p:nvPr userDrawn="1"/>
        </p:nvSpPr>
        <p:spPr bwMode="auto">
          <a:xfrm>
            <a:off x="98749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3" name="Freeform 952"/>
          <p:cNvSpPr>
            <a:spLocks/>
          </p:cNvSpPr>
          <p:nvPr userDrawn="1"/>
        </p:nvSpPr>
        <p:spPr bwMode="auto">
          <a:xfrm>
            <a:off x="98715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4" name="Freeform 953"/>
          <p:cNvSpPr>
            <a:spLocks/>
          </p:cNvSpPr>
          <p:nvPr userDrawn="1"/>
        </p:nvSpPr>
        <p:spPr bwMode="auto">
          <a:xfrm>
            <a:off x="98715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5" name="Line 954"/>
          <p:cNvSpPr>
            <a:spLocks noChangeShapeType="1"/>
          </p:cNvSpPr>
          <p:nvPr userDrawn="1"/>
        </p:nvSpPr>
        <p:spPr bwMode="auto">
          <a:xfrm>
            <a:off x="99347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6" name="Line 955"/>
          <p:cNvSpPr>
            <a:spLocks noChangeShapeType="1"/>
          </p:cNvSpPr>
          <p:nvPr userDrawn="1"/>
        </p:nvSpPr>
        <p:spPr bwMode="auto">
          <a:xfrm>
            <a:off x="993475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7" name="Freeform 956"/>
          <p:cNvSpPr>
            <a:spLocks/>
          </p:cNvSpPr>
          <p:nvPr userDrawn="1"/>
        </p:nvSpPr>
        <p:spPr bwMode="auto">
          <a:xfrm>
            <a:off x="99297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8" name="Freeform 957"/>
          <p:cNvSpPr>
            <a:spLocks/>
          </p:cNvSpPr>
          <p:nvPr userDrawn="1"/>
        </p:nvSpPr>
        <p:spPr bwMode="auto">
          <a:xfrm>
            <a:off x="992976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99" name="Line 958"/>
          <p:cNvSpPr>
            <a:spLocks noChangeShapeType="1"/>
          </p:cNvSpPr>
          <p:nvPr userDrawn="1"/>
        </p:nvSpPr>
        <p:spPr bwMode="auto">
          <a:xfrm>
            <a:off x="99896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0" name="Line 959"/>
          <p:cNvSpPr>
            <a:spLocks noChangeShapeType="1"/>
          </p:cNvSpPr>
          <p:nvPr userDrawn="1"/>
        </p:nvSpPr>
        <p:spPr bwMode="auto">
          <a:xfrm>
            <a:off x="99896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1" name="Freeform 960"/>
          <p:cNvSpPr>
            <a:spLocks/>
          </p:cNvSpPr>
          <p:nvPr userDrawn="1"/>
        </p:nvSpPr>
        <p:spPr bwMode="auto">
          <a:xfrm>
            <a:off x="99846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2" name="Freeform 961"/>
          <p:cNvSpPr>
            <a:spLocks/>
          </p:cNvSpPr>
          <p:nvPr userDrawn="1"/>
        </p:nvSpPr>
        <p:spPr bwMode="auto">
          <a:xfrm>
            <a:off x="99846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3" name="Line 962"/>
          <p:cNvSpPr>
            <a:spLocks noChangeShapeType="1"/>
          </p:cNvSpPr>
          <p:nvPr userDrawn="1"/>
        </p:nvSpPr>
        <p:spPr bwMode="auto">
          <a:xfrm>
            <a:off x="100444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4" name="Line 963"/>
          <p:cNvSpPr>
            <a:spLocks noChangeShapeType="1"/>
          </p:cNvSpPr>
          <p:nvPr userDrawn="1"/>
        </p:nvSpPr>
        <p:spPr bwMode="auto">
          <a:xfrm>
            <a:off x="100444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5" name="Freeform 964"/>
          <p:cNvSpPr>
            <a:spLocks/>
          </p:cNvSpPr>
          <p:nvPr userDrawn="1"/>
        </p:nvSpPr>
        <p:spPr bwMode="auto">
          <a:xfrm>
            <a:off x="100394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6" name="Freeform 965"/>
          <p:cNvSpPr>
            <a:spLocks/>
          </p:cNvSpPr>
          <p:nvPr userDrawn="1"/>
        </p:nvSpPr>
        <p:spPr bwMode="auto">
          <a:xfrm>
            <a:off x="100394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7" name="Line 966"/>
          <p:cNvSpPr>
            <a:spLocks noChangeShapeType="1"/>
          </p:cNvSpPr>
          <p:nvPr userDrawn="1"/>
        </p:nvSpPr>
        <p:spPr bwMode="auto">
          <a:xfrm>
            <a:off x="101026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8" name="Line 967"/>
          <p:cNvSpPr>
            <a:spLocks noChangeShapeType="1"/>
          </p:cNvSpPr>
          <p:nvPr userDrawn="1"/>
        </p:nvSpPr>
        <p:spPr bwMode="auto">
          <a:xfrm>
            <a:off x="1010266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09" name="Freeform 968"/>
          <p:cNvSpPr>
            <a:spLocks/>
          </p:cNvSpPr>
          <p:nvPr userDrawn="1"/>
        </p:nvSpPr>
        <p:spPr bwMode="auto">
          <a:xfrm>
            <a:off x="1009933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0" name="Freeform 969"/>
          <p:cNvSpPr>
            <a:spLocks/>
          </p:cNvSpPr>
          <p:nvPr userDrawn="1"/>
        </p:nvSpPr>
        <p:spPr bwMode="auto">
          <a:xfrm>
            <a:off x="1009933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1" name="Line 970"/>
          <p:cNvSpPr>
            <a:spLocks noChangeShapeType="1"/>
          </p:cNvSpPr>
          <p:nvPr userDrawn="1"/>
        </p:nvSpPr>
        <p:spPr bwMode="auto">
          <a:xfrm>
            <a:off x="1015752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2" name="Line 971"/>
          <p:cNvSpPr>
            <a:spLocks noChangeShapeType="1"/>
          </p:cNvSpPr>
          <p:nvPr userDrawn="1"/>
        </p:nvSpPr>
        <p:spPr bwMode="auto">
          <a:xfrm>
            <a:off x="1015752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3" name="Freeform 972"/>
          <p:cNvSpPr>
            <a:spLocks/>
          </p:cNvSpPr>
          <p:nvPr userDrawn="1"/>
        </p:nvSpPr>
        <p:spPr bwMode="auto">
          <a:xfrm>
            <a:off x="101542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4" name="Freeform 973"/>
          <p:cNvSpPr>
            <a:spLocks/>
          </p:cNvSpPr>
          <p:nvPr userDrawn="1"/>
        </p:nvSpPr>
        <p:spPr bwMode="auto">
          <a:xfrm>
            <a:off x="101542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5" name="Line 974"/>
          <p:cNvSpPr>
            <a:spLocks noChangeShapeType="1"/>
          </p:cNvSpPr>
          <p:nvPr userDrawn="1"/>
        </p:nvSpPr>
        <p:spPr bwMode="auto">
          <a:xfrm>
            <a:off x="102123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6" name="Line 975"/>
          <p:cNvSpPr>
            <a:spLocks noChangeShapeType="1"/>
          </p:cNvSpPr>
          <p:nvPr userDrawn="1"/>
        </p:nvSpPr>
        <p:spPr bwMode="auto">
          <a:xfrm>
            <a:off x="102123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7" name="Freeform 976"/>
          <p:cNvSpPr>
            <a:spLocks/>
          </p:cNvSpPr>
          <p:nvPr userDrawn="1"/>
        </p:nvSpPr>
        <p:spPr bwMode="auto">
          <a:xfrm>
            <a:off x="1020906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8" name="Freeform 977"/>
          <p:cNvSpPr>
            <a:spLocks/>
          </p:cNvSpPr>
          <p:nvPr userDrawn="1"/>
        </p:nvSpPr>
        <p:spPr bwMode="auto">
          <a:xfrm>
            <a:off x="1020906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19" name="Line 978"/>
          <p:cNvSpPr>
            <a:spLocks noChangeShapeType="1"/>
          </p:cNvSpPr>
          <p:nvPr userDrawn="1"/>
        </p:nvSpPr>
        <p:spPr bwMode="auto">
          <a:xfrm>
            <a:off x="102722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0" name="Line 979"/>
          <p:cNvSpPr>
            <a:spLocks noChangeShapeType="1"/>
          </p:cNvSpPr>
          <p:nvPr userDrawn="1"/>
        </p:nvSpPr>
        <p:spPr bwMode="auto">
          <a:xfrm>
            <a:off x="1027223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1" name="Freeform 980"/>
          <p:cNvSpPr>
            <a:spLocks/>
          </p:cNvSpPr>
          <p:nvPr userDrawn="1"/>
        </p:nvSpPr>
        <p:spPr bwMode="auto">
          <a:xfrm>
            <a:off x="1026890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2" name="Freeform 981"/>
          <p:cNvSpPr>
            <a:spLocks/>
          </p:cNvSpPr>
          <p:nvPr userDrawn="1"/>
        </p:nvSpPr>
        <p:spPr bwMode="auto">
          <a:xfrm>
            <a:off x="1026890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3" name="Line 982"/>
          <p:cNvSpPr>
            <a:spLocks noChangeShapeType="1"/>
          </p:cNvSpPr>
          <p:nvPr userDrawn="1"/>
        </p:nvSpPr>
        <p:spPr bwMode="auto">
          <a:xfrm>
            <a:off x="103270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4" name="Line 983"/>
          <p:cNvSpPr>
            <a:spLocks noChangeShapeType="1"/>
          </p:cNvSpPr>
          <p:nvPr userDrawn="1"/>
        </p:nvSpPr>
        <p:spPr bwMode="auto">
          <a:xfrm>
            <a:off x="1032709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5" name="Freeform 984"/>
          <p:cNvSpPr>
            <a:spLocks/>
          </p:cNvSpPr>
          <p:nvPr userDrawn="1"/>
        </p:nvSpPr>
        <p:spPr bwMode="auto">
          <a:xfrm>
            <a:off x="103237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6" name="Freeform 985"/>
          <p:cNvSpPr>
            <a:spLocks/>
          </p:cNvSpPr>
          <p:nvPr userDrawn="1"/>
        </p:nvSpPr>
        <p:spPr bwMode="auto">
          <a:xfrm>
            <a:off x="1032376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7" name="Line 986"/>
          <p:cNvSpPr>
            <a:spLocks noChangeShapeType="1"/>
          </p:cNvSpPr>
          <p:nvPr userDrawn="1"/>
        </p:nvSpPr>
        <p:spPr bwMode="auto">
          <a:xfrm>
            <a:off x="103819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8" name="Line 987"/>
          <p:cNvSpPr>
            <a:spLocks noChangeShapeType="1"/>
          </p:cNvSpPr>
          <p:nvPr userDrawn="1"/>
        </p:nvSpPr>
        <p:spPr bwMode="auto">
          <a:xfrm>
            <a:off x="1038195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29" name="Freeform 988"/>
          <p:cNvSpPr>
            <a:spLocks/>
          </p:cNvSpPr>
          <p:nvPr userDrawn="1"/>
        </p:nvSpPr>
        <p:spPr bwMode="auto">
          <a:xfrm>
            <a:off x="103786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0" name="Freeform 989"/>
          <p:cNvSpPr>
            <a:spLocks/>
          </p:cNvSpPr>
          <p:nvPr userDrawn="1"/>
        </p:nvSpPr>
        <p:spPr bwMode="auto">
          <a:xfrm>
            <a:off x="103786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1" name="Line 990"/>
          <p:cNvSpPr>
            <a:spLocks noChangeShapeType="1"/>
          </p:cNvSpPr>
          <p:nvPr userDrawn="1"/>
        </p:nvSpPr>
        <p:spPr bwMode="auto">
          <a:xfrm>
            <a:off x="104418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2" name="Line 991"/>
          <p:cNvSpPr>
            <a:spLocks noChangeShapeType="1"/>
          </p:cNvSpPr>
          <p:nvPr userDrawn="1"/>
        </p:nvSpPr>
        <p:spPr bwMode="auto">
          <a:xfrm>
            <a:off x="1044180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3" name="Freeform 992"/>
          <p:cNvSpPr>
            <a:spLocks/>
          </p:cNvSpPr>
          <p:nvPr userDrawn="1"/>
        </p:nvSpPr>
        <p:spPr bwMode="auto">
          <a:xfrm>
            <a:off x="104368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4" name="Freeform 993"/>
          <p:cNvSpPr>
            <a:spLocks/>
          </p:cNvSpPr>
          <p:nvPr userDrawn="1"/>
        </p:nvSpPr>
        <p:spPr bwMode="auto">
          <a:xfrm>
            <a:off x="104368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5" name="Line 994"/>
          <p:cNvSpPr>
            <a:spLocks noChangeShapeType="1"/>
          </p:cNvSpPr>
          <p:nvPr userDrawn="1"/>
        </p:nvSpPr>
        <p:spPr bwMode="auto">
          <a:xfrm>
            <a:off x="104966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6" name="Line 995"/>
          <p:cNvSpPr>
            <a:spLocks noChangeShapeType="1"/>
          </p:cNvSpPr>
          <p:nvPr userDrawn="1"/>
        </p:nvSpPr>
        <p:spPr bwMode="auto">
          <a:xfrm>
            <a:off x="1049666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7" name="Freeform 996"/>
          <p:cNvSpPr>
            <a:spLocks/>
          </p:cNvSpPr>
          <p:nvPr userDrawn="1"/>
        </p:nvSpPr>
        <p:spPr bwMode="auto">
          <a:xfrm>
            <a:off x="104916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8" name="Freeform 997"/>
          <p:cNvSpPr>
            <a:spLocks/>
          </p:cNvSpPr>
          <p:nvPr userDrawn="1"/>
        </p:nvSpPr>
        <p:spPr bwMode="auto">
          <a:xfrm>
            <a:off x="104916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39" name="Line 998"/>
          <p:cNvSpPr>
            <a:spLocks noChangeShapeType="1"/>
          </p:cNvSpPr>
          <p:nvPr userDrawn="1"/>
        </p:nvSpPr>
        <p:spPr bwMode="auto">
          <a:xfrm>
            <a:off x="1055152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0" name="Line 999"/>
          <p:cNvSpPr>
            <a:spLocks noChangeShapeType="1"/>
          </p:cNvSpPr>
          <p:nvPr userDrawn="1"/>
        </p:nvSpPr>
        <p:spPr bwMode="auto">
          <a:xfrm>
            <a:off x="1055152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1" name="Freeform 1000"/>
          <p:cNvSpPr>
            <a:spLocks/>
          </p:cNvSpPr>
          <p:nvPr userDrawn="1"/>
        </p:nvSpPr>
        <p:spPr bwMode="auto">
          <a:xfrm>
            <a:off x="105465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2" name="Freeform 1001"/>
          <p:cNvSpPr>
            <a:spLocks/>
          </p:cNvSpPr>
          <p:nvPr userDrawn="1"/>
        </p:nvSpPr>
        <p:spPr bwMode="auto">
          <a:xfrm>
            <a:off x="105465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3" name="Line 1002"/>
          <p:cNvSpPr>
            <a:spLocks noChangeShapeType="1"/>
          </p:cNvSpPr>
          <p:nvPr userDrawn="1"/>
        </p:nvSpPr>
        <p:spPr bwMode="auto">
          <a:xfrm>
            <a:off x="1060638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4" name="Line 1003"/>
          <p:cNvSpPr>
            <a:spLocks noChangeShapeType="1"/>
          </p:cNvSpPr>
          <p:nvPr userDrawn="1"/>
        </p:nvSpPr>
        <p:spPr bwMode="auto">
          <a:xfrm>
            <a:off x="1060638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5" name="Freeform 1004"/>
          <p:cNvSpPr>
            <a:spLocks/>
          </p:cNvSpPr>
          <p:nvPr userDrawn="1"/>
        </p:nvSpPr>
        <p:spPr bwMode="auto">
          <a:xfrm>
            <a:off x="1060140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6" name="Freeform 1005"/>
          <p:cNvSpPr>
            <a:spLocks/>
          </p:cNvSpPr>
          <p:nvPr userDrawn="1"/>
        </p:nvSpPr>
        <p:spPr bwMode="auto">
          <a:xfrm>
            <a:off x="1060140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7" name="Line 1006"/>
          <p:cNvSpPr>
            <a:spLocks noChangeShapeType="1"/>
          </p:cNvSpPr>
          <p:nvPr userDrawn="1"/>
        </p:nvSpPr>
        <p:spPr bwMode="auto">
          <a:xfrm>
            <a:off x="106645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8" name="Line 1007"/>
          <p:cNvSpPr>
            <a:spLocks noChangeShapeType="1"/>
          </p:cNvSpPr>
          <p:nvPr userDrawn="1"/>
        </p:nvSpPr>
        <p:spPr bwMode="auto">
          <a:xfrm>
            <a:off x="1066457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49" name="Freeform 1008"/>
          <p:cNvSpPr>
            <a:spLocks/>
          </p:cNvSpPr>
          <p:nvPr userDrawn="1"/>
        </p:nvSpPr>
        <p:spPr bwMode="auto">
          <a:xfrm>
            <a:off x="1066124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0" name="Freeform 1009"/>
          <p:cNvSpPr>
            <a:spLocks/>
          </p:cNvSpPr>
          <p:nvPr userDrawn="1"/>
        </p:nvSpPr>
        <p:spPr bwMode="auto">
          <a:xfrm>
            <a:off x="1066124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1" name="Line 1010"/>
          <p:cNvSpPr>
            <a:spLocks noChangeShapeType="1"/>
          </p:cNvSpPr>
          <p:nvPr userDrawn="1"/>
        </p:nvSpPr>
        <p:spPr bwMode="auto">
          <a:xfrm>
            <a:off x="1071943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2" name="Line 1011"/>
          <p:cNvSpPr>
            <a:spLocks noChangeShapeType="1"/>
          </p:cNvSpPr>
          <p:nvPr userDrawn="1"/>
        </p:nvSpPr>
        <p:spPr bwMode="auto">
          <a:xfrm>
            <a:off x="1071943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3" name="Freeform 1012"/>
          <p:cNvSpPr>
            <a:spLocks/>
          </p:cNvSpPr>
          <p:nvPr userDrawn="1"/>
        </p:nvSpPr>
        <p:spPr bwMode="auto">
          <a:xfrm>
            <a:off x="1071611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4" name="Freeform 1013"/>
          <p:cNvSpPr>
            <a:spLocks/>
          </p:cNvSpPr>
          <p:nvPr userDrawn="1"/>
        </p:nvSpPr>
        <p:spPr bwMode="auto">
          <a:xfrm>
            <a:off x="1071611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5" name="Line 1014"/>
          <p:cNvSpPr>
            <a:spLocks noChangeShapeType="1"/>
          </p:cNvSpPr>
          <p:nvPr userDrawn="1"/>
        </p:nvSpPr>
        <p:spPr bwMode="auto">
          <a:xfrm>
            <a:off x="107742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6" name="Line 1015"/>
          <p:cNvSpPr>
            <a:spLocks noChangeShapeType="1"/>
          </p:cNvSpPr>
          <p:nvPr userDrawn="1"/>
        </p:nvSpPr>
        <p:spPr bwMode="auto">
          <a:xfrm>
            <a:off x="1077429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7" name="Freeform 1016"/>
          <p:cNvSpPr>
            <a:spLocks/>
          </p:cNvSpPr>
          <p:nvPr userDrawn="1"/>
        </p:nvSpPr>
        <p:spPr bwMode="auto">
          <a:xfrm>
            <a:off x="1077097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8" name="Freeform 1017"/>
          <p:cNvSpPr>
            <a:spLocks/>
          </p:cNvSpPr>
          <p:nvPr userDrawn="1"/>
        </p:nvSpPr>
        <p:spPr bwMode="auto">
          <a:xfrm>
            <a:off x="1077097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59" name="Line 1018"/>
          <p:cNvSpPr>
            <a:spLocks noChangeShapeType="1"/>
          </p:cNvSpPr>
          <p:nvPr userDrawn="1"/>
        </p:nvSpPr>
        <p:spPr bwMode="auto">
          <a:xfrm>
            <a:off x="108341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0" name="Line 1019"/>
          <p:cNvSpPr>
            <a:spLocks noChangeShapeType="1"/>
          </p:cNvSpPr>
          <p:nvPr userDrawn="1"/>
        </p:nvSpPr>
        <p:spPr bwMode="auto">
          <a:xfrm>
            <a:off x="1083414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1" name="Freeform 1020"/>
          <p:cNvSpPr>
            <a:spLocks/>
          </p:cNvSpPr>
          <p:nvPr userDrawn="1"/>
        </p:nvSpPr>
        <p:spPr bwMode="auto">
          <a:xfrm>
            <a:off x="1083081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2" name="Freeform 1021"/>
          <p:cNvSpPr>
            <a:spLocks/>
          </p:cNvSpPr>
          <p:nvPr userDrawn="1"/>
        </p:nvSpPr>
        <p:spPr bwMode="auto">
          <a:xfrm>
            <a:off x="1083081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3" name="Line 1022"/>
          <p:cNvSpPr>
            <a:spLocks noChangeShapeType="1"/>
          </p:cNvSpPr>
          <p:nvPr userDrawn="1"/>
        </p:nvSpPr>
        <p:spPr bwMode="auto">
          <a:xfrm>
            <a:off x="108890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4" name="Line 1023"/>
          <p:cNvSpPr>
            <a:spLocks noChangeShapeType="1"/>
          </p:cNvSpPr>
          <p:nvPr userDrawn="1"/>
        </p:nvSpPr>
        <p:spPr bwMode="auto">
          <a:xfrm>
            <a:off x="1088900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5" name="Freeform 1024"/>
          <p:cNvSpPr>
            <a:spLocks/>
          </p:cNvSpPr>
          <p:nvPr userDrawn="1"/>
        </p:nvSpPr>
        <p:spPr bwMode="auto">
          <a:xfrm>
            <a:off x="108856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6" name="Freeform 1025"/>
          <p:cNvSpPr>
            <a:spLocks/>
          </p:cNvSpPr>
          <p:nvPr userDrawn="1"/>
        </p:nvSpPr>
        <p:spPr bwMode="auto">
          <a:xfrm>
            <a:off x="10885680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7" name="Line 1026"/>
          <p:cNvSpPr>
            <a:spLocks noChangeShapeType="1"/>
          </p:cNvSpPr>
          <p:nvPr userDrawn="1"/>
        </p:nvSpPr>
        <p:spPr bwMode="auto">
          <a:xfrm>
            <a:off x="1094386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8" name="Line 1027"/>
          <p:cNvSpPr>
            <a:spLocks noChangeShapeType="1"/>
          </p:cNvSpPr>
          <p:nvPr userDrawn="1"/>
        </p:nvSpPr>
        <p:spPr bwMode="auto">
          <a:xfrm>
            <a:off x="10943868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69" name="Freeform 1028"/>
          <p:cNvSpPr>
            <a:spLocks/>
          </p:cNvSpPr>
          <p:nvPr userDrawn="1"/>
        </p:nvSpPr>
        <p:spPr bwMode="auto">
          <a:xfrm>
            <a:off x="109405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0" name="Freeform 1029"/>
          <p:cNvSpPr>
            <a:spLocks/>
          </p:cNvSpPr>
          <p:nvPr userDrawn="1"/>
        </p:nvSpPr>
        <p:spPr bwMode="auto">
          <a:xfrm>
            <a:off x="109405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1" name="Line 1030"/>
          <p:cNvSpPr>
            <a:spLocks noChangeShapeType="1"/>
          </p:cNvSpPr>
          <p:nvPr userDrawn="1"/>
        </p:nvSpPr>
        <p:spPr bwMode="auto">
          <a:xfrm>
            <a:off x="110037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2" name="Line 1031"/>
          <p:cNvSpPr>
            <a:spLocks noChangeShapeType="1"/>
          </p:cNvSpPr>
          <p:nvPr userDrawn="1"/>
        </p:nvSpPr>
        <p:spPr bwMode="auto">
          <a:xfrm>
            <a:off x="1100371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3" name="Freeform 1032"/>
          <p:cNvSpPr>
            <a:spLocks/>
          </p:cNvSpPr>
          <p:nvPr userDrawn="1"/>
        </p:nvSpPr>
        <p:spPr bwMode="auto">
          <a:xfrm>
            <a:off x="1099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4" name="Freeform 1033"/>
          <p:cNvSpPr>
            <a:spLocks/>
          </p:cNvSpPr>
          <p:nvPr userDrawn="1"/>
        </p:nvSpPr>
        <p:spPr bwMode="auto">
          <a:xfrm>
            <a:off x="1099872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5" name="Line 1034"/>
          <p:cNvSpPr>
            <a:spLocks noChangeShapeType="1"/>
          </p:cNvSpPr>
          <p:nvPr userDrawn="1"/>
        </p:nvSpPr>
        <p:spPr bwMode="auto">
          <a:xfrm>
            <a:off x="110585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6" name="Line 1035"/>
          <p:cNvSpPr>
            <a:spLocks noChangeShapeType="1"/>
          </p:cNvSpPr>
          <p:nvPr userDrawn="1"/>
        </p:nvSpPr>
        <p:spPr bwMode="auto">
          <a:xfrm>
            <a:off x="1105857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7" name="Freeform 1036"/>
          <p:cNvSpPr>
            <a:spLocks/>
          </p:cNvSpPr>
          <p:nvPr userDrawn="1"/>
        </p:nvSpPr>
        <p:spPr bwMode="auto">
          <a:xfrm>
            <a:off x="110535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8" name="Freeform 1037"/>
          <p:cNvSpPr>
            <a:spLocks/>
          </p:cNvSpPr>
          <p:nvPr userDrawn="1"/>
        </p:nvSpPr>
        <p:spPr bwMode="auto">
          <a:xfrm>
            <a:off x="1105359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79" name="Line 1038"/>
          <p:cNvSpPr>
            <a:spLocks noChangeShapeType="1"/>
          </p:cNvSpPr>
          <p:nvPr userDrawn="1"/>
        </p:nvSpPr>
        <p:spPr bwMode="auto">
          <a:xfrm>
            <a:off x="1111343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0" name="Line 1039"/>
          <p:cNvSpPr>
            <a:spLocks noChangeShapeType="1"/>
          </p:cNvSpPr>
          <p:nvPr userDrawn="1"/>
        </p:nvSpPr>
        <p:spPr bwMode="auto">
          <a:xfrm>
            <a:off x="11113439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1" name="Freeform 1040"/>
          <p:cNvSpPr>
            <a:spLocks/>
          </p:cNvSpPr>
          <p:nvPr userDrawn="1"/>
        </p:nvSpPr>
        <p:spPr bwMode="auto">
          <a:xfrm>
            <a:off x="111084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2" name="Freeform 1041"/>
          <p:cNvSpPr>
            <a:spLocks/>
          </p:cNvSpPr>
          <p:nvPr userDrawn="1"/>
        </p:nvSpPr>
        <p:spPr bwMode="auto">
          <a:xfrm>
            <a:off x="111084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3" name="Line 1042"/>
          <p:cNvSpPr>
            <a:spLocks noChangeShapeType="1"/>
          </p:cNvSpPr>
          <p:nvPr userDrawn="1"/>
        </p:nvSpPr>
        <p:spPr bwMode="auto">
          <a:xfrm>
            <a:off x="111716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4" name="Line 1043"/>
          <p:cNvSpPr>
            <a:spLocks noChangeShapeType="1"/>
          </p:cNvSpPr>
          <p:nvPr userDrawn="1"/>
        </p:nvSpPr>
        <p:spPr bwMode="auto">
          <a:xfrm>
            <a:off x="11171624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5" name="Freeform 1044"/>
          <p:cNvSpPr>
            <a:spLocks/>
          </p:cNvSpPr>
          <p:nvPr userDrawn="1"/>
        </p:nvSpPr>
        <p:spPr bwMode="auto">
          <a:xfrm>
            <a:off x="111683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6" name="Freeform 1045"/>
          <p:cNvSpPr>
            <a:spLocks/>
          </p:cNvSpPr>
          <p:nvPr userDrawn="1"/>
        </p:nvSpPr>
        <p:spPr bwMode="auto">
          <a:xfrm>
            <a:off x="1116830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7" name="Line 1046"/>
          <p:cNvSpPr>
            <a:spLocks noChangeShapeType="1"/>
          </p:cNvSpPr>
          <p:nvPr userDrawn="1"/>
        </p:nvSpPr>
        <p:spPr bwMode="auto">
          <a:xfrm>
            <a:off x="112264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8" name="Line 1047"/>
          <p:cNvSpPr>
            <a:spLocks noChangeShapeType="1"/>
          </p:cNvSpPr>
          <p:nvPr userDrawn="1"/>
        </p:nvSpPr>
        <p:spPr bwMode="auto">
          <a:xfrm>
            <a:off x="11226485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89" name="Freeform 1048"/>
          <p:cNvSpPr>
            <a:spLocks/>
          </p:cNvSpPr>
          <p:nvPr userDrawn="1"/>
        </p:nvSpPr>
        <p:spPr bwMode="auto">
          <a:xfrm>
            <a:off x="1122316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0" name="Freeform 1049"/>
          <p:cNvSpPr>
            <a:spLocks/>
          </p:cNvSpPr>
          <p:nvPr userDrawn="1"/>
        </p:nvSpPr>
        <p:spPr bwMode="auto">
          <a:xfrm>
            <a:off x="1122316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1" name="Line 1050"/>
          <p:cNvSpPr>
            <a:spLocks noChangeShapeType="1"/>
          </p:cNvSpPr>
          <p:nvPr userDrawn="1"/>
        </p:nvSpPr>
        <p:spPr bwMode="auto">
          <a:xfrm>
            <a:off x="112813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2" name="Line 1051"/>
          <p:cNvSpPr>
            <a:spLocks noChangeShapeType="1"/>
          </p:cNvSpPr>
          <p:nvPr userDrawn="1"/>
        </p:nvSpPr>
        <p:spPr bwMode="auto">
          <a:xfrm>
            <a:off x="1128134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3" name="Freeform 1052"/>
          <p:cNvSpPr>
            <a:spLocks/>
          </p:cNvSpPr>
          <p:nvPr userDrawn="1"/>
        </p:nvSpPr>
        <p:spPr bwMode="auto">
          <a:xfrm>
            <a:off x="1127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4" name="Freeform 1053"/>
          <p:cNvSpPr>
            <a:spLocks/>
          </p:cNvSpPr>
          <p:nvPr userDrawn="1"/>
        </p:nvSpPr>
        <p:spPr bwMode="auto">
          <a:xfrm>
            <a:off x="1127802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5" name="Line 1054"/>
          <p:cNvSpPr>
            <a:spLocks noChangeShapeType="1"/>
          </p:cNvSpPr>
          <p:nvPr userDrawn="1"/>
        </p:nvSpPr>
        <p:spPr bwMode="auto">
          <a:xfrm>
            <a:off x="113378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6" name="Line 1055"/>
          <p:cNvSpPr>
            <a:spLocks noChangeShapeType="1"/>
          </p:cNvSpPr>
          <p:nvPr userDrawn="1"/>
        </p:nvSpPr>
        <p:spPr bwMode="auto">
          <a:xfrm>
            <a:off x="11337871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7" name="Freeform 1056"/>
          <p:cNvSpPr>
            <a:spLocks/>
          </p:cNvSpPr>
          <p:nvPr userDrawn="1"/>
        </p:nvSpPr>
        <p:spPr bwMode="auto">
          <a:xfrm>
            <a:off x="1133288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8" name="Freeform 1057"/>
          <p:cNvSpPr>
            <a:spLocks/>
          </p:cNvSpPr>
          <p:nvPr userDrawn="1"/>
        </p:nvSpPr>
        <p:spPr bwMode="auto">
          <a:xfrm>
            <a:off x="1133288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299" name="Line 1058"/>
          <p:cNvSpPr>
            <a:spLocks noChangeShapeType="1"/>
          </p:cNvSpPr>
          <p:nvPr userDrawn="1"/>
        </p:nvSpPr>
        <p:spPr bwMode="auto">
          <a:xfrm>
            <a:off x="1139605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0" name="Line 1059"/>
          <p:cNvSpPr>
            <a:spLocks noChangeShapeType="1"/>
          </p:cNvSpPr>
          <p:nvPr userDrawn="1"/>
        </p:nvSpPr>
        <p:spPr bwMode="auto">
          <a:xfrm>
            <a:off x="11396056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1" name="Freeform 1060"/>
          <p:cNvSpPr>
            <a:spLocks/>
          </p:cNvSpPr>
          <p:nvPr userDrawn="1"/>
        </p:nvSpPr>
        <p:spPr bwMode="auto">
          <a:xfrm>
            <a:off x="11392731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2" name="Freeform 1061"/>
          <p:cNvSpPr>
            <a:spLocks/>
          </p:cNvSpPr>
          <p:nvPr userDrawn="1"/>
        </p:nvSpPr>
        <p:spPr bwMode="auto">
          <a:xfrm>
            <a:off x="11392731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3" name="Line 1062"/>
          <p:cNvSpPr>
            <a:spLocks noChangeShapeType="1"/>
          </p:cNvSpPr>
          <p:nvPr userDrawn="1"/>
        </p:nvSpPr>
        <p:spPr bwMode="auto">
          <a:xfrm>
            <a:off x="1145091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4" name="Line 1063"/>
          <p:cNvSpPr>
            <a:spLocks noChangeShapeType="1"/>
          </p:cNvSpPr>
          <p:nvPr userDrawn="1"/>
        </p:nvSpPr>
        <p:spPr bwMode="auto">
          <a:xfrm>
            <a:off x="11450917" y="2452161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5" name="Freeform 1064"/>
          <p:cNvSpPr>
            <a:spLocks/>
          </p:cNvSpPr>
          <p:nvPr userDrawn="1"/>
        </p:nvSpPr>
        <p:spPr bwMode="auto">
          <a:xfrm>
            <a:off x="1144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306" name="Freeform 1065"/>
          <p:cNvSpPr>
            <a:spLocks/>
          </p:cNvSpPr>
          <p:nvPr userDrawn="1"/>
        </p:nvSpPr>
        <p:spPr bwMode="auto">
          <a:xfrm>
            <a:off x="11447592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7" name="Line 1067"/>
          <p:cNvSpPr>
            <a:spLocks noChangeShapeType="1"/>
          </p:cNvSpPr>
          <p:nvPr userDrawn="1"/>
        </p:nvSpPr>
        <p:spPr bwMode="auto">
          <a:xfrm>
            <a:off x="115057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8" name="Line 1068"/>
          <p:cNvSpPr>
            <a:spLocks noChangeShapeType="1"/>
          </p:cNvSpPr>
          <p:nvPr userDrawn="1"/>
        </p:nvSpPr>
        <p:spPr bwMode="auto">
          <a:xfrm>
            <a:off x="115057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9" name="Freeform 1069"/>
          <p:cNvSpPr>
            <a:spLocks/>
          </p:cNvSpPr>
          <p:nvPr userDrawn="1"/>
        </p:nvSpPr>
        <p:spPr bwMode="auto">
          <a:xfrm>
            <a:off x="1150245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0" name="Freeform 1070"/>
          <p:cNvSpPr>
            <a:spLocks/>
          </p:cNvSpPr>
          <p:nvPr userDrawn="1"/>
        </p:nvSpPr>
        <p:spPr bwMode="auto">
          <a:xfrm>
            <a:off x="1150245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1" name="Line 1071"/>
          <p:cNvSpPr>
            <a:spLocks noChangeShapeType="1"/>
          </p:cNvSpPr>
          <p:nvPr userDrawn="1"/>
        </p:nvSpPr>
        <p:spPr bwMode="auto">
          <a:xfrm>
            <a:off x="1156562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2" name="Line 1072"/>
          <p:cNvSpPr>
            <a:spLocks noChangeShapeType="1"/>
          </p:cNvSpPr>
          <p:nvPr userDrawn="1"/>
        </p:nvSpPr>
        <p:spPr bwMode="auto">
          <a:xfrm>
            <a:off x="1156562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3" name="Freeform 1073"/>
          <p:cNvSpPr>
            <a:spLocks/>
          </p:cNvSpPr>
          <p:nvPr userDrawn="1"/>
        </p:nvSpPr>
        <p:spPr bwMode="auto">
          <a:xfrm>
            <a:off x="115606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4" name="Freeform 1074"/>
          <p:cNvSpPr>
            <a:spLocks/>
          </p:cNvSpPr>
          <p:nvPr userDrawn="1"/>
        </p:nvSpPr>
        <p:spPr bwMode="auto">
          <a:xfrm>
            <a:off x="115606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5" name="Line 1075"/>
          <p:cNvSpPr>
            <a:spLocks noChangeShapeType="1"/>
          </p:cNvSpPr>
          <p:nvPr userDrawn="1"/>
        </p:nvSpPr>
        <p:spPr bwMode="auto">
          <a:xfrm>
            <a:off x="1162048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6" name="Line 1076"/>
          <p:cNvSpPr>
            <a:spLocks noChangeShapeType="1"/>
          </p:cNvSpPr>
          <p:nvPr userDrawn="1"/>
        </p:nvSpPr>
        <p:spPr bwMode="auto">
          <a:xfrm>
            <a:off x="1162048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7" name="Freeform 1077"/>
          <p:cNvSpPr>
            <a:spLocks/>
          </p:cNvSpPr>
          <p:nvPr userDrawn="1"/>
        </p:nvSpPr>
        <p:spPr bwMode="auto">
          <a:xfrm>
            <a:off x="116155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8" name="Freeform 1078"/>
          <p:cNvSpPr>
            <a:spLocks/>
          </p:cNvSpPr>
          <p:nvPr userDrawn="1"/>
        </p:nvSpPr>
        <p:spPr bwMode="auto">
          <a:xfrm>
            <a:off x="116155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19" name="Line 1079"/>
          <p:cNvSpPr>
            <a:spLocks noChangeShapeType="1"/>
          </p:cNvSpPr>
          <p:nvPr userDrawn="1"/>
        </p:nvSpPr>
        <p:spPr bwMode="auto">
          <a:xfrm>
            <a:off x="116753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0" name="Line 1080"/>
          <p:cNvSpPr>
            <a:spLocks noChangeShapeType="1"/>
          </p:cNvSpPr>
          <p:nvPr userDrawn="1"/>
        </p:nvSpPr>
        <p:spPr bwMode="auto">
          <a:xfrm>
            <a:off x="116753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1" name="Freeform 1081"/>
          <p:cNvSpPr>
            <a:spLocks/>
          </p:cNvSpPr>
          <p:nvPr userDrawn="1"/>
        </p:nvSpPr>
        <p:spPr bwMode="auto">
          <a:xfrm>
            <a:off x="1167202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2" name="Freeform 1082"/>
          <p:cNvSpPr>
            <a:spLocks/>
          </p:cNvSpPr>
          <p:nvPr userDrawn="1"/>
        </p:nvSpPr>
        <p:spPr bwMode="auto">
          <a:xfrm>
            <a:off x="1167202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3" name="Line 1083"/>
          <p:cNvSpPr>
            <a:spLocks noChangeShapeType="1"/>
          </p:cNvSpPr>
          <p:nvPr userDrawn="1"/>
        </p:nvSpPr>
        <p:spPr bwMode="auto">
          <a:xfrm>
            <a:off x="117335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4" name="Line 1084"/>
          <p:cNvSpPr>
            <a:spLocks noChangeShapeType="1"/>
          </p:cNvSpPr>
          <p:nvPr userDrawn="1"/>
        </p:nvSpPr>
        <p:spPr bwMode="auto">
          <a:xfrm>
            <a:off x="117335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5" name="Freeform 1085"/>
          <p:cNvSpPr>
            <a:spLocks/>
          </p:cNvSpPr>
          <p:nvPr userDrawn="1"/>
        </p:nvSpPr>
        <p:spPr bwMode="auto">
          <a:xfrm>
            <a:off x="117302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6" name="Freeform 1086"/>
          <p:cNvSpPr>
            <a:spLocks/>
          </p:cNvSpPr>
          <p:nvPr userDrawn="1"/>
        </p:nvSpPr>
        <p:spPr bwMode="auto">
          <a:xfrm>
            <a:off x="117302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7" name="Line 1087"/>
          <p:cNvSpPr>
            <a:spLocks noChangeShapeType="1"/>
          </p:cNvSpPr>
          <p:nvPr userDrawn="1"/>
        </p:nvSpPr>
        <p:spPr bwMode="auto">
          <a:xfrm>
            <a:off x="117883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8" name="Line 1088"/>
          <p:cNvSpPr>
            <a:spLocks noChangeShapeType="1"/>
          </p:cNvSpPr>
          <p:nvPr userDrawn="1"/>
        </p:nvSpPr>
        <p:spPr bwMode="auto">
          <a:xfrm>
            <a:off x="117883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29" name="Freeform 1089"/>
          <p:cNvSpPr>
            <a:spLocks/>
          </p:cNvSpPr>
          <p:nvPr userDrawn="1"/>
        </p:nvSpPr>
        <p:spPr bwMode="auto">
          <a:xfrm>
            <a:off x="1178507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0" name="Freeform 1090"/>
          <p:cNvSpPr>
            <a:spLocks/>
          </p:cNvSpPr>
          <p:nvPr userDrawn="1"/>
        </p:nvSpPr>
        <p:spPr bwMode="auto">
          <a:xfrm>
            <a:off x="1178507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1" name="Line 1091"/>
          <p:cNvSpPr>
            <a:spLocks noChangeShapeType="1"/>
          </p:cNvSpPr>
          <p:nvPr userDrawn="1"/>
        </p:nvSpPr>
        <p:spPr bwMode="auto">
          <a:xfrm>
            <a:off x="118449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2" name="Line 1092"/>
          <p:cNvSpPr>
            <a:spLocks noChangeShapeType="1"/>
          </p:cNvSpPr>
          <p:nvPr userDrawn="1"/>
        </p:nvSpPr>
        <p:spPr bwMode="auto">
          <a:xfrm>
            <a:off x="118449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3" name="Freeform 1093"/>
          <p:cNvSpPr>
            <a:spLocks/>
          </p:cNvSpPr>
          <p:nvPr userDrawn="1"/>
        </p:nvSpPr>
        <p:spPr bwMode="auto">
          <a:xfrm>
            <a:off x="1183993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4" name="Freeform 1094"/>
          <p:cNvSpPr>
            <a:spLocks/>
          </p:cNvSpPr>
          <p:nvPr userDrawn="1"/>
        </p:nvSpPr>
        <p:spPr bwMode="auto">
          <a:xfrm>
            <a:off x="1183993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5" name="Line 1095"/>
          <p:cNvSpPr>
            <a:spLocks noChangeShapeType="1"/>
          </p:cNvSpPr>
          <p:nvPr userDrawn="1"/>
        </p:nvSpPr>
        <p:spPr bwMode="auto">
          <a:xfrm>
            <a:off x="119031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6" name="Line 1096"/>
          <p:cNvSpPr>
            <a:spLocks noChangeShapeType="1"/>
          </p:cNvSpPr>
          <p:nvPr userDrawn="1"/>
        </p:nvSpPr>
        <p:spPr bwMode="auto">
          <a:xfrm>
            <a:off x="119031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7" name="Freeform 1097"/>
          <p:cNvSpPr>
            <a:spLocks/>
          </p:cNvSpPr>
          <p:nvPr userDrawn="1"/>
        </p:nvSpPr>
        <p:spPr bwMode="auto">
          <a:xfrm>
            <a:off x="1189978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8" name="Freeform 1098"/>
          <p:cNvSpPr>
            <a:spLocks/>
          </p:cNvSpPr>
          <p:nvPr userDrawn="1"/>
        </p:nvSpPr>
        <p:spPr bwMode="auto">
          <a:xfrm>
            <a:off x="1189978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39" name="Line 1099"/>
          <p:cNvSpPr>
            <a:spLocks noChangeShapeType="1"/>
          </p:cNvSpPr>
          <p:nvPr userDrawn="1"/>
        </p:nvSpPr>
        <p:spPr bwMode="auto">
          <a:xfrm>
            <a:off x="119579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0" name="Line 1100"/>
          <p:cNvSpPr>
            <a:spLocks noChangeShapeType="1"/>
          </p:cNvSpPr>
          <p:nvPr userDrawn="1"/>
        </p:nvSpPr>
        <p:spPr bwMode="auto">
          <a:xfrm>
            <a:off x="119579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1" name="Freeform 1101"/>
          <p:cNvSpPr>
            <a:spLocks/>
          </p:cNvSpPr>
          <p:nvPr userDrawn="1"/>
        </p:nvSpPr>
        <p:spPr bwMode="auto">
          <a:xfrm>
            <a:off x="1195464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2" name="Freeform 1102"/>
          <p:cNvSpPr>
            <a:spLocks/>
          </p:cNvSpPr>
          <p:nvPr userDrawn="1"/>
        </p:nvSpPr>
        <p:spPr bwMode="auto">
          <a:xfrm>
            <a:off x="1195464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3" name="Line 1103"/>
          <p:cNvSpPr>
            <a:spLocks noChangeShapeType="1"/>
          </p:cNvSpPr>
          <p:nvPr userDrawn="1"/>
        </p:nvSpPr>
        <p:spPr bwMode="auto">
          <a:xfrm>
            <a:off x="12012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4" name="Line 1104"/>
          <p:cNvSpPr>
            <a:spLocks noChangeShapeType="1"/>
          </p:cNvSpPr>
          <p:nvPr userDrawn="1"/>
        </p:nvSpPr>
        <p:spPr bwMode="auto">
          <a:xfrm>
            <a:off x="12012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5" name="Freeform 1105"/>
          <p:cNvSpPr>
            <a:spLocks/>
          </p:cNvSpPr>
          <p:nvPr userDrawn="1"/>
        </p:nvSpPr>
        <p:spPr bwMode="auto">
          <a:xfrm>
            <a:off x="1200950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6" name="Freeform 1106"/>
          <p:cNvSpPr>
            <a:spLocks/>
          </p:cNvSpPr>
          <p:nvPr userDrawn="1"/>
        </p:nvSpPr>
        <p:spPr bwMode="auto">
          <a:xfrm>
            <a:off x="1200950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7" name="Line 1107"/>
          <p:cNvSpPr>
            <a:spLocks noChangeShapeType="1"/>
          </p:cNvSpPr>
          <p:nvPr userDrawn="1"/>
        </p:nvSpPr>
        <p:spPr bwMode="auto">
          <a:xfrm>
            <a:off x="12067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8" name="Line 1108"/>
          <p:cNvSpPr>
            <a:spLocks noChangeShapeType="1"/>
          </p:cNvSpPr>
          <p:nvPr userDrawn="1"/>
        </p:nvSpPr>
        <p:spPr bwMode="auto">
          <a:xfrm>
            <a:off x="12067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49" name="Freeform 1109"/>
          <p:cNvSpPr>
            <a:spLocks/>
          </p:cNvSpPr>
          <p:nvPr userDrawn="1"/>
        </p:nvSpPr>
        <p:spPr bwMode="auto">
          <a:xfrm>
            <a:off x="1206436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0" name="Freeform 1110"/>
          <p:cNvSpPr>
            <a:spLocks/>
          </p:cNvSpPr>
          <p:nvPr userDrawn="1"/>
        </p:nvSpPr>
        <p:spPr bwMode="auto">
          <a:xfrm>
            <a:off x="1206436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1" name="Line 1111"/>
          <p:cNvSpPr>
            <a:spLocks noChangeShapeType="1"/>
          </p:cNvSpPr>
          <p:nvPr userDrawn="1"/>
        </p:nvSpPr>
        <p:spPr bwMode="auto">
          <a:xfrm>
            <a:off x="1212753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2" name="Line 1112"/>
          <p:cNvSpPr>
            <a:spLocks noChangeShapeType="1"/>
          </p:cNvSpPr>
          <p:nvPr userDrawn="1"/>
        </p:nvSpPr>
        <p:spPr bwMode="auto">
          <a:xfrm>
            <a:off x="1212753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3" name="Freeform 1113"/>
          <p:cNvSpPr>
            <a:spLocks/>
          </p:cNvSpPr>
          <p:nvPr userDrawn="1"/>
        </p:nvSpPr>
        <p:spPr bwMode="auto">
          <a:xfrm>
            <a:off x="121225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4" name="Freeform 1114"/>
          <p:cNvSpPr>
            <a:spLocks/>
          </p:cNvSpPr>
          <p:nvPr userDrawn="1"/>
        </p:nvSpPr>
        <p:spPr bwMode="auto">
          <a:xfrm>
            <a:off x="121225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5" name="Line 1115"/>
          <p:cNvSpPr>
            <a:spLocks noChangeShapeType="1"/>
          </p:cNvSpPr>
          <p:nvPr userDrawn="1"/>
        </p:nvSpPr>
        <p:spPr bwMode="auto">
          <a:xfrm>
            <a:off x="1218239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6" name="Line 1116"/>
          <p:cNvSpPr>
            <a:spLocks noChangeShapeType="1"/>
          </p:cNvSpPr>
          <p:nvPr userDrawn="1"/>
        </p:nvSpPr>
        <p:spPr bwMode="auto">
          <a:xfrm>
            <a:off x="1218239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7" name="Freeform 1117"/>
          <p:cNvSpPr>
            <a:spLocks/>
          </p:cNvSpPr>
          <p:nvPr userDrawn="1"/>
        </p:nvSpPr>
        <p:spPr bwMode="auto">
          <a:xfrm>
            <a:off x="1217907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8" name="Freeform 1118"/>
          <p:cNvSpPr>
            <a:spLocks/>
          </p:cNvSpPr>
          <p:nvPr userDrawn="1"/>
        </p:nvSpPr>
        <p:spPr bwMode="auto">
          <a:xfrm>
            <a:off x="12179073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59" name="Freeform 1119"/>
          <p:cNvSpPr>
            <a:spLocks/>
          </p:cNvSpPr>
          <p:nvPr userDrawn="1"/>
        </p:nvSpPr>
        <p:spPr bwMode="auto">
          <a:xfrm>
            <a:off x="4501841" y="1896899"/>
            <a:ext cx="1281756" cy="1283419"/>
          </a:xfrm>
          <a:custGeom>
            <a:avLst/>
            <a:gdLst>
              <a:gd name="T0" fmla="*/ 304 w 326"/>
              <a:gd name="T1" fmla="*/ 244 h 326"/>
              <a:gd name="T2" fmla="*/ 326 w 326"/>
              <a:gd name="T3" fmla="*/ 163 h 326"/>
              <a:gd name="T4" fmla="*/ 163 w 326"/>
              <a:gd name="T5" fmla="*/ 0 h 326"/>
              <a:gd name="T6" fmla="*/ 0 w 326"/>
              <a:gd name="T7" fmla="*/ 163 h 326"/>
              <a:gd name="T8" fmla="*/ 163 w 326"/>
              <a:gd name="T9" fmla="*/ 326 h 326"/>
              <a:gd name="T10" fmla="*/ 244 w 326"/>
              <a:gd name="T11" fmla="*/ 304 h 326"/>
              <a:gd name="T12" fmla="*/ 326 w 326"/>
              <a:gd name="T13" fmla="*/ 326 h 326"/>
              <a:gd name="T14" fmla="*/ 304 w 326"/>
              <a:gd name="T15" fmla="*/ 244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6" h="326">
                <a:moveTo>
                  <a:pt x="304" y="244"/>
                </a:moveTo>
                <a:cubicBezTo>
                  <a:pt x="318" y="220"/>
                  <a:pt x="326" y="193"/>
                  <a:pt x="326" y="163"/>
                </a:cubicBezTo>
                <a:cubicBezTo>
                  <a:pt x="326" y="73"/>
                  <a:pt x="253" y="0"/>
                  <a:pt x="163" y="0"/>
                </a:cubicBezTo>
                <a:cubicBezTo>
                  <a:pt x="73" y="0"/>
                  <a:pt x="0" y="73"/>
                  <a:pt x="0" y="163"/>
                </a:cubicBezTo>
                <a:cubicBezTo>
                  <a:pt x="0" y="253"/>
                  <a:pt x="73" y="326"/>
                  <a:pt x="163" y="326"/>
                </a:cubicBezTo>
                <a:cubicBezTo>
                  <a:pt x="193" y="326"/>
                  <a:pt x="220" y="318"/>
                  <a:pt x="244" y="304"/>
                </a:cubicBezTo>
                <a:cubicBezTo>
                  <a:pt x="326" y="326"/>
                  <a:pt x="326" y="326"/>
                  <a:pt x="326" y="326"/>
                </a:cubicBezTo>
                <a:lnTo>
                  <a:pt x="304" y="244"/>
                </a:lnTo>
                <a:close/>
              </a:path>
            </a:pathLst>
          </a:custGeom>
          <a:solidFill>
            <a:srgbClr val="D3DDF0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2" name="Freeform 1122"/>
          <p:cNvSpPr>
            <a:spLocks/>
          </p:cNvSpPr>
          <p:nvPr userDrawn="1"/>
        </p:nvSpPr>
        <p:spPr bwMode="auto">
          <a:xfrm>
            <a:off x="4187635" y="1451360"/>
            <a:ext cx="892740" cy="897728"/>
          </a:xfrm>
          <a:custGeom>
            <a:avLst/>
            <a:gdLst>
              <a:gd name="T0" fmla="*/ 212 w 227"/>
              <a:gd name="T1" fmla="*/ 171 h 228"/>
              <a:gd name="T2" fmla="*/ 227 w 227"/>
              <a:gd name="T3" fmla="*/ 114 h 228"/>
              <a:gd name="T4" fmla="*/ 114 w 227"/>
              <a:gd name="T5" fmla="*/ 0 h 228"/>
              <a:gd name="T6" fmla="*/ 0 w 227"/>
              <a:gd name="T7" fmla="*/ 114 h 228"/>
              <a:gd name="T8" fmla="*/ 114 w 227"/>
              <a:gd name="T9" fmla="*/ 228 h 228"/>
              <a:gd name="T10" fmla="*/ 170 w 227"/>
              <a:gd name="T11" fmla="*/ 213 h 228"/>
              <a:gd name="T12" fmla="*/ 227 w 227"/>
              <a:gd name="T13" fmla="*/ 228 h 228"/>
              <a:gd name="T14" fmla="*/ 212 w 227"/>
              <a:gd name="T15" fmla="*/ 171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228">
                <a:moveTo>
                  <a:pt x="212" y="171"/>
                </a:moveTo>
                <a:cubicBezTo>
                  <a:pt x="222" y="154"/>
                  <a:pt x="227" y="135"/>
                  <a:pt x="227" y="114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4" y="222"/>
                  <a:pt x="170" y="213"/>
                </a:cubicBezTo>
                <a:cubicBezTo>
                  <a:pt x="227" y="228"/>
                  <a:pt x="227" y="228"/>
                  <a:pt x="227" y="228"/>
                </a:cubicBezTo>
                <a:lnTo>
                  <a:pt x="212" y="171"/>
                </a:lnTo>
                <a:close/>
              </a:path>
            </a:pathLst>
          </a:custGeom>
          <a:gradFill flip="none" rotWithShape="1">
            <a:gsLst>
              <a:gs pos="0">
                <a:srgbClr val="F7AB1B"/>
              </a:gs>
              <a:gs pos="100000">
                <a:srgbClr val="E8394F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3" name="Freeform 1123"/>
          <p:cNvSpPr>
            <a:spLocks/>
          </p:cNvSpPr>
          <p:nvPr userDrawn="1"/>
        </p:nvSpPr>
        <p:spPr bwMode="auto">
          <a:xfrm>
            <a:off x="5437805" y="2282590"/>
            <a:ext cx="545287" cy="546949"/>
          </a:xfrm>
          <a:custGeom>
            <a:avLst/>
            <a:gdLst>
              <a:gd name="T0" fmla="*/ 9 w 139"/>
              <a:gd name="T1" fmla="*/ 104 h 139"/>
              <a:gd name="T2" fmla="*/ 0 w 139"/>
              <a:gd name="T3" fmla="*/ 69 h 139"/>
              <a:gd name="T4" fmla="*/ 69 w 139"/>
              <a:gd name="T5" fmla="*/ 0 h 139"/>
              <a:gd name="T6" fmla="*/ 139 w 139"/>
              <a:gd name="T7" fmla="*/ 69 h 139"/>
              <a:gd name="T8" fmla="*/ 69 w 139"/>
              <a:gd name="T9" fmla="*/ 139 h 139"/>
              <a:gd name="T10" fmla="*/ 35 w 139"/>
              <a:gd name="T11" fmla="*/ 129 h 139"/>
              <a:gd name="T12" fmla="*/ 0 w 139"/>
              <a:gd name="T13" fmla="*/ 139 h 139"/>
              <a:gd name="T14" fmla="*/ 9 w 139"/>
              <a:gd name="T15" fmla="*/ 10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9" h="139">
                <a:moveTo>
                  <a:pt x="9" y="104"/>
                </a:moveTo>
                <a:cubicBezTo>
                  <a:pt x="3" y="94"/>
                  <a:pt x="0" y="82"/>
                  <a:pt x="0" y="69"/>
                </a:cubicBezTo>
                <a:cubicBezTo>
                  <a:pt x="0" y="31"/>
                  <a:pt x="31" y="0"/>
                  <a:pt x="69" y="0"/>
                </a:cubicBezTo>
                <a:cubicBezTo>
                  <a:pt x="108" y="0"/>
                  <a:pt x="139" y="31"/>
                  <a:pt x="139" y="69"/>
                </a:cubicBezTo>
                <a:cubicBezTo>
                  <a:pt x="139" y="108"/>
                  <a:pt x="108" y="139"/>
                  <a:pt x="69" y="139"/>
                </a:cubicBezTo>
                <a:cubicBezTo>
                  <a:pt x="57" y="139"/>
                  <a:pt x="45" y="135"/>
                  <a:pt x="35" y="129"/>
                </a:cubicBezTo>
                <a:cubicBezTo>
                  <a:pt x="0" y="139"/>
                  <a:pt x="0" y="139"/>
                  <a:pt x="0" y="139"/>
                </a:cubicBezTo>
                <a:lnTo>
                  <a:pt x="9" y="104"/>
                </a:ln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100000">
                <a:srgbClr val="3C9FB4"/>
              </a:gs>
            </a:gsLst>
            <a:lin ang="1890000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4" name="Line 1124"/>
          <p:cNvSpPr>
            <a:spLocks noChangeShapeType="1"/>
          </p:cNvSpPr>
          <p:nvPr userDrawn="1"/>
        </p:nvSpPr>
        <p:spPr bwMode="auto">
          <a:xfrm>
            <a:off x="22342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5" name="Line 1125"/>
          <p:cNvSpPr>
            <a:spLocks noChangeShapeType="1"/>
          </p:cNvSpPr>
          <p:nvPr userDrawn="1"/>
        </p:nvSpPr>
        <p:spPr bwMode="auto">
          <a:xfrm>
            <a:off x="22342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6" name="Freeform 1126"/>
          <p:cNvSpPr>
            <a:spLocks/>
          </p:cNvSpPr>
          <p:nvPr userDrawn="1"/>
        </p:nvSpPr>
        <p:spPr bwMode="auto">
          <a:xfrm>
            <a:off x="223092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7" name="Freeform 1127"/>
          <p:cNvSpPr>
            <a:spLocks/>
          </p:cNvSpPr>
          <p:nvPr userDrawn="1"/>
        </p:nvSpPr>
        <p:spPr bwMode="auto">
          <a:xfrm>
            <a:off x="2230920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8" name="Line 1128"/>
          <p:cNvSpPr>
            <a:spLocks noChangeShapeType="1"/>
          </p:cNvSpPr>
          <p:nvPr userDrawn="1"/>
        </p:nvSpPr>
        <p:spPr bwMode="auto">
          <a:xfrm>
            <a:off x="228910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69" name="Line 1129"/>
          <p:cNvSpPr>
            <a:spLocks noChangeShapeType="1"/>
          </p:cNvSpPr>
          <p:nvPr userDrawn="1"/>
        </p:nvSpPr>
        <p:spPr bwMode="auto">
          <a:xfrm>
            <a:off x="228910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0" name="Freeform 1130"/>
          <p:cNvSpPr>
            <a:spLocks/>
          </p:cNvSpPr>
          <p:nvPr userDrawn="1"/>
        </p:nvSpPr>
        <p:spPr bwMode="auto">
          <a:xfrm>
            <a:off x="228578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1" name="Freeform 1131"/>
          <p:cNvSpPr>
            <a:spLocks/>
          </p:cNvSpPr>
          <p:nvPr userDrawn="1"/>
        </p:nvSpPr>
        <p:spPr bwMode="auto">
          <a:xfrm>
            <a:off x="228578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2" name="Line 1132"/>
          <p:cNvSpPr>
            <a:spLocks noChangeShapeType="1"/>
          </p:cNvSpPr>
          <p:nvPr userDrawn="1"/>
        </p:nvSpPr>
        <p:spPr bwMode="auto">
          <a:xfrm>
            <a:off x="23489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3" name="Line 1133"/>
          <p:cNvSpPr>
            <a:spLocks noChangeShapeType="1"/>
          </p:cNvSpPr>
          <p:nvPr userDrawn="1"/>
        </p:nvSpPr>
        <p:spPr bwMode="auto">
          <a:xfrm>
            <a:off x="23489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4" name="Freeform 1134"/>
          <p:cNvSpPr>
            <a:spLocks/>
          </p:cNvSpPr>
          <p:nvPr userDrawn="1"/>
        </p:nvSpPr>
        <p:spPr bwMode="auto">
          <a:xfrm>
            <a:off x="2343968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5" name="Freeform 1135"/>
          <p:cNvSpPr>
            <a:spLocks/>
          </p:cNvSpPr>
          <p:nvPr userDrawn="1"/>
        </p:nvSpPr>
        <p:spPr bwMode="auto">
          <a:xfrm>
            <a:off x="2343968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6" name="Line 1136"/>
          <p:cNvSpPr>
            <a:spLocks noChangeShapeType="1"/>
          </p:cNvSpPr>
          <p:nvPr userDrawn="1"/>
        </p:nvSpPr>
        <p:spPr bwMode="auto">
          <a:xfrm>
            <a:off x="24038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7" name="Line 1137"/>
          <p:cNvSpPr>
            <a:spLocks noChangeShapeType="1"/>
          </p:cNvSpPr>
          <p:nvPr userDrawn="1"/>
        </p:nvSpPr>
        <p:spPr bwMode="auto">
          <a:xfrm>
            <a:off x="24038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8" name="Freeform 1138"/>
          <p:cNvSpPr>
            <a:spLocks/>
          </p:cNvSpPr>
          <p:nvPr userDrawn="1"/>
        </p:nvSpPr>
        <p:spPr bwMode="auto">
          <a:xfrm>
            <a:off x="239882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79" name="Freeform 1139"/>
          <p:cNvSpPr>
            <a:spLocks/>
          </p:cNvSpPr>
          <p:nvPr userDrawn="1"/>
        </p:nvSpPr>
        <p:spPr bwMode="auto">
          <a:xfrm>
            <a:off x="239882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0" name="Line 1140"/>
          <p:cNvSpPr>
            <a:spLocks noChangeShapeType="1"/>
          </p:cNvSpPr>
          <p:nvPr userDrawn="1"/>
        </p:nvSpPr>
        <p:spPr bwMode="auto">
          <a:xfrm>
            <a:off x="24586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1" name="Line 1141"/>
          <p:cNvSpPr>
            <a:spLocks noChangeShapeType="1"/>
          </p:cNvSpPr>
          <p:nvPr userDrawn="1"/>
        </p:nvSpPr>
        <p:spPr bwMode="auto">
          <a:xfrm>
            <a:off x="245867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2" name="Freeform 1142"/>
          <p:cNvSpPr>
            <a:spLocks/>
          </p:cNvSpPr>
          <p:nvPr userDrawn="1"/>
        </p:nvSpPr>
        <p:spPr bwMode="auto">
          <a:xfrm>
            <a:off x="24536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3" name="Freeform 1143"/>
          <p:cNvSpPr>
            <a:spLocks/>
          </p:cNvSpPr>
          <p:nvPr userDrawn="1"/>
        </p:nvSpPr>
        <p:spPr bwMode="auto">
          <a:xfrm>
            <a:off x="24536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4" name="Line 1144"/>
          <p:cNvSpPr>
            <a:spLocks noChangeShapeType="1"/>
          </p:cNvSpPr>
          <p:nvPr userDrawn="1"/>
        </p:nvSpPr>
        <p:spPr bwMode="auto">
          <a:xfrm>
            <a:off x="25168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5" name="Line 1145"/>
          <p:cNvSpPr>
            <a:spLocks noChangeShapeType="1"/>
          </p:cNvSpPr>
          <p:nvPr userDrawn="1"/>
        </p:nvSpPr>
        <p:spPr bwMode="auto">
          <a:xfrm>
            <a:off x="25168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6" name="Freeform 1146"/>
          <p:cNvSpPr>
            <a:spLocks/>
          </p:cNvSpPr>
          <p:nvPr userDrawn="1"/>
        </p:nvSpPr>
        <p:spPr bwMode="auto">
          <a:xfrm>
            <a:off x="251353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7" name="Freeform 1147"/>
          <p:cNvSpPr>
            <a:spLocks/>
          </p:cNvSpPr>
          <p:nvPr userDrawn="1"/>
        </p:nvSpPr>
        <p:spPr bwMode="auto">
          <a:xfrm>
            <a:off x="251353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8" name="Line 1148"/>
          <p:cNvSpPr>
            <a:spLocks noChangeShapeType="1"/>
          </p:cNvSpPr>
          <p:nvPr userDrawn="1"/>
        </p:nvSpPr>
        <p:spPr bwMode="auto">
          <a:xfrm>
            <a:off x="257172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89" name="Line 1149"/>
          <p:cNvSpPr>
            <a:spLocks noChangeShapeType="1"/>
          </p:cNvSpPr>
          <p:nvPr userDrawn="1"/>
        </p:nvSpPr>
        <p:spPr bwMode="auto">
          <a:xfrm>
            <a:off x="257172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0" name="Freeform 1150"/>
          <p:cNvSpPr>
            <a:spLocks/>
          </p:cNvSpPr>
          <p:nvPr userDrawn="1"/>
        </p:nvSpPr>
        <p:spPr bwMode="auto">
          <a:xfrm>
            <a:off x="256840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1" name="Freeform 1151"/>
          <p:cNvSpPr>
            <a:spLocks/>
          </p:cNvSpPr>
          <p:nvPr userDrawn="1"/>
        </p:nvSpPr>
        <p:spPr bwMode="auto">
          <a:xfrm>
            <a:off x="256840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2" name="Line 1152"/>
          <p:cNvSpPr>
            <a:spLocks noChangeShapeType="1"/>
          </p:cNvSpPr>
          <p:nvPr userDrawn="1"/>
        </p:nvSpPr>
        <p:spPr bwMode="auto">
          <a:xfrm>
            <a:off x="26265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3" name="Line 1153"/>
          <p:cNvSpPr>
            <a:spLocks noChangeShapeType="1"/>
          </p:cNvSpPr>
          <p:nvPr userDrawn="1"/>
        </p:nvSpPr>
        <p:spPr bwMode="auto">
          <a:xfrm>
            <a:off x="26265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4" name="Freeform 1154"/>
          <p:cNvSpPr>
            <a:spLocks/>
          </p:cNvSpPr>
          <p:nvPr userDrawn="1"/>
        </p:nvSpPr>
        <p:spPr bwMode="auto">
          <a:xfrm>
            <a:off x="26232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5" name="Freeform 1155"/>
          <p:cNvSpPr>
            <a:spLocks/>
          </p:cNvSpPr>
          <p:nvPr userDrawn="1"/>
        </p:nvSpPr>
        <p:spPr bwMode="auto">
          <a:xfrm>
            <a:off x="26232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6" name="Line 1156"/>
          <p:cNvSpPr>
            <a:spLocks noChangeShapeType="1"/>
          </p:cNvSpPr>
          <p:nvPr userDrawn="1"/>
        </p:nvSpPr>
        <p:spPr bwMode="auto">
          <a:xfrm>
            <a:off x="26864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7" name="Line 1157"/>
          <p:cNvSpPr>
            <a:spLocks noChangeShapeType="1"/>
          </p:cNvSpPr>
          <p:nvPr userDrawn="1"/>
        </p:nvSpPr>
        <p:spPr bwMode="auto">
          <a:xfrm>
            <a:off x="26864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8" name="Freeform 1158"/>
          <p:cNvSpPr>
            <a:spLocks/>
          </p:cNvSpPr>
          <p:nvPr userDrawn="1"/>
        </p:nvSpPr>
        <p:spPr bwMode="auto">
          <a:xfrm>
            <a:off x="268310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99" name="Freeform 1159"/>
          <p:cNvSpPr>
            <a:spLocks/>
          </p:cNvSpPr>
          <p:nvPr userDrawn="1"/>
        </p:nvSpPr>
        <p:spPr bwMode="auto">
          <a:xfrm>
            <a:off x="2683109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0" name="Line 1160"/>
          <p:cNvSpPr>
            <a:spLocks noChangeShapeType="1"/>
          </p:cNvSpPr>
          <p:nvPr userDrawn="1"/>
        </p:nvSpPr>
        <p:spPr bwMode="auto">
          <a:xfrm>
            <a:off x="27412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1" name="Line 1161"/>
          <p:cNvSpPr>
            <a:spLocks noChangeShapeType="1"/>
          </p:cNvSpPr>
          <p:nvPr userDrawn="1"/>
        </p:nvSpPr>
        <p:spPr bwMode="auto">
          <a:xfrm>
            <a:off x="274129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2" name="Freeform 1162"/>
          <p:cNvSpPr>
            <a:spLocks/>
          </p:cNvSpPr>
          <p:nvPr userDrawn="1"/>
        </p:nvSpPr>
        <p:spPr bwMode="auto">
          <a:xfrm>
            <a:off x="2737969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3" name="Freeform 1163"/>
          <p:cNvSpPr>
            <a:spLocks/>
          </p:cNvSpPr>
          <p:nvPr userDrawn="1"/>
        </p:nvSpPr>
        <p:spPr bwMode="auto">
          <a:xfrm>
            <a:off x="2737969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4" name="Line 1164"/>
          <p:cNvSpPr>
            <a:spLocks noChangeShapeType="1"/>
          </p:cNvSpPr>
          <p:nvPr userDrawn="1"/>
        </p:nvSpPr>
        <p:spPr bwMode="auto">
          <a:xfrm>
            <a:off x="27961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5" name="Line 1165"/>
          <p:cNvSpPr>
            <a:spLocks noChangeShapeType="1"/>
          </p:cNvSpPr>
          <p:nvPr userDrawn="1"/>
        </p:nvSpPr>
        <p:spPr bwMode="auto">
          <a:xfrm>
            <a:off x="27961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6" name="Freeform 1166"/>
          <p:cNvSpPr>
            <a:spLocks/>
          </p:cNvSpPr>
          <p:nvPr userDrawn="1"/>
        </p:nvSpPr>
        <p:spPr bwMode="auto">
          <a:xfrm>
            <a:off x="279283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7" name="Freeform 1167"/>
          <p:cNvSpPr>
            <a:spLocks/>
          </p:cNvSpPr>
          <p:nvPr userDrawn="1"/>
        </p:nvSpPr>
        <p:spPr bwMode="auto">
          <a:xfrm>
            <a:off x="279283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8" name="Line 1168"/>
          <p:cNvSpPr>
            <a:spLocks noChangeShapeType="1"/>
          </p:cNvSpPr>
          <p:nvPr userDrawn="1"/>
        </p:nvSpPr>
        <p:spPr bwMode="auto">
          <a:xfrm>
            <a:off x="28510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09" name="Line 1169"/>
          <p:cNvSpPr>
            <a:spLocks noChangeShapeType="1"/>
          </p:cNvSpPr>
          <p:nvPr userDrawn="1"/>
        </p:nvSpPr>
        <p:spPr bwMode="auto">
          <a:xfrm>
            <a:off x="28510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0" name="Freeform 1170"/>
          <p:cNvSpPr>
            <a:spLocks/>
          </p:cNvSpPr>
          <p:nvPr userDrawn="1"/>
        </p:nvSpPr>
        <p:spPr bwMode="auto">
          <a:xfrm>
            <a:off x="28476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1" name="Freeform 1171"/>
          <p:cNvSpPr>
            <a:spLocks/>
          </p:cNvSpPr>
          <p:nvPr userDrawn="1"/>
        </p:nvSpPr>
        <p:spPr bwMode="auto">
          <a:xfrm>
            <a:off x="28476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2" name="Line 1172"/>
          <p:cNvSpPr>
            <a:spLocks noChangeShapeType="1"/>
          </p:cNvSpPr>
          <p:nvPr userDrawn="1"/>
        </p:nvSpPr>
        <p:spPr bwMode="auto">
          <a:xfrm>
            <a:off x="29108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3" name="Line 1173"/>
          <p:cNvSpPr>
            <a:spLocks noChangeShapeType="1"/>
          </p:cNvSpPr>
          <p:nvPr userDrawn="1"/>
        </p:nvSpPr>
        <p:spPr bwMode="auto">
          <a:xfrm>
            <a:off x="291086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4" name="Freeform 1174"/>
          <p:cNvSpPr>
            <a:spLocks/>
          </p:cNvSpPr>
          <p:nvPr userDrawn="1"/>
        </p:nvSpPr>
        <p:spPr bwMode="auto">
          <a:xfrm>
            <a:off x="290588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5" name="Freeform 1175"/>
          <p:cNvSpPr>
            <a:spLocks/>
          </p:cNvSpPr>
          <p:nvPr userDrawn="1"/>
        </p:nvSpPr>
        <p:spPr bwMode="auto">
          <a:xfrm>
            <a:off x="290588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6" name="Line 1176"/>
          <p:cNvSpPr>
            <a:spLocks noChangeShapeType="1"/>
          </p:cNvSpPr>
          <p:nvPr userDrawn="1"/>
        </p:nvSpPr>
        <p:spPr bwMode="auto">
          <a:xfrm>
            <a:off x="29657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7" name="Line 1177"/>
          <p:cNvSpPr>
            <a:spLocks noChangeShapeType="1"/>
          </p:cNvSpPr>
          <p:nvPr userDrawn="1"/>
        </p:nvSpPr>
        <p:spPr bwMode="auto">
          <a:xfrm>
            <a:off x="29657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8" name="Freeform 1178"/>
          <p:cNvSpPr>
            <a:spLocks/>
          </p:cNvSpPr>
          <p:nvPr userDrawn="1"/>
        </p:nvSpPr>
        <p:spPr bwMode="auto">
          <a:xfrm>
            <a:off x="296074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19" name="Freeform 1179"/>
          <p:cNvSpPr>
            <a:spLocks/>
          </p:cNvSpPr>
          <p:nvPr userDrawn="1"/>
        </p:nvSpPr>
        <p:spPr bwMode="auto">
          <a:xfrm>
            <a:off x="2960741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0" name="Line 1180"/>
          <p:cNvSpPr>
            <a:spLocks noChangeShapeType="1"/>
          </p:cNvSpPr>
          <p:nvPr userDrawn="1"/>
        </p:nvSpPr>
        <p:spPr bwMode="auto">
          <a:xfrm>
            <a:off x="30205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1" name="Line 1181"/>
          <p:cNvSpPr>
            <a:spLocks noChangeShapeType="1"/>
          </p:cNvSpPr>
          <p:nvPr userDrawn="1"/>
        </p:nvSpPr>
        <p:spPr bwMode="auto">
          <a:xfrm>
            <a:off x="30205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2" name="Freeform 1182"/>
          <p:cNvSpPr>
            <a:spLocks/>
          </p:cNvSpPr>
          <p:nvPr userDrawn="1"/>
        </p:nvSpPr>
        <p:spPr bwMode="auto">
          <a:xfrm>
            <a:off x="30156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3" name="Freeform 1183"/>
          <p:cNvSpPr>
            <a:spLocks/>
          </p:cNvSpPr>
          <p:nvPr userDrawn="1"/>
        </p:nvSpPr>
        <p:spPr bwMode="auto">
          <a:xfrm>
            <a:off x="30156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4" name="Line 1184"/>
          <p:cNvSpPr>
            <a:spLocks noChangeShapeType="1"/>
          </p:cNvSpPr>
          <p:nvPr userDrawn="1"/>
        </p:nvSpPr>
        <p:spPr bwMode="auto">
          <a:xfrm>
            <a:off x="30787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5" name="Line 1185"/>
          <p:cNvSpPr>
            <a:spLocks noChangeShapeType="1"/>
          </p:cNvSpPr>
          <p:nvPr userDrawn="1"/>
        </p:nvSpPr>
        <p:spPr bwMode="auto">
          <a:xfrm>
            <a:off x="30787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6" name="Freeform 1186"/>
          <p:cNvSpPr>
            <a:spLocks/>
          </p:cNvSpPr>
          <p:nvPr userDrawn="1"/>
        </p:nvSpPr>
        <p:spPr bwMode="auto">
          <a:xfrm>
            <a:off x="30754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7" name="Freeform 1187"/>
          <p:cNvSpPr>
            <a:spLocks/>
          </p:cNvSpPr>
          <p:nvPr userDrawn="1"/>
        </p:nvSpPr>
        <p:spPr bwMode="auto">
          <a:xfrm>
            <a:off x="307545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8" name="Line 1188"/>
          <p:cNvSpPr>
            <a:spLocks noChangeShapeType="1"/>
          </p:cNvSpPr>
          <p:nvPr userDrawn="1"/>
        </p:nvSpPr>
        <p:spPr bwMode="auto">
          <a:xfrm>
            <a:off x="31336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29" name="Line 1189"/>
          <p:cNvSpPr>
            <a:spLocks noChangeShapeType="1"/>
          </p:cNvSpPr>
          <p:nvPr userDrawn="1"/>
        </p:nvSpPr>
        <p:spPr bwMode="auto">
          <a:xfrm>
            <a:off x="31336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0" name="Freeform 1190"/>
          <p:cNvSpPr>
            <a:spLocks/>
          </p:cNvSpPr>
          <p:nvPr userDrawn="1"/>
        </p:nvSpPr>
        <p:spPr bwMode="auto">
          <a:xfrm>
            <a:off x="313031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1" name="Freeform 1191"/>
          <p:cNvSpPr>
            <a:spLocks/>
          </p:cNvSpPr>
          <p:nvPr userDrawn="1"/>
        </p:nvSpPr>
        <p:spPr bwMode="auto">
          <a:xfrm>
            <a:off x="313031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2" name="Line 1192"/>
          <p:cNvSpPr>
            <a:spLocks noChangeShapeType="1"/>
          </p:cNvSpPr>
          <p:nvPr userDrawn="1"/>
        </p:nvSpPr>
        <p:spPr bwMode="auto">
          <a:xfrm>
            <a:off x="31901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3" name="Line 1193"/>
          <p:cNvSpPr>
            <a:spLocks noChangeShapeType="1"/>
          </p:cNvSpPr>
          <p:nvPr userDrawn="1"/>
        </p:nvSpPr>
        <p:spPr bwMode="auto">
          <a:xfrm>
            <a:off x="31901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4" name="Freeform 1194"/>
          <p:cNvSpPr>
            <a:spLocks/>
          </p:cNvSpPr>
          <p:nvPr userDrawn="1"/>
        </p:nvSpPr>
        <p:spPr bwMode="auto">
          <a:xfrm>
            <a:off x="318517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5" name="Freeform 1195"/>
          <p:cNvSpPr>
            <a:spLocks/>
          </p:cNvSpPr>
          <p:nvPr userDrawn="1"/>
        </p:nvSpPr>
        <p:spPr bwMode="auto">
          <a:xfrm>
            <a:off x="318517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6" name="Line 1196"/>
          <p:cNvSpPr>
            <a:spLocks noChangeShapeType="1"/>
          </p:cNvSpPr>
          <p:nvPr userDrawn="1"/>
        </p:nvSpPr>
        <p:spPr bwMode="auto">
          <a:xfrm>
            <a:off x="32483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7" name="Line 1197"/>
          <p:cNvSpPr>
            <a:spLocks noChangeShapeType="1"/>
          </p:cNvSpPr>
          <p:nvPr userDrawn="1"/>
        </p:nvSpPr>
        <p:spPr bwMode="auto">
          <a:xfrm>
            <a:off x="324834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8" name="Freeform 1198"/>
          <p:cNvSpPr>
            <a:spLocks/>
          </p:cNvSpPr>
          <p:nvPr userDrawn="1"/>
        </p:nvSpPr>
        <p:spPr bwMode="auto">
          <a:xfrm>
            <a:off x="3245020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39" name="Freeform 1199"/>
          <p:cNvSpPr>
            <a:spLocks/>
          </p:cNvSpPr>
          <p:nvPr userDrawn="1"/>
        </p:nvSpPr>
        <p:spPr bwMode="auto">
          <a:xfrm>
            <a:off x="3245020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0" name="Line 1200"/>
          <p:cNvSpPr>
            <a:spLocks noChangeShapeType="1"/>
          </p:cNvSpPr>
          <p:nvPr userDrawn="1"/>
        </p:nvSpPr>
        <p:spPr bwMode="auto">
          <a:xfrm>
            <a:off x="33032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1" name="Line 1201"/>
          <p:cNvSpPr>
            <a:spLocks noChangeShapeType="1"/>
          </p:cNvSpPr>
          <p:nvPr userDrawn="1"/>
        </p:nvSpPr>
        <p:spPr bwMode="auto">
          <a:xfrm>
            <a:off x="33032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2" name="Freeform 1202"/>
          <p:cNvSpPr>
            <a:spLocks/>
          </p:cNvSpPr>
          <p:nvPr userDrawn="1"/>
        </p:nvSpPr>
        <p:spPr bwMode="auto">
          <a:xfrm>
            <a:off x="329988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3" name="Freeform 1203"/>
          <p:cNvSpPr>
            <a:spLocks/>
          </p:cNvSpPr>
          <p:nvPr userDrawn="1"/>
        </p:nvSpPr>
        <p:spPr bwMode="auto">
          <a:xfrm>
            <a:off x="3299881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4" name="Line 1204"/>
          <p:cNvSpPr>
            <a:spLocks noChangeShapeType="1"/>
          </p:cNvSpPr>
          <p:nvPr userDrawn="1"/>
        </p:nvSpPr>
        <p:spPr bwMode="auto">
          <a:xfrm>
            <a:off x="33580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5" name="Line 1205"/>
          <p:cNvSpPr>
            <a:spLocks noChangeShapeType="1"/>
          </p:cNvSpPr>
          <p:nvPr userDrawn="1"/>
        </p:nvSpPr>
        <p:spPr bwMode="auto">
          <a:xfrm>
            <a:off x="33580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6" name="Freeform 1206"/>
          <p:cNvSpPr>
            <a:spLocks/>
          </p:cNvSpPr>
          <p:nvPr userDrawn="1"/>
        </p:nvSpPr>
        <p:spPr bwMode="auto">
          <a:xfrm>
            <a:off x="335474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7" name="Freeform 1207"/>
          <p:cNvSpPr>
            <a:spLocks/>
          </p:cNvSpPr>
          <p:nvPr userDrawn="1"/>
        </p:nvSpPr>
        <p:spPr bwMode="auto">
          <a:xfrm>
            <a:off x="335474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8" name="Line 1208"/>
          <p:cNvSpPr>
            <a:spLocks noChangeShapeType="1"/>
          </p:cNvSpPr>
          <p:nvPr userDrawn="1"/>
        </p:nvSpPr>
        <p:spPr bwMode="auto">
          <a:xfrm>
            <a:off x="34179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49" name="Line 1209"/>
          <p:cNvSpPr>
            <a:spLocks noChangeShapeType="1"/>
          </p:cNvSpPr>
          <p:nvPr userDrawn="1"/>
        </p:nvSpPr>
        <p:spPr bwMode="auto">
          <a:xfrm>
            <a:off x="341791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0" name="Freeform 1210"/>
          <p:cNvSpPr>
            <a:spLocks/>
          </p:cNvSpPr>
          <p:nvPr userDrawn="1"/>
        </p:nvSpPr>
        <p:spPr bwMode="auto">
          <a:xfrm>
            <a:off x="341292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1" name="Freeform 1211"/>
          <p:cNvSpPr>
            <a:spLocks/>
          </p:cNvSpPr>
          <p:nvPr userDrawn="1"/>
        </p:nvSpPr>
        <p:spPr bwMode="auto">
          <a:xfrm>
            <a:off x="3412929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2" name="Line 1212"/>
          <p:cNvSpPr>
            <a:spLocks noChangeShapeType="1"/>
          </p:cNvSpPr>
          <p:nvPr userDrawn="1"/>
        </p:nvSpPr>
        <p:spPr bwMode="auto">
          <a:xfrm>
            <a:off x="347277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3" name="Line 1213"/>
          <p:cNvSpPr>
            <a:spLocks noChangeShapeType="1"/>
          </p:cNvSpPr>
          <p:nvPr userDrawn="1"/>
        </p:nvSpPr>
        <p:spPr bwMode="auto">
          <a:xfrm>
            <a:off x="347277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4" name="Freeform 1214"/>
          <p:cNvSpPr>
            <a:spLocks/>
          </p:cNvSpPr>
          <p:nvPr userDrawn="1"/>
        </p:nvSpPr>
        <p:spPr bwMode="auto">
          <a:xfrm>
            <a:off x="34677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5" name="Freeform 1215"/>
          <p:cNvSpPr>
            <a:spLocks/>
          </p:cNvSpPr>
          <p:nvPr userDrawn="1"/>
        </p:nvSpPr>
        <p:spPr bwMode="auto">
          <a:xfrm>
            <a:off x="346779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6" name="Line 1216"/>
          <p:cNvSpPr>
            <a:spLocks noChangeShapeType="1"/>
          </p:cNvSpPr>
          <p:nvPr userDrawn="1"/>
        </p:nvSpPr>
        <p:spPr bwMode="auto">
          <a:xfrm>
            <a:off x="352763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7" name="Line 1217"/>
          <p:cNvSpPr>
            <a:spLocks noChangeShapeType="1"/>
          </p:cNvSpPr>
          <p:nvPr userDrawn="1"/>
        </p:nvSpPr>
        <p:spPr bwMode="auto">
          <a:xfrm>
            <a:off x="352763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8" name="Freeform 1218"/>
          <p:cNvSpPr>
            <a:spLocks/>
          </p:cNvSpPr>
          <p:nvPr userDrawn="1"/>
        </p:nvSpPr>
        <p:spPr bwMode="auto">
          <a:xfrm>
            <a:off x="352265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59" name="Freeform 1219"/>
          <p:cNvSpPr>
            <a:spLocks/>
          </p:cNvSpPr>
          <p:nvPr userDrawn="1"/>
        </p:nvSpPr>
        <p:spPr bwMode="auto">
          <a:xfrm>
            <a:off x="3522652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0" name="Line 1220"/>
          <p:cNvSpPr>
            <a:spLocks noChangeShapeType="1"/>
          </p:cNvSpPr>
          <p:nvPr userDrawn="1"/>
        </p:nvSpPr>
        <p:spPr bwMode="auto">
          <a:xfrm>
            <a:off x="358250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1" name="Line 1221"/>
          <p:cNvSpPr>
            <a:spLocks noChangeShapeType="1"/>
          </p:cNvSpPr>
          <p:nvPr userDrawn="1"/>
        </p:nvSpPr>
        <p:spPr bwMode="auto">
          <a:xfrm>
            <a:off x="358250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2" name="Freeform 1222"/>
          <p:cNvSpPr>
            <a:spLocks/>
          </p:cNvSpPr>
          <p:nvPr userDrawn="1"/>
        </p:nvSpPr>
        <p:spPr bwMode="auto">
          <a:xfrm>
            <a:off x="3579175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3" name="Freeform 1223"/>
          <p:cNvSpPr>
            <a:spLocks/>
          </p:cNvSpPr>
          <p:nvPr userDrawn="1"/>
        </p:nvSpPr>
        <p:spPr bwMode="auto">
          <a:xfrm>
            <a:off x="3579175" y="2407274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4" name="Line 1224"/>
          <p:cNvSpPr>
            <a:spLocks noChangeShapeType="1"/>
          </p:cNvSpPr>
          <p:nvPr userDrawn="1"/>
        </p:nvSpPr>
        <p:spPr bwMode="auto">
          <a:xfrm>
            <a:off x="36406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5" name="Line 1225"/>
          <p:cNvSpPr>
            <a:spLocks noChangeShapeType="1"/>
          </p:cNvSpPr>
          <p:nvPr userDrawn="1"/>
        </p:nvSpPr>
        <p:spPr bwMode="auto">
          <a:xfrm>
            <a:off x="364068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6" name="Freeform 1226"/>
          <p:cNvSpPr>
            <a:spLocks/>
          </p:cNvSpPr>
          <p:nvPr userDrawn="1"/>
        </p:nvSpPr>
        <p:spPr bwMode="auto">
          <a:xfrm>
            <a:off x="36373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7" name="Freeform 1227"/>
          <p:cNvSpPr>
            <a:spLocks/>
          </p:cNvSpPr>
          <p:nvPr userDrawn="1"/>
        </p:nvSpPr>
        <p:spPr bwMode="auto">
          <a:xfrm>
            <a:off x="363736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8" name="Line 1228"/>
          <p:cNvSpPr>
            <a:spLocks noChangeShapeType="1"/>
          </p:cNvSpPr>
          <p:nvPr userDrawn="1"/>
        </p:nvSpPr>
        <p:spPr bwMode="auto">
          <a:xfrm>
            <a:off x="369720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69" name="Line 1229"/>
          <p:cNvSpPr>
            <a:spLocks noChangeShapeType="1"/>
          </p:cNvSpPr>
          <p:nvPr userDrawn="1"/>
        </p:nvSpPr>
        <p:spPr bwMode="auto">
          <a:xfrm>
            <a:off x="369720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0" name="Freeform 1230"/>
          <p:cNvSpPr>
            <a:spLocks/>
          </p:cNvSpPr>
          <p:nvPr userDrawn="1"/>
        </p:nvSpPr>
        <p:spPr bwMode="auto">
          <a:xfrm>
            <a:off x="369222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1" name="Freeform 1231"/>
          <p:cNvSpPr>
            <a:spLocks/>
          </p:cNvSpPr>
          <p:nvPr userDrawn="1"/>
        </p:nvSpPr>
        <p:spPr bwMode="auto">
          <a:xfrm>
            <a:off x="369222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2" name="Line 1232"/>
          <p:cNvSpPr>
            <a:spLocks noChangeShapeType="1"/>
          </p:cNvSpPr>
          <p:nvPr userDrawn="1"/>
        </p:nvSpPr>
        <p:spPr bwMode="auto">
          <a:xfrm>
            <a:off x="375207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3" name="Line 1233"/>
          <p:cNvSpPr>
            <a:spLocks noChangeShapeType="1"/>
          </p:cNvSpPr>
          <p:nvPr userDrawn="1"/>
        </p:nvSpPr>
        <p:spPr bwMode="auto">
          <a:xfrm>
            <a:off x="375207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4" name="Freeform 1234"/>
          <p:cNvSpPr>
            <a:spLocks/>
          </p:cNvSpPr>
          <p:nvPr userDrawn="1"/>
        </p:nvSpPr>
        <p:spPr bwMode="auto">
          <a:xfrm>
            <a:off x="374708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5" name="Freeform 1235"/>
          <p:cNvSpPr>
            <a:spLocks/>
          </p:cNvSpPr>
          <p:nvPr userDrawn="1"/>
        </p:nvSpPr>
        <p:spPr bwMode="auto">
          <a:xfrm>
            <a:off x="3747084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6" name="Line 1236"/>
          <p:cNvSpPr>
            <a:spLocks noChangeShapeType="1"/>
          </p:cNvSpPr>
          <p:nvPr userDrawn="1"/>
        </p:nvSpPr>
        <p:spPr bwMode="auto">
          <a:xfrm>
            <a:off x="38102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7" name="Line 1237"/>
          <p:cNvSpPr>
            <a:spLocks noChangeShapeType="1"/>
          </p:cNvSpPr>
          <p:nvPr userDrawn="1"/>
        </p:nvSpPr>
        <p:spPr bwMode="auto">
          <a:xfrm>
            <a:off x="381025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8" name="Freeform 1238"/>
          <p:cNvSpPr>
            <a:spLocks/>
          </p:cNvSpPr>
          <p:nvPr userDrawn="1"/>
        </p:nvSpPr>
        <p:spPr bwMode="auto">
          <a:xfrm>
            <a:off x="38069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79" name="Freeform 1239"/>
          <p:cNvSpPr>
            <a:spLocks/>
          </p:cNvSpPr>
          <p:nvPr userDrawn="1"/>
        </p:nvSpPr>
        <p:spPr bwMode="auto">
          <a:xfrm>
            <a:off x="3806931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0" name="Line 1240"/>
          <p:cNvSpPr>
            <a:spLocks noChangeShapeType="1"/>
          </p:cNvSpPr>
          <p:nvPr userDrawn="1"/>
        </p:nvSpPr>
        <p:spPr bwMode="auto">
          <a:xfrm>
            <a:off x="38651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1" name="Line 1241"/>
          <p:cNvSpPr>
            <a:spLocks noChangeShapeType="1"/>
          </p:cNvSpPr>
          <p:nvPr userDrawn="1"/>
        </p:nvSpPr>
        <p:spPr bwMode="auto">
          <a:xfrm>
            <a:off x="386511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2" name="Freeform 1242"/>
          <p:cNvSpPr>
            <a:spLocks/>
          </p:cNvSpPr>
          <p:nvPr userDrawn="1"/>
        </p:nvSpPr>
        <p:spPr bwMode="auto">
          <a:xfrm>
            <a:off x="38617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3" name="Freeform 1243"/>
          <p:cNvSpPr>
            <a:spLocks/>
          </p:cNvSpPr>
          <p:nvPr userDrawn="1"/>
        </p:nvSpPr>
        <p:spPr bwMode="auto">
          <a:xfrm>
            <a:off x="3861793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4" name="Line 1244"/>
          <p:cNvSpPr>
            <a:spLocks noChangeShapeType="1"/>
          </p:cNvSpPr>
          <p:nvPr userDrawn="1"/>
        </p:nvSpPr>
        <p:spPr bwMode="auto">
          <a:xfrm>
            <a:off x="391998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5" name="Line 1245"/>
          <p:cNvSpPr>
            <a:spLocks noChangeShapeType="1"/>
          </p:cNvSpPr>
          <p:nvPr userDrawn="1"/>
        </p:nvSpPr>
        <p:spPr bwMode="auto">
          <a:xfrm>
            <a:off x="391998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6" name="Freeform 1246"/>
          <p:cNvSpPr>
            <a:spLocks/>
          </p:cNvSpPr>
          <p:nvPr userDrawn="1"/>
        </p:nvSpPr>
        <p:spPr bwMode="auto">
          <a:xfrm>
            <a:off x="3916655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7" name="Freeform 1247"/>
          <p:cNvSpPr>
            <a:spLocks/>
          </p:cNvSpPr>
          <p:nvPr userDrawn="1"/>
        </p:nvSpPr>
        <p:spPr bwMode="auto">
          <a:xfrm>
            <a:off x="3916655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8" name="Line 1248"/>
          <p:cNvSpPr>
            <a:spLocks noChangeShapeType="1"/>
          </p:cNvSpPr>
          <p:nvPr userDrawn="1"/>
        </p:nvSpPr>
        <p:spPr bwMode="auto">
          <a:xfrm>
            <a:off x="3979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89" name="Line 1249"/>
          <p:cNvSpPr>
            <a:spLocks noChangeShapeType="1"/>
          </p:cNvSpPr>
          <p:nvPr userDrawn="1"/>
        </p:nvSpPr>
        <p:spPr bwMode="auto">
          <a:xfrm>
            <a:off x="397982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0" name="Freeform 1250"/>
          <p:cNvSpPr>
            <a:spLocks/>
          </p:cNvSpPr>
          <p:nvPr userDrawn="1"/>
        </p:nvSpPr>
        <p:spPr bwMode="auto">
          <a:xfrm>
            <a:off x="39748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1" name="Freeform 1251"/>
          <p:cNvSpPr>
            <a:spLocks/>
          </p:cNvSpPr>
          <p:nvPr userDrawn="1"/>
        </p:nvSpPr>
        <p:spPr bwMode="auto">
          <a:xfrm>
            <a:off x="3974840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2" name="Line 1252"/>
          <p:cNvSpPr>
            <a:spLocks noChangeShapeType="1"/>
          </p:cNvSpPr>
          <p:nvPr userDrawn="1"/>
        </p:nvSpPr>
        <p:spPr bwMode="auto">
          <a:xfrm>
            <a:off x="4034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3" name="Line 1253"/>
          <p:cNvSpPr>
            <a:spLocks noChangeShapeType="1"/>
          </p:cNvSpPr>
          <p:nvPr userDrawn="1"/>
        </p:nvSpPr>
        <p:spPr bwMode="auto">
          <a:xfrm>
            <a:off x="403468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4" name="Freeform 1254"/>
          <p:cNvSpPr>
            <a:spLocks/>
          </p:cNvSpPr>
          <p:nvPr userDrawn="1"/>
        </p:nvSpPr>
        <p:spPr bwMode="auto">
          <a:xfrm>
            <a:off x="40297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5" name="Freeform 1255"/>
          <p:cNvSpPr>
            <a:spLocks/>
          </p:cNvSpPr>
          <p:nvPr userDrawn="1"/>
        </p:nvSpPr>
        <p:spPr bwMode="auto">
          <a:xfrm>
            <a:off x="402970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6" name="Line 1256"/>
          <p:cNvSpPr>
            <a:spLocks noChangeShapeType="1"/>
          </p:cNvSpPr>
          <p:nvPr userDrawn="1"/>
        </p:nvSpPr>
        <p:spPr bwMode="auto">
          <a:xfrm>
            <a:off x="408955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7" name="Line 1257"/>
          <p:cNvSpPr>
            <a:spLocks noChangeShapeType="1"/>
          </p:cNvSpPr>
          <p:nvPr userDrawn="1"/>
        </p:nvSpPr>
        <p:spPr bwMode="auto">
          <a:xfrm>
            <a:off x="408955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8" name="Freeform 1258"/>
          <p:cNvSpPr>
            <a:spLocks/>
          </p:cNvSpPr>
          <p:nvPr userDrawn="1"/>
        </p:nvSpPr>
        <p:spPr bwMode="auto">
          <a:xfrm>
            <a:off x="408622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099" name="Freeform 1259"/>
          <p:cNvSpPr>
            <a:spLocks/>
          </p:cNvSpPr>
          <p:nvPr userDrawn="1"/>
        </p:nvSpPr>
        <p:spPr bwMode="auto">
          <a:xfrm>
            <a:off x="4086224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0" name="Line 1260"/>
          <p:cNvSpPr>
            <a:spLocks noChangeShapeType="1"/>
          </p:cNvSpPr>
          <p:nvPr userDrawn="1"/>
        </p:nvSpPr>
        <p:spPr bwMode="auto">
          <a:xfrm>
            <a:off x="41477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1" name="Line 1261"/>
          <p:cNvSpPr>
            <a:spLocks noChangeShapeType="1"/>
          </p:cNvSpPr>
          <p:nvPr userDrawn="1"/>
        </p:nvSpPr>
        <p:spPr bwMode="auto">
          <a:xfrm>
            <a:off x="414773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2" name="Freeform 1262"/>
          <p:cNvSpPr>
            <a:spLocks/>
          </p:cNvSpPr>
          <p:nvPr userDrawn="1"/>
        </p:nvSpPr>
        <p:spPr bwMode="auto">
          <a:xfrm>
            <a:off x="41444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3" name="Freeform 1263"/>
          <p:cNvSpPr>
            <a:spLocks/>
          </p:cNvSpPr>
          <p:nvPr userDrawn="1"/>
        </p:nvSpPr>
        <p:spPr bwMode="auto">
          <a:xfrm>
            <a:off x="4144411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4" name="Line 1264"/>
          <p:cNvSpPr>
            <a:spLocks noChangeShapeType="1"/>
          </p:cNvSpPr>
          <p:nvPr userDrawn="1"/>
        </p:nvSpPr>
        <p:spPr bwMode="auto">
          <a:xfrm>
            <a:off x="42025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5" name="Line 1265"/>
          <p:cNvSpPr>
            <a:spLocks noChangeShapeType="1"/>
          </p:cNvSpPr>
          <p:nvPr userDrawn="1"/>
        </p:nvSpPr>
        <p:spPr bwMode="auto">
          <a:xfrm>
            <a:off x="42025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106" name="Freeform 1266"/>
          <p:cNvSpPr>
            <a:spLocks/>
          </p:cNvSpPr>
          <p:nvPr userDrawn="1"/>
        </p:nvSpPr>
        <p:spPr bwMode="auto">
          <a:xfrm>
            <a:off x="4199272" y="2407274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7" name="Freeform 1268"/>
          <p:cNvSpPr>
            <a:spLocks/>
          </p:cNvSpPr>
          <p:nvPr userDrawn="1"/>
        </p:nvSpPr>
        <p:spPr bwMode="auto">
          <a:xfrm>
            <a:off x="4199272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8" name="Line 1269"/>
          <p:cNvSpPr>
            <a:spLocks noChangeShapeType="1"/>
          </p:cNvSpPr>
          <p:nvPr userDrawn="1"/>
        </p:nvSpPr>
        <p:spPr bwMode="auto">
          <a:xfrm>
            <a:off x="42591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9" name="Line 1270"/>
          <p:cNvSpPr>
            <a:spLocks noChangeShapeType="1"/>
          </p:cNvSpPr>
          <p:nvPr userDrawn="1"/>
        </p:nvSpPr>
        <p:spPr bwMode="auto">
          <a:xfrm>
            <a:off x="42591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0" name="Freeform 1271"/>
          <p:cNvSpPr>
            <a:spLocks/>
          </p:cNvSpPr>
          <p:nvPr userDrawn="1"/>
        </p:nvSpPr>
        <p:spPr bwMode="auto">
          <a:xfrm>
            <a:off x="425413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1" name="Freeform 1272"/>
          <p:cNvSpPr>
            <a:spLocks/>
          </p:cNvSpPr>
          <p:nvPr userDrawn="1"/>
        </p:nvSpPr>
        <p:spPr bwMode="auto">
          <a:xfrm>
            <a:off x="4254133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2" name="Line 1273"/>
          <p:cNvSpPr>
            <a:spLocks noChangeShapeType="1"/>
          </p:cNvSpPr>
          <p:nvPr userDrawn="1"/>
        </p:nvSpPr>
        <p:spPr bwMode="auto">
          <a:xfrm>
            <a:off x="431398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3" name="Line 1274"/>
          <p:cNvSpPr>
            <a:spLocks noChangeShapeType="1"/>
          </p:cNvSpPr>
          <p:nvPr userDrawn="1"/>
        </p:nvSpPr>
        <p:spPr bwMode="auto">
          <a:xfrm>
            <a:off x="431398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4" name="Freeform 1275"/>
          <p:cNvSpPr>
            <a:spLocks/>
          </p:cNvSpPr>
          <p:nvPr userDrawn="1"/>
        </p:nvSpPr>
        <p:spPr bwMode="auto">
          <a:xfrm>
            <a:off x="43089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5" name="Freeform 1276"/>
          <p:cNvSpPr>
            <a:spLocks/>
          </p:cNvSpPr>
          <p:nvPr userDrawn="1"/>
        </p:nvSpPr>
        <p:spPr bwMode="auto">
          <a:xfrm>
            <a:off x="430899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6" name="Line 1277"/>
          <p:cNvSpPr>
            <a:spLocks noChangeShapeType="1"/>
          </p:cNvSpPr>
          <p:nvPr userDrawn="1"/>
        </p:nvSpPr>
        <p:spPr bwMode="auto">
          <a:xfrm>
            <a:off x="43721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7" name="Line 1278"/>
          <p:cNvSpPr>
            <a:spLocks noChangeShapeType="1"/>
          </p:cNvSpPr>
          <p:nvPr userDrawn="1"/>
        </p:nvSpPr>
        <p:spPr bwMode="auto">
          <a:xfrm>
            <a:off x="4372168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8" name="Freeform 1279"/>
          <p:cNvSpPr>
            <a:spLocks/>
          </p:cNvSpPr>
          <p:nvPr userDrawn="1"/>
        </p:nvSpPr>
        <p:spPr bwMode="auto">
          <a:xfrm>
            <a:off x="43688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19" name="Freeform 1280"/>
          <p:cNvSpPr>
            <a:spLocks/>
          </p:cNvSpPr>
          <p:nvPr userDrawn="1"/>
        </p:nvSpPr>
        <p:spPr bwMode="auto">
          <a:xfrm>
            <a:off x="4368843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0" name="Line 1281"/>
          <p:cNvSpPr>
            <a:spLocks noChangeShapeType="1"/>
          </p:cNvSpPr>
          <p:nvPr userDrawn="1"/>
        </p:nvSpPr>
        <p:spPr bwMode="auto">
          <a:xfrm>
            <a:off x="442702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1" name="Line 1282"/>
          <p:cNvSpPr>
            <a:spLocks noChangeShapeType="1"/>
          </p:cNvSpPr>
          <p:nvPr userDrawn="1"/>
        </p:nvSpPr>
        <p:spPr bwMode="auto">
          <a:xfrm>
            <a:off x="442702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2" name="Freeform 1283"/>
          <p:cNvSpPr>
            <a:spLocks/>
          </p:cNvSpPr>
          <p:nvPr userDrawn="1"/>
        </p:nvSpPr>
        <p:spPr bwMode="auto">
          <a:xfrm>
            <a:off x="442370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3" name="Freeform 1284"/>
          <p:cNvSpPr>
            <a:spLocks/>
          </p:cNvSpPr>
          <p:nvPr userDrawn="1"/>
        </p:nvSpPr>
        <p:spPr bwMode="auto">
          <a:xfrm>
            <a:off x="442370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4" name="Line 1285"/>
          <p:cNvSpPr>
            <a:spLocks noChangeShapeType="1"/>
          </p:cNvSpPr>
          <p:nvPr userDrawn="1"/>
        </p:nvSpPr>
        <p:spPr bwMode="auto">
          <a:xfrm>
            <a:off x="44818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5" name="Line 1286"/>
          <p:cNvSpPr>
            <a:spLocks noChangeShapeType="1"/>
          </p:cNvSpPr>
          <p:nvPr userDrawn="1"/>
        </p:nvSpPr>
        <p:spPr bwMode="auto">
          <a:xfrm>
            <a:off x="44818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6" name="Freeform 1287"/>
          <p:cNvSpPr>
            <a:spLocks/>
          </p:cNvSpPr>
          <p:nvPr userDrawn="1"/>
        </p:nvSpPr>
        <p:spPr bwMode="auto">
          <a:xfrm>
            <a:off x="447856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7" name="Freeform 1288"/>
          <p:cNvSpPr>
            <a:spLocks/>
          </p:cNvSpPr>
          <p:nvPr userDrawn="1"/>
        </p:nvSpPr>
        <p:spPr bwMode="auto">
          <a:xfrm>
            <a:off x="447856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8" name="Line 1289"/>
          <p:cNvSpPr>
            <a:spLocks noChangeShapeType="1"/>
          </p:cNvSpPr>
          <p:nvPr userDrawn="1"/>
        </p:nvSpPr>
        <p:spPr bwMode="auto">
          <a:xfrm>
            <a:off x="-133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29" name="Line 1290"/>
          <p:cNvSpPr>
            <a:spLocks noChangeShapeType="1"/>
          </p:cNvSpPr>
          <p:nvPr userDrawn="1"/>
        </p:nvSpPr>
        <p:spPr bwMode="auto">
          <a:xfrm>
            <a:off x="-1339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0" name="Freeform 1291"/>
          <p:cNvSpPr>
            <a:spLocks/>
          </p:cNvSpPr>
          <p:nvPr userDrawn="1"/>
        </p:nvSpPr>
        <p:spPr bwMode="auto">
          <a:xfrm>
            <a:off x="-183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1" name="Freeform 1292"/>
          <p:cNvSpPr>
            <a:spLocks/>
          </p:cNvSpPr>
          <p:nvPr userDrawn="1"/>
        </p:nvSpPr>
        <p:spPr bwMode="auto">
          <a:xfrm>
            <a:off x="-183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2" name="Line 1293"/>
          <p:cNvSpPr>
            <a:spLocks noChangeShapeType="1"/>
          </p:cNvSpPr>
          <p:nvPr userDrawn="1"/>
        </p:nvSpPr>
        <p:spPr bwMode="auto">
          <a:xfrm>
            <a:off x="414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3" name="Line 1294"/>
          <p:cNvSpPr>
            <a:spLocks noChangeShapeType="1"/>
          </p:cNvSpPr>
          <p:nvPr userDrawn="1"/>
        </p:nvSpPr>
        <p:spPr bwMode="auto">
          <a:xfrm>
            <a:off x="414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4" name="Freeform 1295"/>
          <p:cNvSpPr>
            <a:spLocks/>
          </p:cNvSpPr>
          <p:nvPr userDrawn="1"/>
        </p:nvSpPr>
        <p:spPr bwMode="auto">
          <a:xfrm>
            <a:off x="364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5" name="Freeform 1296"/>
          <p:cNvSpPr>
            <a:spLocks/>
          </p:cNvSpPr>
          <p:nvPr userDrawn="1"/>
        </p:nvSpPr>
        <p:spPr bwMode="auto">
          <a:xfrm>
            <a:off x="364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6" name="Line 1297"/>
          <p:cNvSpPr>
            <a:spLocks noChangeShapeType="1"/>
          </p:cNvSpPr>
          <p:nvPr userDrawn="1"/>
        </p:nvSpPr>
        <p:spPr bwMode="auto">
          <a:xfrm>
            <a:off x="996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7" name="Line 1298"/>
          <p:cNvSpPr>
            <a:spLocks noChangeShapeType="1"/>
          </p:cNvSpPr>
          <p:nvPr userDrawn="1"/>
        </p:nvSpPr>
        <p:spPr bwMode="auto">
          <a:xfrm>
            <a:off x="99649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8" name="Freeform 1299"/>
          <p:cNvSpPr>
            <a:spLocks/>
          </p:cNvSpPr>
          <p:nvPr userDrawn="1"/>
        </p:nvSpPr>
        <p:spPr bwMode="auto">
          <a:xfrm>
            <a:off x="963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39" name="Freeform 1300"/>
          <p:cNvSpPr>
            <a:spLocks/>
          </p:cNvSpPr>
          <p:nvPr userDrawn="1"/>
        </p:nvSpPr>
        <p:spPr bwMode="auto">
          <a:xfrm>
            <a:off x="9632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0" name="Line 1301"/>
          <p:cNvSpPr>
            <a:spLocks noChangeShapeType="1"/>
          </p:cNvSpPr>
          <p:nvPr userDrawn="1"/>
        </p:nvSpPr>
        <p:spPr bwMode="auto">
          <a:xfrm>
            <a:off x="1545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1" name="Line 1302"/>
          <p:cNvSpPr>
            <a:spLocks noChangeShapeType="1"/>
          </p:cNvSpPr>
          <p:nvPr userDrawn="1"/>
        </p:nvSpPr>
        <p:spPr bwMode="auto">
          <a:xfrm>
            <a:off x="1545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2" name="Freeform 1303"/>
          <p:cNvSpPr>
            <a:spLocks/>
          </p:cNvSpPr>
          <p:nvPr userDrawn="1"/>
        </p:nvSpPr>
        <p:spPr bwMode="auto">
          <a:xfrm>
            <a:off x="15118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3" name="Freeform 1304"/>
          <p:cNvSpPr>
            <a:spLocks/>
          </p:cNvSpPr>
          <p:nvPr userDrawn="1"/>
        </p:nvSpPr>
        <p:spPr bwMode="auto">
          <a:xfrm>
            <a:off x="15118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4" name="Line 1305"/>
          <p:cNvSpPr>
            <a:spLocks noChangeShapeType="1"/>
          </p:cNvSpPr>
          <p:nvPr userDrawn="1"/>
        </p:nvSpPr>
        <p:spPr bwMode="auto">
          <a:xfrm>
            <a:off x="2093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5" name="Line 1306"/>
          <p:cNvSpPr>
            <a:spLocks noChangeShapeType="1"/>
          </p:cNvSpPr>
          <p:nvPr userDrawn="1"/>
        </p:nvSpPr>
        <p:spPr bwMode="auto">
          <a:xfrm>
            <a:off x="2093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6" name="Freeform 1307"/>
          <p:cNvSpPr>
            <a:spLocks/>
          </p:cNvSpPr>
          <p:nvPr userDrawn="1"/>
        </p:nvSpPr>
        <p:spPr bwMode="auto">
          <a:xfrm>
            <a:off x="2060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7" name="Freeform 1308"/>
          <p:cNvSpPr>
            <a:spLocks/>
          </p:cNvSpPr>
          <p:nvPr userDrawn="1"/>
        </p:nvSpPr>
        <p:spPr bwMode="auto">
          <a:xfrm>
            <a:off x="2060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8" name="Line 1309"/>
          <p:cNvSpPr>
            <a:spLocks noChangeShapeType="1"/>
          </p:cNvSpPr>
          <p:nvPr userDrawn="1"/>
        </p:nvSpPr>
        <p:spPr bwMode="auto">
          <a:xfrm>
            <a:off x="2692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49" name="Line 1310"/>
          <p:cNvSpPr>
            <a:spLocks noChangeShapeType="1"/>
          </p:cNvSpPr>
          <p:nvPr userDrawn="1"/>
        </p:nvSpPr>
        <p:spPr bwMode="auto">
          <a:xfrm>
            <a:off x="26922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0" name="Freeform 1311"/>
          <p:cNvSpPr>
            <a:spLocks/>
          </p:cNvSpPr>
          <p:nvPr userDrawn="1"/>
        </p:nvSpPr>
        <p:spPr bwMode="auto">
          <a:xfrm>
            <a:off x="26589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1" name="Freeform 1312"/>
          <p:cNvSpPr>
            <a:spLocks/>
          </p:cNvSpPr>
          <p:nvPr userDrawn="1"/>
        </p:nvSpPr>
        <p:spPr bwMode="auto">
          <a:xfrm>
            <a:off x="265893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2" name="Line 1313"/>
          <p:cNvSpPr>
            <a:spLocks noChangeShapeType="1"/>
          </p:cNvSpPr>
          <p:nvPr userDrawn="1"/>
        </p:nvSpPr>
        <p:spPr bwMode="auto">
          <a:xfrm>
            <a:off x="32408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3" name="Line 1314"/>
          <p:cNvSpPr>
            <a:spLocks noChangeShapeType="1"/>
          </p:cNvSpPr>
          <p:nvPr userDrawn="1"/>
        </p:nvSpPr>
        <p:spPr bwMode="auto">
          <a:xfrm>
            <a:off x="32408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4" name="Freeform 1315"/>
          <p:cNvSpPr>
            <a:spLocks/>
          </p:cNvSpPr>
          <p:nvPr userDrawn="1"/>
        </p:nvSpPr>
        <p:spPr bwMode="auto">
          <a:xfrm>
            <a:off x="32075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5" name="Freeform 1316"/>
          <p:cNvSpPr>
            <a:spLocks/>
          </p:cNvSpPr>
          <p:nvPr userDrawn="1"/>
        </p:nvSpPr>
        <p:spPr bwMode="auto">
          <a:xfrm>
            <a:off x="32075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6" name="Line 1317"/>
          <p:cNvSpPr>
            <a:spLocks noChangeShapeType="1"/>
          </p:cNvSpPr>
          <p:nvPr userDrawn="1"/>
        </p:nvSpPr>
        <p:spPr bwMode="auto">
          <a:xfrm>
            <a:off x="3789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7" name="Line 1318"/>
          <p:cNvSpPr>
            <a:spLocks noChangeShapeType="1"/>
          </p:cNvSpPr>
          <p:nvPr userDrawn="1"/>
        </p:nvSpPr>
        <p:spPr bwMode="auto">
          <a:xfrm>
            <a:off x="3789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8" name="Freeform 1319"/>
          <p:cNvSpPr>
            <a:spLocks/>
          </p:cNvSpPr>
          <p:nvPr userDrawn="1"/>
        </p:nvSpPr>
        <p:spPr bwMode="auto">
          <a:xfrm>
            <a:off x="3756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59" name="Freeform 1320"/>
          <p:cNvSpPr>
            <a:spLocks/>
          </p:cNvSpPr>
          <p:nvPr userDrawn="1"/>
        </p:nvSpPr>
        <p:spPr bwMode="auto">
          <a:xfrm>
            <a:off x="37561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0" name="Line 1321"/>
          <p:cNvSpPr>
            <a:spLocks noChangeShapeType="1"/>
          </p:cNvSpPr>
          <p:nvPr userDrawn="1"/>
        </p:nvSpPr>
        <p:spPr bwMode="auto">
          <a:xfrm>
            <a:off x="4387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1" name="Line 1322"/>
          <p:cNvSpPr>
            <a:spLocks noChangeShapeType="1"/>
          </p:cNvSpPr>
          <p:nvPr userDrawn="1"/>
        </p:nvSpPr>
        <p:spPr bwMode="auto">
          <a:xfrm>
            <a:off x="43879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2" name="Freeform 1323"/>
          <p:cNvSpPr>
            <a:spLocks/>
          </p:cNvSpPr>
          <p:nvPr userDrawn="1"/>
        </p:nvSpPr>
        <p:spPr bwMode="auto">
          <a:xfrm>
            <a:off x="43380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3" name="Freeform 1324"/>
          <p:cNvSpPr>
            <a:spLocks/>
          </p:cNvSpPr>
          <p:nvPr userDrawn="1"/>
        </p:nvSpPr>
        <p:spPr bwMode="auto">
          <a:xfrm>
            <a:off x="433804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4" name="Line 1325"/>
          <p:cNvSpPr>
            <a:spLocks noChangeShapeType="1"/>
          </p:cNvSpPr>
          <p:nvPr userDrawn="1"/>
        </p:nvSpPr>
        <p:spPr bwMode="auto">
          <a:xfrm>
            <a:off x="49365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5" name="Line 1326"/>
          <p:cNvSpPr>
            <a:spLocks noChangeShapeType="1"/>
          </p:cNvSpPr>
          <p:nvPr userDrawn="1"/>
        </p:nvSpPr>
        <p:spPr bwMode="auto">
          <a:xfrm>
            <a:off x="49365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6" name="Freeform 1327"/>
          <p:cNvSpPr>
            <a:spLocks/>
          </p:cNvSpPr>
          <p:nvPr userDrawn="1"/>
        </p:nvSpPr>
        <p:spPr bwMode="auto">
          <a:xfrm>
            <a:off x="4886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7" name="Freeform 1328"/>
          <p:cNvSpPr>
            <a:spLocks/>
          </p:cNvSpPr>
          <p:nvPr userDrawn="1"/>
        </p:nvSpPr>
        <p:spPr bwMode="auto">
          <a:xfrm>
            <a:off x="488664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8" name="Line 1329"/>
          <p:cNvSpPr>
            <a:spLocks noChangeShapeType="1"/>
          </p:cNvSpPr>
          <p:nvPr userDrawn="1"/>
        </p:nvSpPr>
        <p:spPr bwMode="auto">
          <a:xfrm>
            <a:off x="5485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69" name="Line 1330"/>
          <p:cNvSpPr>
            <a:spLocks noChangeShapeType="1"/>
          </p:cNvSpPr>
          <p:nvPr userDrawn="1"/>
        </p:nvSpPr>
        <p:spPr bwMode="auto">
          <a:xfrm>
            <a:off x="5485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0" name="Freeform 1331"/>
          <p:cNvSpPr>
            <a:spLocks/>
          </p:cNvSpPr>
          <p:nvPr userDrawn="1"/>
        </p:nvSpPr>
        <p:spPr bwMode="auto">
          <a:xfrm>
            <a:off x="5435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1" name="Freeform 1332"/>
          <p:cNvSpPr>
            <a:spLocks/>
          </p:cNvSpPr>
          <p:nvPr userDrawn="1"/>
        </p:nvSpPr>
        <p:spPr bwMode="auto">
          <a:xfrm>
            <a:off x="54352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2" name="Line 1333"/>
          <p:cNvSpPr>
            <a:spLocks noChangeShapeType="1"/>
          </p:cNvSpPr>
          <p:nvPr userDrawn="1"/>
        </p:nvSpPr>
        <p:spPr bwMode="auto">
          <a:xfrm>
            <a:off x="6033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3" name="Line 1334"/>
          <p:cNvSpPr>
            <a:spLocks noChangeShapeType="1"/>
          </p:cNvSpPr>
          <p:nvPr userDrawn="1"/>
        </p:nvSpPr>
        <p:spPr bwMode="auto">
          <a:xfrm>
            <a:off x="6033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4" name="Freeform 1335"/>
          <p:cNvSpPr>
            <a:spLocks/>
          </p:cNvSpPr>
          <p:nvPr userDrawn="1"/>
        </p:nvSpPr>
        <p:spPr bwMode="auto">
          <a:xfrm>
            <a:off x="6000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5" name="Freeform 1336"/>
          <p:cNvSpPr>
            <a:spLocks/>
          </p:cNvSpPr>
          <p:nvPr userDrawn="1"/>
        </p:nvSpPr>
        <p:spPr bwMode="auto">
          <a:xfrm>
            <a:off x="6000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6" name="Line 1337"/>
          <p:cNvSpPr>
            <a:spLocks noChangeShapeType="1"/>
          </p:cNvSpPr>
          <p:nvPr userDrawn="1"/>
        </p:nvSpPr>
        <p:spPr bwMode="auto">
          <a:xfrm>
            <a:off x="6615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7" name="Line 1338"/>
          <p:cNvSpPr>
            <a:spLocks noChangeShapeType="1"/>
          </p:cNvSpPr>
          <p:nvPr userDrawn="1"/>
        </p:nvSpPr>
        <p:spPr bwMode="auto">
          <a:xfrm>
            <a:off x="661560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8" name="Freeform 1339"/>
          <p:cNvSpPr>
            <a:spLocks/>
          </p:cNvSpPr>
          <p:nvPr userDrawn="1"/>
        </p:nvSpPr>
        <p:spPr bwMode="auto">
          <a:xfrm>
            <a:off x="6582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79" name="Freeform 1340"/>
          <p:cNvSpPr>
            <a:spLocks/>
          </p:cNvSpPr>
          <p:nvPr userDrawn="1"/>
        </p:nvSpPr>
        <p:spPr bwMode="auto">
          <a:xfrm>
            <a:off x="65823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0" name="Line 1341"/>
          <p:cNvSpPr>
            <a:spLocks noChangeShapeType="1"/>
          </p:cNvSpPr>
          <p:nvPr userDrawn="1"/>
        </p:nvSpPr>
        <p:spPr bwMode="auto">
          <a:xfrm>
            <a:off x="7164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1" name="Line 1342"/>
          <p:cNvSpPr>
            <a:spLocks noChangeShapeType="1"/>
          </p:cNvSpPr>
          <p:nvPr userDrawn="1"/>
        </p:nvSpPr>
        <p:spPr bwMode="auto">
          <a:xfrm>
            <a:off x="7164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2" name="Freeform 1343"/>
          <p:cNvSpPr>
            <a:spLocks/>
          </p:cNvSpPr>
          <p:nvPr userDrawn="1"/>
        </p:nvSpPr>
        <p:spPr bwMode="auto">
          <a:xfrm>
            <a:off x="71309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3" name="Freeform 1344"/>
          <p:cNvSpPr>
            <a:spLocks/>
          </p:cNvSpPr>
          <p:nvPr userDrawn="1"/>
        </p:nvSpPr>
        <p:spPr bwMode="auto">
          <a:xfrm>
            <a:off x="713096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2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4" name="Line 1345"/>
          <p:cNvSpPr>
            <a:spLocks noChangeShapeType="1"/>
          </p:cNvSpPr>
          <p:nvPr userDrawn="1"/>
        </p:nvSpPr>
        <p:spPr bwMode="auto">
          <a:xfrm>
            <a:off x="7729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5" name="Line 1346"/>
          <p:cNvSpPr>
            <a:spLocks noChangeShapeType="1"/>
          </p:cNvSpPr>
          <p:nvPr userDrawn="1"/>
        </p:nvSpPr>
        <p:spPr bwMode="auto">
          <a:xfrm>
            <a:off x="7729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6" name="Freeform 1347"/>
          <p:cNvSpPr>
            <a:spLocks/>
          </p:cNvSpPr>
          <p:nvPr userDrawn="1"/>
        </p:nvSpPr>
        <p:spPr bwMode="auto">
          <a:xfrm>
            <a:off x="7679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7" name="Freeform 1348"/>
          <p:cNvSpPr>
            <a:spLocks/>
          </p:cNvSpPr>
          <p:nvPr userDrawn="1"/>
        </p:nvSpPr>
        <p:spPr bwMode="auto">
          <a:xfrm>
            <a:off x="7679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8" name="Line 1349"/>
          <p:cNvSpPr>
            <a:spLocks noChangeShapeType="1"/>
          </p:cNvSpPr>
          <p:nvPr userDrawn="1"/>
        </p:nvSpPr>
        <p:spPr bwMode="auto">
          <a:xfrm>
            <a:off x="83113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89" name="Line 1350"/>
          <p:cNvSpPr>
            <a:spLocks noChangeShapeType="1"/>
          </p:cNvSpPr>
          <p:nvPr userDrawn="1"/>
        </p:nvSpPr>
        <p:spPr bwMode="auto">
          <a:xfrm>
            <a:off x="83113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0" name="Freeform 1351"/>
          <p:cNvSpPr>
            <a:spLocks/>
          </p:cNvSpPr>
          <p:nvPr userDrawn="1"/>
        </p:nvSpPr>
        <p:spPr bwMode="auto">
          <a:xfrm>
            <a:off x="82780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1" name="Freeform 1352"/>
          <p:cNvSpPr>
            <a:spLocks/>
          </p:cNvSpPr>
          <p:nvPr userDrawn="1"/>
        </p:nvSpPr>
        <p:spPr bwMode="auto">
          <a:xfrm>
            <a:off x="82780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2" name="Line 1353"/>
          <p:cNvSpPr>
            <a:spLocks noChangeShapeType="1"/>
          </p:cNvSpPr>
          <p:nvPr userDrawn="1"/>
        </p:nvSpPr>
        <p:spPr bwMode="auto">
          <a:xfrm>
            <a:off x="8859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3" name="Line 1354"/>
          <p:cNvSpPr>
            <a:spLocks noChangeShapeType="1"/>
          </p:cNvSpPr>
          <p:nvPr userDrawn="1"/>
        </p:nvSpPr>
        <p:spPr bwMode="auto">
          <a:xfrm>
            <a:off x="8859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4" name="Freeform 1355"/>
          <p:cNvSpPr>
            <a:spLocks/>
          </p:cNvSpPr>
          <p:nvPr userDrawn="1"/>
        </p:nvSpPr>
        <p:spPr bwMode="auto">
          <a:xfrm>
            <a:off x="88266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5" name="Freeform 1356"/>
          <p:cNvSpPr>
            <a:spLocks/>
          </p:cNvSpPr>
          <p:nvPr userDrawn="1"/>
        </p:nvSpPr>
        <p:spPr bwMode="auto">
          <a:xfrm>
            <a:off x="88266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6" name="Line 1357"/>
          <p:cNvSpPr>
            <a:spLocks noChangeShapeType="1"/>
          </p:cNvSpPr>
          <p:nvPr userDrawn="1"/>
        </p:nvSpPr>
        <p:spPr bwMode="auto">
          <a:xfrm>
            <a:off x="9408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7" name="Line 1358"/>
          <p:cNvSpPr>
            <a:spLocks noChangeShapeType="1"/>
          </p:cNvSpPr>
          <p:nvPr userDrawn="1"/>
        </p:nvSpPr>
        <p:spPr bwMode="auto">
          <a:xfrm>
            <a:off x="9408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8" name="Freeform 1359"/>
          <p:cNvSpPr>
            <a:spLocks/>
          </p:cNvSpPr>
          <p:nvPr userDrawn="1"/>
        </p:nvSpPr>
        <p:spPr bwMode="auto">
          <a:xfrm>
            <a:off x="9375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99" name="Freeform 1360"/>
          <p:cNvSpPr>
            <a:spLocks/>
          </p:cNvSpPr>
          <p:nvPr userDrawn="1"/>
        </p:nvSpPr>
        <p:spPr bwMode="auto">
          <a:xfrm>
            <a:off x="9375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0" name="Line 1361"/>
          <p:cNvSpPr>
            <a:spLocks noChangeShapeType="1"/>
          </p:cNvSpPr>
          <p:nvPr userDrawn="1"/>
        </p:nvSpPr>
        <p:spPr bwMode="auto">
          <a:xfrm>
            <a:off x="100070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1" name="Line 1362"/>
          <p:cNvSpPr>
            <a:spLocks noChangeShapeType="1"/>
          </p:cNvSpPr>
          <p:nvPr userDrawn="1"/>
        </p:nvSpPr>
        <p:spPr bwMode="auto">
          <a:xfrm>
            <a:off x="100070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2" name="Freeform 1363"/>
          <p:cNvSpPr>
            <a:spLocks/>
          </p:cNvSpPr>
          <p:nvPr userDrawn="1"/>
        </p:nvSpPr>
        <p:spPr bwMode="auto">
          <a:xfrm>
            <a:off x="99571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3" name="Freeform 1364"/>
          <p:cNvSpPr>
            <a:spLocks/>
          </p:cNvSpPr>
          <p:nvPr userDrawn="1"/>
        </p:nvSpPr>
        <p:spPr bwMode="auto">
          <a:xfrm>
            <a:off x="99571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4" name="Line 1365"/>
          <p:cNvSpPr>
            <a:spLocks noChangeShapeType="1"/>
          </p:cNvSpPr>
          <p:nvPr userDrawn="1"/>
        </p:nvSpPr>
        <p:spPr bwMode="auto">
          <a:xfrm>
            <a:off x="10555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5" name="Line 1366"/>
          <p:cNvSpPr>
            <a:spLocks noChangeShapeType="1"/>
          </p:cNvSpPr>
          <p:nvPr userDrawn="1"/>
        </p:nvSpPr>
        <p:spPr bwMode="auto">
          <a:xfrm>
            <a:off x="105556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6" name="Freeform 1367"/>
          <p:cNvSpPr>
            <a:spLocks/>
          </p:cNvSpPr>
          <p:nvPr userDrawn="1"/>
        </p:nvSpPr>
        <p:spPr bwMode="auto">
          <a:xfrm>
            <a:off x="10505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7" name="Freeform 1368"/>
          <p:cNvSpPr>
            <a:spLocks/>
          </p:cNvSpPr>
          <p:nvPr userDrawn="1"/>
        </p:nvSpPr>
        <p:spPr bwMode="auto">
          <a:xfrm>
            <a:off x="105057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8" name="Line 1369"/>
          <p:cNvSpPr>
            <a:spLocks noChangeShapeType="1"/>
          </p:cNvSpPr>
          <p:nvPr userDrawn="1"/>
        </p:nvSpPr>
        <p:spPr bwMode="auto">
          <a:xfrm>
            <a:off x="11104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09" name="Line 1370"/>
          <p:cNvSpPr>
            <a:spLocks noChangeShapeType="1"/>
          </p:cNvSpPr>
          <p:nvPr userDrawn="1"/>
        </p:nvSpPr>
        <p:spPr bwMode="auto">
          <a:xfrm>
            <a:off x="11104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0" name="Freeform 1371"/>
          <p:cNvSpPr>
            <a:spLocks/>
          </p:cNvSpPr>
          <p:nvPr userDrawn="1"/>
        </p:nvSpPr>
        <p:spPr bwMode="auto">
          <a:xfrm>
            <a:off x="1107097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1" name="Freeform 1372"/>
          <p:cNvSpPr>
            <a:spLocks/>
          </p:cNvSpPr>
          <p:nvPr userDrawn="1"/>
        </p:nvSpPr>
        <p:spPr bwMode="auto">
          <a:xfrm>
            <a:off x="1107097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2" name="Line 1373"/>
          <p:cNvSpPr>
            <a:spLocks noChangeShapeType="1"/>
          </p:cNvSpPr>
          <p:nvPr userDrawn="1"/>
        </p:nvSpPr>
        <p:spPr bwMode="auto">
          <a:xfrm>
            <a:off x="11686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3" name="Line 1374"/>
          <p:cNvSpPr>
            <a:spLocks noChangeShapeType="1"/>
          </p:cNvSpPr>
          <p:nvPr userDrawn="1"/>
        </p:nvSpPr>
        <p:spPr bwMode="auto">
          <a:xfrm>
            <a:off x="116861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4" name="Freeform 1375"/>
          <p:cNvSpPr>
            <a:spLocks/>
          </p:cNvSpPr>
          <p:nvPr userDrawn="1"/>
        </p:nvSpPr>
        <p:spPr bwMode="auto">
          <a:xfrm>
            <a:off x="1165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5" name="Freeform 1376"/>
          <p:cNvSpPr>
            <a:spLocks/>
          </p:cNvSpPr>
          <p:nvPr userDrawn="1"/>
        </p:nvSpPr>
        <p:spPr bwMode="auto">
          <a:xfrm>
            <a:off x="1165285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6" name="Line 1377"/>
          <p:cNvSpPr>
            <a:spLocks noChangeShapeType="1"/>
          </p:cNvSpPr>
          <p:nvPr userDrawn="1"/>
        </p:nvSpPr>
        <p:spPr bwMode="auto">
          <a:xfrm>
            <a:off x="12234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7" name="Line 1378"/>
          <p:cNvSpPr>
            <a:spLocks noChangeShapeType="1"/>
          </p:cNvSpPr>
          <p:nvPr userDrawn="1"/>
        </p:nvSpPr>
        <p:spPr bwMode="auto">
          <a:xfrm>
            <a:off x="122347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8" name="Freeform 1379"/>
          <p:cNvSpPr>
            <a:spLocks/>
          </p:cNvSpPr>
          <p:nvPr userDrawn="1"/>
        </p:nvSpPr>
        <p:spPr bwMode="auto">
          <a:xfrm>
            <a:off x="12201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19" name="Freeform 1380"/>
          <p:cNvSpPr>
            <a:spLocks/>
          </p:cNvSpPr>
          <p:nvPr userDrawn="1"/>
        </p:nvSpPr>
        <p:spPr bwMode="auto">
          <a:xfrm>
            <a:off x="122014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0" name="Line 1381"/>
          <p:cNvSpPr>
            <a:spLocks noChangeShapeType="1"/>
          </p:cNvSpPr>
          <p:nvPr userDrawn="1"/>
        </p:nvSpPr>
        <p:spPr bwMode="auto">
          <a:xfrm>
            <a:off x="127999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1" name="Line 1382"/>
          <p:cNvSpPr>
            <a:spLocks noChangeShapeType="1"/>
          </p:cNvSpPr>
          <p:nvPr userDrawn="1"/>
        </p:nvSpPr>
        <p:spPr bwMode="auto">
          <a:xfrm>
            <a:off x="127999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2" name="Freeform 1383"/>
          <p:cNvSpPr>
            <a:spLocks/>
          </p:cNvSpPr>
          <p:nvPr userDrawn="1"/>
        </p:nvSpPr>
        <p:spPr bwMode="auto">
          <a:xfrm>
            <a:off x="1275008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3" name="Freeform 1384"/>
          <p:cNvSpPr>
            <a:spLocks/>
          </p:cNvSpPr>
          <p:nvPr userDrawn="1"/>
        </p:nvSpPr>
        <p:spPr bwMode="auto">
          <a:xfrm>
            <a:off x="1275008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4" name="Line 1385"/>
          <p:cNvSpPr>
            <a:spLocks noChangeShapeType="1"/>
          </p:cNvSpPr>
          <p:nvPr userDrawn="1"/>
        </p:nvSpPr>
        <p:spPr bwMode="auto">
          <a:xfrm>
            <a:off x="13348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5" name="Line 1386"/>
          <p:cNvSpPr>
            <a:spLocks noChangeShapeType="1"/>
          </p:cNvSpPr>
          <p:nvPr userDrawn="1"/>
        </p:nvSpPr>
        <p:spPr bwMode="auto">
          <a:xfrm>
            <a:off x="133485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6" name="Freeform 1387"/>
          <p:cNvSpPr>
            <a:spLocks/>
          </p:cNvSpPr>
          <p:nvPr userDrawn="1"/>
        </p:nvSpPr>
        <p:spPr bwMode="auto">
          <a:xfrm>
            <a:off x="132986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7" name="Freeform 1388"/>
          <p:cNvSpPr>
            <a:spLocks/>
          </p:cNvSpPr>
          <p:nvPr userDrawn="1"/>
        </p:nvSpPr>
        <p:spPr bwMode="auto">
          <a:xfrm>
            <a:off x="132986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8" name="Line 1389"/>
          <p:cNvSpPr>
            <a:spLocks noChangeShapeType="1"/>
          </p:cNvSpPr>
          <p:nvPr userDrawn="1"/>
        </p:nvSpPr>
        <p:spPr bwMode="auto">
          <a:xfrm>
            <a:off x="13930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29" name="Line 1390"/>
          <p:cNvSpPr>
            <a:spLocks noChangeShapeType="1"/>
          </p:cNvSpPr>
          <p:nvPr userDrawn="1"/>
        </p:nvSpPr>
        <p:spPr bwMode="auto">
          <a:xfrm>
            <a:off x="139304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0" name="Freeform 1391"/>
          <p:cNvSpPr>
            <a:spLocks/>
          </p:cNvSpPr>
          <p:nvPr userDrawn="1"/>
        </p:nvSpPr>
        <p:spPr bwMode="auto">
          <a:xfrm>
            <a:off x="138971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1" name="Freeform 1392"/>
          <p:cNvSpPr>
            <a:spLocks/>
          </p:cNvSpPr>
          <p:nvPr userDrawn="1"/>
        </p:nvSpPr>
        <p:spPr bwMode="auto">
          <a:xfrm>
            <a:off x="1389716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2" name="Line 1393"/>
          <p:cNvSpPr>
            <a:spLocks noChangeShapeType="1"/>
          </p:cNvSpPr>
          <p:nvPr userDrawn="1"/>
        </p:nvSpPr>
        <p:spPr bwMode="auto">
          <a:xfrm>
            <a:off x="144790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3" name="Line 1394"/>
          <p:cNvSpPr>
            <a:spLocks noChangeShapeType="1"/>
          </p:cNvSpPr>
          <p:nvPr userDrawn="1"/>
        </p:nvSpPr>
        <p:spPr bwMode="auto">
          <a:xfrm>
            <a:off x="144790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4" name="Freeform 1395"/>
          <p:cNvSpPr>
            <a:spLocks/>
          </p:cNvSpPr>
          <p:nvPr userDrawn="1"/>
        </p:nvSpPr>
        <p:spPr bwMode="auto">
          <a:xfrm>
            <a:off x="1444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5" name="Freeform 1396"/>
          <p:cNvSpPr>
            <a:spLocks/>
          </p:cNvSpPr>
          <p:nvPr userDrawn="1"/>
        </p:nvSpPr>
        <p:spPr bwMode="auto">
          <a:xfrm>
            <a:off x="144457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6" name="Line 1397"/>
          <p:cNvSpPr>
            <a:spLocks noChangeShapeType="1"/>
          </p:cNvSpPr>
          <p:nvPr userDrawn="1"/>
        </p:nvSpPr>
        <p:spPr bwMode="auto">
          <a:xfrm>
            <a:off x="15027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7" name="Line 1398"/>
          <p:cNvSpPr>
            <a:spLocks noChangeShapeType="1"/>
          </p:cNvSpPr>
          <p:nvPr userDrawn="1"/>
        </p:nvSpPr>
        <p:spPr bwMode="auto">
          <a:xfrm>
            <a:off x="150276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8" name="Freeform 1399"/>
          <p:cNvSpPr>
            <a:spLocks/>
          </p:cNvSpPr>
          <p:nvPr userDrawn="1"/>
        </p:nvSpPr>
        <p:spPr bwMode="auto">
          <a:xfrm>
            <a:off x="14994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39" name="Freeform 1400"/>
          <p:cNvSpPr>
            <a:spLocks/>
          </p:cNvSpPr>
          <p:nvPr userDrawn="1"/>
        </p:nvSpPr>
        <p:spPr bwMode="auto">
          <a:xfrm>
            <a:off x="1499440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0" name="Line 1401"/>
          <p:cNvSpPr>
            <a:spLocks noChangeShapeType="1"/>
          </p:cNvSpPr>
          <p:nvPr userDrawn="1"/>
        </p:nvSpPr>
        <p:spPr bwMode="auto">
          <a:xfrm>
            <a:off x="15626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1" name="Line 1402"/>
          <p:cNvSpPr>
            <a:spLocks noChangeShapeType="1"/>
          </p:cNvSpPr>
          <p:nvPr userDrawn="1"/>
        </p:nvSpPr>
        <p:spPr bwMode="auto">
          <a:xfrm>
            <a:off x="156261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2" name="Freeform 1403"/>
          <p:cNvSpPr>
            <a:spLocks/>
          </p:cNvSpPr>
          <p:nvPr userDrawn="1"/>
        </p:nvSpPr>
        <p:spPr bwMode="auto">
          <a:xfrm>
            <a:off x="155762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3" name="Freeform 1404"/>
          <p:cNvSpPr>
            <a:spLocks/>
          </p:cNvSpPr>
          <p:nvPr userDrawn="1"/>
        </p:nvSpPr>
        <p:spPr bwMode="auto">
          <a:xfrm>
            <a:off x="1557625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4" name="Line 1405"/>
          <p:cNvSpPr>
            <a:spLocks noChangeShapeType="1"/>
          </p:cNvSpPr>
          <p:nvPr userDrawn="1"/>
        </p:nvSpPr>
        <p:spPr bwMode="auto">
          <a:xfrm>
            <a:off x="16174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5" name="Line 1406"/>
          <p:cNvSpPr>
            <a:spLocks noChangeShapeType="1"/>
          </p:cNvSpPr>
          <p:nvPr userDrawn="1"/>
        </p:nvSpPr>
        <p:spPr bwMode="auto">
          <a:xfrm>
            <a:off x="161747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6" name="Freeform 1407"/>
          <p:cNvSpPr>
            <a:spLocks/>
          </p:cNvSpPr>
          <p:nvPr userDrawn="1"/>
        </p:nvSpPr>
        <p:spPr bwMode="auto">
          <a:xfrm>
            <a:off x="16141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7" name="Freeform 1408"/>
          <p:cNvSpPr>
            <a:spLocks/>
          </p:cNvSpPr>
          <p:nvPr userDrawn="1"/>
        </p:nvSpPr>
        <p:spPr bwMode="auto">
          <a:xfrm>
            <a:off x="1614148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8" name="Line 1409"/>
          <p:cNvSpPr>
            <a:spLocks noChangeShapeType="1"/>
          </p:cNvSpPr>
          <p:nvPr userDrawn="1"/>
        </p:nvSpPr>
        <p:spPr bwMode="auto">
          <a:xfrm>
            <a:off x="16723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49" name="Line 1410"/>
          <p:cNvSpPr>
            <a:spLocks noChangeShapeType="1"/>
          </p:cNvSpPr>
          <p:nvPr userDrawn="1"/>
        </p:nvSpPr>
        <p:spPr bwMode="auto">
          <a:xfrm>
            <a:off x="167233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0" name="Freeform 1411"/>
          <p:cNvSpPr>
            <a:spLocks/>
          </p:cNvSpPr>
          <p:nvPr userDrawn="1"/>
        </p:nvSpPr>
        <p:spPr bwMode="auto">
          <a:xfrm>
            <a:off x="166900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1" name="Freeform 1412"/>
          <p:cNvSpPr>
            <a:spLocks/>
          </p:cNvSpPr>
          <p:nvPr userDrawn="1"/>
        </p:nvSpPr>
        <p:spPr bwMode="auto">
          <a:xfrm>
            <a:off x="166900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2" name="Line 1413"/>
          <p:cNvSpPr>
            <a:spLocks noChangeShapeType="1"/>
          </p:cNvSpPr>
          <p:nvPr userDrawn="1"/>
        </p:nvSpPr>
        <p:spPr bwMode="auto">
          <a:xfrm>
            <a:off x="17305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3" name="Line 1414"/>
          <p:cNvSpPr>
            <a:spLocks noChangeShapeType="1"/>
          </p:cNvSpPr>
          <p:nvPr userDrawn="1"/>
        </p:nvSpPr>
        <p:spPr bwMode="auto">
          <a:xfrm>
            <a:off x="1730521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4" name="Freeform 1415"/>
          <p:cNvSpPr>
            <a:spLocks/>
          </p:cNvSpPr>
          <p:nvPr userDrawn="1"/>
        </p:nvSpPr>
        <p:spPr bwMode="auto">
          <a:xfrm>
            <a:off x="172719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5" name="Freeform 1416"/>
          <p:cNvSpPr>
            <a:spLocks/>
          </p:cNvSpPr>
          <p:nvPr userDrawn="1"/>
        </p:nvSpPr>
        <p:spPr bwMode="auto">
          <a:xfrm>
            <a:off x="1727196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6" name="Line 1417"/>
          <p:cNvSpPr>
            <a:spLocks noChangeShapeType="1"/>
          </p:cNvSpPr>
          <p:nvPr userDrawn="1"/>
        </p:nvSpPr>
        <p:spPr bwMode="auto">
          <a:xfrm>
            <a:off x="17870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7" name="Line 1418"/>
          <p:cNvSpPr>
            <a:spLocks noChangeShapeType="1"/>
          </p:cNvSpPr>
          <p:nvPr userDrawn="1"/>
        </p:nvSpPr>
        <p:spPr bwMode="auto">
          <a:xfrm>
            <a:off x="178704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8" name="Freeform 1419"/>
          <p:cNvSpPr>
            <a:spLocks/>
          </p:cNvSpPr>
          <p:nvPr userDrawn="1"/>
        </p:nvSpPr>
        <p:spPr bwMode="auto">
          <a:xfrm>
            <a:off x="17820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59" name="Freeform 1420"/>
          <p:cNvSpPr>
            <a:spLocks/>
          </p:cNvSpPr>
          <p:nvPr userDrawn="1"/>
        </p:nvSpPr>
        <p:spPr bwMode="auto">
          <a:xfrm>
            <a:off x="1782057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3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3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0" name="Line 1421"/>
          <p:cNvSpPr>
            <a:spLocks noChangeShapeType="1"/>
          </p:cNvSpPr>
          <p:nvPr userDrawn="1"/>
        </p:nvSpPr>
        <p:spPr bwMode="auto">
          <a:xfrm>
            <a:off x="18419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1" name="Line 1422"/>
          <p:cNvSpPr>
            <a:spLocks noChangeShapeType="1"/>
          </p:cNvSpPr>
          <p:nvPr userDrawn="1"/>
        </p:nvSpPr>
        <p:spPr bwMode="auto">
          <a:xfrm>
            <a:off x="1841907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2" name="Freeform 1423"/>
          <p:cNvSpPr>
            <a:spLocks/>
          </p:cNvSpPr>
          <p:nvPr userDrawn="1"/>
        </p:nvSpPr>
        <p:spPr bwMode="auto">
          <a:xfrm>
            <a:off x="183691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3" name="Freeform 1424"/>
          <p:cNvSpPr>
            <a:spLocks/>
          </p:cNvSpPr>
          <p:nvPr userDrawn="1"/>
        </p:nvSpPr>
        <p:spPr bwMode="auto">
          <a:xfrm>
            <a:off x="1836919" y="2340777"/>
            <a:ext cx="9600" cy="111385"/>
          </a:xfrm>
          <a:custGeom>
            <a:avLst/>
            <a:gdLst>
              <a:gd name="T0" fmla="*/ 5 w 5"/>
              <a:gd name="T1" fmla="*/ 0 h 67"/>
              <a:gd name="T2" fmla="*/ 0 w 5"/>
              <a:gd name="T3" fmla="*/ 0 h 67"/>
              <a:gd name="T4" fmla="*/ 0 w 5"/>
              <a:gd name="T5" fmla="*/ 67 h 67"/>
              <a:gd name="T6" fmla="*/ 3 w 5"/>
              <a:gd name="T7" fmla="*/ 67 h 67"/>
              <a:gd name="T8" fmla="*/ 5 w 5"/>
              <a:gd name="T9" fmla="*/ 67 h 67"/>
              <a:gd name="T10" fmla="*/ 5 w 5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7">
                <a:moveTo>
                  <a:pt x="5" y="0"/>
                </a:moveTo>
                <a:lnTo>
                  <a:pt x="0" y="0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4" name="Line 1425"/>
          <p:cNvSpPr>
            <a:spLocks noChangeShapeType="1"/>
          </p:cNvSpPr>
          <p:nvPr userDrawn="1"/>
        </p:nvSpPr>
        <p:spPr bwMode="auto">
          <a:xfrm>
            <a:off x="19000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5" name="Line 1426"/>
          <p:cNvSpPr>
            <a:spLocks noChangeShapeType="1"/>
          </p:cNvSpPr>
          <p:nvPr userDrawn="1"/>
        </p:nvSpPr>
        <p:spPr bwMode="auto">
          <a:xfrm>
            <a:off x="1900092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6" name="Freeform 1427"/>
          <p:cNvSpPr>
            <a:spLocks/>
          </p:cNvSpPr>
          <p:nvPr userDrawn="1"/>
        </p:nvSpPr>
        <p:spPr bwMode="auto">
          <a:xfrm>
            <a:off x="18967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7" name="Freeform 1428"/>
          <p:cNvSpPr>
            <a:spLocks/>
          </p:cNvSpPr>
          <p:nvPr userDrawn="1"/>
        </p:nvSpPr>
        <p:spPr bwMode="auto">
          <a:xfrm>
            <a:off x="1896765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8" name="Line 1429"/>
          <p:cNvSpPr>
            <a:spLocks noChangeShapeType="1"/>
          </p:cNvSpPr>
          <p:nvPr userDrawn="1"/>
        </p:nvSpPr>
        <p:spPr bwMode="auto">
          <a:xfrm>
            <a:off x="19549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69" name="Line 1430"/>
          <p:cNvSpPr>
            <a:spLocks noChangeShapeType="1"/>
          </p:cNvSpPr>
          <p:nvPr userDrawn="1"/>
        </p:nvSpPr>
        <p:spPr bwMode="auto">
          <a:xfrm>
            <a:off x="1954953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0" name="Freeform 1431"/>
          <p:cNvSpPr>
            <a:spLocks/>
          </p:cNvSpPr>
          <p:nvPr userDrawn="1"/>
        </p:nvSpPr>
        <p:spPr bwMode="auto">
          <a:xfrm>
            <a:off x="19516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1" name="Freeform 1432"/>
          <p:cNvSpPr>
            <a:spLocks/>
          </p:cNvSpPr>
          <p:nvPr userDrawn="1"/>
        </p:nvSpPr>
        <p:spPr bwMode="auto">
          <a:xfrm>
            <a:off x="1951628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2" name="Line 1433"/>
          <p:cNvSpPr>
            <a:spLocks noChangeShapeType="1"/>
          </p:cNvSpPr>
          <p:nvPr userDrawn="1"/>
        </p:nvSpPr>
        <p:spPr bwMode="auto">
          <a:xfrm>
            <a:off x="200981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3" name="Line 1434"/>
          <p:cNvSpPr>
            <a:spLocks noChangeShapeType="1"/>
          </p:cNvSpPr>
          <p:nvPr userDrawn="1"/>
        </p:nvSpPr>
        <p:spPr bwMode="auto">
          <a:xfrm>
            <a:off x="200981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4" name="Freeform 1435"/>
          <p:cNvSpPr>
            <a:spLocks/>
          </p:cNvSpPr>
          <p:nvPr userDrawn="1"/>
        </p:nvSpPr>
        <p:spPr bwMode="auto">
          <a:xfrm>
            <a:off x="20064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5" name="Freeform 1436"/>
          <p:cNvSpPr>
            <a:spLocks/>
          </p:cNvSpPr>
          <p:nvPr userDrawn="1"/>
        </p:nvSpPr>
        <p:spPr bwMode="auto">
          <a:xfrm>
            <a:off x="2006489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6" name="Line 1437"/>
          <p:cNvSpPr>
            <a:spLocks noChangeShapeType="1"/>
          </p:cNvSpPr>
          <p:nvPr userDrawn="1"/>
        </p:nvSpPr>
        <p:spPr bwMode="auto">
          <a:xfrm>
            <a:off x="206467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7" name="Line 1438"/>
          <p:cNvSpPr>
            <a:spLocks noChangeShapeType="1"/>
          </p:cNvSpPr>
          <p:nvPr userDrawn="1"/>
        </p:nvSpPr>
        <p:spPr bwMode="auto">
          <a:xfrm>
            <a:off x="2064676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8" name="Freeform 1439"/>
          <p:cNvSpPr>
            <a:spLocks/>
          </p:cNvSpPr>
          <p:nvPr userDrawn="1"/>
        </p:nvSpPr>
        <p:spPr bwMode="auto">
          <a:xfrm>
            <a:off x="20613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79" name="Freeform 1440"/>
          <p:cNvSpPr>
            <a:spLocks/>
          </p:cNvSpPr>
          <p:nvPr userDrawn="1"/>
        </p:nvSpPr>
        <p:spPr bwMode="auto">
          <a:xfrm>
            <a:off x="2061351" y="2407275"/>
            <a:ext cx="9600" cy="44887"/>
          </a:xfrm>
          <a:custGeom>
            <a:avLst/>
            <a:gdLst>
              <a:gd name="T0" fmla="*/ 5 w 5"/>
              <a:gd name="T1" fmla="*/ 0 h 27"/>
              <a:gd name="T2" fmla="*/ 0 w 5"/>
              <a:gd name="T3" fmla="*/ 0 h 27"/>
              <a:gd name="T4" fmla="*/ 0 w 5"/>
              <a:gd name="T5" fmla="*/ 27 h 27"/>
              <a:gd name="T6" fmla="*/ 2 w 5"/>
              <a:gd name="T7" fmla="*/ 27 h 27"/>
              <a:gd name="T8" fmla="*/ 5 w 5"/>
              <a:gd name="T9" fmla="*/ 27 h 27"/>
              <a:gd name="T10" fmla="*/ 5 w 5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5" y="27"/>
                </a:lnTo>
                <a:lnTo>
                  <a:pt x="5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0" name="Line 1441"/>
          <p:cNvSpPr>
            <a:spLocks noChangeShapeType="1"/>
          </p:cNvSpPr>
          <p:nvPr userDrawn="1"/>
        </p:nvSpPr>
        <p:spPr bwMode="auto">
          <a:xfrm>
            <a:off x="21245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1" name="Line 1442"/>
          <p:cNvSpPr>
            <a:spLocks noChangeShapeType="1"/>
          </p:cNvSpPr>
          <p:nvPr userDrawn="1"/>
        </p:nvSpPr>
        <p:spPr bwMode="auto">
          <a:xfrm>
            <a:off x="2124524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2" name="Freeform 1443"/>
          <p:cNvSpPr>
            <a:spLocks/>
          </p:cNvSpPr>
          <p:nvPr userDrawn="1"/>
        </p:nvSpPr>
        <p:spPr bwMode="auto">
          <a:xfrm>
            <a:off x="212119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3" name="Freeform 1444"/>
          <p:cNvSpPr>
            <a:spLocks/>
          </p:cNvSpPr>
          <p:nvPr userDrawn="1"/>
        </p:nvSpPr>
        <p:spPr bwMode="auto">
          <a:xfrm>
            <a:off x="2121197" y="2340777"/>
            <a:ext cx="9600" cy="111385"/>
          </a:xfrm>
          <a:custGeom>
            <a:avLst/>
            <a:gdLst>
              <a:gd name="T0" fmla="*/ 4 w 4"/>
              <a:gd name="T1" fmla="*/ 0 h 67"/>
              <a:gd name="T2" fmla="*/ 0 w 4"/>
              <a:gd name="T3" fmla="*/ 0 h 67"/>
              <a:gd name="T4" fmla="*/ 0 w 4"/>
              <a:gd name="T5" fmla="*/ 67 h 67"/>
              <a:gd name="T6" fmla="*/ 2 w 4"/>
              <a:gd name="T7" fmla="*/ 67 h 67"/>
              <a:gd name="T8" fmla="*/ 4 w 4"/>
              <a:gd name="T9" fmla="*/ 67 h 67"/>
              <a:gd name="T10" fmla="*/ 4 w 4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7">
                <a:moveTo>
                  <a:pt x="4" y="0"/>
                </a:moveTo>
                <a:lnTo>
                  <a:pt x="0" y="0"/>
                </a:lnTo>
                <a:lnTo>
                  <a:pt x="0" y="67"/>
                </a:lnTo>
                <a:lnTo>
                  <a:pt x="2" y="67"/>
                </a:lnTo>
                <a:lnTo>
                  <a:pt x="4" y="6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4" name="Line 1445"/>
          <p:cNvSpPr>
            <a:spLocks noChangeShapeType="1"/>
          </p:cNvSpPr>
          <p:nvPr userDrawn="1"/>
        </p:nvSpPr>
        <p:spPr bwMode="auto">
          <a:xfrm>
            <a:off x="217938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5" name="Line 1446"/>
          <p:cNvSpPr>
            <a:spLocks noChangeShapeType="1"/>
          </p:cNvSpPr>
          <p:nvPr userDrawn="1"/>
        </p:nvSpPr>
        <p:spPr bwMode="auto">
          <a:xfrm>
            <a:off x="2179385" y="2452160"/>
            <a:ext cx="96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6" name="Freeform 1447"/>
          <p:cNvSpPr>
            <a:spLocks/>
          </p:cNvSpPr>
          <p:nvPr userDrawn="1"/>
        </p:nvSpPr>
        <p:spPr bwMode="auto">
          <a:xfrm>
            <a:off x="21760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  <a:close/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7" name="Freeform 1448"/>
          <p:cNvSpPr>
            <a:spLocks/>
          </p:cNvSpPr>
          <p:nvPr userDrawn="1"/>
        </p:nvSpPr>
        <p:spPr bwMode="auto">
          <a:xfrm>
            <a:off x="2176059" y="2407275"/>
            <a:ext cx="9600" cy="44887"/>
          </a:xfrm>
          <a:custGeom>
            <a:avLst/>
            <a:gdLst>
              <a:gd name="T0" fmla="*/ 4 w 4"/>
              <a:gd name="T1" fmla="*/ 0 h 27"/>
              <a:gd name="T2" fmla="*/ 0 w 4"/>
              <a:gd name="T3" fmla="*/ 0 h 27"/>
              <a:gd name="T4" fmla="*/ 0 w 4"/>
              <a:gd name="T5" fmla="*/ 27 h 27"/>
              <a:gd name="T6" fmla="*/ 2 w 4"/>
              <a:gd name="T7" fmla="*/ 27 h 27"/>
              <a:gd name="T8" fmla="*/ 4 w 4"/>
              <a:gd name="T9" fmla="*/ 27 h 27"/>
              <a:gd name="T10" fmla="*/ 4 w 4"/>
              <a:gd name="T1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7">
                <a:moveTo>
                  <a:pt x="4" y="0"/>
                </a:moveTo>
                <a:lnTo>
                  <a:pt x="0" y="0"/>
                </a:lnTo>
                <a:lnTo>
                  <a:pt x="0" y="27"/>
                </a:lnTo>
                <a:lnTo>
                  <a:pt x="2" y="27"/>
                </a:lnTo>
                <a:lnTo>
                  <a:pt x="4" y="27"/>
                </a:lnTo>
                <a:lnTo>
                  <a:pt x="4" y="0"/>
                </a:lnTo>
              </a:path>
            </a:pathLst>
          </a:custGeom>
          <a:solidFill>
            <a:srgbClr val="CACBCD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8" name="Freeform 1449"/>
          <p:cNvSpPr>
            <a:spLocks noEditPoints="1"/>
          </p:cNvSpPr>
          <p:nvPr userDrawn="1"/>
        </p:nvSpPr>
        <p:spPr bwMode="auto">
          <a:xfrm>
            <a:off x="1070526" y="2507022"/>
            <a:ext cx="8026351" cy="98085"/>
          </a:xfrm>
          <a:custGeom>
            <a:avLst/>
            <a:gdLst>
              <a:gd name="T0" fmla="*/ 313 w 2042"/>
              <a:gd name="T1" fmla="*/ 12 h 25"/>
              <a:gd name="T2" fmla="*/ 370 w 2042"/>
              <a:gd name="T3" fmla="*/ 0 h 25"/>
              <a:gd name="T4" fmla="*/ 383 w 2042"/>
              <a:gd name="T5" fmla="*/ 12 h 25"/>
              <a:gd name="T6" fmla="*/ 401 w 2042"/>
              <a:gd name="T7" fmla="*/ 12 h 25"/>
              <a:gd name="T8" fmla="*/ 414 w 2042"/>
              <a:gd name="T9" fmla="*/ 0 h 25"/>
              <a:gd name="T10" fmla="*/ 458 w 2042"/>
              <a:gd name="T11" fmla="*/ 25 h 25"/>
              <a:gd name="T12" fmla="*/ 502 w 2042"/>
              <a:gd name="T13" fmla="*/ 0 h 25"/>
              <a:gd name="T14" fmla="*/ 515 w 2042"/>
              <a:gd name="T15" fmla="*/ 12 h 25"/>
              <a:gd name="T16" fmla="*/ 534 w 2042"/>
              <a:gd name="T17" fmla="*/ 12 h 25"/>
              <a:gd name="T18" fmla="*/ 547 w 2042"/>
              <a:gd name="T19" fmla="*/ 0 h 25"/>
              <a:gd name="T20" fmla="*/ 679 w 2042"/>
              <a:gd name="T21" fmla="*/ 25 h 25"/>
              <a:gd name="T22" fmla="*/ 723 w 2042"/>
              <a:gd name="T23" fmla="*/ 0 h 25"/>
              <a:gd name="T24" fmla="*/ 736 w 2042"/>
              <a:gd name="T25" fmla="*/ 12 h 25"/>
              <a:gd name="T26" fmla="*/ 754 w 2042"/>
              <a:gd name="T27" fmla="*/ 12 h 25"/>
              <a:gd name="T28" fmla="*/ 767 w 2042"/>
              <a:gd name="T29" fmla="*/ 0 h 25"/>
              <a:gd name="T30" fmla="*/ 811 w 2042"/>
              <a:gd name="T31" fmla="*/ 25 h 25"/>
              <a:gd name="T32" fmla="*/ 855 w 2042"/>
              <a:gd name="T33" fmla="*/ 0 h 25"/>
              <a:gd name="T34" fmla="*/ 868 w 2042"/>
              <a:gd name="T35" fmla="*/ 12 h 25"/>
              <a:gd name="T36" fmla="*/ 578 w 2042"/>
              <a:gd name="T37" fmla="*/ 12 h 25"/>
              <a:gd name="T38" fmla="*/ 591 w 2042"/>
              <a:gd name="T39" fmla="*/ 0 h 25"/>
              <a:gd name="T40" fmla="*/ 0 w 2042"/>
              <a:gd name="T41" fmla="*/ 12 h 25"/>
              <a:gd name="T42" fmla="*/ 57 w 2042"/>
              <a:gd name="T43" fmla="*/ 0 h 25"/>
              <a:gd name="T44" fmla="*/ 70 w 2042"/>
              <a:gd name="T45" fmla="*/ 12 h 25"/>
              <a:gd name="T46" fmla="*/ 88 w 2042"/>
              <a:gd name="T47" fmla="*/ 12 h 25"/>
              <a:gd name="T48" fmla="*/ 101 w 2042"/>
              <a:gd name="T49" fmla="*/ 0 h 25"/>
              <a:gd name="T50" fmla="*/ 145 w 2042"/>
              <a:gd name="T51" fmla="*/ 25 h 25"/>
              <a:gd name="T52" fmla="*/ 189 w 2042"/>
              <a:gd name="T53" fmla="*/ 0 h 25"/>
              <a:gd name="T54" fmla="*/ 202 w 2042"/>
              <a:gd name="T55" fmla="*/ 12 h 25"/>
              <a:gd name="T56" fmla="*/ 220 w 2042"/>
              <a:gd name="T57" fmla="*/ 12 h 25"/>
              <a:gd name="T58" fmla="*/ 233 w 2042"/>
              <a:gd name="T59" fmla="*/ 0 h 25"/>
              <a:gd name="T60" fmla="*/ 277 w 2042"/>
              <a:gd name="T61" fmla="*/ 25 h 25"/>
              <a:gd name="T62" fmla="*/ 635 w 2042"/>
              <a:gd name="T63" fmla="*/ 0 h 25"/>
              <a:gd name="T64" fmla="*/ 648 w 2042"/>
              <a:gd name="T65" fmla="*/ 12 h 25"/>
              <a:gd name="T66" fmla="*/ 1282 w 2042"/>
              <a:gd name="T67" fmla="*/ 25 h 25"/>
              <a:gd name="T68" fmla="*/ 1295 w 2042"/>
              <a:gd name="T69" fmla="*/ 12 h 25"/>
              <a:gd name="T70" fmla="*/ 1326 w 2042"/>
              <a:gd name="T71" fmla="*/ 25 h 25"/>
              <a:gd name="T72" fmla="*/ 1370 w 2042"/>
              <a:gd name="T73" fmla="*/ 0 h 25"/>
              <a:gd name="T74" fmla="*/ 1383 w 2042"/>
              <a:gd name="T75" fmla="*/ 12 h 25"/>
              <a:gd name="T76" fmla="*/ 1401 w 2042"/>
              <a:gd name="T77" fmla="*/ 12 h 25"/>
              <a:gd name="T78" fmla="*/ 1414 w 2042"/>
              <a:gd name="T79" fmla="*/ 0 h 25"/>
              <a:gd name="T80" fmla="*/ 1458 w 2042"/>
              <a:gd name="T81" fmla="*/ 25 h 25"/>
              <a:gd name="T82" fmla="*/ 1502 w 2042"/>
              <a:gd name="T83" fmla="*/ 0 h 25"/>
              <a:gd name="T84" fmla="*/ 1515 w 2042"/>
              <a:gd name="T85" fmla="*/ 12 h 25"/>
              <a:gd name="T86" fmla="*/ 1621 w 2042"/>
              <a:gd name="T87" fmla="*/ 12 h 25"/>
              <a:gd name="T88" fmla="*/ 1634 w 2042"/>
              <a:gd name="T89" fmla="*/ 0 h 25"/>
              <a:gd name="T90" fmla="*/ 1678 w 2042"/>
              <a:gd name="T91" fmla="*/ 25 h 25"/>
              <a:gd name="T92" fmla="*/ 1722 w 2042"/>
              <a:gd name="T93" fmla="*/ 0 h 25"/>
              <a:gd name="T94" fmla="*/ 1735 w 2042"/>
              <a:gd name="T95" fmla="*/ 12 h 25"/>
              <a:gd name="T96" fmla="*/ 1754 w 2042"/>
              <a:gd name="T97" fmla="*/ 12 h 25"/>
              <a:gd name="T98" fmla="*/ 1766 w 2042"/>
              <a:gd name="T99" fmla="*/ 0 h 25"/>
              <a:gd name="T100" fmla="*/ 1811 w 2042"/>
              <a:gd name="T101" fmla="*/ 25 h 25"/>
              <a:gd name="T102" fmla="*/ 1546 w 2042"/>
              <a:gd name="T103" fmla="*/ 0 h 25"/>
              <a:gd name="T104" fmla="*/ 1559 w 2042"/>
              <a:gd name="T105" fmla="*/ 12 h 25"/>
              <a:gd name="T106" fmla="*/ 1577 w 2042"/>
              <a:gd name="T107" fmla="*/ 12 h 25"/>
              <a:gd name="T108" fmla="*/ 1590 w 2042"/>
              <a:gd name="T109" fmla="*/ 0 h 25"/>
              <a:gd name="T110" fmla="*/ 1839 w 2042"/>
              <a:gd name="T111" fmla="*/ 12 h 25"/>
              <a:gd name="T112" fmla="*/ 1896 w 2042"/>
              <a:gd name="T113" fmla="*/ 0 h 25"/>
              <a:gd name="T114" fmla="*/ 1909 w 2042"/>
              <a:gd name="T115" fmla="*/ 12 h 25"/>
              <a:gd name="T116" fmla="*/ 1928 w 2042"/>
              <a:gd name="T117" fmla="*/ 12 h 25"/>
              <a:gd name="T118" fmla="*/ 1940 w 2042"/>
              <a:gd name="T119" fmla="*/ 0 h 25"/>
              <a:gd name="T120" fmla="*/ 1985 w 2042"/>
              <a:gd name="T121" fmla="*/ 25 h 25"/>
              <a:gd name="T122" fmla="*/ 2029 w 2042"/>
              <a:gd name="T123" fmla="*/ 0 h 25"/>
              <a:gd name="T124" fmla="*/ 2042 w 2042"/>
              <a:gd name="T125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2" h="25">
                <a:moveTo>
                  <a:pt x="339" y="12"/>
                </a:moveTo>
                <a:cubicBezTo>
                  <a:pt x="339" y="20"/>
                  <a:pt x="333" y="25"/>
                  <a:pt x="326" y="25"/>
                </a:cubicBezTo>
                <a:cubicBezTo>
                  <a:pt x="319" y="25"/>
                  <a:pt x="313" y="20"/>
                  <a:pt x="313" y="12"/>
                </a:cubicBezTo>
                <a:cubicBezTo>
                  <a:pt x="313" y="5"/>
                  <a:pt x="319" y="0"/>
                  <a:pt x="326" y="0"/>
                </a:cubicBezTo>
                <a:cubicBezTo>
                  <a:pt x="333" y="0"/>
                  <a:pt x="339" y="5"/>
                  <a:pt x="339" y="12"/>
                </a:cubicBezTo>
                <a:close/>
                <a:moveTo>
                  <a:pt x="370" y="0"/>
                </a:moveTo>
                <a:cubicBezTo>
                  <a:pt x="363" y="0"/>
                  <a:pt x="357" y="5"/>
                  <a:pt x="357" y="12"/>
                </a:cubicBezTo>
                <a:cubicBezTo>
                  <a:pt x="357" y="20"/>
                  <a:pt x="363" y="25"/>
                  <a:pt x="370" y="25"/>
                </a:cubicBezTo>
                <a:cubicBezTo>
                  <a:pt x="377" y="25"/>
                  <a:pt x="383" y="20"/>
                  <a:pt x="383" y="12"/>
                </a:cubicBezTo>
                <a:cubicBezTo>
                  <a:pt x="383" y="5"/>
                  <a:pt x="377" y="0"/>
                  <a:pt x="370" y="0"/>
                </a:cubicBezTo>
                <a:close/>
                <a:moveTo>
                  <a:pt x="414" y="0"/>
                </a:moveTo>
                <a:cubicBezTo>
                  <a:pt x="407" y="0"/>
                  <a:pt x="401" y="5"/>
                  <a:pt x="401" y="12"/>
                </a:cubicBezTo>
                <a:cubicBezTo>
                  <a:pt x="401" y="20"/>
                  <a:pt x="407" y="25"/>
                  <a:pt x="414" y="25"/>
                </a:cubicBezTo>
                <a:cubicBezTo>
                  <a:pt x="421" y="25"/>
                  <a:pt x="427" y="20"/>
                  <a:pt x="427" y="12"/>
                </a:cubicBezTo>
                <a:cubicBezTo>
                  <a:pt x="427" y="5"/>
                  <a:pt x="421" y="0"/>
                  <a:pt x="414" y="0"/>
                </a:cubicBezTo>
                <a:close/>
                <a:moveTo>
                  <a:pt x="458" y="0"/>
                </a:moveTo>
                <a:cubicBezTo>
                  <a:pt x="451" y="0"/>
                  <a:pt x="445" y="5"/>
                  <a:pt x="445" y="12"/>
                </a:cubicBezTo>
                <a:cubicBezTo>
                  <a:pt x="445" y="20"/>
                  <a:pt x="451" y="25"/>
                  <a:pt x="458" y="25"/>
                </a:cubicBezTo>
                <a:cubicBezTo>
                  <a:pt x="466" y="25"/>
                  <a:pt x="471" y="20"/>
                  <a:pt x="471" y="12"/>
                </a:cubicBezTo>
                <a:cubicBezTo>
                  <a:pt x="471" y="5"/>
                  <a:pt x="466" y="0"/>
                  <a:pt x="458" y="0"/>
                </a:cubicBezTo>
                <a:close/>
                <a:moveTo>
                  <a:pt x="502" y="0"/>
                </a:moveTo>
                <a:cubicBezTo>
                  <a:pt x="495" y="0"/>
                  <a:pt x="490" y="5"/>
                  <a:pt x="490" y="12"/>
                </a:cubicBezTo>
                <a:cubicBezTo>
                  <a:pt x="490" y="20"/>
                  <a:pt x="495" y="25"/>
                  <a:pt x="502" y="25"/>
                </a:cubicBezTo>
                <a:cubicBezTo>
                  <a:pt x="510" y="25"/>
                  <a:pt x="515" y="20"/>
                  <a:pt x="515" y="12"/>
                </a:cubicBezTo>
                <a:cubicBezTo>
                  <a:pt x="515" y="5"/>
                  <a:pt x="510" y="0"/>
                  <a:pt x="502" y="0"/>
                </a:cubicBezTo>
                <a:close/>
                <a:moveTo>
                  <a:pt x="547" y="0"/>
                </a:moveTo>
                <a:cubicBezTo>
                  <a:pt x="539" y="0"/>
                  <a:pt x="534" y="5"/>
                  <a:pt x="534" y="12"/>
                </a:cubicBezTo>
                <a:cubicBezTo>
                  <a:pt x="534" y="20"/>
                  <a:pt x="539" y="25"/>
                  <a:pt x="547" y="25"/>
                </a:cubicBezTo>
                <a:cubicBezTo>
                  <a:pt x="554" y="25"/>
                  <a:pt x="559" y="20"/>
                  <a:pt x="559" y="12"/>
                </a:cubicBezTo>
                <a:cubicBezTo>
                  <a:pt x="559" y="5"/>
                  <a:pt x="554" y="0"/>
                  <a:pt x="547" y="0"/>
                </a:cubicBezTo>
                <a:close/>
                <a:moveTo>
                  <a:pt x="679" y="0"/>
                </a:moveTo>
                <a:cubicBezTo>
                  <a:pt x="672" y="0"/>
                  <a:pt x="666" y="5"/>
                  <a:pt x="666" y="12"/>
                </a:cubicBezTo>
                <a:cubicBezTo>
                  <a:pt x="666" y="20"/>
                  <a:pt x="672" y="25"/>
                  <a:pt x="679" y="25"/>
                </a:cubicBezTo>
                <a:cubicBezTo>
                  <a:pt x="686" y="25"/>
                  <a:pt x="692" y="20"/>
                  <a:pt x="692" y="12"/>
                </a:cubicBezTo>
                <a:cubicBezTo>
                  <a:pt x="692" y="5"/>
                  <a:pt x="686" y="0"/>
                  <a:pt x="679" y="0"/>
                </a:cubicBezTo>
                <a:close/>
                <a:moveTo>
                  <a:pt x="723" y="0"/>
                </a:moveTo>
                <a:cubicBezTo>
                  <a:pt x="716" y="0"/>
                  <a:pt x="710" y="5"/>
                  <a:pt x="710" y="12"/>
                </a:cubicBezTo>
                <a:cubicBezTo>
                  <a:pt x="710" y="20"/>
                  <a:pt x="716" y="25"/>
                  <a:pt x="723" y="25"/>
                </a:cubicBezTo>
                <a:cubicBezTo>
                  <a:pt x="730" y="25"/>
                  <a:pt x="736" y="20"/>
                  <a:pt x="736" y="12"/>
                </a:cubicBezTo>
                <a:cubicBezTo>
                  <a:pt x="736" y="5"/>
                  <a:pt x="730" y="0"/>
                  <a:pt x="723" y="0"/>
                </a:cubicBezTo>
                <a:close/>
                <a:moveTo>
                  <a:pt x="767" y="0"/>
                </a:moveTo>
                <a:cubicBezTo>
                  <a:pt x="760" y="0"/>
                  <a:pt x="754" y="5"/>
                  <a:pt x="754" y="12"/>
                </a:cubicBezTo>
                <a:cubicBezTo>
                  <a:pt x="754" y="20"/>
                  <a:pt x="760" y="25"/>
                  <a:pt x="767" y="25"/>
                </a:cubicBezTo>
                <a:cubicBezTo>
                  <a:pt x="774" y="25"/>
                  <a:pt x="780" y="20"/>
                  <a:pt x="780" y="12"/>
                </a:cubicBezTo>
                <a:cubicBezTo>
                  <a:pt x="780" y="5"/>
                  <a:pt x="774" y="0"/>
                  <a:pt x="767" y="0"/>
                </a:cubicBezTo>
                <a:close/>
                <a:moveTo>
                  <a:pt x="811" y="0"/>
                </a:moveTo>
                <a:cubicBezTo>
                  <a:pt x="804" y="0"/>
                  <a:pt x="798" y="5"/>
                  <a:pt x="798" y="12"/>
                </a:cubicBezTo>
                <a:cubicBezTo>
                  <a:pt x="798" y="20"/>
                  <a:pt x="804" y="25"/>
                  <a:pt x="811" y="25"/>
                </a:cubicBezTo>
                <a:cubicBezTo>
                  <a:pt x="818" y="25"/>
                  <a:pt x="824" y="20"/>
                  <a:pt x="824" y="12"/>
                </a:cubicBezTo>
                <a:cubicBezTo>
                  <a:pt x="824" y="5"/>
                  <a:pt x="818" y="0"/>
                  <a:pt x="811" y="0"/>
                </a:cubicBezTo>
                <a:close/>
                <a:moveTo>
                  <a:pt x="855" y="0"/>
                </a:moveTo>
                <a:cubicBezTo>
                  <a:pt x="848" y="0"/>
                  <a:pt x="842" y="5"/>
                  <a:pt x="842" y="12"/>
                </a:cubicBezTo>
                <a:cubicBezTo>
                  <a:pt x="842" y="20"/>
                  <a:pt x="848" y="25"/>
                  <a:pt x="855" y="25"/>
                </a:cubicBezTo>
                <a:cubicBezTo>
                  <a:pt x="862" y="25"/>
                  <a:pt x="868" y="20"/>
                  <a:pt x="868" y="12"/>
                </a:cubicBezTo>
                <a:cubicBezTo>
                  <a:pt x="868" y="5"/>
                  <a:pt x="862" y="0"/>
                  <a:pt x="855" y="0"/>
                </a:cubicBezTo>
                <a:close/>
                <a:moveTo>
                  <a:pt x="591" y="0"/>
                </a:moveTo>
                <a:cubicBezTo>
                  <a:pt x="583" y="0"/>
                  <a:pt x="578" y="5"/>
                  <a:pt x="578" y="12"/>
                </a:cubicBezTo>
                <a:cubicBezTo>
                  <a:pt x="578" y="20"/>
                  <a:pt x="583" y="25"/>
                  <a:pt x="591" y="25"/>
                </a:cubicBezTo>
                <a:cubicBezTo>
                  <a:pt x="598" y="25"/>
                  <a:pt x="604" y="20"/>
                  <a:pt x="604" y="12"/>
                </a:cubicBezTo>
                <a:cubicBezTo>
                  <a:pt x="604" y="5"/>
                  <a:pt x="598" y="0"/>
                  <a:pt x="591" y="0"/>
                </a:cubicBezTo>
                <a:close/>
                <a:moveTo>
                  <a:pt x="26" y="12"/>
                </a:moveTo>
                <a:cubicBezTo>
                  <a:pt x="26" y="20"/>
                  <a:pt x="20" y="25"/>
                  <a:pt x="13" y="25"/>
                </a:cubicBezTo>
                <a:cubicBezTo>
                  <a:pt x="6" y="25"/>
                  <a:pt x="0" y="20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20" y="0"/>
                  <a:pt x="26" y="5"/>
                  <a:pt x="26" y="12"/>
                </a:cubicBezTo>
                <a:close/>
                <a:moveTo>
                  <a:pt x="57" y="0"/>
                </a:moveTo>
                <a:cubicBezTo>
                  <a:pt x="50" y="0"/>
                  <a:pt x="44" y="5"/>
                  <a:pt x="44" y="12"/>
                </a:cubicBezTo>
                <a:cubicBezTo>
                  <a:pt x="44" y="20"/>
                  <a:pt x="50" y="25"/>
                  <a:pt x="57" y="25"/>
                </a:cubicBezTo>
                <a:cubicBezTo>
                  <a:pt x="64" y="25"/>
                  <a:pt x="70" y="20"/>
                  <a:pt x="70" y="12"/>
                </a:cubicBezTo>
                <a:cubicBezTo>
                  <a:pt x="70" y="5"/>
                  <a:pt x="64" y="0"/>
                  <a:pt x="57" y="0"/>
                </a:cubicBezTo>
                <a:close/>
                <a:moveTo>
                  <a:pt x="101" y="0"/>
                </a:moveTo>
                <a:cubicBezTo>
                  <a:pt x="94" y="0"/>
                  <a:pt x="88" y="5"/>
                  <a:pt x="88" y="12"/>
                </a:cubicBezTo>
                <a:cubicBezTo>
                  <a:pt x="88" y="20"/>
                  <a:pt x="94" y="25"/>
                  <a:pt x="101" y="25"/>
                </a:cubicBezTo>
                <a:cubicBezTo>
                  <a:pt x="108" y="25"/>
                  <a:pt x="114" y="20"/>
                  <a:pt x="114" y="12"/>
                </a:cubicBezTo>
                <a:cubicBezTo>
                  <a:pt x="114" y="5"/>
                  <a:pt x="108" y="0"/>
                  <a:pt x="101" y="0"/>
                </a:cubicBezTo>
                <a:close/>
                <a:moveTo>
                  <a:pt x="145" y="0"/>
                </a:moveTo>
                <a:cubicBezTo>
                  <a:pt x="138" y="0"/>
                  <a:pt x="132" y="5"/>
                  <a:pt x="132" y="12"/>
                </a:cubicBezTo>
                <a:cubicBezTo>
                  <a:pt x="132" y="20"/>
                  <a:pt x="138" y="25"/>
                  <a:pt x="145" y="25"/>
                </a:cubicBezTo>
                <a:cubicBezTo>
                  <a:pt x="152" y="25"/>
                  <a:pt x="158" y="20"/>
                  <a:pt x="158" y="12"/>
                </a:cubicBezTo>
                <a:cubicBezTo>
                  <a:pt x="158" y="5"/>
                  <a:pt x="152" y="0"/>
                  <a:pt x="145" y="0"/>
                </a:cubicBezTo>
                <a:close/>
                <a:moveTo>
                  <a:pt x="189" y="0"/>
                </a:moveTo>
                <a:cubicBezTo>
                  <a:pt x="182" y="0"/>
                  <a:pt x="176" y="5"/>
                  <a:pt x="176" y="12"/>
                </a:cubicBezTo>
                <a:cubicBezTo>
                  <a:pt x="176" y="20"/>
                  <a:pt x="182" y="25"/>
                  <a:pt x="189" y="25"/>
                </a:cubicBezTo>
                <a:cubicBezTo>
                  <a:pt x="196" y="25"/>
                  <a:pt x="202" y="20"/>
                  <a:pt x="202" y="12"/>
                </a:cubicBezTo>
                <a:cubicBezTo>
                  <a:pt x="202" y="5"/>
                  <a:pt x="196" y="0"/>
                  <a:pt x="189" y="0"/>
                </a:cubicBezTo>
                <a:close/>
                <a:moveTo>
                  <a:pt x="233" y="0"/>
                </a:moveTo>
                <a:cubicBezTo>
                  <a:pt x="226" y="0"/>
                  <a:pt x="220" y="5"/>
                  <a:pt x="220" y="12"/>
                </a:cubicBezTo>
                <a:cubicBezTo>
                  <a:pt x="220" y="20"/>
                  <a:pt x="226" y="25"/>
                  <a:pt x="233" y="25"/>
                </a:cubicBezTo>
                <a:cubicBezTo>
                  <a:pt x="240" y="25"/>
                  <a:pt x="246" y="20"/>
                  <a:pt x="246" y="12"/>
                </a:cubicBezTo>
                <a:cubicBezTo>
                  <a:pt x="246" y="5"/>
                  <a:pt x="240" y="0"/>
                  <a:pt x="233" y="0"/>
                </a:cubicBezTo>
                <a:close/>
                <a:moveTo>
                  <a:pt x="277" y="0"/>
                </a:moveTo>
                <a:cubicBezTo>
                  <a:pt x="270" y="0"/>
                  <a:pt x="264" y="5"/>
                  <a:pt x="264" y="12"/>
                </a:cubicBezTo>
                <a:cubicBezTo>
                  <a:pt x="264" y="20"/>
                  <a:pt x="270" y="25"/>
                  <a:pt x="277" y="25"/>
                </a:cubicBezTo>
                <a:cubicBezTo>
                  <a:pt x="285" y="25"/>
                  <a:pt x="290" y="20"/>
                  <a:pt x="290" y="12"/>
                </a:cubicBezTo>
                <a:cubicBezTo>
                  <a:pt x="290" y="5"/>
                  <a:pt x="285" y="0"/>
                  <a:pt x="277" y="0"/>
                </a:cubicBezTo>
                <a:close/>
                <a:moveTo>
                  <a:pt x="635" y="0"/>
                </a:moveTo>
                <a:cubicBezTo>
                  <a:pt x="628" y="0"/>
                  <a:pt x="622" y="5"/>
                  <a:pt x="622" y="12"/>
                </a:cubicBezTo>
                <a:cubicBezTo>
                  <a:pt x="622" y="20"/>
                  <a:pt x="628" y="25"/>
                  <a:pt x="635" y="25"/>
                </a:cubicBezTo>
                <a:cubicBezTo>
                  <a:pt x="642" y="25"/>
                  <a:pt x="648" y="20"/>
                  <a:pt x="648" y="12"/>
                </a:cubicBezTo>
                <a:cubicBezTo>
                  <a:pt x="648" y="5"/>
                  <a:pt x="642" y="0"/>
                  <a:pt x="635" y="0"/>
                </a:cubicBezTo>
                <a:close/>
                <a:moveTo>
                  <a:pt x="1295" y="12"/>
                </a:moveTo>
                <a:cubicBezTo>
                  <a:pt x="1295" y="20"/>
                  <a:pt x="1289" y="25"/>
                  <a:pt x="1282" y="25"/>
                </a:cubicBezTo>
                <a:cubicBezTo>
                  <a:pt x="1274" y="25"/>
                  <a:pt x="1269" y="20"/>
                  <a:pt x="1269" y="12"/>
                </a:cubicBezTo>
                <a:cubicBezTo>
                  <a:pt x="1269" y="5"/>
                  <a:pt x="1274" y="0"/>
                  <a:pt x="1282" y="0"/>
                </a:cubicBezTo>
                <a:cubicBezTo>
                  <a:pt x="1289" y="0"/>
                  <a:pt x="1295" y="5"/>
                  <a:pt x="1295" y="12"/>
                </a:cubicBezTo>
                <a:close/>
                <a:moveTo>
                  <a:pt x="1326" y="0"/>
                </a:moveTo>
                <a:cubicBezTo>
                  <a:pt x="1319" y="0"/>
                  <a:pt x="1313" y="5"/>
                  <a:pt x="1313" y="12"/>
                </a:cubicBezTo>
                <a:cubicBezTo>
                  <a:pt x="1313" y="20"/>
                  <a:pt x="1319" y="25"/>
                  <a:pt x="1326" y="25"/>
                </a:cubicBezTo>
                <a:cubicBezTo>
                  <a:pt x="1333" y="25"/>
                  <a:pt x="1339" y="20"/>
                  <a:pt x="1339" y="12"/>
                </a:cubicBezTo>
                <a:cubicBezTo>
                  <a:pt x="1339" y="5"/>
                  <a:pt x="1333" y="0"/>
                  <a:pt x="1326" y="0"/>
                </a:cubicBezTo>
                <a:close/>
                <a:moveTo>
                  <a:pt x="1370" y="0"/>
                </a:moveTo>
                <a:cubicBezTo>
                  <a:pt x="1363" y="0"/>
                  <a:pt x="1357" y="5"/>
                  <a:pt x="1357" y="12"/>
                </a:cubicBezTo>
                <a:cubicBezTo>
                  <a:pt x="1357" y="20"/>
                  <a:pt x="1363" y="25"/>
                  <a:pt x="1370" y="25"/>
                </a:cubicBezTo>
                <a:cubicBezTo>
                  <a:pt x="1377" y="25"/>
                  <a:pt x="1383" y="20"/>
                  <a:pt x="1383" y="12"/>
                </a:cubicBezTo>
                <a:cubicBezTo>
                  <a:pt x="1383" y="5"/>
                  <a:pt x="1377" y="0"/>
                  <a:pt x="1370" y="0"/>
                </a:cubicBezTo>
                <a:close/>
                <a:moveTo>
                  <a:pt x="1414" y="0"/>
                </a:moveTo>
                <a:cubicBezTo>
                  <a:pt x="1407" y="0"/>
                  <a:pt x="1401" y="5"/>
                  <a:pt x="1401" y="12"/>
                </a:cubicBezTo>
                <a:cubicBezTo>
                  <a:pt x="1401" y="20"/>
                  <a:pt x="1407" y="25"/>
                  <a:pt x="1414" y="25"/>
                </a:cubicBezTo>
                <a:cubicBezTo>
                  <a:pt x="1421" y="25"/>
                  <a:pt x="1427" y="20"/>
                  <a:pt x="1427" y="12"/>
                </a:cubicBezTo>
                <a:cubicBezTo>
                  <a:pt x="1427" y="5"/>
                  <a:pt x="1421" y="0"/>
                  <a:pt x="1414" y="0"/>
                </a:cubicBezTo>
                <a:close/>
                <a:moveTo>
                  <a:pt x="1458" y="0"/>
                </a:moveTo>
                <a:cubicBezTo>
                  <a:pt x="1451" y="0"/>
                  <a:pt x="1445" y="5"/>
                  <a:pt x="1445" y="12"/>
                </a:cubicBezTo>
                <a:cubicBezTo>
                  <a:pt x="1445" y="20"/>
                  <a:pt x="1451" y="25"/>
                  <a:pt x="1458" y="25"/>
                </a:cubicBezTo>
                <a:cubicBezTo>
                  <a:pt x="1465" y="25"/>
                  <a:pt x="1471" y="20"/>
                  <a:pt x="1471" y="12"/>
                </a:cubicBezTo>
                <a:cubicBezTo>
                  <a:pt x="1471" y="5"/>
                  <a:pt x="1465" y="0"/>
                  <a:pt x="1458" y="0"/>
                </a:cubicBezTo>
                <a:close/>
                <a:moveTo>
                  <a:pt x="1502" y="0"/>
                </a:moveTo>
                <a:cubicBezTo>
                  <a:pt x="1495" y="0"/>
                  <a:pt x="1489" y="5"/>
                  <a:pt x="1489" y="12"/>
                </a:cubicBezTo>
                <a:cubicBezTo>
                  <a:pt x="1489" y="20"/>
                  <a:pt x="1495" y="25"/>
                  <a:pt x="1502" y="25"/>
                </a:cubicBezTo>
                <a:cubicBezTo>
                  <a:pt x="1509" y="25"/>
                  <a:pt x="1515" y="20"/>
                  <a:pt x="1515" y="12"/>
                </a:cubicBezTo>
                <a:cubicBezTo>
                  <a:pt x="1515" y="5"/>
                  <a:pt x="1509" y="0"/>
                  <a:pt x="1502" y="0"/>
                </a:cubicBezTo>
                <a:close/>
                <a:moveTo>
                  <a:pt x="1634" y="0"/>
                </a:moveTo>
                <a:cubicBezTo>
                  <a:pt x="1627" y="0"/>
                  <a:pt x="1621" y="5"/>
                  <a:pt x="1621" y="12"/>
                </a:cubicBezTo>
                <a:cubicBezTo>
                  <a:pt x="1621" y="20"/>
                  <a:pt x="1627" y="25"/>
                  <a:pt x="1634" y="25"/>
                </a:cubicBezTo>
                <a:cubicBezTo>
                  <a:pt x="1641" y="25"/>
                  <a:pt x="1647" y="20"/>
                  <a:pt x="1647" y="12"/>
                </a:cubicBezTo>
                <a:cubicBezTo>
                  <a:pt x="1647" y="5"/>
                  <a:pt x="1641" y="0"/>
                  <a:pt x="1634" y="0"/>
                </a:cubicBezTo>
                <a:close/>
                <a:moveTo>
                  <a:pt x="1678" y="0"/>
                </a:moveTo>
                <a:cubicBezTo>
                  <a:pt x="1671" y="0"/>
                  <a:pt x="1665" y="5"/>
                  <a:pt x="1665" y="12"/>
                </a:cubicBezTo>
                <a:cubicBezTo>
                  <a:pt x="1665" y="20"/>
                  <a:pt x="1671" y="25"/>
                  <a:pt x="1678" y="25"/>
                </a:cubicBezTo>
                <a:cubicBezTo>
                  <a:pt x="1685" y="25"/>
                  <a:pt x="1691" y="20"/>
                  <a:pt x="1691" y="12"/>
                </a:cubicBezTo>
                <a:cubicBezTo>
                  <a:pt x="1691" y="5"/>
                  <a:pt x="1685" y="0"/>
                  <a:pt x="1678" y="0"/>
                </a:cubicBezTo>
                <a:close/>
                <a:moveTo>
                  <a:pt x="1722" y="0"/>
                </a:moveTo>
                <a:cubicBezTo>
                  <a:pt x="1715" y="0"/>
                  <a:pt x="1709" y="5"/>
                  <a:pt x="1709" y="12"/>
                </a:cubicBezTo>
                <a:cubicBezTo>
                  <a:pt x="1709" y="20"/>
                  <a:pt x="1715" y="25"/>
                  <a:pt x="1722" y="25"/>
                </a:cubicBezTo>
                <a:cubicBezTo>
                  <a:pt x="1730" y="25"/>
                  <a:pt x="1735" y="20"/>
                  <a:pt x="1735" y="12"/>
                </a:cubicBezTo>
                <a:cubicBezTo>
                  <a:pt x="1735" y="5"/>
                  <a:pt x="1730" y="0"/>
                  <a:pt x="1722" y="0"/>
                </a:cubicBezTo>
                <a:close/>
                <a:moveTo>
                  <a:pt x="1766" y="0"/>
                </a:moveTo>
                <a:cubicBezTo>
                  <a:pt x="1759" y="0"/>
                  <a:pt x="1754" y="5"/>
                  <a:pt x="1754" y="12"/>
                </a:cubicBezTo>
                <a:cubicBezTo>
                  <a:pt x="1754" y="20"/>
                  <a:pt x="1759" y="25"/>
                  <a:pt x="1766" y="25"/>
                </a:cubicBezTo>
                <a:cubicBezTo>
                  <a:pt x="1774" y="25"/>
                  <a:pt x="1779" y="20"/>
                  <a:pt x="1779" y="12"/>
                </a:cubicBezTo>
                <a:cubicBezTo>
                  <a:pt x="1779" y="5"/>
                  <a:pt x="1774" y="0"/>
                  <a:pt x="1766" y="0"/>
                </a:cubicBezTo>
                <a:close/>
                <a:moveTo>
                  <a:pt x="1811" y="0"/>
                </a:moveTo>
                <a:cubicBezTo>
                  <a:pt x="1803" y="0"/>
                  <a:pt x="1798" y="5"/>
                  <a:pt x="1798" y="12"/>
                </a:cubicBezTo>
                <a:cubicBezTo>
                  <a:pt x="1798" y="20"/>
                  <a:pt x="1803" y="25"/>
                  <a:pt x="1811" y="25"/>
                </a:cubicBezTo>
                <a:cubicBezTo>
                  <a:pt x="1818" y="25"/>
                  <a:pt x="1823" y="20"/>
                  <a:pt x="1823" y="12"/>
                </a:cubicBezTo>
                <a:cubicBezTo>
                  <a:pt x="1823" y="5"/>
                  <a:pt x="1818" y="0"/>
                  <a:pt x="1811" y="0"/>
                </a:cubicBezTo>
                <a:close/>
                <a:moveTo>
                  <a:pt x="1546" y="0"/>
                </a:moveTo>
                <a:cubicBezTo>
                  <a:pt x="1539" y="0"/>
                  <a:pt x="1533" y="5"/>
                  <a:pt x="1533" y="12"/>
                </a:cubicBezTo>
                <a:cubicBezTo>
                  <a:pt x="1533" y="20"/>
                  <a:pt x="1539" y="25"/>
                  <a:pt x="1546" y="25"/>
                </a:cubicBezTo>
                <a:cubicBezTo>
                  <a:pt x="1553" y="25"/>
                  <a:pt x="1559" y="20"/>
                  <a:pt x="1559" y="12"/>
                </a:cubicBezTo>
                <a:cubicBezTo>
                  <a:pt x="1559" y="5"/>
                  <a:pt x="1553" y="0"/>
                  <a:pt x="1546" y="0"/>
                </a:cubicBezTo>
                <a:close/>
                <a:moveTo>
                  <a:pt x="1590" y="0"/>
                </a:moveTo>
                <a:cubicBezTo>
                  <a:pt x="1583" y="0"/>
                  <a:pt x="1577" y="5"/>
                  <a:pt x="1577" y="12"/>
                </a:cubicBezTo>
                <a:cubicBezTo>
                  <a:pt x="1577" y="20"/>
                  <a:pt x="1583" y="25"/>
                  <a:pt x="1590" y="25"/>
                </a:cubicBezTo>
                <a:cubicBezTo>
                  <a:pt x="1597" y="25"/>
                  <a:pt x="1603" y="20"/>
                  <a:pt x="1603" y="12"/>
                </a:cubicBezTo>
                <a:cubicBezTo>
                  <a:pt x="1603" y="5"/>
                  <a:pt x="1597" y="0"/>
                  <a:pt x="1590" y="0"/>
                </a:cubicBezTo>
                <a:close/>
                <a:moveTo>
                  <a:pt x="1865" y="12"/>
                </a:moveTo>
                <a:cubicBezTo>
                  <a:pt x="1865" y="20"/>
                  <a:pt x="1859" y="25"/>
                  <a:pt x="1852" y="25"/>
                </a:cubicBezTo>
                <a:cubicBezTo>
                  <a:pt x="1845" y="25"/>
                  <a:pt x="1839" y="20"/>
                  <a:pt x="1839" y="12"/>
                </a:cubicBezTo>
                <a:cubicBezTo>
                  <a:pt x="1839" y="5"/>
                  <a:pt x="1845" y="0"/>
                  <a:pt x="1852" y="0"/>
                </a:cubicBezTo>
                <a:cubicBezTo>
                  <a:pt x="1859" y="0"/>
                  <a:pt x="1865" y="5"/>
                  <a:pt x="1865" y="12"/>
                </a:cubicBezTo>
                <a:close/>
                <a:moveTo>
                  <a:pt x="1896" y="0"/>
                </a:moveTo>
                <a:cubicBezTo>
                  <a:pt x="1889" y="0"/>
                  <a:pt x="1883" y="5"/>
                  <a:pt x="1883" y="12"/>
                </a:cubicBezTo>
                <a:cubicBezTo>
                  <a:pt x="1883" y="20"/>
                  <a:pt x="1889" y="25"/>
                  <a:pt x="1896" y="25"/>
                </a:cubicBezTo>
                <a:cubicBezTo>
                  <a:pt x="1904" y="25"/>
                  <a:pt x="1909" y="20"/>
                  <a:pt x="1909" y="12"/>
                </a:cubicBezTo>
                <a:cubicBezTo>
                  <a:pt x="1909" y="5"/>
                  <a:pt x="1904" y="0"/>
                  <a:pt x="1896" y="0"/>
                </a:cubicBezTo>
                <a:close/>
                <a:moveTo>
                  <a:pt x="1940" y="0"/>
                </a:moveTo>
                <a:cubicBezTo>
                  <a:pt x="1933" y="0"/>
                  <a:pt x="1928" y="5"/>
                  <a:pt x="1928" y="12"/>
                </a:cubicBezTo>
                <a:cubicBezTo>
                  <a:pt x="1928" y="20"/>
                  <a:pt x="1933" y="25"/>
                  <a:pt x="1940" y="25"/>
                </a:cubicBezTo>
                <a:cubicBezTo>
                  <a:pt x="1948" y="25"/>
                  <a:pt x="1953" y="20"/>
                  <a:pt x="1953" y="12"/>
                </a:cubicBezTo>
                <a:cubicBezTo>
                  <a:pt x="1953" y="5"/>
                  <a:pt x="1948" y="0"/>
                  <a:pt x="1940" y="0"/>
                </a:cubicBezTo>
                <a:close/>
                <a:moveTo>
                  <a:pt x="1985" y="0"/>
                </a:moveTo>
                <a:cubicBezTo>
                  <a:pt x="1977" y="0"/>
                  <a:pt x="1972" y="5"/>
                  <a:pt x="1972" y="12"/>
                </a:cubicBezTo>
                <a:cubicBezTo>
                  <a:pt x="1972" y="20"/>
                  <a:pt x="1977" y="25"/>
                  <a:pt x="1985" y="25"/>
                </a:cubicBezTo>
                <a:cubicBezTo>
                  <a:pt x="1992" y="25"/>
                  <a:pt x="1997" y="20"/>
                  <a:pt x="1997" y="12"/>
                </a:cubicBezTo>
                <a:cubicBezTo>
                  <a:pt x="1997" y="5"/>
                  <a:pt x="1992" y="0"/>
                  <a:pt x="1985" y="0"/>
                </a:cubicBezTo>
                <a:close/>
                <a:moveTo>
                  <a:pt x="2029" y="0"/>
                </a:moveTo>
                <a:cubicBezTo>
                  <a:pt x="2021" y="0"/>
                  <a:pt x="2016" y="5"/>
                  <a:pt x="2016" y="12"/>
                </a:cubicBezTo>
                <a:cubicBezTo>
                  <a:pt x="2016" y="20"/>
                  <a:pt x="2021" y="25"/>
                  <a:pt x="2029" y="25"/>
                </a:cubicBezTo>
                <a:cubicBezTo>
                  <a:pt x="2036" y="25"/>
                  <a:pt x="2042" y="20"/>
                  <a:pt x="2042" y="12"/>
                </a:cubicBezTo>
                <a:cubicBezTo>
                  <a:pt x="2042" y="5"/>
                  <a:pt x="2036" y="0"/>
                  <a:pt x="2029" y="0"/>
                </a:cubicBez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80000">
                <a:schemeClr val="accent2"/>
              </a:gs>
            </a:gsLst>
            <a:lin ang="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89" name="Freeform 1450"/>
          <p:cNvSpPr>
            <a:spLocks/>
          </p:cNvSpPr>
          <p:nvPr userDrawn="1"/>
        </p:nvSpPr>
        <p:spPr bwMode="auto">
          <a:xfrm>
            <a:off x="5881681" y="1675792"/>
            <a:ext cx="321600" cy="322517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0" name="Freeform 1451"/>
          <p:cNvSpPr>
            <a:spLocks/>
          </p:cNvSpPr>
          <p:nvPr userDrawn="1"/>
        </p:nvSpPr>
        <p:spPr bwMode="auto">
          <a:xfrm>
            <a:off x="5933218" y="1727328"/>
            <a:ext cx="219444" cy="207807"/>
          </a:xfrm>
          <a:custGeom>
            <a:avLst/>
            <a:gdLst>
              <a:gd name="T0" fmla="*/ 33 w 56"/>
              <a:gd name="T1" fmla="*/ 0 h 53"/>
              <a:gd name="T2" fmla="*/ 26 w 56"/>
              <a:gd name="T3" fmla="*/ 4 h 53"/>
              <a:gd name="T4" fmla="*/ 25 w 56"/>
              <a:gd name="T5" fmla="*/ 9 h 53"/>
              <a:gd name="T6" fmla="*/ 30 w 56"/>
              <a:gd name="T7" fmla="*/ 15 h 53"/>
              <a:gd name="T8" fmla="*/ 29 w 56"/>
              <a:gd name="T9" fmla="*/ 19 h 53"/>
              <a:gd name="T10" fmla="*/ 27 w 56"/>
              <a:gd name="T11" fmla="*/ 19 h 53"/>
              <a:gd name="T12" fmla="*/ 19 w 56"/>
              <a:gd name="T13" fmla="*/ 22 h 53"/>
              <a:gd name="T14" fmla="*/ 15 w 56"/>
              <a:gd name="T15" fmla="*/ 19 h 53"/>
              <a:gd name="T16" fmla="*/ 13 w 56"/>
              <a:gd name="T17" fmla="*/ 17 h 53"/>
              <a:gd name="T18" fmla="*/ 13 w 56"/>
              <a:gd name="T19" fmla="*/ 16 h 53"/>
              <a:gd name="T20" fmla="*/ 8 w 56"/>
              <a:gd name="T21" fmla="*/ 9 h 53"/>
              <a:gd name="T22" fmla="*/ 8 w 56"/>
              <a:gd name="T23" fmla="*/ 9 h 53"/>
              <a:gd name="T24" fmla="*/ 4 w 56"/>
              <a:gd name="T25" fmla="*/ 15 h 53"/>
              <a:gd name="T26" fmla="*/ 8 w 56"/>
              <a:gd name="T27" fmla="*/ 19 h 53"/>
              <a:gd name="T28" fmla="*/ 9 w 56"/>
              <a:gd name="T29" fmla="*/ 19 h 53"/>
              <a:gd name="T30" fmla="*/ 12 w 56"/>
              <a:gd name="T31" fmla="*/ 18 h 53"/>
              <a:gd name="T32" fmla="*/ 18 w 56"/>
              <a:gd name="T33" fmla="*/ 22 h 53"/>
              <a:gd name="T34" fmla="*/ 18 w 56"/>
              <a:gd name="T35" fmla="*/ 24 h 53"/>
              <a:gd name="T36" fmla="*/ 18 w 56"/>
              <a:gd name="T37" fmla="*/ 30 h 53"/>
              <a:gd name="T38" fmla="*/ 19 w 56"/>
              <a:gd name="T39" fmla="*/ 33 h 53"/>
              <a:gd name="T40" fmla="*/ 13 w 56"/>
              <a:gd name="T41" fmla="*/ 39 h 53"/>
              <a:gd name="T42" fmla="*/ 8 w 56"/>
              <a:gd name="T43" fmla="*/ 36 h 53"/>
              <a:gd name="T44" fmla="*/ 6 w 56"/>
              <a:gd name="T45" fmla="*/ 37 h 53"/>
              <a:gd name="T46" fmla="*/ 1 w 56"/>
              <a:gd name="T47" fmla="*/ 45 h 53"/>
              <a:gd name="T48" fmla="*/ 6 w 56"/>
              <a:gd name="T49" fmla="*/ 51 h 53"/>
              <a:gd name="T50" fmla="*/ 8 w 56"/>
              <a:gd name="T51" fmla="*/ 51 h 53"/>
              <a:gd name="T52" fmla="*/ 13 w 56"/>
              <a:gd name="T53" fmla="*/ 49 h 53"/>
              <a:gd name="T54" fmla="*/ 14 w 56"/>
              <a:gd name="T55" fmla="*/ 40 h 53"/>
              <a:gd name="T56" fmla="*/ 14 w 56"/>
              <a:gd name="T57" fmla="*/ 39 h 53"/>
              <a:gd name="T58" fmla="*/ 20 w 56"/>
              <a:gd name="T59" fmla="*/ 34 h 53"/>
              <a:gd name="T60" fmla="*/ 26 w 56"/>
              <a:gd name="T61" fmla="*/ 36 h 53"/>
              <a:gd name="T62" fmla="*/ 32 w 56"/>
              <a:gd name="T63" fmla="*/ 35 h 53"/>
              <a:gd name="T64" fmla="*/ 37 w 56"/>
              <a:gd name="T65" fmla="*/ 41 h 53"/>
              <a:gd name="T66" fmla="*/ 38 w 56"/>
              <a:gd name="T67" fmla="*/ 51 h 53"/>
              <a:gd name="T68" fmla="*/ 42 w 56"/>
              <a:gd name="T69" fmla="*/ 53 h 53"/>
              <a:gd name="T70" fmla="*/ 46 w 56"/>
              <a:gd name="T71" fmla="*/ 51 h 53"/>
              <a:gd name="T72" fmla="*/ 48 w 56"/>
              <a:gd name="T73" fmla="*/ 43 h 53"/>
              <a:gd name="T74" fmla="*/ 45 w 56"/>
              <a:gd name="T75" fmla="*/ 40 h 53"/>
              <a:gd name="T76" fmla="*/ 42 w 56"/>
              <a:gd name="T77" fmla="*/ 39 h 53"/>
              <a:gd name="T78" fmla="*/ 38 w 56"/>
              <a:gd name="T79" fmla="*/ 40 h 53"/>
              <a:gd name="T80" fmla="*/ 33 w 56"/>
              <a:gd name="T81" fmla="*/ 34 h 53"/>
              <a:gd name="T82" fmla="*/ 35 w 56"/>
              <a:gd name="T83" fmla="*/ 27 h 53"/>
              <a:gd name="T84" fmla="*/ 36 w 56"/>
              <a:gd name="T85" fmla="*/ 26 h 53"/>
              <a:gd name="T86" fmla="*/ 48 w 56"/>
              <a:gd name="T87" fmla="*/ 20 h 53"/>
              <a:gd name="T88" fmla="*/ 48 w 56"/>
              <a:gd name="T89" fmla="*/ 20 h 53"/>
              <a:gd name="T90" fmla="*/ 49 w 56"/>
              <a:gd name="T91" fmla="*/ 20 h 53"/>
              <a:gd name="T92" fmla="*/ 53 w 56"/>
              <a:gd name="T93" fmla="*/ 22 h 53"/>
              <a:gd name="T94" fmla="*/ 55 w 56"/>
              <a:gd name="T95" fmla="*/ 22 h 53"/>
              <a:gd name="T96" fmla="*/ 56 w 56"/>
              <a:gd name="T97" fmla="*/ 20 h 53"/>
              <a:gd name="T98" fmla="*/ 54 w 56"/>
              <a:gd name="T99" fmla="*/ 12 h 53"/>
              <a:gd name="T100" fmla="*/ 53 w 56"/>
              <a:gd name="T101" fmla="*/ 12 h 53"/>
              <a:gd name="T102" fmla="*/ 53 w 56"/>
              <a:gd name="T103" fmla="*/ 12 h 53"/>
              <a:gd name="T104" fmla="*/ 48 w 56"/>
              <a:gd name="T105" fmla="*/ 18 h 53"/>
              <a:gd name="T106" fmla="*/ 47 w 56"/>
              <a:gd name="T107" fmla="*/ 19 h 53"/>
              <a:gd name="T108" fmla="*/ 35 w 56"/>
              <a:gd name="T109" fmla="*/ 24 h 53"/>
              <a:gd name="T110" fmla="*/ 35 w 56"/>
              <a:gd name="T111" fmla="*/ 25 h 53"/>
              <a:gd name="T112" fmla="*/ 30 w 56"/>
              <a:gd name="T113" fmla="*/ 19 h 53"/>
              <a:gd name="T114" fmla="*/ 31 w 56"/>
              <a:gd name="T115" fmla="*/ 16 h 53"/>
              <a:gd name="T116" fmla="*/ 33 w 56"/>
              <a:gd name="T117" fmla="*/ 16 h 53"/>
              <a:gd name="T118" fmla="*/ 37 w 56"/>
              <a:gd name="T119" fmla="*/ 14 h 53"/>
              <a:gd name="T120" fmla="*/ 40 w 56"/>
              <a:gd name="T121" fmla="*/ 9 h 53"/>
              <a:gd name="T122" fmla="*/ 35 w 56"/>
              <a:gd name="T123" fmla="*/ 1 h 53"/>
              <a:gd name="T124" fmla="*/ 33 w 56"/>
              <a:gd name="T125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" h="53">
                <a:moveTo>
                  <a:pt x="33" y="0"/>
                </a:moveTo>
                <a:cubicBezTo>
                  <a:pt x="30" y="0"/>
                  <a:pt x="27" y="2"/>
                  <a:pt x="26" y="4"/>
                </a:cubicBezTo>
                <a:cubicBezTo>
                  <a:pt x="25" y="6"/>
                  <a:pt x="25" y="7"/>
                  <a:pt x="25" y="9"/>
                </a:cubicBezTo>
                <a:cubicBezTo>
                  <a:pt x="26" y="12"/>
                  <a:pt x="27" y="14"/>
                  <a:pt x="30" y="15"/>
                </a:cubicBezTo>
                <a:cubicBezTo>
                  <a:pt x="29" y="17"/>
                  <a:pt x="29" y="18"/>
                  <a:pt x="29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3" y="19"/>
                  <a:pt x="23" y="19"/>
                  <a:pt x="19" y="22"/>
                </a:cubicBezTo>
                <a:cubicBezTo>
                  <a:pt x="18" y="21"/>
                  <a:pt x="17" y="20"/>
                  <a:pt x="15" y="19"/>
                </a:cubicBezTo>
                <a:cubicBezTo>
                  <a:pt x="15" y="18"/>
                  <a:pt x="14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3"/>
                  <a:pt x="12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5" y="10"/>
                  <a:pt x="3" y="12"/>
                  <a:pt x="4" y="15"/>
                </a:cubicBezTo>
                <a:cubicBezTo>
                  <a:pt x="4" y="17"/>
                  <a:pt x="6" y="19"/>
                  <a:pt x="8" y="19"/>
                </a:cubicBezTo>
                <a:cubicBezTo>
                  <a:pt x="8" y="19"/>
                  <a:pt x="8" y="19"/>
                  <a:pt x="9" y="19"/>
                </a:cubicBezTo>
                <a:cubicBezTo>
                  <a:pt x="10" y="19"/>
                  <a:pt x="11" y="18"/>
                  <a:pt x="12" y="18"/>
                </a:cubicBezTo>
                <a:cubicBezTo>
                  <a:pt x="14" y="19"/>
                  <a:pt x="16" y="21"/>
                  <a:pt x="18" y="22"/>
                </a:cubicBezTo>
                <a:cubicBezTo>
                  <a:pt x="19" y="23"/>
                  <a:pt x="19" y="23"/>
                  <a:pt x="18" y="24"/>
                </a:cubicBezTo>
                <a:cubicBezTo>
                  <a:pt x="17" y="26"/>
                  <a:pt x="17" y="28"/>
                  <a:pt x="18" y="30"/>
                </a:cubicBezTo>
                <a:cubicBezTo>
                  <a:pt x="18" y="31"/>
                  <a:pt x="19" y="32"/>
                  <a:pt x="19" y="33"/>
                </a:cubicBezTo>
                <a:cubicBezTo>
                  <a:pt x="17" y="35"/>
                  <a:pt x="15" y="37"/>
                  <a:pt x="13" y="39"/>
                </a:cubicBezTo>
                <a:cubicBezTo>
                  <a:pt x="11" y="37"/>
                  <a:pt x="10" y="36"/>
                  <a:pt x="8" y="36"/>
                </a:cubicBezTo>
                <a:cubicBezTo>
                  <a:pt x="8" y="36"/>
                  <a:pt x="7" y="37"/>
                  <a:pt x="6" y="37"/>
                </a:cubicBezTo>
                <a:cubicBezTo>
                  <a:pt x="2" y="37"/>
                  <a:pt x="0" y="41"/>
                  <a:pt x="1" y="45"/>
                </a:cubicBezTo>
                <a:cubicBezTo>
                  <a:pt x="1" y="48"/>
                  <a:pt x="3" y="50"/>
                  <a:pt x="6" y="51"/>
                </a:cubicBezTo>
                <a:cubicBezTo>
                  <a:pt x="6" y="51"/>
                  <a:pt x="7" y="51"/>
                  <a:pt x="8" y="51"/>
                </a:cubicBezTo>
                <a:cubicBezTo>
                  <a:pt x="10" y="51"/>
                  <a:pt x="11" y="51"/>
                  <a:pt x="13" y="49"/>
                </a:cubicBezTo>
                <a:cubicBezTo>
                  <a:pt x="15" y="47"/>
                  <a:pt x="16" y="43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6" y="37"/>
                  <a:pt x="18" y="36"/>
                  <a:pt x="20" y="34"/>
                </a:cubicBezTo>
                <a:cubicBezTo>
                  <a:pt x="22" y="35"/>
                  <a:pt x="24" y="36"/>
                  <a:pt x="26" y="36"/>
                </a:cubicBezTo>
                <a:cubicBezTo>
                  <a:pt x="28" y="36"/>
                  <a:pt x="30" y="36"/>
                  <a:pt x="32" y="35"/>
                </a:cubicBezTo>
                <a:cubicBezTo>
                  <a:pt x="34" y="37"/>
                  <a:pt x="35" y="39"/>
                  <a:pt x="37" y="41"/>
                </a:cubicBezTo>
                <a:cubicBezTo>
                  <a:pt x="34" y="45"/>
                  <a:pt x="35" y="49"/>
                  <a:pt x="38" y="51"/>
                </a:cubicBezTo>
                <a:cubicBezTo>
                  <a:pt x="39" y="52"/>
                  <a:pt x="41" y="53"/>
                  <a:pt x="42" y="53"/>
                </a:cubicBezTo>
                <a:cubicBezTo>
                  <a:pt x="44" y="53"/>
                  <a:pt x="45" y="52"/>
                  <a:pt x="46" y="51"/>
                </a:cubicBezTo>
                <a:cubicBezTo>
                  <a:pt x="49" y="49"/>
                  <a:pt x="50" y="45"/>
                  <a:pt x="48" y="43"/>
                </a:cubicBezTo>
                <a:cubicBezTo>
                  <a:pt x="47" y="41"/>
                  <a:pt x="46" y="40"/>
                  <a:pt x="45" y="40"/>
                </a:cubicBezTo>
                <a:cubicBezTo>
                  <a:pt x="44" y="39"/>
                  <a:pt x="43" y="39"/>
                  <a:pt x="42" y="39"/>
                </a:cubicBezTo>
                <a:cubicBezTo>
                  <a:pt x="41" y="39"/>
                  <a:pt x="40" y="40"/>
                  <a:pt x="38" y="40"/>
                </a:cubicBezTo>
                <a:cubicBezTo>
                  <a:pt x="36" y="38"/>
                  <a:pt x="35" y="36"/>
                  <a:pt x="33" y="34"/>
                </a:cubicBezTo>
                <a:cubicBezTo>
                  <a:pt x="34" y="32"/>
                  <a:pt x="35" y="29"/>
                  <a:pt x="35" y="27"/>
                </a:cubicBezTo>
                <a:cubicBezTo>
                  <a:pt x="35" y="26"/>
                  <a:pt x="35" y="26"/>
                  <a:pt x="36" y="26"/>
                </a:cubicBezTo>
                <a:cubicBezTo>
                  <a:pt x="40" y="24"/>
                  <a:pt x="44" y="22"/>
                  <a:pt x="48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2"/>
                  <a:pt x="51" y="22"/>
                  <a:pt x="53" y="22"/>
                </a:cubicBezTo>
                <a:cubicBezTo>
                  <a:pt x="53" y="22"/>
                  <a:pt x="54" y="22"/>
                  <a:pt x="55" y="22"/>
                </a:cubicBezTo>
                <a:cubicBezTo>
                  <a:pt x="55" y="21"/>
                  <a:pt x="56" y="21"/>
                  <a:pt x="56" y="20"/>
                </a:cubicBezTo>
                <a:cubicBezTo>
                  <a:pt x="55" y="18"/>
                  <a:pt x="55" y="15"/>
                  <a:pt x="54" y="12"/>
                </a:cubicBezTo>
                <a:cubicBezTo>
                  <a:pt x="54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7" y="15"/>
                  <a:pt x="48" y="18"/>
                </a:cubicBezTo>
                <a:cubicBezTo>
                  <a:pt x="48" y="19"/>
                  <a:pt x="48" y="19"/>
                  <a:pt x="47" y="19"/>
                </a:cubicBezTo>
                <a:cubicBezTo>
                  <a:pt x="43" y="21"/>
                  <a:pt x="39" y="23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4" y="22"/>
                  <a:pt x="32" y="20"/>
                  <a:pt x="30" y="19"/>
                </a:cubicBezTo>
                <a:cubicBezTo>
                  <a:pt x="30" y="18"/>
                  <a:pt x="31" y="17"/>
                  <a:pt x="31" y="16"/>
                </a:cubicBezTo>
                <a:cubicBezTo>
                  <a:pt x="32" y="16"/>
                  <a:pt x="32" y="16"/>
                  <a:pt x="33" y="16"/>
                </a:cubicBezTo>
                <a:cubicBezTo>
                  <a:pt x="34" y="16"/>
                  <a:pt x="36" y="15"/>
                  <a:pt x="37" y="14"/>
                </a:cubicBezTo>
                <a:cubicBezTo>
                  <a:pt x="39" y="13"/>
                  <a:pt x="40" y="11"/>
                  <a:pt x="40" y="9"/>
                </a:cubicBezTo>
                <a:cubicBezTo>
                  <a:pt x="41" y="6"/>
                  <a:pt x="39" y="2"/>
                  <a:pt x="35" y="1"/>
                </a:cubicBezTo>
                <a:cubicBezTo>
                  <a:pt x="35" y="0"/>
                  <a:pt x="34" y="0"/>
                  <a:pt x="3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1" name="Freeform 1452"/>
          <p:cNvSpPr>
            <a:spLocks noEditPoints="1"/>
          </p:cNvSpPr>
          <p:nvPr userDrawn="1"/>
        </p:nvSpPr>
        <p:spPr bwMode="auto">
          <a:xfrm>
            <a:off x="6137699" y="1454686"/>
            <a:ext cx="513600" cy="512037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3" name="Freeform 1454"/>
          <p:cNvSpPr>
            <a:spLocks/>
          </p:cNvSpPr>
          <p:nvPr userDrawn="1"/>
        </p:nvSpPr>
        <p:spPr bwMode="auto">
          <a:xfrm>
            <a:off x="6144349" y="1773877"/>
            <a:ext cx="16624" cy="31587"/>
          </a:xfrm>
          <a:custGeom>
            <a:avLst/>
            <a:gdLst>
              <a:gd name="T0" fmla="*/ 0 w 4"/>
              <a:gd name="T1" fmla="*/ 0 h 8"/>
              <a:gd name="T2" fmla="*/ 2 w 4"/>
              <a:gd name="T3" fmla="*/ 8 h 8"/>
              <a:gd name="T4" fmla="*/ 3 w 4"/>
              <a:gd name="T5" fmla="*/ 4 h 8"/>
              <a:gd name="T6" fmla="*/ 0 w 4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1" y="3"/>
                  <a:pt x="1" y="6"/>
                  <a:pt x="2" y="8"/>
                </a:cubicBezTo>
                <a:cubicBezTo>
                  <a:pt x="3" y="7"/>
                  <a:pt x="4" y="6"/>
                  <a:pt x="3" y="4"/>
                </a:cubicBezTo>
                <a:cubicBezTo>
                  <a:pt x="3" y="3"/>
                  <a:pt x="2" y="1"/>
                  <a:pt x="0" y="0"/>
                </a:cubicBezTo>
              </a:path>
            </a:pathLst>
          </a:custGeom>
          <a:solidFill>
            <a:srgbClr val="DEE0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4" name="Oval 1455"/>
          <p:cNvSpPr>
            <a:spLocks noChangeArrowheads="1"/>
          </p:cNvSpPr>
          <p:nvPr userDrawn="1"/>
        </p:nvSpPr>
        <p:spPr bwMode="auto">
          <a:xfrm>
            <a:off x="6298957" y="1572720"/>
            <a:ext cx="14963" cy="16624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5" name="Oval 1456"/>
          <p:cNvSpPr>
            <a:spLocks noChangeArrowheads="1"/>
          </p:cNvSpPr>
          <p:nvPr userDrawn="1"/>
        </p:nvSpPr>
        <p:spPr bwMode="auto">
          <a:xfrm>
            <a:off x="6322232" y="1557758"/>
            <a:ext cx="23275" cy="2826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6" name="Oval 1457"/>
          <p:cNvSpPr>
            <a:spLocks noChangeArrowheads="1"/>
          </p:cNvSpPr>
          <p:nvPr userDrawn="1"/>
        </p:nvSpPr>
        <p:spPr bwMode="auto">
          <a:xfrm>
            <a:off x="6305608" y="1597657"/>
            <a:ext cx="16624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7" name="Oval 1458"/>
          <p:cNvSpPr>
            <a:spLocks noChangeArrowheads="1"/>
          </p:cNvSpPr>
          <p:nvPr userDrawn="1"/>
        </p:nvSpPr>
        <p:spPr bwMode="auto">
          <a:xfrm>
            <a:off x="6293971" y="1537808"/>
            <a:ext cx="19949" cy="19949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8" name="Oval 1459"/>
          <p:cNvSpPr>
            <a:spLocks noChangeArrowheads="1"/>
          </p:cNvSpPr>
          <p:nvPr userDrawn="1"/>
        </p:nvSpPr>
        <p:spPr bwMode="auto">
          <a:xfrm>
            <a:off x="6322232" y="1522847"/>
            <a:ext cx="14963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899" name="Freeform 1460"/>
          <p:cNvSpPr>
            <a:spLocks noEditPoints="1"/>
          </p:cNvSpPr>
          <p:nvPr userDrawn="1"/>
        </p:nvSpPr>
        <p:spPr bwMode="auto">
          <a:xfrm>
            <a:off x="6293971" y="1620931"/>
            <a:ext cx="54861" cy="267656"/>
          </a:xfrm>
          <a:custGeom>
            <a:avLst/>
            <a:gdLst>
              <a:gd name="T0" fmla="*/ 7 w 14"/>
              <a:gd name="T1" fmla="*/ 4 h 68"/>
              <a:gd name="T2" fmla="*/ 1 w 14"/>
              <a:gd name="T3" fmla="*/ 2 h 68"/>
              <a:gd name="T4" fmla="*/ 7 w 14"/>
              <a:gd name="T5" fmla="*/ 1 h 68"/>
              <a:gd name="T6" fmla="*/ 13 w 14"/>
              <a:gd name="T7" fmla="*/ 2 h 68"/>
              <a:gd name="T8" fmla="*/ 7 w 14"/>
              <a:gd name="T9" fmla="*/ 4 h 68"/>
              <a:gd name="T10" fmla="*/ 7 w 14"/>
              <a:gd name="T11" fmla="*/ 0 h 68"/>
              <a:gd name="T12" fmla="*/ 0 w 14"/>
              <a:gd name="T13" fmla="*/ 3 h 68"/>
              <a:gd name="T14" fmla="*/ 0 w 14"/>
              <a:gd name="T15" fmla="*/ 3 h 68"/>
              <a:gd name="T16" fmla="*/ 0 w 14"/>
              <a:gd name="T17" fmla="*/ 3 h 68"/>
              <a:gd name="T18" fmla="*/ 0 w 14"/>
              <a:gd name="T19" fmla="*/ 65 h 68"/>
              <a:gd name="T20" fmla="*/ 0 w 14"/>
              <a:gd name="T21" fmla="*/ 65 h 68"/>
              <a:gd name="T22" fmla="*/ 7 w 14"/>
              <a:gd name="T23" fmla="*/ 68 h 68"/>
              <a:gd name="T24" fmla="*/ 14 w 14"/>
              <a:gd name="T25" fmla="*/ 66 h 68"/>
              <a:gd name="T26" fmla="*/ 14 w 14"/>
              <a:gd name="T27" fmla="*/ 66 h 68"/>
              <a:gd name="T28" fmla="*/ 14 w 14"/>
              <a:gd name="T29" fmla="*/ 3 h 68"/>
              <a:gd name="T30" fmla="*/ 14 w 14"/>
              <a:gd name="T31" fmla="*/ 3 h 68"/>
              <a:gd name="T32" fmla="*/ 14 w 14"/>
              <a:gd name="T33" fmla="*/ 3 h 68"/>
              <a:gd name="T34" fmla="*/ 7 w 14"/>
              <a:gd name="T35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68"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0" name="Oval 1461"/>
          <p:cNvSpPr>
            <a:spLocks noChangeArrowheads="1"/>
          </p:cNvSpPr>
          <p:nvPr userDrawn="1"/>
        </p:nvSpPr>
        <p:spPr bwMode="auto">
          <a:xfrm>
            <a:off x="6298958" y="1624256"/>
            <a:ext cx="46549" cy="1163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1" name="Oval 1462"/>
          <p:cNvSpPr>
            <a:spLocks noChangeArrowheads="1"/>
          </p:cNvSpPr>
          <p:nvPr userDrawn="1"/>
        </p:nvSpPr>
        <p:spPr bwMode="auto">
          <a:xfrm>
            <a:off x="6423643" y="1586021"/>
            <a:ext cx="19949" cy="1828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2" name="Oval 1463"/>
          <p:cNvSpPr>
            <a:spLocks noChangeArrowheads="1"/>
          </p:cNvSpPr>
          <p:nvPr userDrawn="1"/>
        </p:nvSpPr>
        <p:spPr bwMode="auto">
          <a:xfrm>
            <a:off x="6397043" y="1557757"/>
            <a:ext cx="26600" cy="232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3" name="Oval 1464"/>
          <p:cNvSpPr>
            <a:spLocks noChangeArrowheads="1"/>
          </p:cNvSpPr>
          <p:nvPr userDrawn="1"/>
        </p:nvSpPr>
        <p:spPr bwMode="auto">
          <a:xfrm>
            <a:off x="6400368" y="1597657"/>
            <a:ext cx="16624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4" name="Oval 1465"/>
          <p:cNvSpPr>
            <a:spLocks noChangeArrowheads="1"/>
          </p:cNvSpPr>
          <p:nvPr userDrawn="1"/>
        </p:nvSpPr>
        <p:spPr bwMode="auto">
          <a:xfrm>
            <a:off x="6420317" y="1534484"/>
            <a:ext cx="14963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5" name="Freeform 1466"/>
          <p:cNvSpPr>
            <a:spLocks noEditPoints="1"/>
          </p:cNvSpPr>
          <p:nvPr userDrawn="1"/>
        </p:nvSpPr>
        <p:spPr bwMode="auto">
          <a:xfrm>
            <a:off x="6388731" y="1620931"/>
            <a:ext cx="137984" cy="267656"/>
          </a:xfrm>
          <a:custGeom>
            <a:avLst/>
            <a:gdLst>
              <a:gd name="T0" fmla="*/ 32 w 35"/>
              <a:gd name="T1" fmla="*/ 10 h 68"/>
              <a:gd name="T2" fmla="*/ 27 w 35"/>
              <a:gd name="T3" fmla="*/ 7 h 68"/>
              <a:gd name="T4" fmla="*/ 24 w 35"/>
              <a:gd name="T5" fmla="*/ 2 h 68"/>
              <a:gd name="T6" fmla="*/ 25 w 35"/>
              <a:gd name="T7" fmla="*/ 2 h 68"/>
              <a:gd name="T8" fmla="*/ 30 w 35"/>
              <a:gd name="T9" fmla="*/ 5 h 68"/>
              <a:gd name="T10" fmla="*/ 33 w 35"/>
              <a:gd name="T11" fmla="*/ 9 h 68"/>
              <a:gd name="T12" fmla="*/ 32 w 35"/>
              <a:gd name="T13" fmla="*/ 10 h 68"/>
              <a:gd name="T14" fmla="*/ 7 w 35"/>
              <a:gd name="T15" fmla="*/ 4 h 68"/>
              <a:gd name="T16" fmla="*/ 1 w 35"/>
              <a:gd name="T17" fmla="*/ 2 h 68"/>
              <a:gd name="T18" fmla="*/ 7 w 35"/>
              <a:gd name="T19" fmla="*/ 1 h 68"/>
              <a:gd name="T20" fmla="*/ 13 w 35"/>
              <a:gd name="T21" fmla="*/ 2 h 68"/>
              <a:gd name="T22" fmla="*/ 7 w 35"/>
              <a:gd name="T23" fmla="*/ 4 h 68"/>
              <a:gd name="T24" fmla="*/ 7 w 35"/>
              <a:gd name="T25" fmla="*/ 0 h 68"/>
              <a:gd name="T26" fmla="*/ 0 w 35"/>
              <a:gd name="T27" fmla="*/ 3 h 68"/>
              <a:gd name="T28" fmla="*/ 0 w 35"/>
              <a:gd name="T29" fmla="*/ 3 h 68"/>
              <a:gd name="T30" fmla="*/ 0 w 35"/>
              <a:gd name="T31" fmla="*/ 3 h 68"/>
              <a:gd name="T32" fmla="*/ 0 w 35"/>
              <a:gd name="T33" fmla="*/ 65 h 68"/>
              <a:gd name="T34" fmla="*/ 0 w 35"/>
              <a:gd name="T35" fmla="*/ 65 h 68"/>
              <a:gd name="T36" fmla="*/ 7 w 35"/>
              <a:gd name="T37" fmla="*/ 68 h 68"/>
              <a:gd name="T38" fmla="*/ 14 w 35"/>
              <a:gd name="T39" fmla="*/ 66 h 68"/>
              <a:gd name="T40" fmla="*/ 14 w 35"/>
              <a:gd name="T41" fmla="*/ 66 h 68"/>
              <a:gd name="T42" fmla="*/ 14 w 35"/>
              <a:gd name="T43" fmla="*/ 35 h 68"/>
              <a:gd name="T44" fmla="*/ 34 w 35"/>
              <a:gd name="T45" fmla="*/ 10 h 68"/>
              <a:gd name="T46" fmla="*/ 34 w 35"/>
              <a:gd name="T47" fmla="*/ 10 h 68"/>
              <a:gd name="T48" fmla="*/ 34 w 35"/>
              <a:gd name="T49" fmla="*/ 10 h 68"/>
              <a:gd name="T50" fmla="*/ 30 w 35"/>
              <a:gd name="T51" fmla="*/ 4 h 68"/>
              <a:gd name="T52" fmla="*/ 24 w 35"/>
              <a:gd name="T53" fmla="*/ 1 h 68"/>
              <a:gd name="T54" fmla="*/ 23 w 35"/>
              <a:gd name="T55" fmla="*/ 2 h 68"/>
              <a:gd name="T56" fmla="*/ 23 w 35"/>
              <a:gd name="T57" fmla="*/ 2 h 68"/>
              <a:gd name="T58" fmla="*/ 23 w 35"/>
              <a:gd name="T59" fmla="*/ 2 h 68"/>
              <a:gd name="T60" fmla="*/ 14 w 35"/>
              <a:gd name="T61" fmla="*/ 13 h 68"/>
              <a:gd name="T62" fmla="*/ 14 w 35"/>
              <a:gd name="T63" fmla="*/ 3 h 68"/>
              <a:gd name="T64" fmla="*/ 14 w 35"/>
              <a:gd name="T65" fmla="*/ 3 h 68"/>
              <a:gd name="T66" fmla="*/ 14 w 35"/>
              <a:gd name="T67" fmla="*/ 3 h 68"/>
              <a:gd name="T68" fmla="*/ 7 w 35"/>
              <a:gd name="T6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68">
                <a:moveTo>
                  <a:pt x="32" y="10"/>
                </a:moveTo>
                <a:cubicBezTo>
                  <a:pt x="31" y="10"/>
                  <a:pt x="29" y="9"/>
                  <a:pt x="27" y="7"/>
                </a:cubicBezTo>
                <a:cubicBezTo>
                  <a:pt x="25" y="5"/>
                  <a:pt x="23" y="3"/>
                  <a:pt x="24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6" y="2"/>
                  <a:pt x="28" y="3"/>
                  <a:pt x="30" y="5"/>
                </a:cubicBezTo>
                <a:cubicBezTo>
                  <a:pt x="32" y="7"/>
                  <a:pt x="34" y="9"/>
                  <a:pt x="33" y="9"/>
                </a:cubicBezTo>
                <a:cubicBezTo>
                  <a:pt x="33" y="10"/>
                  <a:pt x="33" y="10"/>
                  <a:pt x="32" y="10"/>
                </a:cubicBezTo>
                <a:moveTo>
                  <a:pt x="7" y="4"/>
                </a:moveTo>
                <a:cubicBezTo>
                  <a:pt x="4" y="4"/>
                  <a:pt x="1" y="3"/>
                  <a:pt x="1" y="2"/>
                </a:cubicBezTo>
                <a:cubicBezTo>
                  <a:pt x="1" y="1"/>
                  <a:pt x="4" y="1"/>
                  <a:pt x="7" y="1"/>
                </a:cubicBezTo>
                <a:cubicBezTo>
                  <a:pt x="10" y="1"/>
                  <a:pt x="13" y="1"/>
                  <a:pt x="13" y="2"/>
                </a:cubicBezTo>
                <a:cubicBezTo>
                  <a:pt x="13" y="3"/>
                  <a:pt x="10" y="4"/>
                  <a:pt x="7" y="4"/>
                </a:cubicBezTo>
                <a:moveTo>
                  <a:pt x="7" y="0"/>
                </a:moveTo>
                <a:cubicBezTo>
                  <a:pt x="3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3" y="68"/>
                  <a:pt x="7" y="68"/>
                </a:cubicBezTo>
                <a:cubicBezTo>
                  <a:pt x="11" y="68"/>
                  <a:pt x="14" y="67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35"/>
                  <a:pt x="14" y="35"/>
                  <a:pt x="14" y="35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9"/>
                  <a:pt x="33" y="6"/>
                  <a:pt x="30" y="4"/>
                </a:cubicBezTo>
                <a:cubicBezTo>
                  <a:pt x="28" y="2"/>
                  <a:pt x="26" y="1"/>
                  <a:pt x="24" y="1"/>
                </a:cubicBezTo>
                <a:cubicBezTo>
                  <a:pt x="24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906" name="Oval 1467"/>
          <p:cNvSpPr>
            <a:spLocks noChangeArrowheads="1"/>
          </p:cNvSpPr>
          <p:nvPr userDrawn="1"/>
        </p:nvSpPr>
        <p:spPr bwMode="auto">
          <a:xfrm>
            <a:off x="6392056" y="1624256"/>
            <a:ext cx="48211" cy="1163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5" name="Freeform 1469"/>
          <p:cNvSpPr>
            <a:spLocks/>
          </p:cNvSpPr>
          <p:nvPr userDrawn="1"/>
        </p:nvSpPr>
        <p:spPr bwMode="auto">
          <a:xfrm>
            <a:off x="6478503" y="1629244"/>
            <a:ext cx="43224" cy="31587"/>
          </a:xfrm>
          <a:custGeom>
            <a:avLst/>
            <a:gdLst>
              <a:gd name="T0" fmla="*/ 2 w 11"/>
              <a:gd name="T1" fmla="*/ 0 h 8"/>
              <a:gd name="T2" fmla="*/ 1 w 11"/>
              <a:gd name="T3" fmla="*/ 0 h 8"/>
              <a:gd name="T4" fmla="*/ 4 w 11"/>
              <a:gd name="T5" fmla="*/ 5 h 8"/>
              <a:gd name="T6" fmla="*/ 9 w 11"/>
              <a:gd name="T7" fmla="*/ 8 h 8"/>
              <a:gd name="T8" fmla="*/ 10 w 11"/>
              <a:gd name="T9" fmla="*/ 7 h 8"/>
              <a:gd name="T10" fmla="*/ 7 w 11"/>
              <a:gd name="T11" fmla="*/ 3 h 8"/>
              <a:gd name="T12" fmla="*/ 2 w 11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3"/>
                  <a:pt x="4" y="5"/>
                </a:cubicBezTo>
                <a:cubicBezTo>
                  <a:pt x="6" y="7"/>
                  <a:pt x="8" y="8"/>
                  <a:pt x="9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7"/>
                  <a:pt x="9" y="5"/>
                  <a:pt x="7" y="3"/>
                </a:cubicBezTo>
                <a:cubicBezTo>
                  <a:pt x="5" y="1"/>
                  <a:pt x="3" y="0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6" name="Oval 1470"/>
          <p:cNvSpPr>
            <a:spLocks noChangeArrowheads="1"/>
          </p:cNvSpPr>
          <p:nvPr userDrawn="1"/>
        </p:nvSpPr>
        <p:spPr bwMode="auto">
          <a:xfrm>
            <a:off x="6533364" y="1589344"/>
            <a:ext cx="16624" cy="149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7" name="Oval 1471"/>
          <p:cNvSpPr>
            <a:spLocks noChangeArrowheads="1"/>
          </p:cNvSpPr>
          <p:nvPr userDrawn="1"/>
        </p:nvSpPr>
        <p:spPr bwMode="auto">
          <a:xfrm>
            <a:off x="6515077" y="1612619"/>
            <a:ext cx="23275" cy="232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8" name="Oval 1472"/>
          <p:cNvSpPr>
            <a:spLocks noChangeArrowheads="1"/>
          </p:cNvSpPr>
          <p:nvPr userDrawn="1"/>
        </p:nvSpPr>
        <p:spPr bwMode="auto">
          <a:xfrm>
            <a:off x="6498452" y="1604307"/>
            <a:ext cx="16624" cy="1163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69" name="Freeform 1473"/>
          <p:cNvSpPr>
            <a:spLocks noEditPoints="1"/>
          </p:cNvSpPr>
          <p:nvPr userDrawn="1"/>
        </p:nvSpPr>
        <p:spPr bwMode="auto">
          <a:xfrm>
            <a:off x="6596537" y="1330002"/>
            <a:ext cx="873600" cy="872791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1" name="Freeform 1475"/>
          <p:cNvSpPr>
            <a:spLocks noEditPoints="1"/>
          </p:cNvSpPr>
          <p:nvPr userDrawn="1"/>
        </p:nvSpPr>
        <p:spPr bwMode="auto">
          <a:xfrm>
            <a:off x="6907417" y="1537808"/>
            <a:ext cx="224432" cy="452189"/>
          </a:xfrm>
          <a:custGeom>
            <a:avLst/>
            <a:gdLst>
              <a:gd name="T0" fmla="*/ 54 w 57"/>
              <a:gd name="T1" fmla="*/ 102 h 115"/>
              <a:gd name="T2" fmla="*/ 3 w 57"/>
              <a:gd name="T3" fmla="*/ 102 h 115"/>
              <a:gd name="T4" fmla="*/ 0 w 57"/>
              <a:gd name="T5" fmla="*/ 115 h 115"/>
              <a:gd name="T6" fmla="*/ 57 w 57"/>
              <a:gd name="T7" fmla="*/ 115 h 115"/>
              <a:gd name="T8" fmla="*/ 54 w 57"/>
              <a:gd name="T9" fmla="*/ 102 h 115"/>
              <a:gd name="T10" fmla="*/ 44 w 57"/>
              <a:gd name="T11" fmla="*/ 83 h 115"/>
              <a:gd name="T12" fmla="*/ 12 w 57"/>
              <a:gd name="T13" fmla="*/ 83 h 115"/>
              <a:gd name="T14" fmla="*/ 5 w 57"/>
              <a:gd name="T15" fmla="*/ 97 h 115"/>
              <a:gd name="T16" fmla="*/ 52 w 57"/>
              <a:gd name="T17" fmla="*/ 97 h 115"/>
              <a:gd name="T18" fmla="*/ 44 w 57"/>
              <a:gd name="T19" fmla="*/ 83 h 115"/>
              <a:gd name="T20" fmla="*/ 28 w 57"/>
              <a:gd name="T21" fmla="*/ 65 h 115"/>
              <a:gd name="T22" fmla="*/ 16 w 57"/>
              <a:gd name="T23" fmla="*/ 78 h 115"/>
              <a:gd name="T24" fmla="*/ 40 w 57"/>
              <a:gd name="T25" fmla="*/ 78 h 115"/>
              <a:gd name="T26" fmla="*/ 28 w 57"/>
              <a:gd name="T27" fmla="*/ 65 h 115"/>
              <a:gd name="T28" fmla="*/ 40 w 57"/>
              <a:gd name="T29" fmla="*/ 37 h 115"/>
              <a:gd name="T30" fmla="*/ 16 w 57"/>
              <a:gd name="T31" fmla="*/ 37 h 115"/>
              <a:gd name="T32" fmla="*/ 28 w 57"/>
              <a:gd name="T33" fmla="*/ 50 h 115"/>
              <a:gd name="T34" fmla="*/ 40 w 57"/>
              <a:gd name="T35" fmla="*/ 37 h 115"/>
              <a:gd name="T36" fmla="*/ 52 w 57"/>
              <a:gd name="T37" fmla="*/ 19 h 115"/>
              <a:gd name="T38" fmla="*/ 5 w 57"/>
              <a:gd name="T39" fmla="*/ 19 h 115"/>
              <a:gd name="T40" fmla="*/ 12 w 57"/>
              <a:gd name="T41" fmla="*/ 32 h 115"/>
              <a:gd name="T42" fmla="*/ 44 w 57"/>
              <a:gd name="T43" fmla="*/ 32 h 115"/>
              <a:gd name="T44" fmla="*/ 52 w 57"/>
              <a:gd name="T45" fmla="*/ 19 h 115"/>
              <a:gd name="T46" fmla="*/ 57 w 57"/>
              <a:gd name="T47" fmla="*/ 0 h 115"/>
              <a:gd name="T48" fmla="*/ 0 w 57"/>
              <a:gd name="T49" fmla="*/ 0 h 115"/>
              <a:gd name="T50" fmla="*/ 3 w 57"/>
              <a:gd name="T51" fmla="*/ 14 h 115"/>
              <a:gd name="T52" fmla="*/ 54 w 57"/>
              <a:gd name="T53" fmla="*/ 14 h 115"/>
              <a:gd name="T54" fmla="*/ 57 w 57"/>
              <a:gd name="T5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7" h="115">
                <a:moveTo>
                  <a:pt x="54" y="102"/>
                </a:moveTo>
                <a:cubicBezTo>
                  <a:pt x="3" y="102"/>
                  <a:pt x="3" y="102"/>
                  <a:pt x="3" y="102"/>
                </a:cubicBezTo>
                <a:cubicBezTo>
                  <a:pt x="1" y="106"/>
                  <a:pt x="0" y="110"/>
                  <a:pt x="0" y="115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6" y="110"/>
                  <a:pt x="55" y="106"/>
                  <a:pt x="54" y="102"/>
                </a:cubicBezTo>
                <a:moveTo>
                  <a:pt x="44" y="83"/>
                </a:moveTo>
                <a:cubicBezTo>
                  <a:pt x="12" y="83"/>
                  <a:pt x="12" y="83"/>
                  <a:pt x="12" y="83"/>
                </a:cubicBezTo>
                <a:cubicBezTo>
                  <a:pt x="9" y="87"/>
                  <a:pt x="7" y="92"/>
                  <a:pt x="5" y="97"/>
                </a:cubicBezTo>
                <a:cubicBezTo>
                  <a:pt x="52" y="97"/>
                  <a:pt x="52" y="97"/>
                  <a:pt x="52" y="97"/>
                </a:cubicBezTo>
                <a:cubicBezTo>
                  <a:pt x="50" y="92"/>
                  <a:pt x="47" y="87"/>
                  <a:pt x="44" y="83"/>
                </a:cubicBezTo>
                <a:moveTo>
                  <a:pt x="28" y="65"/>
                </a:moveTo>
                <a:cubicBezTo>
                  <a:pt x="24" y="69"/>
                  <a:pt x="20" y="73"/>
                  <a:pt x="16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6" y="73"/>
                  <a:pt x="32" y="69"/>
                  <a:pt x="28" y="65"/>
                </a:cubicBezTo>
                <a:moveTo>
                  <a:pt x="40" y="37"/>
                </a:moveTo>
                <a:cubicBezTo>
                  <a:pt x="16" y="37"/>
                  <a:pt x="16" y="37"/>
                  <a:pt x="16" y="37"/>
                </a:cubicBezTo>
                <a:cubicBezTo>
                  <a:pt x="20" y="42"/>
                  <a:pt x="24" y="46"/>
                  <a:pt x="28" y="50"/>
                </a:cubicBezTo>
                <a:cubicBezTo>
                  <a:pt x="32" y="46"/>
                  <a:pt x="36" y="42"/>
                  <a:pt x="40" y="37"/>
                </a:cubicBezTo>
                <a:moveTo>
                  <a:pt x="52" y="19"/>
                </a:moveTo>
                <a:cubicBezTo>
                  <a:pt x="5" y="19"/>
                  <a:pt x="5" y="19"/>
                  <a:pt x="5" y="19"/>
                </a:cubicBezTo>
                <a:cubicBezTo>
                  <a:pt x="7" y="24"/>
                  <a:pt x="9" y="28"/>
                  <a:pt x="12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7" y="28"/>
                  <a:pt x="50" y="24"/>
                  <a:pt x="52" y="19"/>
                </a:cubicBezTo>
                <a:moveTo>
                  <a:pt x="5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"/>
                  <a:pt x="1" y="10"/>
                  <a:pt x="3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5" y="10"/>
                  <a:pt x="56" y="5"/>
                  <a:pt x="57" y="0"/>
                </a:cubicBezTo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2" name="Freeform 1476"/>
          <p:cNvSpPr>
            <a:spLocks noEditPoints="1"/>
          </p:cNvSpPr>
          <p:nvPr userDrawn="1"/>
        </p:nvSpPr>
        <p:spPr bwMode="auto">
          <a:xfrm>
            <a:off x="6864193" y="1494584"/>
            <a:ext cx="0" cy="28261"/>
          </a:xfrm>
          <a:custGeom>
            <a:avLst/>
            <a:gdLst>
              <a:gd name="T0" fmla="*/ 7 h 7"/>
              <a:gd name="T1" fmla="*/ 6 h 7"/>
              <a:gd name="T2" fmla="*/ 6 h 7"/>
              <a:gd name="T3" fmla="*/ 6 h 7"/>
              <a:gd name="T4" fmla="*/ 6 h 7"/>
              <a:gd name="T5" fmla="*/ 6 h 7"/>
              <a:gd name="T6" fmla="*/ 6 h 7"/>
              <a:gd name="T7" fmla="*/ 6 h 7"/>
              <a:gd name="T8" fmla="*/ 6 h 7"/>
              <a:gd name="T9" fmla="*/ 5 h 7"/>
              <a:gd name="T10" fmla="*/ 5 h 7"/>
              <a:gd name="T11" fmla="*/ 5 h 7"/>
              <a:gd name="T12" fmla="*/ 5 h 7"/>
              <a:gd name="T13" fmla="*/ 4 h 7"/>
              <a:gd name="T14" fmla="*/ 4 h 7"/>
              <a:gd name="T15" fmla="*/ 4 h 7"/>
              <a:gd name="T16" fmla="*/ 4 h 7"/>
              <a:gd name="T17" fmla="*/ 4 h 7"/>
              <a:gd name="T18" fmla="*/ 4 h 7"/>
              <a:gd name="T19" fmla="*/ 3 h 7"/>
              <a:gd name="T20" fmla="*/ 3 h 7"/>
              <a:gd name="T21" fmla="*/ 3 h 7"/>
              <a:gd name="T22" fmla="*/ 3 h 7"/>
              <a:gd name="T23" fmla="*/ 3 h 7"/>
              <a:gd name="T24" fmla="*/ 3 h 7"/>
              <a:gd name="T25" fmla="*/ 3 h 7"/>
              <a:gd name="T26" fmla="*/ 3 h 7"/>
              <a:gd name="T27" fmla="*/ 3 h 7"/>
              <a:gd name="T28" fmla="*/ 2 h 7"/>
              <a:gd name="T29" fmla="*/ 2 h 7"/>
              <a:gd name="T30" fmla="*/ 2 h 7"/>
              <a:gd name="T31" fmla="*/ 2 h 7"/>
              <a:gd name="T32" fmla="*/ 2 h 7"/>
              <a:gd name="T33" fmla="*/ 2 h 7"/>
              <a:gd name="T34" fmla="*/ 1 h 7"/>
              <a:gd name="T35" fmla="*/ 1 h 7"/>
              <a:gd name="T36" fmla="*/ 1 h 7"/>
              <a:gd name="T37" fmla="*/ 1 h 7"/>
              <a:gd name="T38" fmla="*/ 1 h 7"/>
              <a:gd name="T39" fmla="*/ 1 h 7"/>
              <a:gd name="T40" fmla="*/ 1 h 7"/>
              <a:gd name="T41" fmla="*/ 1 h 7"/>
              <a:gd name="T42" fmla="*/ 0 h 7"/>
              <a:gd name="T43" fmla="*/ 0 h 7"/>
              <a:gd name="T44" fmla="*/ 0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  <a:cxn ang="0">
                <a:pos x="0" y="T33"/>
              </a:cxn>
              <a:cxn ang="0">
                <a:pos x="0" y="T34"/>
              </a:cxn>
              <a:cxn ang="0">
                <a:pos x="0" y="T35"/>
              </a:cxn>
              <a:cxn ang="0">
                <a:pos x="0" y="T36"/>
              </a:cxn>
              <a:cxn ang="0">
                <a:pos x="0" y="T37"/>
              </a:cxn>
              <a:cxn ang="0">
                <a:pos x="0" y="T38"/>
              </a:cxn>
              <a:cxn ang="0">
                <a:pos x="0" y="T39"/>
              </a:cxn>
              <a:cxn ang="0">
                <a:pos x="0" y="T40"/>
              </a:cxn>
              <a:cxn ang="0">
                <a:pos x="0" y="T41"/>
              </a:cxn>
              <a:cxn ang="0">
                <a:pos x="0" y="T42"/>
              </a:cxn>
              <a:cxn ang="0">
                <a:pos x="0" y="T43"/>
              </a:cxn>
              <a:cxn ang="0">
                <a:pos x="0" y="T44"/>
              </a:cxn>
            </a:cxnLst>
            <a:rect l="0" t="0" r="r" b="b"/>
            <a:pathLst>
              <a:path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3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3" name="Freeform 1477"/>
          <p:cNvSpPr>
            <a:spLocks noEditPoints="1"/>
          </p:cNvSpPr>
          <p:nvPr userDrawn="1"/>
        </p:nvSpPr>
        <p:spPr bwMode="auto">
          <a:xfrm>
            <a:off x="6864193" y="1494584"/>
            <a:ext cx="310880" cy="558587"/>
          </a:xfrm>
          <a:custGeom>
            <a:avLst/>
            <a:gdLst>
              <a:gd name="T0" fmla="*/ 10 w 79"/>
              <a:gd name="T1" fmla="*/ 137 h 142"/>
              <a:gd name="T2" fmla="*/ 5 w 79"/>
              <a:gd name="T3" fmla="*/ 126 h 142"/>
              <a:gd name="T4" fmla="*/ 7 w 79"/>
              <a:gd name="T5" fmla="*/ 110 h 142"/>
              <a:gd name="T6" fmla="*/ 19 w 79"/>
              <a:gd name="T7" fmla="*/ 94 h 142"/>
              <a:gd name="T8" fmla="*/ 39 w 79"/>
              <a:gd name="T9" fmla="*/ 76 h 142"/>
              <a:gd name="T10" fmla="*/ 46 w 79"/>
              <a:gd name="T11" fmla="*/ 69 h 142"/>
              <a:gd name="T12" fmla="*/ 78 w 79"/>
              <a:gd name="T13" fmla="*/ 16 h 142"/>
              <a:gd name="T14" fmla="*/ 78 w 79"/>
              <a:gd name="T15" fmla="*/ 15 h 142"/>
              <a:gd name="T16" fmla="*/ 78 w 79"/>
              <a:gd name="T17" fmla="*/ 15 h 142"/>
              <a:gd name="T18" fmla="*/ 78 w 79"/>
              <a:gd name="T19" fmla="*/ 15 h 142"/>
              <a:gd name="T20" fmla="*/ 78 w 79"/>
              <a:gd name="T21" fmla="*/ 14 h 142"/>
              <a:gd name="T22" fmla="*/ 78 w 79"/>
              <a:gd name="T23" fmla="*/ 13 h 142"/>
              <a:gd name="T24" fmla="*/ 78 w 79"/>
              <a:gd name="T25" fmla="*/ 13 h 142"/>
              <a:gd name="T26" fmla="*/ 78 w 79"/>
              <a:gd name="T27" fmla="*/ 12 h 142"/>
              <a:gd name="T28" fmla="*/ 78 w 79"/>
              <a:gd name="T29" fmla="*/ 12 h 142"/>
              <a:gd name="T30" fmla="*/ 78 w 79"/>
              <a:gd name="T31" fmla="*/ 12 h 142"/>
              <a:gd name="T32" fmla="*/ 78 w 79"/>
              <a:gd name="T33" fmla="*/ 12 h 142"/>
              <a:gd name="T34" fmla="*/ 78 w 79"/>
              <a:gd name="T35" fmla="*/ 11 h 142"/>
              <a:gd name="T36" fmla="*/ 78 w 79"/>
              <a:gd name="T37" fmla="*/ 11 h 142"/>
              <a:gd name="T38" fmla="*/ 78 w 79"/>
              <a:gd name="T39" fmla="*/ 11 h 142"/>
              <a:gd name="T40" fmla="*/ 78 w 79"/>
              <a:gd name="T41" fmla="*/ 10 h 142"/>
              <a:gd name="T42" fmla="*/ 78 w 79"/>
              <a:gd name="T43" fmla="*/ 10 h 142"/>
              <a:gd name="T44" fmla="*/ 78 w 79"/>
              <a:gd name="T45" fmla="*/ 10 h 142"/>
              <a:gd name="T46" fmla="*/ 78 w 79"/>
              <a:gd name="T47" fmla="*/ 9 h 142"/>
              <a:gd name="T48" fmla="*/ 78 w 79"/>
              <a:gd name="T49" fmla="*/ 9 h 142"/>
              <a:gd name="T50" fmla="*/ 78 w 79"/>
              <a:gd name="T51" fmla="*/ 9 h 142"/>
              <a:gd name="T52" fmla="*/ 78 w 79"/>
              <a:gd name="T53" fmla="*/ 8 h 142"/>
              <a:gd name="T54" fmla="*/ 78 w 79"/>
              <a:gd name="T55" fmla="*/ 8 h 142"/>
              <a:gd name="T56" fmla="*/ 78 w 79"/>
              <a:gd name="T57" fmla="*/ 8 h 142"/>
              <a:gd name="T58" fmla="*/ 79 w 79"/>
              <a:gd name="T59" fmla="*/ 8 h 142"/>
              <a:gd name="T60" fmla="*/ 79 w 79"/>
              <a:gd name="T61" fmla="*/ 8 h 142"/>
              <a:gd name="T62" fmla="*/ 79 w 79"/>
              <a:gd name="T63" fmla="*/ 7 h 142"/>
              <a:gd name="T64" fmla="*/ 79 w 79"/>
              <a:gd name="T65" fmla="*/ 7 h 142"/>
              <a:gd name="T66" fmla="*/ 79 w 79"/>
              <a:gd name="T67" fmla="*/ 7 h 142"/>
              <a:gd name="T68" fmla="*/ 79 w 79"/>
              <a:gd name="T69" fmla="*/ 6 h 142"/>
              <a:gd name="T70" fmla="*/ 79 w 79"/>
              <a:gd name="T71" fmla="*/ 6 h 142"/>
              <a:gd name="T72" fmla="*/ 79 w 79"/>
              <a:gd name="T73" fmla="*/ 6 h 142"/>
              <a:gd name="T74" fmla="*/ 79 w 79"/>
              <a:gd name="T75" fmla="*/ 6 h 142"/>
              <a:gd name="T76" fmla="*/ 79 w 79"/>
              <a:gd name="T77" fmla="*/ 5 h 142"/>
              <a:gd name="T78" fmla="*/ 79 w 79"/>
              <a:gd name="T79" fmla="*/ 5 h 142"/>
              <a:gd name="T80" fmla="*/ 79 w 79"/>
              <a:gd name="T81" fmla="*/ 5 h 142"/>
              <a:gd name="T82" fmla="*/ 79 w 79"/>
              <a:gd name="T83" fmla="*/ 4 h 142"/>
              <a:gd name="T84" fmla="*/ 79 w 79"/>
              <a:gd name="T85" fmla="*/ 4 h 142"/>
              <a:gd name="T86" fmla="*/ 79 w 79"/>
              <a:gd name="T87" fmla="*/ 4 h 142"/>
              <a:gd name="T88" fmla="*/ 79 w 79"/>
              <a:gd name="T89" fmla="*/ 3 h 142"/>
              <a:gd name="T90" fmla="*/ 79 w 79"/>
              <a:gd name="T91" fmla="*/ 3 h 142"/>
              <a:gd name="T92" fmla="*/ 79 w 79"/>
              <a:gd name="T93" fmla="*/ 3 h 142"/>
              <a:gd name="T94" fmla="*/ 79 w 79"/>
              <a:gd name="T95" fmla="*/ 3 h 142"/>
              <a:gd name="T96" fmla="*/ 79 w 79"/>
              <a:gd name="T97" fmla="*/ 3 h 142"/>
              <a:gd name="T98" fmla="*/ 79 w 79"/>
              <a:gd name="T99" fmla="*/ 2 h 142"/>
              <a:gd name="T100" fmla="*/ 79 w 79"/>
              <a:gd name="T101" fmla="*/ 2 h 142"/>
              <a:gd name="T102" fmla="*/ 79 w 79"/>
              <a:gd name="T103" fmla="*/ 2 h 142"/>
              <a:gd name="T104" fmla="*/ 79 w 79"/>
              <a:gd name="T105" fmla="*/ 1 h 142"/>
              <a:gd name="T106" fmla="*/ 79 w 79"/>
              <a:gd name="T107" fmla="*/ 1 h 142"/>
              <a:gd name="T108" fmla="*/ 79 w 79"/>
              <a:gd name="T109" fmla="*/ 1 h 142"/>
              <a:gd name="T110" fmla="*/ 79 w 79"/>
              <a:gd name="T111" fmla="*/ 1 h 142"/>
              <a:gd name="T112" fmla="*/ 79 w 79"/>
              <a:gd name="T113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" h="142">
                <a:moveTo>
                  <a:pt x="32" y="69"/>
                </a:moveTo>
                <a:cubicBezTo>
                  <a:pt x="15" y="85"/>
                  <a:pt x="0" y="103"/>
                  <a:pt x="0" y="137"/>
                </a:cubicBezTo>
                <a:cubicBezTo>
                  <a:pt x="0" y="140"/>
                  <a:pt x="2" y="142"/>
                  <a:pt x="5" y="142"/>
                </a:cubicBezTo>
                <a:cubicBezTo>
                  <a:pt x="8" y="142"/>
                  <a:pt x="10" y="140"/>
                  <a:pt x="10" y="137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4" y="131"/>
                  <a:pt x="3" y="130"/>
                  <a:pt x="3" y="129"/>
                </a:cubicBezTo>
                <a:cubicBezTo>
                  <a:pt x="3" y="127"/>
                  <a:pt x="4" y="126"/>
                  <a:pt x="5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1"/>
                  <a:pt x="12" y="117"/>
                  <a:pt x="14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8" y="113"/>
                  <a:pt x="7" y="111"/>
                  <a:pt x="7" y="110"/>
                </a:cubicBezTo>
                <a:cubicBezTo>
                  <a:pt x="7" y="109"/>
                  <a:pt x="8" y="108"/>
                  <a:pt x="9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8" y="103"/>
                  <a:pt x="20" y="98"/>
                  <a:pt x="23" y="94"/>
                </a:cubicBezTo>
                <a:cubicBezTo>
                  <a:pt x="19" y="94"/>
                  <a:pt x="19" y="94"/>
                  <a:pt x="19" y="94"/>
                </a:cubicBezTo>
                <a:cubicBezTo>
                  <a:pt x="18" y="94"/>
                  <a:pt x="17" y="93"/>
                  <a:pt x="17" y="92"/>
                </a:cubicBezTo>
                <a:cubicBezTo>
                  <a:pt x="17" y="90"/>
                  <a:pt x="18" y="89"/>
                  <a:pt x="19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31" y="84"/>
                  <a:pt x="35" y="80"/>
                  <a:pt x="39" y="76"/>
                </a:cubicBezTo>
                <a:cubicBezTo>
                  <a:pt x="38" y="75"/>
                  <a:pt x="37" y="74"/>
                  <a:pt x="36" y="73"/>
                </a:cubicBezTo>
                <a:cubicBezTo>
                  <a:pt x="35" y="72"/>
                  <a:pt x="33" y="70"/>
                  <a:pt x="32" y="69"/>
                </a:cubicBezTo>
                <a:moveTo>
                  <a:pt x="78" y="16"/>
                </a:moveTo>
                <a:cubicBezTo>
                  <a:pt x="73" y="40"/>
                  <a:pt x="60" y="55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60" y="55"/>
                  <a:pt x="73" y="40"/>
                  <a:pt x="78" y="16"/>
                </a:cubicBezTo>
                <a:moveTo>
                  <a:pt x="78" y="15"/>
                </a:moveTo>
                <a:cubicBezTo>
                  <a:pt x="78" y="15"/>
                  <a:pt x="78" y="15"/>
                  <a:pt x="78" y="16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5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moveTo>
                  <a:pt x="78" y="14"/>
                </a:move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4"/>
                </a:cubicBezTo>
                <a:moveTo>
                  <a:pt x="78" y="13"/>
                </a:moveTo>
                <a:cubicBezTo>
                  <a:pt x="78" y="13"/>
                  <a:pt x="78" y="14"/>
                  <a:pt x="78" y="14"/>
                </a:cubicBezTo>
                <a:cubicBezTo>
                  <a:pt x="78" y="14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3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moveTo>
                  <a:pt x="78" y="12"/>
                </a:moveTo>
                <a:cubicBezTo>
                  <a:pt x="78" y="12"/>
                  <a:pt x="78" y="13"/>
                  <a:pt x="78" y="13"/>
                </a:cubicBezTo>
                <a:cubicBezTo>
                  <a:pt x="78" y="13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2"/>
                </a:move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12"/>
                  <a:pt x="78" y="12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moveTo>
                  <a:pt x="78" y="10"/>
                </a:moveTo>
                <a:cubicBezTo>
                  <a:pt x="78" y="10"/>
                  <a:pt x="78" y="11"/>
                  <a:pt x="78" y="11"/>
                </a:cubicBezTo>
                <a:cubicBezTo>
                  <a:pt x="78" y="11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moveTo>
                  <a:pt x="78" y="9"/>
                </a:moveTo>
                <a:cubicBezTo>
                  <a:pt x="78" y="9"/>
                  <a:pt x="78" y="9"/>
                  <a:pt x="78" y="10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9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9"/>
                </a:cubicBezTo>
                <a:moveTo>
                  <a:pt x="78" y="8"/>
                </a:moveTo>
                <a:cubicBezTo>
                  <a:pt x="78" y="9"/>
                  <a:pt x="78" y="9"/>
                  <a:pt x="78" y="9"/>
                </a:cubicBezTo>
                <a:cubicBezTo>
                  <a:pt x="78" y="9"/>
                  <a:pt x="78" y="9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moveTo>
                  <a:pt x="79" y="8"/>
                </a:moveTo>
                <a:cubicBezTo>
                  <a:pt x="79" y="8"/>
                  <a:pt x="79" y="8"/>
                  <a:pt x="78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7"/>
                </a:moveTo>
                <a:cubicBezTo>
                  <a:pt x="79" y="7"/>
                  <a:pt x="79" y="7"/>
                  <a:pt x="79" y="7"/>
                </a:cubicBezTo>
                <a:cubicBezTo>
                  <a:pt x="79" y="7"/>
                  <a:pt x="79" y="7"/>
                  <a:pt x="79" y="7"/>
                </a:cubicBezTo>
                <a:moveTo>
                  <a:pt x="79" y="6"/>
                </a:moveTo>
                <a:cubicBezTo>
                  <a:pt x="79" y="6"/>
                  <a:pt x="79" y="7"/>
                  <a:pt x="79" y="7"/>
                </a:cubicBezTo>
                <a:cubicBezTo>
                  <a:pt x="79" y="7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5"/>
                </a:moveTo>
                <a:cubicBezTo>
                  <a:pt x="79" y="5"/>
                  <a:pt x="79" y="5"/>
                  <a:pt x="79" y="5"/>
                </a:cubicBezTo>
                <a:cubicBezTo>
                  <a:pt x="79" y="5"/>
                  <a:pt x="79" y="5"/>
                  <a:pt x="79" y="5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4"/>
                </a:move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moveTo>
                  <a:pt x="79" y="3"/>
                </a:moveTo>
                <a:cubicBezTo>
                  <a:pt x="79" y="3"/>
                  <a:pt x="79" y="4"/>
                  <a:pt x="79" y="4"/>
                </a:cubicBezTo>
                <a:cubicBezTo>
                  <a:pt x="79" y="4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3"/>
                </a:moveTo>
                <a:cubicBezTo>
                  <a:pt x="79" y="3"/>
                  <a:pt x="79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moveTo>
                  <a:pt x="79" y="2"/>
                </a:moveTo>
                <a:cubicBezTo>
                  <a:pt x="79" y="2"/>
                  <a:pt x="79" y="3"/>
                  <a:pt x="79" y="3"/>
                </a:cubicBezTo>
                <a:cubicBezTo>
                  <a:pt x="79" y="3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2"/>
                </a:move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moveTo>
                  <a:pt x="79" y="1"/>
                </a:moveTo>
                <a:cubicBezTo>
                  <a:pt x="79" y="1"/>
                  <a:pt x="79" y="2"/>
                  <a:pt x="79" y="2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1"/>
                </a:move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1"/>
                </a:cubicBezTo>
                <a:moveTo>
                  <a:pt x="79" y="0"/>
                </a:moveTo>
                <a:cubicBezTo>
                  <a:pt x="79" y="0"/>
                  <a:pt x="79" y="0"/>
                  <a:pt x="79" y="1"/>
                </a:cubicBezTo>
                <a:cubicBezTo>
                  <a:pt x="79" y="0"/>
                  <a:pt x="79" y="0"/>
                  <a:pt x="79" y="0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4" name="Freeform 1478"/>
          <p:cNvSpPr>
            <a:spLocks/>
          </p:cNvSpPr>
          <p:nvPr userDrawn="1"/>
        </p:nvSpPr>
        <p:spPr bwMode="auto">
          <a:xfrm>
            <a:off x="6864193" y="1474635"/>
            <a:ext cx="310880" cy="578536"/>
          </a:xfrm>
          <a:custGeom>
            <a:avLst/>
            <a:gdLst>
              <a:gd name="T0" fmla="*/ 0 w 79"/>
              <a:gd name="T1" fmla="*/ 5 h 147"/>
              <a:gd name="T2" fmla="*/ 0 w 79"/>
              <a:gd name="T3" fmla="*/ 5 h 147"/>
              <a:gd name="T4" fmla="*/ 0 w 79"/>
              <a:gd name="T5" fmla="*/ 5 h 147"/>
              <a:gd name="T6" fmla="*/ 0 w 79"/>
              <a:gd name="T7" fmla="*/ 6 h 147"/>
              <a:gd name="T8" fmla="*/ 0 w 79"/>
              <a:gd name="T9" fmla="*/ 6 h 147"/>
              <a:gd name="T10" fmla="*/ 0 w 79"/>
              <a:gd name="T11" fmla="*/ 6 h 147"/>
              <a:gd name="T12" fmla="*/ 0 w 79"/>
              <a:gd name="T13" fmla="*/ 6 h 147"/>
              <a:gd name="T14" fmla="*/ 0 w 79"/>
              <a:gd name="T15" fmla="*/ 6 h 147"/>
              <a:gd name="T16" fmla="*/ 0 w 79"/>
              <a:gd name="T17" fmla="*/ 7 h 147"/>
              <a:gd name="T18" fmla="*/ 0 w 79"/>
              <a:gd name="T19" fmla="*/ 7 h 147"/>
              <a:gd name="T20" fmla="*/ 0 w 79"/>
              <a:gd name="T21" fmla="*/ 7 h 147"/>
              <a:gd name="T22" fmla="*/ 0 w 79"/>
              <a:gd name="T23" fmla="*/ 7 h 147"/>
              <a:gd name="T24" fmla="*/ 0 w 79"/>
              <a:gd name="T25" fmla="*/ 8 h 147"/>
              <a:gd name="T26" fmla="*/ 0 w 79"/>
              <a:gd name="T27" fmla="*/ 8 h 147"/>
              <a:gd name="T28" fmla="*/ 0 w 79"/>
              <a:gd name="T29" fmla="*/ 8 h 147"/>
              <a:gd name="T30" fmla="*/ 0 w 79"/>
              <a:gd name="T31" fmla="*/ 8 h 147"/>
              <a:gd name="T32" fmla="*/ 0 w 79"/>
              <a:gd name="T33" fmla="*/ 8 h 147"/>
              <a:gd name="T34" fmla="*/ 0 w 79"/>
              <a:gd name="T35" fmla="*/ 9 h 147"/>
              <a:gd name="T36" fmla="*/ 0 w 79"/>
              <a:gd name="T37" fmla="*/ 9 h 147"/>
              <a:gd name="T38" fmla="*/ 0 w 79"/>
              <a:gd name="T39" fmla="*/ 9 h 147"/>
              <a:gd name="T40" fmla="*/ 0 w 79"/>
              <a:gd name="T41" fmla="*/ 9 h 147"/>
              <a:gd name="T42" fmla="*/ 0 w 79"/>
              <a:gd name="T43" fmla="*/ 9 h 147"/>
              <a:gd name="T44" fmla="*/ 0 w 79"/>
              <a:gd name="T45" fmla="*/ 10 h 147"/>
              <a:gd name="T46" fmla="*/ 0 w 79"/>
              <a:gd name="T47" fmla="*/ 10 h 147"/>
              <a:gd name="T48" fmla="*/ 0 w 79"/>
              <a:gd name="T49" fmla="*/ 10 h 147"/>
              <a:gd name="T50" fmla="*/ 0 w 79"/>
              <a:gd name="T51" fmla="*/ 11 h 147"/>
              <a:gd name="T52" fmla="*/ 0 w 79"/>
              <a:gd name="T53" fmla="*/ 11 h 147"/>
              <a:gd name="T54" fmla="*/ 0 w 79"/>
              <a:gd name="T55" fmla="*/ 11 h 147"/>
              <a:gd name="T56" fmla="*/ 0 w 79"/>
              <a:gd name="T57" fmla="*/ 11 h 147"/>
              <a:gd name="T58" fmla="*/ 0 w 79"/>
              <a:gd name="T59" fmla="*/ 11 h 147"/>
              <a:gd name="T60" fmla="*/ 0 w 79"/>
              <a:gd name="T61" fmla="*/ 12 h 147"/>
              <a:gd name="T62" fmla="*/ 36 w 79"/>
              <a:gd name="T63" fmla="*/ 78 h 147"/>
              <a:gd name="T64" fmla="*/ 51 w 79"/>
              <a:gd name="T65" fmla="*/ 94 h 147"/>
              <a:gd name="T66" fmla="*/ 60 w 79"/>
              <a:gd name="T67" fmla="*/ 97 h 147"/>
              <a:gd name="T68" fmla="*/ 55 w 79"/>
              <a:gd name="T69" fmla="*/ 99 h 147"/>
              <a:gd name="T70" fmla="*/ 67 w 79"/>
              <a:gd name="T71" fmla="*/ 113 h 147"/>
              <a:gd name="T72" fmla="*/ 67 w 79"/>
              <a:gd name="T73" fmla="*/ 118 h 147"/>
              <a:gd name="T74" fmla="*/ 68 w 79"/>
              <a:gd name="T75" fmla="*/ 131 h 147"/>
              <a:gd name="T76" fmla="*/ 73 w 79"/>
              <a:gd name="T77" fmla="*/ 134 h 147"/>
              <a:gd name="T78" fmla="*/ 68 w 79"/>
              <a:gd name="T79" fmla="*/ 136 h 147"/>
              <a:gd name="T80" fmla="*/ 74 w 79"/>
              <a:gd name="T81" fmla="*/ 147 h 147"/>
              <a:gd name="T82" fmla="*/ 46 w 79"/>
              <a:gd name="T83" fmla="*/ 74 h 147"/>
              <a:gd name="T84" fmla="*/ 46 w 79"/>
              <a:gd name="T85" fmla="*/ 74 h 147"/>
              <a:gd name="T86" fmla="*/ 36 w 79"/>
              <a:gd name="T87" fmla="*/ 69 h 147"/>
              <a:gd name="T88" fmla="*/ 27 w 79"/>
              <a:gd name="T89" fmla="*/ 53 h 147"/>
              <a:gd name="T90" fmla="*/ 19 w 79"/>
              <a:gd name="T91" fmla="*/ 51 h 147"/>
              <a:gd name="T92" fmla="*/ 23 w 79"/>
              <a:gd name="T93" fmla="*/ 48 h 147"/>
              <a:gd name="T94" fmla="*/ 12 w 79"/>
              <a:gd name="T95" fmla="*/ 35 h 147"/>
              <a:gd name="T96" fmla="*/ 12 w 79"/>
              <a:gd name="T97" fmla="*/ 30 h 147"/>
              <a:gd name="T98" fmla="*/ 11 w 79"/>
              <a:gd name="T99" fmla="*/ 16 h 147"/>
              <a:gd name="T100" fmla="*/ 5 w 79"/>
              <a:gd name="T101" fmla="*/ 14 h 147"/>
              <a:gd name="T102" fmla="*/ 10 w 79"/>
              <a:gd name="T103" fmla="*/ 11 h 147"/>
              <a:gd name="T104" fmla="*/ 5 w 79"/>
              <a:gd name="T105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9" h="147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41"/>
                  <a:pt x="17" y="58"/>
                  <a:pt x="32" y="74"/>
                </a:cubicBezTo>
                <a:cubicBezTo>
                  <a:pt x="33" y="75"/>
                  <a:pt x="35" y="77"/>
                  <a:pt x="36" y="78"/>
                </a:cubicBezTo>
                <a:cubicBezTo>
                  <a:pt x="37" y="79"/>
                  <a:pt x="38" y="80"/>
                  <a:pt x="39" y="81"/>
                </a:cubicBezTo>
                <a:cubicBezTo>
                  <a:pt x="43" y="85"/>
                  <a:pt x="47" y="89"/>
                  <a:pt x="51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9" y="94"/>
                  <a:pt x="60" y="95"/>
                  <a:pt x="60" y="97"/>
                </a:cubicBezTo>
                <a:cubicBezTo>
                  <a:pt x="60" y="98"/>
                  <a:pt x="59" y="99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8" y="103"/>
                  <a:pt x="61" y="108"/>
                  <a:pt x="63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8" y="113"/>
                  <a:pt x="69" y="114"/>
                  <a:pt x="69" y="115"/>
                </a:cubicBezTo>
                <a:cubicBezTo>
                  <a:pt x="69" y="116"/>
                  <a:pt x="68" y="118"/>
                  <a:pt x="67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22"/>
                  <a:pt x="67" y="126"/>
                  <a:pt x="68" y="13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2" y="131"/>
                  <a:pt x="73" y="132"/>
                  <a:pt x="73" y="134"/>
                </a:cubicBezTo>
                <a:cubicBezTo>
                  <a:pt x="73" y="135"/>
                  <a:pt x="72" y="136"/>
                  <a:pt x="71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8"/>
                  <a:pt x="69" y="140"/>
                  <a:pt x="69" y="142"/>
                </a:cubicBezTo>
                <a:cubicBezTo>
                  <a:pt x="69" y="145"/>
                  <a:pt x="71" y="147"/>
                  <a:pt x="74" y="147"/>
                </a:cubicBezTo>
                <a:cubicBezTo>
                  <a:pt x="77" y="147"/>
                  <a:pt x="79" y="145"/>
                  <a:pt x="79" y="142"/>
                </a:cubicBezTo>
                <a:cubicBezTo>
                  <a:pt x="79" y="108"/>
                  <a:pt x="63" y="90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2"/>
                  <a:pt x="35" y="71"/>
                  <a:pt x="36" y="69"/>
                </a:cubicBezTo>
                <a:cubicBezTo>
                  <a:pt x="37" y="68"/>
                  <a:pt x="38" y="67"/>
                  <a:pt x="39" y="66"/>
                </a:cubicBezTo>
                <a:cubicBezTo>
                  <a:pt x="35" y="62"/>
                  <a:pt x="31" y="58"/>
                  <a:pt x="27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0" y="53"/>
                  <a:pt x="19" y="52"/>
                  <a:pt x="19" y="51"/>
                </a:cubicBezTo>
                <a:cubicBezTo>
                  <a:pt x="19" y="49"/>
                  <a:pt x="20" y="48"/>
                  <a:pt x="21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0" y="44"/>
                  <a:pt x="18" y="40"/>
                  <a:pt x="16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0" y="35"/>
                  <a:pt x="9" y="34"/>
                  <a:pt x="9" y="32"/>
                </a:cubicBezTo>
                <a:cubicBezTo>
                  <a:pt x="9" y="31"/>
                  <a:pt x="10" y="30"/>
                  <a:pt x="12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2" y="26"/>
                  <a:pt x="11" y="21"/>
                  <a:pt x="11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5"/>
                  <a:pt x="5" y="14"/>
                </a:cubicBezTo>
                <a:cubicBezTo>
                  <a:pt x="5" y="12"/>
                  <a:pt x="7" y="11"/>
                  <a:pt x="8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5" name="Freeform 1479"/>
          <p:cNvSpPr>
            <a:spLocks/>
          </p:cNvSpPr>
          <p:nvPr userDrawn="1"/>
        </p:nvSpPr>
        <p:spPr bwMode="auto">
          <a:xfrm>
            <a:off x="6939004" y="1664155"/>
            <a:ext cx="141309" cy="19949"/>
          </a:xfrm>
          <a:custGeom>
            <a:avLst/>
            <a:gdLst>
              <a:gd name="T0" fmla="*/ 36 w 36"/>
              <a:gd name="T1" fmla="*/ 0 h 5"/>
              <a:gd name="T2" fmla="*/ 4 w 36"/>
              <a:gd name="T3" fmla="*/ 0 h 5"/>
              <a:gd name="T4" fmla="*/ 2 w 36"/>
              <a:gd name="T5" fmla="*/ 0 h 5"/>
              <a:gd name="T6" fmla="*/ 0 w 36"/>
              <a:gd name="T7" fmla="*/ 3 h 5"/>
              <a:gd name="T8" fmla="*/ 2 w 36"/>
              <a:gd name="T9" fmla="*/ 5 h 5"/>
              <a:gd name="T10" fmla="*/ 8 w 36"/>
              <a:gd name="T11" fmla="*/ 5 h 5"/>
              <a:gd name="T12" fmla="*/ 32 w 36"/>
              <a:gd name="T13" fmla="*/ 5 h 5"/>
              <a:gd name="T14" fmla="*/ 36 w 3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5">
                <a:moveTo>
                  <a:pt x="3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" y="5"/>
                  <a:pt x="8" y="5"/>
                  <a:pt x="8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3" y="4"/>
                  <a:pt x="35" y="2"/>
                  <a:pt x="3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6" name="Freeform 1480"/>
          <p:cNvSpPr>
            <a:spLocks/>
          </p:cNvSpPr>
          <p:nvPr userDrawn="1"/>
        </p:nvSpPr>
        <p:spPr bwMode="auto">
          <a:xfrm>
            <a:off x="6899105" y="1592670"/>
            <a:ext cx="221107" cy="19949"/>
          </a:xfrm>
          <a:custGeom>
            <a:avLst/>
            <a:gdLst>
              <a:gd name="T0" fmla="*/ 56 w 56"/>
              <a:gd name="T1" fmla="*/ 0 h 5"/>
              <a:gd name="T2" fmla="*/ 5 w 56"/>
              <a:gd name="T3" fmla="*/ 0 h 5"/>
              <a:gd name="T4" fmla="*/ 3 w 56"/>
              <a:gd name="T5" fmla="*/ 0 h 5"/>
              <a:gd name="T6" fmla="*/ 0 w 56"/>
              <a:gd name="T7" fmla="*/ 2 h 5"/>
              <a:gd name="T8" fmla="*/ 3 w 56"/>
              <a:gd name="T9" fmla="*/ 5 h 5"/>
              <a:gd name="T10" fmla="*/ 7 w 56"/>
              <a:gd name="T11" fmla="*/ 5 h 5"/>
              <a:gd name="T12" fmla="*/ 54 w 56"/>
              <a:gd name="T13" fmla="*/ 5 h 5"/>
              <a:gd name="T14" fmla="*/ 56 w 56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5"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7" y="5"/>
                  <a:pt x="7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3"/>
                  <a:pt x="55" y="2"/>
                  <a:pt x="5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7" name="Freeform 1481"/>
          <p:cNvSpPr>
            <a:spLocks/>
          </p:cNvSpPr>
          <p:nvPr userDrawn="1"/>
        </p:nvSpPr>
        <p:spPr bwMode="auto">
          <a:xfrm>
            <a:off x="6884142" y="1517859"/>
            <a:ext cx="247707" cy="19949"/>
          </a:xfrm>
          <a:custGeom>
            <a:avLst/>
            <a:gdLst>
              <a:gd name="T0" fmla="*/ 63 w 63"/>
              <a:gd name="T1" fmla="*/ 0 h 5"/>
              <a:gd name="T2" fmla="*/ 5 w 63"/>
              <a:gd name="T3" fmla="*/ 0 h 5"/>
              <a:gd name="T4" fmla="*/ 3 w 63"/>
              <a:gd name="T5" fmla="*/ 0 h 5"/>
              <a:gd name="T6" fmla="*/ 0 w 63"/>
              <a:gd name="T7" fmla="*/ 3 h 5"/>
              <a:gd name="T8" fmla="*/ 3 w 63"/>
              <a:gd name="T9" fmla="*/ 5 h 5"/>
              <a:gd name="T10" fmla="*/ 6 w 63"/>
              <a:gd name="T11" fmla="*/ 5 h 5"/>
              <a:gd name="T12" fmla="*/ 63 w 63"/>
              <a:gd name="T13" fmla="*/ 5 h 5"/>
              <a:gd name="T14" fmla="*/ 63 w 63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5">
                <a:moveTo>
                  <a:pt x="63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6" y="5"/>
                  <a:pt x="6" y="5"/>
                  <a:pt x="6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4"/>
                  <a:pt x="63" y="2"/>
                  <a:pt x="6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8" name="Freeform 1482"/>
          <p:cNvSpPr>
            <a:spLocks/>
          </p:cNvSpPr>
          <p:nvPr userDrawn="1"/>
        </p:nvSpPr>
        <p:spPr bwMode="auto">
          <a:xfrm>
            <a:off x="6930692" y="1845363"/>
            <a:ext cx="169571" cy="19949"/>
          </a:xfrm>
          <a:custGeom>
            <a:avLst/>
            <a:gdLst>
              <a:gd name="T0" fmla="*/ 40 w 43"/>
              <a:gd name="T1" fmla="*/ 0 h 5"/>
              <a:gd name="T2" fmla="*/ 34 w 43"/>
              <a:gd name="T3" fmla="*/ 0 h 5"/>
              <a:gd name="T4" fmla="*/ 10 w 43"/>
              <a:gd name="T5" fmla="*/ 0 h 5"/>
              <a:gd name="T6" fmla="*/ 2 w 43"/>
              <a:gd name="T7" fmla="*/ 0 h 5"/>
              <a:gd name="T8" fmla="*/ 0 w 43"/>
              <a:gd name="T9" fmla="*/ 3 h 5"/>
              <a:gd name="T10" fmla="*/ 2 w 43"/>
              <a:gd name="T11" fmla="*/ 5 h 5"/>
              <a:gd name="T12" fmla="*/ 6 w 43"/>
              <a:gd name="T13" fmla="*/ 5 h 5"/>
              <a:gd name="T14" fmla="*/ 38 w 43"/>
              <a:gd name="T15" fmla="*/ 5 h 5"/>
              <a:gd name="T16" fmla="*/ 40 w 43"/>
              <a:gd name="T17" fmla="*/ 5 h 5"/>
              <a:gd name="T18" fmla="*/ 43 w 43"/>
              <a:gd name="T19" fmla="*/ 3 h 5"/>
              <a:gd name="T20" fmla="*/ 40 w 4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5">
                <a:moveTo>
                  <a:pt x="40" y="0"/>
                </a:moveTo>
                <a:cubicBezTo>
                  <a:pt x="34" y="0"/>
                  <a:pt x="34" y="0"/>
                  <a:pt x="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6" y="5"/>
                  <a:pt x="6" y="5"/>
                  <a:pt x="6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2" y="5"/>
                  <a:pt x="43" y="4"/>
                  <a:pt x="43" y="3"/>
                </a:cubicBezTo>
                <a:cubicBezTo>
                  <a:pt x="43" y="1"/>
                  <a:pt x="42" y="0"/>
                  <a:pt x="4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79" name="Freeform 1483"/>
          <p:cNvSpPr>
            <a:spLocks/>
          </p:cNvSpPr>
          <p:nvPr userDrawn="1"/>
        </p:nvSpPr>
        <p:spPr bwMode="auto">
          <a:xfrm>
            <a:off x="6892455" y="1920173"/>
            <a:ext cx="242719" cy="19949"/>
          </a:xfrm>
          <a:custGeom>
            <a:avLst/>
            <a:gdLst>
              <a:gd name="T0" fmla="*/ 60 w 62"/>
              <a:gd name="T1" fmla="*/ 0 h 5"/>
              <a:gd name="T2" fmla="*/ 56 w 62"/>
              <a:gd name="T3" fmla="*/ 0 h 5"/>
              <a:gd name="T4" fmla="*/ 9 w 62"/>
              <a:gd name="T5" fmla="*/ 0 h 5"/>
              <a:gd name="T6" fmla="*/ 2 w 62"/>
              <a:gd name="T7" fmla="*/ 0 h 5"/>
              <a:gd name="T8" fmla="*/ 0 w 62"/>
              <a:gd name="T9" fmla="*/ 2 h 5"/>
              <a:gd name="T10" fmla="*/ 2 w 62"/>
              <a:gd name="T11" fmla="*/ 5 h 5"/>
              <a:gd name="T12" fmla="*/ 7 w 62"/>
              <a:gd name="T13" fmla="*/ 5 h 5"/>
              <a:gd name="T14" fmla="*/ 58 w 62"/>
              <a:gd name="T15" fmla="*/ 5 h 5"/>
              <a:gd name="T16" fmla="*/ 60 w 62"/>
              <a:gd name="T17" fmla="*/ 5 h 5"/>
              <a:gd name="T18" fmla="*/ 62 w 62"/>
              <a:gd name="T19" fmla="*/ 2 h 5"/>
              <a:gd name="T20" fmla="*/ 60 w 6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" h="5">
                <a:moveTo>
                  <a:pt x="60" y="0"/>
                </a:moveTo>
                <a:cubicBezTo>
                  <a:pt x="56" y="0"/>
                  <a:pt x="56" y="0"/>
                  <a:pt x="56" y="0"/>
                </a:cubicBezTo>
                <a:cubicBezTo>
                  <a:pt x="9" y="0"/>
                  <a:pt x="9" y="0"/>
                  <a:pt x="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1" y="5"/>
                  <a:pt x="62" y="3"/>
                  <a:pt x="62" y="2"/>
                </a:cubicBezTo>
                <a:cubicBezTo>
                  <a:pt x="62" y="1"/>
                  <a:pt x="61" y="0"/>
                  <a:pt x="6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0" name="Freeform 1484"/>
          <p:cNvSpPr>
            <a:spLocks/>
          </p:cNvSpPr>
          <p:nvPr userDrawn="1"/>
        </p:nvSpPr>
        <p:spPr bwMode="auto">
          <a:xfrm>
            <a:off x="6875831" y="1989998"/>
            <a:ext cx="275968" cy="19949"/>
          </a:xfrm>
          <a:custGeom>
            <a:avLst/>
            <a:gdLst>
              <a:gd name="T0" fmla="*/ 68 w 70"/>
              <a:gd name="T1" fmla="*/ 0 h 5"/>
              <a:gd name="T2" fmla="*/ 65 w 70"/>
              <a:gd name="T3" fmla="*/ 0 h 5"/>
              <a:gd name="T4" fmla="*/ 8 w 70"/>
              <a:gd name="T5" fmla="*/ 0 h 5"/>
              <a:gd name="T6" fmla="*/ 2 w 70"/>
              <a:gd name="T7" fmla="*/ 0 h 5"/>
              <a:gd name="T8" fmla="*/ 0 w 70"/>
              <a:gd name="T9" fmla="*/ 3 h 5"/>
              <a:gd name="T10" fmla="*/ 2 w 70"/>
              <a:gd name="T11" fmla="*/ 5 h 5"/>
              <a:gd name="T12" fmla="*/ 7 w 70"/>
              <a:gd name="T13" fmla="*/ 5 h 5"/>
              <a:gd name="T14" fmla="*/ 65 w 70"/>
              <a:gd name="T15" fmla="*/ 5 h 5"/>
              <a:gd name="T16" fmla="*/ 68 w 70"/>
              <a:gd name="T17" fmla="*/ 5 h 5"/>
              <a:gd name="T18" fmla="*/ 70 w 70"/>
              <a:gd name="T19" fmla="*/ 3 h 5"/>
              <a:gd name="T20" fmla="*/ 68 w 70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5"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4"/>
                  <a:pt x="70" y="3"/>
                </a:cubicBezTo>
                <a:cubicBezTo>
                  <a:pt x="70" y="1"/>
                  <a:pt x="69" y="0"/>
                  <a:pt x="6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1" name="Freeform 1485"/>
          <p:cNvSpPr>
            <a:spLocks/>
          </p:cNvSpPr>
          <p:nvPr userDrawn="1"/>
        </p:nvSpPr>
        <p:spPr bwMode="auto">
          <a:xfrm>
            <a:off x="6990540" y="1474635"/>
            <a:ext cx="184533" cy="290931"/>
          </a:xfrm>
          <a:custGeom>
            <a:avLst/>
            <a:gdLst>
              <a:gd name="T0" fmla="*/ 36 w 47"/>
              <a:gd name="T1" fmla="*/ 11 h 74"/>
              <a:gd name="T2" fmla="*/ 31 w 47"/>
              <a:gd name="T3" fmla="*/ 35 h 74"/>
              <a:gd name="T4" fmla="*/ 7 w 47"/>
              <a:gd name="T5" fmla="*/ 66 h 74"/>
              <a:gd name="T6" fmla="*/ 14 w 47"/>
              <a:gd name="T7" fmla="*/ 74 h 74"/>
              <a:gd name="T8" fmla="*/ 46 w 47"/>
              <a:gd name="T9" fmla="*/ 21 h 74"/>
              <a:gd name="T10" fmla="*/ 46 w 47"/>
              <a:gd name="T11" fmla="*/ 20 h 74"/>
              <a:gd name="T12" fmla="*/ 46 w 47"/>
              <a:gd name="T13" fmla="*/ 20 h 74"/>
              <a:gd name="T14" fmla="*/ 46 w 47"/>
              <a:gd name="T15" fmla="*/ 20 h 74"/>
              <a:gd name="T16" fmla="*/ 46 w 47"/>
              <a:gd name="T17" fmla="*/ 19 h 74"/>
              <a:gd name="T18" fmla="*/ 46 w 47"/>
              <a:gd name="T19" fmla="*/ 18 h 74"/>
              <a:gd name="T20" fmla="*/ 46 w 47"/>
              <a:gd name="T21" fmla="*/ 18 h 74"/>
              <a:gd name="T22" fmla="*/ 46 w 47"/>
              <a:gd name="T23" fmla="*/ 17 h 74"/>
              <a:gd name="T24" fmla="*/ 46 w 47"/>
              <a:gd name="T25" fmla="*/ 17 h 74"/>
              <a:gd name="T26" fmla="*/ 46 w 47"/>
              <a:gd name="T27" fmla="*/ 17 h 74"/>
              <a:gd name="T28" fmla="*/ 46 w 47"/>
              <a:gd name="T29" fmla="*/ 16 h 74"/>
              <a:gd name="T30" fmla="*/ 46 w 47"/>
              <a:gd name="T31" fmla="*/ 16 h 74"/>
              <a:gd name="T32" fmla="*/ 46 w 47"/>
              <a:gd name="T33" fmla="*/ 16 h 74"/>
              <a:gd name="T34" fmla="*/ 46 w 47"/>
              <a:gd name="T35" fmla="*/ 15 h 74"/>
              <a:gd name="T36" fmla="*/ 46 w 47"/>
              <a:gd name="T37" fmla="*/ 15 h 74"/>
              <a:gd name="T38" fmla="*/ 46 w 47"/>
              <a:gd name="T39" fmla="*/ 14 h 74"/>
              <a:gd name="T40" fmla="*/ 46 w 47"/>
              <a:gd name="T41" fmla="*/ 14 h 74"/>
              <a:gd name="T42" fmla="*/ 46 w 47"/>
              <a:gd name="T43" fmla="*/ 14 h 74"/>
              <a:gd name="T44" fmla="*/ 46 w 47"/>
              <a:gd name="T45" fmla="*/ 14 h 74"/>
              <a:gd name="T46" fmla="*/ 46 w 47"/>
              <a:gd name="T47" fmla="*/ 13 h 74"/>
              <a:gd name="T48" fmla="*/ 46 w 47"/>
              <a:gd name="T49" fmla="*/ 13 h 74"/>
              <a:gd name="T50" fmla="*/ 47 w 47"/>
              <a:gd name="T51" fmla="*/ 13 h 74"/>
              <a:gd name="T52" fmla="*/ 47 w 47"/>
              <a:gd name="T53" fmla="*/ 12 h 74"/>
              <a:gd name="T54" fmla="*/ 47 w 47"/>
              <a:gd name="T55" fmla="*/ 12 h 74"/>
              <a:gd name="T56" fmla="*/ 47 w 47"/>
              <a:gd name="T57" fmla="*/ 12 h 74"/>
              <a:gd name="T58" fmla="*/ 47 w 47"/>
              <a:gd name="T59" fmla="*/ 11 h 74"/>
              <a:gd name="T60" fmla="*/ 47 w 47"/>
              <a:gd name="T61" fmla="*/ 11 h 74"/>
              <a:gd name="T62" fmla="*/ 47 w 47"/>
              <a:gd name="T63" fmla="*/ 11 h 74"/>
              <a:gd name="T64" fmla="*/ 47 w 47"/>
              <a:gd name="T65" fmla="*/ 10 h 74"/>
              <a:gd name="T66" fmla="*/ 47 w 47"/>
              <a:gd name="T67" fmla="*/ 10 h 74"/>
              <a:gd name="T68" fmla="*/ 47 w 47"/>
              <a:gd name="T69" fmla="*/ 10 h 74"/>
              <a:gd name="T70" fmla="*/ 47 w 47"/>
              <a:gd name="T71" fmla="*/ 10 h 74"/>
              <a:gd name="T72" fmla="*/ 47 w 47"/>
              <a:gd name="T73" fmla="*/ 9 h 74"/>
              <a:gd name="T74" fmla="*/ 47 w 47"/>
              <a:gd name="T75" fmla="*/ 9 h 74"/>
              <a:gd name="T76" fmla="*/ 47 w 47"/>
              <a:gd name="T77" fmla="*/ 9 h 74"/>
              <a:gd name="T78" fmla="*/ 47 w 47"/>
              <a:gd name="T79" fmla="*/ 8 h 74"/>
              <a:gd name="T80" fmla="*/ 47 w 47"/>
              <a:gd name="T81" fmla="*/ 8 h 74"/>
              <a:gd name="T82" fmla="*/ 47 w 47"/>
              <a:gd name="T83" fmla="*/ 8 h 74"/>
              <a:gd name="T84" fmla="*/ 47 w 47"/>
              <a:gd name="T85" fmla="*/ 7 h 74"/>
              <a:gd name="T86" fmla="*/ 47 w 47"/>
              <a:gd name="T87" fmla="*/ 7 h 74"/>
              <a:gd name="T88" fmla="*/ 47 w 47"/>
              <a:gd name="T89" fmla="*/ 7 h 74"/>
              <a:gd name="T90" fmla="*/ 47 w 47"/>
              <a:gd name="T91" fmla="*/ 6 h 74"/>
              <a:gd name="T92" fmla="*/ 47 w 47"/>
              <a:gd name="T93" fmla="*/ 6 h 74"/>
              <a:gd name="T94" fmla="*/ 47 w 47"/>
              <a:gd name="T95" fmla="*/ 6 h 74"/>
              <a:gd name="T96" fmla="*/ 47 w 47"/>
              <a:gd name="T97" fmla="*/ 6 h 74"/>
              <a:gd name="T98" fmla="*/ 47 w 47"/>
              <a:gd name="T99" fmla="*/ 5 h 74"/>
              <a:gd name="T100" fmla="*/ 47 w 47"/>
              <a:gd name="T101" fmla="*/ 5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7" h="74">
                <a:moveTo>
                  <a:pt x="42" y="0"/>
                </a:move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9"/>
                  <a:pt x="36" y="11"/>
                </a:cubicBezTo>
                <a:cubicBezTo>
                  <a:pt x="36" y="13"/>
                  <a:pt x="36" y="15"/>
                  <a:pt x="36" y="16"/>
                </a:cubicBezTo>
                <a:cubicBezTo>
                  <a:pt x="35" y="21"/>
                  <a:pt x="34" y="26"/>
                  <a:pt x="33" y="30"/>
                </a:cubicBezTo>
                <a:cubicBezTo>
                  <a:pt x="32" y="32"/>
                  <a:pt x="31" y="33"/>
                  <a:pt x="31" y="35"/>
                </a:cubicBezTo>
                <a:cubicBezTo>
                  <a:pt x="29" y="40"/>
                  <a:pt x="26" y="44"/>
                  <a:pt x="23" y="48"/>
                </a:cubicBezTo>
                <a:cubicBezTo>
                  <a:pt x="22" y="50"/>
                  <a:pt x="20" y="52"/>
                  <a:pt x="19" y="53"/>
                </a:cubicBezTo>
                <a:cubicBezTo>
                  <a:pt x="15" y="58"/>
                  <a:pt x="11" y="62"/>
                  <a:pt x="7" y="66"/>
                </a:cubicBezTo>
                <a:cubicBezTo>
                  <a:pt x="6" y="67"/>
                  <a:pt x="5" y="68"/>
                  <a:pt x="4" y="69"/>
                </a:cubicBezTo>
                <a:cubicBezTo>
                  <a:pt x="3" y="71"/>
                  <a:pt x="1" y="72"/>
                  <a:pt x="0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28" y="60"/>
                  <a:pt x="41" y="45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2"/>
                  <a:pt x="45" y="0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2" name="Freeform 1486"/>
          <p:cNvSpPr>
            <a:spLocks noEditPoints="1"/>
          </p:cNvSpPr>
          <p:nvPr userDrawn="1"/>
        </p:nvSpPr>
        <p:spPr bwMode="auto">
          <a:xfrm>
            <a:off x="7158450" y="412324"/>
            <a:ext cx="1514500" cy="1516163"/>
          </a:xfrm>
          <a:prstGeom prst="ellipse">
            <a:avLst/>
          </a:prstGeom>
          <a:solidFill>
            <a:srgbClr val="BABABA">
              <a:alpha val="50196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4" name="Freeform 1488"/>
          <p:cNvSpPr>
            <a:spLocks noEditPoints="1"/>
          </p:cNvSpPr>
          <p:nvPr userDrawn="1"/>
        </p:nvSpPr>
        <p:spPr bwMode="auto">
          <a:xfrm>
            <a:off x="7878293" y="1183705"/>
            <a:ext cx="83123" cy="31587"/>
          </a:xfrm>
          <a:custGeom>
            <a:avLst/>
            <a:gdLst>
              <a:gd name="T0" fmla="*/ 50 w 50"/>
              <a:gd name="T1" fmla="*/ 17 h 19"/>
              <a:gd name="T2" fmla="*/ 0 w 50"/>
              <a:gd name="T3" fmla="*/ 17 h 19"/>
              <a:gd name="T4" fmla="*/ 0 w 50"/>
              <a:gd name="T5" fmla="*/ 19 h 19"/>
              <a:gd name="T6" fmla="*/ 50 w 50"/>
              <a:gd name="T7" fmla="*/ 19 h 19"/>
              <a:gd name="T8" fmla="*/ 50 w 50"/>
              <a:gd name="T9" fmla="*/ 17 h 19"/>
              <a:gd name="T10" fmla="*/ 50 w 50"/>
              <a:gd name="T11" fmla="*/ 0 h 19"/>
              <a:gd name="T12" fmla="*/ 0 w 50"/>
              <a:gd name="T13" fmla="*/ 0 h 19"/>
              <a:gd name="T14" fmla="*/ 0 w 50"/>
              <a:gd name="T15" fmla="*/ 2 h 19"/>
              <a:gd name="T16" fmla="*/ 50 w 50"/>
              <a:gd name="T17" fmla="*/ 2 h 19"/>
              <a:gd name="T18" fmla="*/ 50 w 50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close/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  <a:close/>
              </a:path>
            </a:pathLst>
          </a:custGeom>
          <a:solidFill>
            <a:srgbClr val="DDE0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6" name="Freeform 1489"/>
          <p:cNvSpPr>
            <a:spLocks noEditPoints="1"/>
          </p:cNvSpPr>
          <p:nvPr userDrawn="1"/>
        </p:nvSpPr>
        <p:spPr bwMode="auto">
          <a:xfrm>
            <a:off x="7878293" y="1183705"/>
            <a:ext cx="83123" cy="31587"/>
          </a:xfrm>
          <a:custGeom>
            <a:avLst/>
            <a:gdLst>
              <a:gd name="T0" fmla="*/ 50 w 50"/>
              <a:gd name="T1" fmla="*/ 17 h 19"/>
              <a:gd name="T2" fmla="*/ 0 w 50"/>
              <a:gd name="T3" fmla="*/ 17 h 19"/>
              <a:gd name="T4" fmla="*/ 0 w 50"/>
              <a:gd name="T5" fmla="*/ 19 h 19"/>
              <a:gd name="T6" fmla="*/ 50 w 50"/>
              <a:gd name="T7" fmla="*/ 19 h 19"/>
              <a:gd name="T8" fmla="*/ 50 w 50"/>
              <a:gd name="T9" fmla="*/ 17 h 19"/>
              <a:gd name="T10" fmla="*/ 50 w 50"/>
              <a:gd name="T11" fmla="*/ 0 h 19"/>
              <a:gd name="T12" fmla="*/ 0 w 50"/>
              <a:gd name="T13" fmla="*/ 0 h 19"/>
              <a:gd name="T14" fmla="*/ 0 w 50"/>
              <a:gd name="T15" fmla="*/ 2 h 19"/>
              <a:gd name="T16" fmla="*/ 50 w 50"/>
              <a:gd name="T17" fmla="*/ 2 h 19"/>
              <a:gd name="T18" fmla="*/ 50 w 50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19">
                <a:moveTo>
                  <a:pt x="50" y="17"/>
                </a:moveTo>
                <a:lnTo>
                  <a:pt x="0" y="17"/>
                </a:lnTo>
                <a:lnTo>
                  <a:pt x="0" y="19"/>
                </a:lnTo>
                <a:lnTo>
                  <a:pt x="50" y="19"/>
                </a:lnTo>
                <a:lnTo>
                  <a:pt x="50" y="17"/>
                </a:lnTo>
                <a:moveTo>
                  <a:pt x="50" y="0"/>
                </a:moveTo>
                <a:lnTo>
                  <a:pt x="0" y="0"/>
                </a:lnTo>
                <a:lnTo>
                  <a:pt x="0" y="2"/>
                </a:lnTo>
                <a:lnTo>
                  <a:pt x="50" y="2"/>
                </a:lnTo>
                <a:lnTo>
                  <a:pt x="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7" name="Freeform 1490"/>
          <p:cNvSpPr>
            <a:spLocks/>
          </p:cNvSpPr>
          <p:nvPr userDrawn="1"/>
        </p:nvSpPr>
        <p:spPr bwMode="auto">
          <a:xfrm>
            <a:off x="7823432" y="1266828"/>
            <a:ext cx="83123" cy="256019"/>
          </a:xfrm>
          <a:custGeom>
            <a:avLst/>
            <a:gdLst>
              <a:gd name="T0" fmla="*/ 11 w 21"/>
              <a:gd name="T1" fmla="*/ 0 h 65"/>
              <a:gd name="T2" fmla="*/ 10 w 21"/>
              <a:gd name="T3" fmla="*/ 0 h 65"/>
              <a:gd name="T4" fmla="*/ 0 w 21"/>
              <a:gd name="T5" fmla="*/ 11 h 65"/>
              <a:gd name="T6" fmla="*/ 0 w 21"/>
              <a:gd name="T7" fmla="*/ 55 h 65"/>
              <a:gd name="T8" fmla="*/ 11 w 21"/>
              <a:gd name="T9" fmla="*/ 65 h 65"/>
              <a:gd name="T10" fmla="*/ 11 w 21"/>
              <a:gd name="T11" fmla="*/ 65 h 65"/>
              <a:gd name="T12" fmla="*/ 11 w 21"/>
              <a:gd name="T13" fmla="*/ 65 h 65"/>
              <a:gd name="T14" fmla="*/ 21 w 21"/>
              <a:gd name="T15" fmla="*/ 55 h 65"/>
              <a:gd name="T16" fmla="*/ 21 w 21"/>
              <a:gd name="T17" fmla="*/ 11 h 65"/>
              <a:gd name="T18" fmla="*/ 11 w 21"/>
              <a:gd name="T1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6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8" name="Freeform 1491"/>
          <p:cNvSpPr>
            <a:spLocks/>
          </p:cNvSpPr>
          <p:nvPr userDrawn="1"/>
        </p:nvSpPr>
        <p:spPr bwMode="auto">
          <a:xfrm>
            <a:off x="7823432" y="1522847"/>
            <a:ext cx="83123" cy="259344"/>
          </a:xfrm>
          <a:custGeom>
            <a:avLst/>
            <a:gdLst>
              <a:gd name="T0" fmla="*/ 11 w 21"/>
              <a:gd name="T1" fmla="*/ 0 h 66"/>
              <a:gd name="T2" fmla="*/ 11 w 21"/>
              <a:gd name="T3" fmla="*/ 0 h 66"/>
              <a:gd name="T4" fmla="*/ 0 w 21"/>
              <a:gd name="T5" fmla="*/ 11 h 66"/>
              <a:gd name="T6" fmla="*/ 0 w 21"/>
              <a:gd name="T7" fmla="*/ 55 h 66"/>
              <a:gd name="T8" fmla="*/ 11 w 21"/>
              <a:gd name="T9" fmla="*/ 66 h 66"/>
              <a:gd name="T10" fmla="*/ 21 w 21"/>
              <a:gd name="T11" fmla="*/ 55 h 66"/>
              <a:gd name="T12" fmla="*/ 21 w 21"/>
              <a:gd name="T13" fmla="*/ 11 h 66"/>
              <a:gd name="T14" fmla="*/ 11 w 21"/>
              <a:gd name="T15" fmla="*/ 0 h 66"/>
              <a:gd name="T16" fmla="*/ 11 w 21"/>
              <a:gd name="T1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1" y="61"/>
                  <a:pt x="21" y="5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89" name="Freeform 1492"/>
          <p:cNvSpPr>
            <a:spLocks/>
          </p:cNvSpPr>
          <p:nvPr userDrawn="1"/>
        </p:nvSpPr>
        <p:spPr bwMode="auto">
          <a:xfrm>
            <a:off x="7924843" y="1266828"/>
            <a:ext cx="86448" cy="256019"/>
          </a:xfrm>
          <a:custGeom>
            <a:avLst/>
            <a:gdLst>
              <a:gd name="T0" fmla="*/ 11 w 22"/>
              <a:gd name="T1" fmla="*/ 0 h 65"/>
              <a:gd name="T2" fmla="*/ 11 w 22"/>
              <a:gd name="T3" fmla="*/ 0 h 65"/>
              <a:gd name="T4" fmla="*/ 0 w 22"/>
              <a:gd name="T5" fmla="*/ 11 h 65"/>
              <a:gd name="T6" fmla="*/ 0 w 22"/>
              <a:gd name="T7" fmla="*/ 55 h 65"/>
              <a:gd name="T8" fmla="*/ 11 w 22"/>
              <a:gd name="T9" fmla="*/ 65 h 65"/>
              <a:gd name="T10" fmla="*/ 11 w 22"/>
              <a:gd name="T11" fmla="*/ 65 h 65"/>
              <a:gd name="T12" fmla="*/ 11 w 22"/>
              <a:gd name="T13" fmla="*/ 65 h 65"/>
              <a:gd name="T14" fmla="*/ 22 w 22"/>
              <a:gd name="T15" fmla="*/ 55 h 65"/>
              <a:gd name="T16" fmla="*/ 22 w 22"/>
              <a:gd name="T17" fmla="*/ 11 h 65"/>
              <a:gd name="T18" fmla="*/ 11 w 22"/>
              <a:gd name="T1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65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7" y="65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0" name="Freeform 1493"/>
          <p:cNvSpPr>
            <a:spLocks/>
          </p:cNvSpPr>
          <p:nvPr userDrawn="1"/>
        </p:nvSpPr>
        <p:spPr bwMode="auto">
          <a:xfrm>
            <a:off x="7924843" y="1522847"/>
            <a:ext cx="86448" cy="259344"/>
          </a:xfrm>
          <a:custGeom>
            <a:avLst/>
            <a:gdLst>
              <a:gd name="T0" fmla="*/ 11 w 22"/>
              <a:gd name="T1" fmla="*/ 0 h 66"/>
              <a:gd name="T2" fmla="*/ 11 w 22"/>
              <a:gd name="T3" fmla="*/ 0 h 66"/>
              <a:gd name="T4" fmla="*/ 0 w 22"/>
              <a:gd name="T5" fmla="*/ 11 h 66"/>
              <a:gd name="T6" fmla="*/ 0 w 22"/>
              <a:gd name="T7" fmla="*/ 55 h 66"/>
              <a:gd name="T8" fmla="*/ 11 w 22"/>
              <a:gd name="T9" fmla="*/ 66 h 66"/>
              <a:gd name="T10" fmla="*/ 22 w 22"/>
              <a:gd name="T11" fmla="*/ 55 h 66"/>
              <a:gd name="T12" fmla="*/ 22 w 22"/>
              <a:gd name="T13" fmla="*/ 11 h 66"/>
              <a:gd name="T14" fmla="*/ 11 w 22"/>
              <a:gd name="T15" fmla="*/ 0 h 66"/>
              <a:gd name="T16" fmla="*/ 11 w 22"/>
              <a:gd name="T1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6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1"/>
                  <a:pt x="5" y="66"/>
                  <a:pt x="11" y="66"/>
                </a:cubicBezTo>
                <a:cubicBezTo>
                  <a:pt x="17" y="66"/>
                  <a:pt x="22" y="61"/>
                  <a:pt x="22" y="55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1" name="Freeform 1494"/>
          <p:cNvSpPr>
            <a:spLocks/>
          </p:cNvSpPr>
          <p:nvPr userDrawn="1"/>
        </p:nvSpPr>
        <p:spPr bwMode="auto">
          <a:xfrm>
            <a:off x="7961416" y="869500"/>
            <a:ext cx="149621" cy="247707"/>
          </a:xfrm>
          <a:custGeom>
            <a:avLst/>
            <a:gdLst>
              <a:gd name="T0" fmla="*/ 25 w 38"/>
              <a:gd name="T1" fmla="*/ 0 h 63"/>
              <a:gd name="T2" fmla="*/ 15 w 38"/>
              <a:gd name="T3" fmla="*/ 8 h 63"/>
              <a:gd name="T4" fmla="*/ 2 w 38"/>
              <a:gd name="T5" fmla="*/ 49 h 63"/>
              <a:gd name="T6" fmla="*/ 7 w 38"/>
              <a:gd name="T7" fmla="*/ 62 h 63"/>
              <a:gd name="T8" fmla="*/ 9 w 38"/>
              <a:gd name="T9" fmla="*/ 63 h 63"/>
              <a:gd name="T10" fmla="*/ 12 w 38"/>
              <a:gd name="T11" fmla="*/ 63 h 63"/>
              <a:gd name="T12" fmla="*/ 23 w 38"/>
              <a:gd name="T13" fmla="*/ 56 h 63"/>
              <a:gd name="T14" fmla="*/ 36 w 38"/>
              <a:gd name="T15" fmla="*/ 14 h 63"/>
              <a:gd name="T16" fmla="*/ 29 w 38"/>
              <a:gd name="T17" fmla="*/ 1 h 63"/>
              <a:gd name="T18" fmla="*/ 25 w 38"/>
              <a:gd name="T1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" h="63">
                <a:moveTo>
                  <a:pt x="25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4"/>
                  <a:pt x="2" y="59"/>
                  <a:pt x="7" y="62"/>
                </a:cubicBezTo>
                <a:cubicBezTo>
                  <a:pt x="9" y="63"/>
                  <a:pt x="9" y="63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4" y="2"/>
                  <a:pt x="29" y="1"/>
                </a:cubicBezTo>
                <a:cubicBezTo>
                  <a:pt x="28" y="0"/>
                  <a:pt x="26" y="0"/>
                  <a:pt x="2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2" name="Freeform 1495"/>
          <p:cNvSpPr>
            <a:spLocks/>
          </p:cNvSpPr>
          <p:nvPr userDrawn="1"/>
        </p:nvSpPr>
        <p:spPr bwMode="auto">
          <a:xfrm>
            <a:off x="8059502" y="901087"/>
            <a:ext cx="149621" cy="247707"/>
          </a:xfrm>
          <a:custGeom>
            <a:avLst/>
            <a:gdLst>
              <a:gd name="T0" fmla="*/ 26 w 38"/>
              <a:gd name="T1" fmla="*/ 0 h 63"/>
              <a:gd name="T2" fmla="*/ 15 w 38"/>
              <a:gd name="T3" fmla="*/ 8 h 63"/>
              <a:gd name="T4" fmla="*/ 2 w 38"/>
              <a:gd name="T5" fmla="*/ 49 h 63"/>
              <a:gd name="T6" fmla="*/ 9 w 38"/>
              <a:gd name="T7" fmla="*/ 63 h 63"/>
              <a:gd name="T8" fmla="*/ 13 w 38"/>
              <a:gd name="T9" fmla="*/ 63 h 63"/>
              <a:gd name="T10" fmla="*/ 23 w 38"/>
              <a:gd name="T11" fmla="*/ 56 h 63"/>
              <a:gd name="T12" fmla="*/ 36 w 38"/>
              <a:gd name="T13" fmla="*/ 14 h 63"/>
              <a:gd name="T14" fmla="*/ 29 w 38"/>
              <a:gd name="T15" fmla="*/ 1 h 63"/>
              <a:gd name="T16" fmla="*/ 26 w 38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63">
                <a:moveTo>
                  <a:pt x="26" y="0"/>
                </a:moveTo>
                <a:cubicBezTo>
                  <a:pt x="21" y="0"/>
                  <a:pt x="17" y="3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4" y="61"/>
                  <a:pt x="9" y="63"/>
                </a:cubicBezTo>
                <a:cubicBezTo>
                  <a:pt x="10" y="63"/>
                  <a:pt x="11" y="63"/>
                  <a:pt x="13" y="63"/>
                </a:cubicBezTo>
                <a:cubicBezTo>
                  <a:pt x="17" y="63"/>
                  <a:pt x="21" y="60"/>
                  <a:pt x="23" y="56"/>
                </a:cubicBezTo>
                <a:cubicBezTo>
                  <a:pt x="36" y="14"/>
                  <a:pt x="36" y="14"/>
                  <a:pt x="36" y="14"/>
                </a:cubicBezTo>
                <a:cubicBezTo>
                  <a:pt x="38" y="8"/>
                  <a:pt x="35" y="2"/>
                  <a:pt x="29" y="1"/>
                </a:cubicBezTo>
                <a:cubicBezTo>
                  <a:pt x="28" y="0"/>
                  <a:pt x="27" y="0"/>
                  <a:pt x="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3" name="Freeform 1496"/>
          <p:cNvSpPr>
            <a:spLocks/>
          </p:cNvSpPr>
          <p:nvPr userDrawn="1"/>
        </p:nvSpPr>
        <p:spPr bwMode="auto">
          <a:xfrm>
            <a:off x="8039552" y="625119"/>
            <a:ext cx="141309" cy="247707"/>
          </a:xfrm>
          <a:custGeom>
            <a:avLst/>
            <a:gdLst>
              <a:gd name="T0" fmla="*/ 27 w 36"/>
              <a:gd name="T1" fmla="*/ 0 h 63"/>
              <a:gd name="T2" fmla="*/ 27 w 36"/>
              <a:gd name="T3" fmla="*/ 0 h 63"/>
              <a:gd name="T4" fmla="*/ 21 w 36"/>
              <a:gd name="T5" fmla="*/ 5 h 63"/>
              <a:gd name="T6" fmla="*/ 18 w 36"/>
              <a:gd name="T7" fmla="*/ 5 h 63"/>
              <a:gd name="T8" fmla="*/ 17 w 36"/>
              <a:gd name="T9" fmla="*/ 4 h 63"/>
              <a:gd name="T10" fmla="*/ 15 w 36"/>
              <a:gd name="T11" fmla="*/ 8 h 63"/>
              <a:gd name="T12" fmla="*/ 2 w 36"/>
              <a:gd name="T13" fmla="*/ 49 h 63"/>
              <a:gd name="T14" fmla="*/ 9 w 36"/>
              <a:gd name="T15" fmla="*/ 63 h 63"/>
              <a:gd name="T16" fmla="*/ 12 w 36"/>
              <a:gd name="T17" fmla="*/ 63 h 63"/>
              <a:gd name="T18" fmla="*/ 22 w 36"/>
              <a:gd name="T19" fmla="*/ 55 h 63"/>
              <a:gd name="T20" fmla="*/ 35 w 36"/>
              <a:gd name="T21" fmla="*/ 14 h 63"/>
              <a:gd name="T22" fmla="*/ 36 w 36"/>
              <a:gd name="T23" fmla="*/ 9 h 63"/>
              <a:gd name="T24" fmla="*/ 35 w 36"/>
              <a:gd name="T25" fmla="*/ 10 h 63"/>
              <a:gd name="T26" fmla="*/ 32 w 36"/>
              <a:gd name="T27" fmla="*/ 9 h 63"/>
              <a:gd name="T28" fmla="*/ 27 w 36"/>
              <a:gd name="T2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63">
                <a:moveTo>
                  <a:pt x="27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1"/>
                  <a:pt x="25" y="5"/>
                  <a:pt x="21" y="5"/>
                </a:cubicBezTo>
                <a:cubicBezTo>
                  <a:pt x="20" y="5"/>
                  <a:pt x="19" y="5"/>
                  <a:pt x="18" y="5"/>
                </a:cubicBezTo>
                <a:cubicBezTo>
                  <a:pt x="18" y="5"/>
                  <a:pt x="17" y="4"/>
                  <a:pt x="17" y="4"/>
                </a:cubicBezTo>
                <a:cubicBezTo>
                  <a:pt x="16" y="5"/>
                  <a:pt x="15" y="6"/>
                  <a:pt x="15" y="8"/>
                </a:cubicBezTo>
                <a:cubicBezTo>
                  <a:pt x="2" y="49"/>
                  <a:pt x="2" y="49"/>
                  <a:pt x="2" y="49"/>
                </a:cubicBezTo>
                <a:cubicBezTo>
                  <a:pt x="0" y="55"/>
                  <a:pt x="3" y="61"/>
                  <a:pt x="9" y="63"/>
                </a:cubicBezTo>
                <a:cubicBezTo>
                  <a:pt x="10" y="63"/>
                  <a:pt x="11" y="63"/>
                  <a:pt x="12" y="63"/>
                </a:cubicBezTo>
                <a:cubicBezTo>
                  <a:pt x="17" y="63"/>
                  <a:pt x="21" y="60"/>
                  <a:pt x="22" y="55"/>
                </a:cubicBezTo>
                <a:cubicBezTo>
                  <a:pt x="35" y="14"/>
                  <a:pt x="35" y="14"/>
                  <a:pt x="35" y="14"/>
                </a:cubicBezTo>
                <a:cubicBezTo>
                  <a:pt x="36" y="13"/>
                  <a:pt x="36" y="11"/>
                  <a:pt x="36" y="9"/>
                </a:cubicBezTo>
                <a:cubicBezTo>
                  <a:pt x="35" y="10"/>
                  <a:pt x="35" y="10"/>
                  <a:pt x="35" y="10"/>
                </a:cubicBezTo>
                <a:cubicBezTo>
                  <a:pt x="34" y="10"/>
                  <a:pt x="33" y="9"/>
                  <a:pt x="32" y="9"/>
                </a:cubicBezTo>
                <a:cubicBezTo>
                  <a:pt x="26" y="7"/>
                  <a:pt x="27" y="1"/>
                  <a:pt x="2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4" name="Freeform 1497"/>
          <p:cNvSpPr>
            <a:spLocks/>
          </p:cNvSpPr>
          <p:nvPr userDrawn="1"/>
        </p:nvSpPr>
        <p:spPr bwMode="auto">
          <a:xfrm>
            <a:off x="8137638" y="660031"/>
            <a:ext cx="141309" cy="244381"/>
          </a:xfrm>
          <a:custGeom>
            <a:avLst/>
            <a:gdLst>
              <a:gd name="T0" fmla="*/ 30 w 36"/>
              <a:gd name="T1" fmla="*/ 0 h 62"/>
              <a:gd name="T2" fmla="*/ 23 w 36"/>
              <a:gd name="T3" fmla="*/ 5 h 62"/>
              <a:gd name="T4" fmla="*/ 21 w 36"/>
              <a:gd name="T5" fmla="*/ 5 h 62"/>
              <a:gd name="T6" fmla="*/ 17 w 36"/>
              <a:gd name="T7" fmla="*/ 3 h 62"/>
              <a:gd name="T8" fmla="*/ 15 w 36"/>
              <a:gd name="T9" fmla="*/ 7 h 62"/>
              <a:gd name="T10" fmla="*/ 2 w 36"/>
              <a:gd name="T11" fmla="*/ 48 h 62"/>
              <a:gd name="T12" fmla="*/ 9 w 36"/>
              <a:gd name="T13" fmla="*/ 62 h 62"/>
              <a:gd name="T14" fmla="*/ 12 w 36"/>
              <a:gd name="T15" fmla="*/ 62 h 62"/>
              <a:gd name="T16" fmla="*/ 23 w 36"/>
              <a:gd name="T17" fmla="*/ 54 h 62"/>
              <a:gd name="T18" fmla="*/ 36 w 36"/>
              <a:gd name="T19" fmla="*/ 13 h 62"/>
              <a:gd name="T20" fmla="*/ 36 w 36"/>
              <a:gd name="T21" fmla="*/ 9 h 62"/>
              <a:gd name="T22" fmla="*/ 35 w 36"/>
              <a:gd name="T23" fmla="*/ 9 h 62"/>
              <a:gd name="T24" fmla="*/ 30 w 36"/>
              <a:gd name="T25" fmla="*/ 0 h 62"/>
              <a:gd name="T26" fmla="*/ 30 w 36"/>
              <a:gd name="T2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62">
                <a:moveTo>
                  <a:pt x="30" y="0"/>
                </a:moveTo>
                <a:cubicBezTo>
                  <a:pt x="30" y="1"/>
                  <a:pt x="28" y="5"/>
                  <a:pt x="23" y="5"/>
                </a:cubicBezTo>
                <a:cubicBezTo>
                  <a:pt x="23" y="5"/>
                  <a:pt x="22" y="5"/>
                  <a:pt x="21" y="5"/>
                </a:cubicBezTo>
                <a:cubicBezTo>
                  <a:pt x="19" y="4"/>
                  <a:pt x="18" y="3"/>
                  <a:pt x="17" y="3"/>
                </a:cubicBezTo>
                <a:cubicBezTo>
                  <a:pt x="16" y="4"/>
                  <a:pt x="16" y="5"/>
                  <a:pt x="15" y="7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54"/>
                  <a:pt x="3" y="60"/>
                  <a:pt x="9" y="62"/>
                </a:cubicBezTo>
                <a:cubicBezTo>
                  <a:pt x="10" y="62"/>
                  <a:pt x="11" y="62"/>
                  <a:pt x="12" y="62"/>
                </a:cubicBezTo>
                <a:cubicBezTo>
                  <a:pt x="17" y="62"/>
                  <a:pt x="21" y="59"/>
                  <a:pt x="23" y="5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1"/>
                  <a:pt x="36" y="9"/>
                </a:cubicBezTo>
                <a:cubicBezTo>
                  <a:pt x="36" y="9"/>
                  <a:pt x="35" y="9"/>
                  <a:pt x="35" y="9"/>
                </a:cubicBezTo>
                <a:cubicBezTo>
                  <a:pt x="28" y="7"/>
                  <a:pt x="30" y="1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5" name="Freeform 1498"/>
          <p:cNvSpPr>
            <a:spLocks/>
          </p:cNvSpPr>
          <p:nvPr userDrawn="1"/>
        </p:nvSpPr>
        <p:spPr bwMode="auto">
          <a:xfrm>
            <a:off x="7725348" y="869500"/>
            <a:ext cx="144633" cy="247707"/>
          </a:xfrm>
          <a:custGeom>
            <a:avLst/>
            <a:gdLst>
              <a:gd name="T0" fmla="*/ 12 w 37"/>
              <a:gd name="T1" fmla="*/ 0 h 63"/>
              <a:gd name="T2" fmla="*/ 9 w 37"/>
              <a:gd name="T3" fmla="*/ 1 h 63"/>
              <a:gd name="T4" fmla="*/ 2 w 37"/>
              <a:gd name="T5" fmla="*/ 14 h 63"/>
              <a:gd name="T6" fmla="*/ 15 w 37"/>
              <a:gd name="T7" fmla="*/ 56 h 63"/>
              <a:gd name="T8" fmla="*/ 26 w 37"/>
              <a:gd name="T9" fmla="*/ 63 h 63"/>
              <a:gd name="T10" fmla="*/ 29 w 37"/>
              <a:gd name="T11" fmla="*/ 63 h 63"/>
              <a:gd name="T12" fmla="*/ 29 w 37"/>
              <a:gd name="T13" fmla="*/ 63 h 63"/>
              <a:gd name="T14" fmla="*/ 32 w 37"/>
              <a:gd name="T15" fmla="*/ 61 h 63"/>
              <a:gd name="T16" fmla="*/ 32 w 37"/>
              <a:gd name="T17" fmla="*/ 61 h 63"/>
              <a:gd name="T18" fmla="*/ 36 w 37"/>
              <a:gd name="T19" fmla="*/ 49 h 63"/>
              <a:gd name="T20" fmla="*/ 23 w 37"/>
              <a:gd name="T21" fmla="*/ 8 h 63"/>
              <a:gd name="T22" fmla="*/ 12 w 37"/>
              <a:gd name="T23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7" y="60"/>
                  <a:pt x="21" y="63"/>
                  <a:pt x="26" y="63"/>
                </a:cubicBezTo>
                <a:cubicBezTo>
                  <a:pt x="27" y="63"/>
                  <a:pt x="28" y="63"/>
                  <a:pt x="29" y="63"/>
                </a:cubicBezTo>
                <a:cubicBezTo>
                  <a:pt x="29" y="63"/>
                  <a:pt x="29" y="63"/>
                  <a:pt x="29" y="63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5" y="59"/>
                  <a:pt x="37" y="54"/>
                  <a:pt x="36" y="49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6" name="Freeform 1499"/>
          <p:cNvSpPr>
            <a:spLocks/>
          </p:cNvSpPr>
          <p:nvPr userDrawn="1"/>
        </p:nvSpPr>
        <p:spPr bwMode="auto">
          <a:xfrm>
            <a:off x="7627264" y="901087"/>
            <a:ext cx="144633" cy="247707"/>
          </a:xfrm>
          <a:custGeom>
            <a:avLst/>
            <a:gdLst>
              <a:gd name="T0" fmla="*/ 12 w 37"/>
              <a:gd name="T1" fmla="*/ 0 h 63"/>
              <a:gd name="T2" fmla="*/ 9 w 37"/>
              <a:gd name="T3" fmla="*/ 1 h 63"/>
              <a:gd name="T4" fmla="*/ 2 w 37"/>
              <a:gd name="T5" fmla="*/ 14 h 63"/>
              <a:gd name="T6" fmla="*/ 15 w 37"/>
              <a:gd name="T7" fmla="*/ 56 h 63"/>
              <a:gd name="T8" fmla="*/ 25 w 37"/>
              <a:gd name="T9" fmla="*/ 63 h 63"/>
              <a:gd name="T10" fmla="*/ 29 w 37"/>
              <a:gd name="T11" fmla="*/ 63 h 63"/>
              <a:gd name="T12" fmla="*/ 36 w 37"/>
              <a:gd name="T13" fmla="*/ 49 h 63"/>
              <a:gd name="T14" fmla="*/ 22 w 37"/>
              <a:gd name="T15" fmla="*/ 8 h 63"/>
              <a:gd name="T16" fmla="*/ 12 w 37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63"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3" y="2"/>
                  <a:pt x="0" y="8"/>
                  <a:pt x="2" y="14"/>
                </a:cubicBezTo>
                <a:cubicBezTo>
                  <a:pt x="15" y="56"/>
                  <a:pt x="15" y="56"/>
                  <a:pt x="15" y="56"/>
                </a:cubicBezTo>
                <a:cubicBezTo>
                  <a:pt x="16" y="60"/>
                  <a:pt x="21" y="63"/>
                  <a:pt x="25" y="63"/>
                </a:cubicBezTo>
                <a:cubicBezTo>
                  <a:pt x="26" y="63"/>
                  <a:pt x="27" y="63"/>
                  <a:pt x="29" y="63"/>
                </a:cubicBezTo>
                <a:cubicBezTo>
                  <a:pt x="34" y="61"/>
                  <a:pt x="37" y="55"/>
                  <a:pt x="36" y="49"/>
                </a:cubicBezTo>
                <a:cubicBezTo>
                  <a:pt x="22" y="8"/>
                  <a:pt x="22" y="8"/>
                  <a:pt x="22" y="8"/>
                </a:cubicBezTo>
                <a:cubicBezTo>
                  <a:pt x="21" y="3"/>
                  <a:pt x="17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7" name="Freeform 1500"/>
          <p:cNvSpPr>
            <a:spLocks/>
          </p:cNvSpPr>
          <p:nvPr userDrawn="1"/>
        </p:nvSpPr>
        <p:spPr bwMode="auto">
          <a:xfrm>
            <a:off x="7653861" y="625119"/>
            <a:ext cx="141309" cy="247707"/>
          </a:xfrm>
          <a:custGeom>
            <a:avLst/>
            <a:gdLst>
              <a:gd name="T0" fmla="*/ 9 w 36"/>
              <a:gd name="T1" fmla="*/ 0 h 63"/>
              <a:gd name="T2" fmla="*/ 4 w 36"/>
              <a:gd name="T3" fmla="*/ 9 h 63"/>
              <a:gd name="T4" fmla="*/ 1 w 36"/>
              <a:gd name="T5" fmla="*/ 10 h 63"/>
              <a:gd name="T6" fmla="*/ 0 w 36"/>
              <a:gd name="T7" fmla="*/ 9 h 63"/>
              <a:gd name="T8" fmla="*/ 0 w 36"/>
              <a:gd name="T9" fmla="*/ 14 h 63"/>
              <a:gd name="T10" fmla="*/ 13 w 36"/>
              <a:gd name="T11" fmla="*/ 55 h 63"/>
              <a:gd name="T12" fmla="*/ 24 w 36"/>
              <a:gd name="T13" fmla="*/ 63 h 63"/>
              <a:gd name="T14" fmla="*/ 27 w 36"/>
              <a:gd name="T15" fmla="*/ 63 h 63"/>
              <a:gd name="T16" fmla="*/ 34 w 36"/>
              <a:gd name="T17" fmla="*/ 49 h 63"/>
              <a:gd name="T18" fmla="*/ 21 w 36"/>
              <a:gd name="T19" fmla="*/ 8 h 63"/>
              <a:gd name="T20" fmla="*/ 19 w 36"/>
              <a:gd name="T21" fmla="*/ 4 h 63"/>
              <a:gd name="T22" fmla="*/ 18 w 36"/>
              <a:gd name="T23" fmla="*/ 5 h 63"/>
              <a:gd name="T24" fmla="*/ 15 w 36"/>
              <a:gd name="T25" fmla="*/ 5 h 63"/>
              <a:gd name="T26" fmla="*/ 9 w 36"/>
              <a:gd name="T27" fmla="*/ 0 h 63"/>
              <a:gd name="T28" fmla="*/ 9 w 36"/>
              <a:gd name="T2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63">
                <a:moveTo>
                  <a:pt x="9" y="0"/>
                </a:moveTo>
                <a:cubicBezTo>
                  <a:pt x="9" y="1"/>
                  <a:pt x="10" y="7"/>
                  <a:pt x="4" y="9"/>
                </a:cubicBezTo>
                <a:cubicBezTo>
                  <a:pt x="3" y="9"/>
                  <a:pt x="2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cubicBezTo>
                  <a:pt x="0" y="11"/>
                  <a:pt x="0" y="13"/>
                  <a:pt x="0" y="14"/>
                </a:cubicBezTo>
                <a:cubicBezTo>
                  <a:pt x="13" y="55"/>
                  <a:pt x="13" y="55"/>
                  <a:pt x="13" y="55"/>
                </a:cubicBezTo>
                <a:cubicBezTo>
                  <a:pt x="15" y="60"/>
                  <a:pt x="19" y="63"/>
                  <a:pt x="24" y="63"/>
                </a:cubicBezTo>
                <a:cubicBezTo>
                  <a:pt x="25" y="63"/>
                  <a:pt x="26" y="63"/>
                  <a:pt x="27" y="63"/>
                </a:cubicBezTo>
                <a:cubicBezTo>
                  <a:pt x="33" y="61"/>
                  <a:pt x="36" y="55"/>
                  <a:pt x="34" y="49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6"/>
                  <a:pt x="20" y="5"/>
                  <a:pt x="19" y="4"/>
                </a:cubicBezTo>
                <a:cubicBezTo>
                  <a:pt x="19" y="4"/>
                  <a:pt x="18" y="5"/>
                  <a:pt x="18" y="5"/>
                </a:cubicBezTo>
                <a:cubicBezTo>
                  <a:pt x="17" y="5"/>
                  <a:pt x="16" y="5"/>
                  <a:pt x="15" y="5"/>
                </a:cubicBezTo>
                <a:cubicBezTo>
                  <a:pt x="11" y="5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8" name="Freeform 1501"/>
          <p:cNvSpPr>
            <a:spLocks/>
          </p:cNvSpPr>
          <p:nvPr userDrawn="1"/>
        </p:nvSpPr>
        <p:spPr bwMode="auto">
          <a:xfrm>
            <a:off x="7552453" y="660031"/>
            <a:ext cx="144633" cy="244381"/>
          </a:xfrm>
          <a:custGeom>
            <a:avLst/>
            <a:gdLst>
              <a:gd name="T0" fmla="*/ 7 w 37"/>
              <a:gd name="T1" fmla="*/ 0 h 62"/>
              <a:gd name="T2" fmla="*/ 7 w 37"/>
              <a:gd name="T3" fmla="*/ 0 h 62"/>
              <a:gd name="T4" fmla="*/ 2 w 37"/>
              <a:gd name="T5" fmla="*/ 9 h 62"/>
              <a:gd name="T6" fmla="*/ 1 w 37"/>
              <a:gd name="T7" fmla="*/ 9 h 62"/>
              <a:gd name="T8" fmla="*/ 1 w 37"/>
              <a:gd name="T9" fmla="*/ 13 h 62"/>
              <a:gd name="T10" fmla="*/ 14 w 37"/>
              <a:gd name="T11" fmla="*/ 54 h 62"/>
              <a:gd name="T12" fmla="*/ 25 w 37"/>
              <a:gd name="T13" fmla="*/ 62 h 62"/>
              <a:gd name="T14" fmla="*/ 28 w 37"/>
              <a:gd name="T15" fmla="*/ 62 h 62"/>
              <a:gd name="T16" fmla="*/ 35 w 37"/>
              <a:gd name="T17" fmla="*/ 48 h 62"/>
              <a:gd name="T18" fmla="*/ 22 w 37"/>
              <a:gd name="T19" fmla="*/ 7 h 62"/>
              <a:gd name="T20" fmla="*/ 19 w 37"/>
              <a:gd name="T21" fmla="*/ 3 h 62"/>
              <a:gd name="T22" fmla="*/ 16 w 37"/>
              <a:gd name="T23" fmla="*/ 5 h 62"/>
              <a:gd name="T24" fmla="*/ 13 w 37"/>
              <a:gd name="T25" fmla="*/ 5 h 62"/>
              <a:gd name="T26" fmla="*/ 7 w 37"/>
              <a:gd name="T2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62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1"/>
                  <a:pt x="9" y="7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0" y="11"/>
                  <a:pt x="1" y="12"/>
                  <a:pt x="1" y="13"/>
                </a:cubicBezTo>
                <a:cubicBezTo>
                  <a:pt x="14" y="54"/>
                  <a:pt x="14" y="54"/>
                  <a:pt x="14" y="54"/>
                </a:cubicBezTo>
                <a:cubicBezTo>
                  <a:pt x="16" y="59"/>
                  <a:pt x="20" y="62"/>
                  <a:pt x="25" y="62"/>
                </a:cubicBezTo>
                <a:cubicBezTo>
                  <a:pt x="26" y="62"/>
                  <a:pt x="27" y="62"/>
                  <a:pt x="28" y="62"/>
                </a:cubicBezTo>
                <a:cubicBezTo>
                  <a:pt x="34" y="60"/>
                  <a:pt x="37" y="54"/>
                  <a:pt x="35" y="48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5"/>
                  <a:pt x="20" y="4"/>
                  <a:pt x="19" y="3"/>
                </a:cubicBezTo>
                <a:cubicBezTo>
                  <a:pt x="19" y="3"/>
                  <a:pt x="18" y="4"/>
                  <a:pt x="16" y="5"/>
                </a:cubicBezTo>
                <a:cubicBezTo>
                  <a:pt x="15" y="5"/>
                  <a:pt x="14" y="5"/>
                  <a:pt x="13" y="5"/>
                </a:cubicBezTo>
                <a:cubicBezTo>
                  <a:pt x="9" y="5"/>
                  <a:pt x="7" y="1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699" name="Freeform 1502"/>
          <p:cNvSpPr>
            <a:spLocks/>
          </p:cNvSpPr>
          <p:nvPr userDrawn="1"/>
        </p:nvSpPr>
        <p:spPr bwMode="auto">
          <a:xfrm>
            <a:off x="7855019" y="1175392"/>
            <a:ext cx="129672" cy="91435"/>
          </a:xfrm>
          <a:custGeom>
            <a:avLst/>
            <a:gdLst>
              <a:gd name="T0" fmla="*/ 78 w 78"/>
              <a:gd name="T1" fmla="*/ 0 h 55"/>
              <a:gd name="T2" fmla="*/ 73 w 78"/>
              <a:gd name="T3" fmla="*/ 5 h 55"/>
              <a:gd name="T4" fmla="*/ 2 w 78"/>
              <a:gd name="T5" fmla="*/ 5 h 55"/>
              <a:gd name="T6" fmla="*/ 0 w 78"/>
              <a:gd name="T7" fmla="*/ 0 h 55"/>
              <a:gd name="T8" fmla="*/ 0 w 78"/>
              <a:gd name="T9" fmla="*/ 55 h 55"/>
              <a:gd name="T10" fmla="*/ 5 w 78"/>
              <a:gd name="T11" fmla="*/ 55 h 55"/>
              <a:gd name="T12" fmla="*/ 7 w 78"/>
              <a:gd name="T13" fmla="*/ 55 h 55"/>
              <a:gd name="T14" fmla="*/ 14 w 78"/>
              <a:gd name="T15" fmla="*/ 55 h 55"/>
              <a:gd name="T16" fmla="*/ 14 w 78"/>
              <a:gd name="T17" fmla="*/ 38 h 55"/>
              <a:gd name="T18" fmla="*/ 7 w 78"/>
              <a:gd name="T19" fmla="*/ 38 h 55"/>
              <a:gd name="T20" fmla="*/ 7 w 78"/>
              <a:gd name="T21" fmla="*/ 24 h 55"/>
              <a:gd name="T22" fmla="*/ 14 w 78"/>
              <a:gd name="T23" fmla="*/ 24 h 55"/>
              <a:gd name="T24" fmla="*/ 14 w 78"/>
              <a:gd name="T25" fmla="*/ 22 h 55"/>
              <a:gd name="T26" fmla="*/ 7 w 78"/>
              <a:gd name="T27" fmla="*/ 22 h 55"/>
              <a:gd name="T28" fmla="*/ 7 w 78"/>
              <a:gd name="T29" fmla="*/ 7 h 55"/>
              <a:gd name="T30" fmla="*/ 14 w 78"/>
              <a:gd name="T31" fmla="*/ 7 h 55"/>
              <a:gd name="T32" fmla="*/ 14 w 78"/>
              <a:gd name="T33" fmla="*/ 5 h 55"/>
              <a:gd name="T34" fmla="*/ 64 w 78"/>
              <a:gd name="T35" fmla="*/ 5 h 55"/>
              <a:gd name="T36" fmla="*/ 64 w 78"/>
              <a:gd name="T37" fmla="*/ 7 h 55"/>
              <a:gd name="T38" fmla="*/ 71 w 78"/>
              <a:gd name="T39" fmla="*/ 7 h 55"/>
              <a:gd name="T40" fmla="*/ 71 w 78"/>
              <a:gd name="T41" fmla="*/ 22 h 55"/>
              <a:gd name="T42" fmla="*/ 64 w 78"/>
              <a:gd name="T43" fmla="*/ 22 h 55"/>
              <a:gd name="T44" fmla="*/ 64 w 78"/>
              <a:gd name="T45" fmla="*/ 24 h 55"/>
              <a:gd name="T46" fmla="*/ 71 w 78"/>
              <a:gd name="T47" fmla="*/ 24 h 55"/>
              <a:gd name="T48" fmla="*/ 71 w 78"/>
              <a:gd name="T49" fmla="*/ 38 h 55"/>
              <a:gd name="T50" fmla="*/ 64 w 78"/>
              <a:gd name="T51" fmla="*/ 38 h 55"/>
              <a:gd name="T52" fmla="*/ 64 w 78"/>
              <a:gd name="T53" fmla="*/ 55 h 55"/>
              <a:gd name="T54" fmla="*/ 68 w 78"/>
              <a:gd name="T55" fmla="*/ 55 h 55"/>
              <a:gd name="T56" fmla="*/ 68 w 78"/>
              <a:gd name="T57" fmla="*/ 55 h 55"/>
              <a:gd name="T58" fmla="*/ 78 w 78"/>
              <a:gd name="T59" fmla="*/ 55 h 55"/>
              <a:gd name="T60" fmla="*/ 78 w 78"/>
              <a:gd name="T6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0" name="Freeform 1503"/>
          <p:cNvSpPr>
            <a:spLocks/>
          </p:cNvSpPr>
          <p:nvPr userDrawn="1"/>
        </p:nvSpPr>
        <p:spPr bwMode="auto">
          <a:xfrm>
            <a:off x="7855019" y="1175392"/>
            <a:ext cx="129672" cy="91435"/>
          </a:xfrm>
          <a:custGeom>
            <a:avLst/>
            <a:gdLst>
              <a:gd name="T0" fmla="*/ 78 w 78"/>
              <a:gd name="T1" fmla="*/ 0 h 55"/>
              <a:gd name="T2" fmla="*/ 73 w 78"/>
              <a:gd name="T3" fmla="*/ 5 h 55"/>
              <a:gd name="T4" fmla="*/ 2 w 78"/>
              <a:gd name="T5" fmla="*/ 5 h 55"/>
              <a:gd name="T6" fmla="*/ 0 w 78"/>
              <a:gd name="T7" fmla="*/ 0 h 55"/>
              <a:gd name="T8" fmla="*/ 0 w 78"/>
              <a:gd name="T9" fmla="*/ 55 h 55"/>
              <a:gd name="T10" fmla="*/ 5 w 78"/>
              <a:gd name="T11" fmla="*/ 55 h 55"/>
              <a:gd name="T12" fmla="*/ 7 w 78"/>
              <a:gd name="T13" fmla="*/ 55 h 55"/>
              <a:gd name="T14" fmla="*/ 14 w 78"/>
              <a:gd name="T15" fmla="*/ 55 h 55"/>
              <a:gd name="T16" fmla="*/ 14 w 78"/>
              <a:gd name="T17" fmla="*/ 38 h 55"/>
              <a:gd name="T18" fmla="*/ 7 w 78"/>
              <a:gd name="T19" fmla="*/ 38 h 55"/>
              <a:gd name="T20" fmla="*/ 7 w 78"/>
              <a:gd name="T21" fmla="*/ 24 h 55"/>
              <a:gd name="T22" fmla="*/ 14 w 78"/>
              <a:gd name="T23" fmla="*/ 24 h 55"/>
              <a:gd name="T24" fmla="*/ 14 w 78"/>
              <a:gd name="T25" fmla="*/ 22 h 55"/>
              <a:gd name="T26" fmla="*/ 7 w 78"/>
              <a:gd name="T27" fmla="*/ 22 h 55"/>
              <a:gd name="T28" fmla="*/ 7 w 78"/>
              <a:gd name="T29" fmla="*/ 7 h 55"/>
              <a:gd name="T30" fmla="*/ 14 w 78"/>
              <a:gd name="T31" fmla="*/ 7 h 55"/>
              <a:gd name="T32" fmla="*/ 14 w 78"/>
              <a:gd name="T33" fmla="*/ 5 h 55"/>
              <a:gd name="T34" fmla="*/ 64 w 78"/>
              <a:gd name="T35" fmla="*/ 5 h 55"/>
              <a:gd name="T36" fmla="*/ 64 w 78"/>
              <a:gd name="T37" fmla="*/ 7 h 55"/>
              <a:gd name="T38" fmla="*/ 71 w 78"/>
              <a:gd name="T39" fmla="*/ 7 h 55"/>
              <a:gd name="T40" fmla="*/ 71 w 78"/>
              <a:gd name="T41" fmla="*/ 22 h 55"/>
              <a:gd name="T42" fmla="*/ 64 w 78"/>
              <a:gd name="T43" fmla="*/ 22 h 55"/>
              <a:gd name="T44" fmla="*/ 64 w 78"/>
              <a:gd name="T45" fmla="*/ 24 h 55"/>
              <a:gd name="T46" fmla="*/ 71 w 78"/>
              <a:gd name="T47" fmla="*/ 24 h 55"/>
              <a:gd name="T48" fmla="*/ 71 w 78"/>
              <a:gd name="T49" fmla="*/ 38 h 55"/>
              <a:gd name="T50" fmla="*/ 64 w 78"/>
              <a:gd name="T51" fmla="*/ 38 h 55"/>
              <a:gd name="T52" fmla="*/ 64 w 78"/>
              <a:gd name="T53" fmla="*/ 55 h 55"/>
              <a:gd name="T54" fmla="*/ 68 w 78"/>
              <a:gd name="T55" fmla="*/ 55 h 55"/>
              <a:gd name="T56" fmla="*/ 68 w 78"/>
              <a:gd name="T57" fmla="*/ 55 h 55"/>
              <a:gd name="T58" fmla="*/ 78 w 78"/>
              <a:gd name="T59" fmla="*/ 55 h 55"/>
              <a:gd name="T60" fmla="*/ 78 w 78"/>
              <a:gd name="T6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55">
                <a:moveTo>
                  <a:pt x="78" y="0"/>
                </a:moveTo>
                <a:lnTo>
                  <a:pt x="73" y="5"/>
                </a:lnTo>
                <a:lnTo>
                  <a:pt x="2" y="5"/>
                </a:lnTo>
                <a:lnTo>
                  <a:pt x="0" y="0"/>
                </a:lnTo>
                <a:lnTo>
                  <a:pt x="0" y="55"/>
                </a:lnTo>
                <a:lnTo>
                  <a:pt x="5" y="55"/>
                </a:lnTo>
                <a:lnTo>
                  <a:pt x="7" y="55"/>
                </a:lnTo>
                <a:lnTo>
                  <a:pt x="14" y="55"/>
                </a:lnTo>
                <a:lnTo>
                  <a:pt x="14" y="38"/>
                </a:lnTo>
                <a:lnTo>
                  <a:pt x="7" y="38"/>
                </a:lnTo>
                <a:lnTo>
                  <a:pt x="7" y="24"/>
                </a:lnTo>
                <a:lnTo>
                  <a:pt x="14" y="24"/>
                </a:lnTo>
                <a:lnTo>
                  <a:pt x="14" y="22"/>
                </a:lnTo>
                <a:lnTo>
                  <a:pt x="7" y="22"/>
                </a:lnTo>
                <a:lnTo>
                  <a:pt x="7" y="7"/>
                </a:lnTo>
                <a:lnTo>
                  <a:pt x="14" y="7"/>
                </a:lnTo>
                <a:lnTo>
                  <a:pt x="14" y="5"/>
                </a:lnTo>
                <a:lnTo>
                  <a:pt x="64" y="5"/>
                </a:lnTo>
                <a:lnTo>
                  <a:pt x="64" y="7"/>
                </a:lnTo>
                <a:lnTo>
                  <a:pt x="71" y="7"/>
                </a:lnTo>
                <a:lnTo>
                  <a:pt x="71" y="22"/>
                </a:lnTo>
                <a:lnTo>
                  <a:pt x="64" y="22"/>
                </a:lnTo>
                <a:lnTo>
                  <a:pt x="64" y="24"/>
                </a:lnTo>
                <a:lnTo>
                  <a:pt x="71" y="24"/>
                </a:lnTo>
                <a:lnTo>
                  <a:pt x="71" y="38"/>
                </a:lnTo>
                <a:lnTo>
                  <a:pt x="64" y="38"/>
                </a:lnTo>
                <a:lnTo>
                  <a:pt x="64" y="55"/>
                </a:lnTo>
                <a:lnTo>
                  <a:pt x="68" y="55"/>
                </a:lnTo>
                <a:lnTo>
                  <a:pt x="68" y="55"/>
                </a:lnTo>
                <a:lnTo>
                  <a:pt x="78" y="55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1" name="Freeform 1504"/>
          <p:cNvSpPr>
            <a:spLocks/>
          </p:cNvSpPr>
          <p:nvPr userDrawn="1"/>
        </p:nvSpPr>
        <p:spPr bwMode="auto">
          <a:xfrm>
            <a:off x="7826757" y="1108895"/>
            <a:ext cx="181208" cy="74811"/>
          </a:xfrm>
          <a:custGeom>
            <a:avLst/>
            <a:gdLst>
              <a:gd name="T0" fmla="*/ 14 w 109"/>
              <a:gd name="T1" fmla="*/ 0 h 45"/>
              <a:gd name="T2" fmla="*/ 7 w 109"/>
              <a:gd name="T3" fmla="*/ 5 h 45"/>
              <a:gd name="T4" fmla="*/ 0 w 109"/>
              <a:gd name="T5" fmla="*/ 7 h 45"/>
              <a:gd name="T6" fmla="*/ 17 w 109"/>
              <a:gd name="T7" fmla="*/ 40 h 45"/>
              <a:gd name="T8" fmla="*/ 19 w 109"/>
              <a:gd name="T9" fmla="*/ 45 h 45"/>
              <a:gd name="T10" fmla="*/ 90 w 109"/>
              <a:gd name="T11" fmla="*/ 45 h 45"/>
              <a:gd name="T12" fmla="*/ 95 w 109"/>
              <a:gd name="T13" fmla="*/ 40 h 45"/>
              <a:gd name="T14" fmla="*/ 109 w 109"/>
              <a:gd name="T15" fmla="*/ 7 h 45"/>
              <a:gd name="T16" fmla="*/ 102 w 109"/>
              <a:gd name="T17" fmla="*/ 5 h 45"/>
              <a:gd name="T18" fmla="*/ 97 w 109"/>
              <a:gd name="T19" fmla="*/ 2 h 45"/>
              <a:gd name="T20" fmla="*/ 95 w 109"/>
              <a:gd name="T21" fmla="*/ 0 h 45"/>
              <a:gd name="T22" fmla="*/ 83 w 109"/>
              <a:gd name="T23" fmla="*/ 31 h 45"/>
              <a:gd name="T24" fmla="*/ 29 w 109"/>
              <a:gd name="T25" fmla="*/ 31 h 45"/>
              <a:gd name="T26" fmla="*/ 14 w 109"/>
              <a:gd name="T27" fmla="*/ 0 h 45"/>
              <a:gd name="T28" fmla="*/ 14 w 109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2" name="Freeform 1505"/>
          <p:cNvSpPr>
            <a:spLocks/>
          </p:cNvSpPr>
          <p:nvPr userDrawn="1"/>
        </p:nvSpPr>
        <p:spPr bwMode="auto">
          <a:xfrm>
            <a:off x="7826757" y="1108895"/>
            <a:ext cx="181208" cy="74811"/>
          </a:xfrm>
          <a:custGeom>
            <a:avLst/>
            <a:gdLst>
              <a:gd name="T0" fmla="*/ 14 w 109"/>
              <a:gd name="T1" fmla="*/ 0 h 45"/>
              <a:gd name="T2" fmla="*/ 7 w 109"/>
              <a:gd name="T3" fmla="*/ 5 h 45"/>
              <a:gd name="T4" fmla="*/ 0 w 109"/>
              <a:gd name="T5" fmla="*/ 7 h 45"/>
              <a:gd name="T6" fmla="*/ 17 w 109"/>
              <a:gd name="T7" fmla="*/ 40 h 45"/>
              <a:gd name="T8" fmla="*/ 19 w 109"/>
              <a:gd name="T9" fmla="*/ 45 h 45"/>
              <a:gd name="T10" fmla="*/ 90 w 109"/>
              <a:gd name="T11" fmla="*/ 45 h 45"/>
              <a:gd name="T12" fmla="*/ 95 w 109"/>
              <a:gd name="T13" fmla="*/ 40 h 45"/>
              <a:gd name="T14" fmla="*/ 109 w 109"/>
              <a:gd name="T15" fmla="*/ 7 h 45"/>
              <a:gd name="T16" fmla="*/ 102 w 109"/>
              <a:gd name="T17" fmla="*/ 5 h 45"/>
              <a:gd name="T18" fmla="*/ 97 w 109"/>
              <a:gd name="T19" fmla="*/ 2 h 45"/>
              <a:gd name="T20" fmla="*/ 95 w 109"/>
              <a:gd name="T21" fmla="*/ 0 h 45"/>
              <a:gd name="T22" fmla="*/ 83 w 109"/>
              <a:gd name="T23" fmla="*/ 31 h 45"/>
              <a:gd name="T24" fmla="*/ 29 w 109"/>
              <a:gd name="T25" fmla="*/ 31 h 45"/>
              <a:gd name="T26" fmla="*/ 14 w 109"/>
              <a:gd name="T27" fmla="*/ 0 h 45"/>
              <a:gd name="T28" fmla="*/ 14 w 109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45">
                <a:moveTo>
                  <a:pt x="14" y="0"/>
                </a:moveTo>
                <a:lnTo>
                  <a:pt x="7" y="5"/>
                </a:lnTo>
                <a:lnTo>
                  <a:pt x="0" y="7"/>
                </a:lnTo>
                <a:lnTo>
                  <a:pt x="17" y="40"/>
                </a:lnTo>
                <a:lnTo>
                  <a:pt x="19" y="45"/>
                </a:lnTo>
                <a:lnTo>
                  <a:pt x="90" y="45"/>
                </a:lnTo>
                <a:lnTo>
                  <a:pt x="95" y="40"/>
                </a:lnTo>
                <a:lnTo>
                  <a:pt x="109" y="7"/>
                </a:lnTo>
                <a:lnTo>
                  <a:pt x="102" y="5"/>
                </a:lnTo>
                <a:lnTo>
                  <a:pt x="97" y="2"/>
                </a:lnTo>
                <a:lnTo>
                  <a:pt x="95" y="0"/>
                </a:lnTo>
                <a:lnTo>
                  <a:pt x="83" y="31"/>
                </a:lnTo>
                <a:lnTo>
                  <a:pt x="29" y="31"/>
                </a:lnTo>
                <a:lnTo>
                  <a:pt x="14" y="0"/>
                </a:lnTo>
                <a:lnTo>
                  <a:pt x="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3" name="Freeform 1506"/>
          <p:cNvSpPr>
            <a:spLocks/>
          </p:cNvSpPr>
          <p:nvPr userDrawn="1"/>
        </p:nvSpPr>
        <p:spPr bwMode="auto">
          <a:xfrm>
            <a:off x="7866656" y="1187030"/>
            <a:ext cx="106397" cy="24937"/>
          </a:xfrm>
          <a:custGeom>
            <a:avLst/>
            <a:gdLst>
              <a:gd name="T0" fmla="*/ 64 w 64"/>
              <a:gd name="T1" fmla="*/ 0 h 15"/>
              <a:gd name="T2" fmla="*/ 57 w 64"/>
              <a:gd name="T3" fmla="*/ 0 h 15"/>
              <a:gd name="T4" fmla="*/ 7 w 64"/>
              <a:gd name="T5" fmla="*/ 0 h 15"/>
              <a:gd name="T6" fmla="*/ 0 w 64"/>
              <a:gd name="T7" fmla="*/ 0 h 15"/>
              <a:gd name="T8" fmla="*/ 0 w 64"/>
              <a:gd name="T9" fmla="*/ 15 h 15"/>
              <a:gd name="T10" fmla="*/ 7 w 64"/>
              <a:gd name="T11" fmla="*/ 15 h 15"/>
              <a:gd name="T12" fmla="*/ 57 w 64"/>
              <a:gd name="T13" fmla="*/ 15 h 15"/>
              <a:gd name="T14" fmla="*/ 64 w 64"/>
              <a:gd name="T15" fmla="*/ 15 h 15"/>
              <a:gd name="T16" fmla="*/ 64 w 64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4" name="Freeform 1507"/>
          <p:cNvSpPr>
            <a:spLocks/>
          </p:cNvSpPr>
          <p:nvPr userDrawn="1"/>
        </p:nvSpPr>
        <p:spPr bwMode="auto">
          <a:xfrm>
            <a:off x="7866656" y="1187030"/>
            <a:ext cx="106397" cy="24937"/>
          </a:xfrm>
          <a:custGeom>
            <a:avLst/>
            <a:gdLst>
              <a:gd name="T0" fmla="*/ 64 w 64"/>
              <a:gd name="T1" fmla="*/ 0 h 15"/>
              <a:gd name="T2" fmla="*/ 57 w 64"/>
              <a:gd name="T3" fmla="*/ 0 h 15"/>
              <a:gd name="T4" fmla="*/ 7 w 64"/>
              <a:gd name="T5" fmla="*/ 0 h 15"/>
              <a:gd name="T6" fmla="*/ 0 w 64"/>
              <a:gd name="T7" fmla="*/ 0 h 15"/>
              <a:gd name="T8" fmla="*/ 0 w 64"/>
              <a:gd name="T9" fmla="*/ 15 h 15"/>
              <a:gd name="T10" fmla="*/ 7 w 64"/>
              <a:gd name="T11" fmla="*/ 15 h 15"/>
              <a:gd name="T12" fmla="*/ 57 w 64"/>
              <a:gd name="T13" fmla="*/ 15 h 15"/>
              <a:gd name="T14" fmla="*/ 64 w 64"/>
              <a:gd name="T15" fmla="*/ 15 h 15"/>
              <a:gd name="T16" fmla="*/ 64 w 64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5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5"/>
                </a:lnTo>
                <a:lnTo>
                  <a:pt x="7" y="15"/>
                </a:lnTo>
                <a:lnTo>
                  <a:pt x="57" y="15"/>
                </a:lnTo>
                <a:lnTo>
                  <a:pt x="64" y="15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5" name="Freeform 1508"/>
          <p:cNvSpPr>
            <a:spLocks/>
          </p:cNvSpPr>
          <p:nvPr userDrawn="1"/>
        </p:nvSpPr>
        <p:spPr bwMode="auto">
          <a:xfrm>
            <a:off x="7866656" y="1215292"/>
            <a:ext cx="106397" cy="23275"/>
          </a:xfrm>
          <a:custGeom>
            <a:avLst/>
            <a:gdLst>
              <a:gd name="T0" fmla="*/ 64 w 64"/>
              <a:gd name="T1" fmla="*/ 0 h 14"/>
              <a:gd name="T2" fmla="*/ 57 w 64"/>
              <a:gd name="T3" fmla="*/ 0 h 14"/>
              <a:gd name="T4" fmla="*/ 7 w 64"/>
              <a:gd name="T5" fmla="*/ 0 h 14"/>
              <a:gd name="T6" fmla="*/ 0 w 64"/>
              <a:gd name="T7" fmla="*/ 0 h 14"/>
              <a:gd name="T8" fmla="*/ 0 w 64"/>
              <a:gd name="T9" fmla="*/ 14 h 14"/>
              <a:gd name="T10" fmla="*/ 7 w 64"/>
              <a:gd name="T11" fmla="*/ 14 h 14"/>
              <a:gd name="T12" fmla="*/ 57 w 64"/>
              <a:gd name="T13" fmla="*/ 14 h 14"/>
              <a:gd name="T14" fmla="*/ 64 w 64"/>
              <a:gd name="T15" fmla="*/ 14 h 14"/>
              <a:gd name="T16" fmla="*/ 64 w 64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1706" name="Freeform 1509"/>
          <p:cNvSpPr>
            <a:spLocks/>
          </p:cNvSpPr>
          <p:nvPr userDrawn="1"/>
        </p:nvSpPr>
        <p:spPr bwMode="auto">
          <a:xfrm>
            <a:off x="7866656" y="1215292"/>
            <a:ext cx="106397" cy="23275"/>
          </a:xfrm>
          <a:custGeom>
            <a:avLst/>
            <a:gdLst>
              <a:gd name="T0" fmla="*/ 64 w 64"/>
              <a:gd name="T1" fmla="*/ 0 h 14"/>
              <a:gd name="T2" fmla="*/ 57 w 64"/>
              <a:gd name="T3" fmla="*/ 0 h 14"/>
              <a:gd name="T4" fmla="*/ 7 w 64"/>
              <a:gd name="T5" fmla="*/ 0 h 14"/>
              <a:gd name="T6" fmla="*/ 0 w 64"/>
              <a:gd name="T7" fmla="*/ 0 h 14"/>
              <a:gd name="T8" fmla="*/ 0 w 64"/>
              <a:gd name="T9" fmla="*/ 14 h 14"/>
              <a:gd name="T10" fmla="*/ 7 w 64"/>
              <a:gd name="T11" fmla="*/ 14 h 14"/>
              <a:gd name="T12" fmla="*/ 57 w 64"/>
              <a:gd name="T13" fmla="*/ 14 h 14"/>
              <a:gd name="T14" fmla="*/ 64 w 64"/>
              <a:gd name="T15" fmla="*/ 14 h 14"/>
              <a:gd name="T16" fmla="*/ 64 w 64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14">
                <a:moveTo>
                  <a:pt x="64" y="0"/>
                </a:moveTo>
                <a:lnTo>
                  <a:pt x="57" y="0"/>
                </a:lnTo>
                <a:lnTo>
                  <a:pt x="7" y="0"/>
                </a:lnTo>
                <a:lnTo>
                  <a:pt x="0" y="0"/>
                </a:lnTo>
                <a:lnTo>
                  <a:pt x="0" y="14"/>
                </a:lnTo>
                <a:lnTo>
                  <a:pt x="7" y="14"/>
                </a:lnTo>
                <a:lnTo>
                  <a:pt x="57" y="14"/>
                </a:lnTo>
                <a:lnTo>
                  <a:pt x="64" y="14"/>
                </a:lnTo>
                <a:lnTo>
                  <a:pt x="6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cxnSp>
        <p:nvCxnSpPr>
          <p:cNvPr id="2509" name="Straight Connector 2508"/>
          <p:cNvCxnSpPr/>
          <p:nvPr userDrawn="1"/>
        </p:nvCxnSpPr>
        <p:spPr bwMode="auto">
          <a:xfrm>
            <a:off x="5135237" y="2703192"/>
            <a:ext cx="0" cy="265112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511" name="Rectangle 2510"/>
          <p:cNvSpPr/>
          <p:nvPr userDrawn="1"/>
        </p:nvSpPr>
        <p:spPr>
          <a:xfrm>
            <a:off x="2070951" y="3444608"/>
            <a:ext cx="2858499" cy="206229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 Front-line 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ovarian 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cancer </a:t>
            </a:r>
            <a:endParaRPr lang="en-GB" sz="4267" i="1" dirty="0">
              <a:solidFill>
                <a:srgbClr val="FFFFFF">
                  <a:lumMod val="50000"/>
                </a:srgbClr>
              </a:solidFill>
              <a:latin typeface="Imago" pitchFamily="2" charset="0"/>
              <a:ea typeface="MS PGothic" pitchFamily="34" charset="-128"/>
            </a:endParaRPr>
          </a:p>
        </p:txBody>
      </p:sp>
      <p:sp>
        <p:nvSpPr>
          <p:cNvPr id="1632" name="Rectangle 1631"/>
          <p:cNvSpPr/>
          <p:nvPr userDrawn="1"/>
        </p:nvSpPr>
        <p:spPr>
          <a:xfrm>
            <a:off x="5351821" y="3444607"/>
            <a:ext cx="2858499" cy="206229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Can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we do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4267" b="1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better?</a:t>
            </a:r>
            <a:endParaRPr lang="en-GB" sz="4267" b="1" i="1" dirty="0">
              <a:solidFill>
                <a:srgbClr val="0066CC"/>
              </a:solidFill>
              <a:latin typeface="Imago" pitchFamily="2" charset="0"/>
              <a:ea typeface="MS PGothic" pitchFamily="34" charset="-128"/>
            </a:endParaRPr>
          </a:p>
        </p:txBody>
      </p:sp>
      <p:sp>
        <p:nvSpPr>
          <p:cNvPr id="1634" name="Rectangle 1633"/>
          <p:cNvSpPr/>
          <p:nvPr userDrawn="1"/>
        </p:nvSpPr>
        <p:spPr>
          <a:xfrm>
            <a:off x="5351821" y="5521094"/>
            <a:ext cx="1902419" cy="748795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133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Today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133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Tomorrow</a:t>
            </a:r>
          </a:p>
        </p:txBody>
      </p:sp>
      <p:sp>
        <p:nvSpPr>
          <p:cNvPr id="1633" name="Rectangle 1632"/>
          <p:cNvSpPr/>
          <p:nvPr userDrawn="1"/>
        </p:nvSpPr>
        <p:spPr>
          <a:xfrm>
            <a:off x="7567414" y="6400799"/>
            <a:ext cx="4161037" cy="292100"/>
          </a:xfrm>
          <a:prstGeom prst="rect">
            <a:avLst/>
          </a:prstGeom>
        </p:spPr>
        <p:txBody>
          <a:bodyPr wrap="square" lIns="0" anchor="b">
            <a:no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1067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</a:rPr>
              <a:t>This symposium is not intended for physicians practising in the USA</a:t>
            </a:r>
            <a:endParaRPr lang="en-GB" sz="1067" i="1" dirty="0">
              <a:solidFill>
                <a:srgbClr val="000000"/>
              </a:solidFill>
              <a:latin typeface="Imago" pitchFamily="2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42277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EW Hol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6" r="5393"/>
          <a:stretch/>
        </p:blipFill>
        <p:spPr>
          <a:xfrm>
            <a:off x="-15433" y="975424"/>
            <a:ext cx="12207434" cy="6689990"/>
          </a:xfrm>
          <a:prstGeom prst="rect">
            <a:avLst/>
          </a:prstGeom>
        </p:spPr>
      </p:pic>
      <p:sp>
        <p:nvSpPr>
          <p:cNvPr id="4" name="Rectangle 3"/>
          <p:cNvSpPr/>
          <p:nvPr userDrawn="1"/>
        </p:nvSpPr>
        <p:spPr bwMode="auto">
          <a:xfrm>
            <a:off x="-21455" y="0"/>
            <a:ext cx="12207433" cy="7672815"/>
          </a:xfrm>
          <a:prstGeom prst="rect">
            <a:avLst/>
          </a:prstGeom>
          <a:solidFill>
            <a:srgbClr val="FFFFFF">
              <a:alpha val="89804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5" name="Rectangle 4"/>
          <p:cNvSpPr/>
          <p:nvPr userDrawn="1"/>
        </p:nvSpPr>
        <p:spPr bwMode="auto">
          <a:xfrm>
            <a:off x="-17100" y="968023"/>
            <a:ext cx="4830268" cy="668999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100000">
                <a:srgbClr val="A3BAE0">
                  <a:alpha val="52000"/>
                </a:srgb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Imago-Medium" pitchFamily="2" charset="0"/>
              <a:ea typeface="MS PGothic" pitchFamily="34" charset="-128"/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8695" y="3017270"/>
            <a:ext cx="12172092" cy="146003"/>
            <a:chOff x="8695" y="2761464"/>
            <a:chExt cx="12172092" cy="146003"/>
          </a:xfrm>
        </p:grpSpPr>
        <p:sp>
          <p:nvSpPr>
            <p:cNvPr id="7" name="Line 665"/>
            <p:cNvSpPr>
              <a:spLocks noChangeShapeType="1"/>
            </p:cNvSpPr>
            <p:nvPr/>
          </p:nvSpPr>
          <p:spPr bwMode="auto">
            <a:xfrm>
              <a:off x="708212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8" name="Line 666"/>
            <p:cNvSpPr>
              <a:spLocks noChangeShapeType="1"/>
            </p:cNvSpPr>
            <p:nvPr/>
          </p:nvSpPr>
          <p:spPr bwMode="auto">
            <a:xfrm>
              <a:off x="708212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" name="Freeform 667"/>
            <p:cNvSpPr>
              <a:spLocks/>
            </p:cNvSpPr>
            <p:nvPr/>
          </p:nvSpPr>
          <p:spPr bwMode="auto">
            <a:xfrm>
              <a:off x="7077771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" name="Freeform 668"/>
            <p:cNvSpPr>
              <a:spLocks/>
            </p:cNvSpPr>
            <p:nvPr/>
          </p:nvSpPr>
          <p:spPr bwMode="auto">
            <a:xfrm>
              <a:off x="7077771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" name="Line 669"/>
            <p:cNvSpPr>
              <a:spLocks noChangeShapeType="1"/>
            </p:cNvSpPr>
            <p:nvPr/>
          </p:nvSpPr>
          <p:spPr bwMode="auto">
            <a:xfrm>
              <a:off x="7154040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2" name="Line 670"/>
            <p:cNvSpPr>
              <a:spLocks noChangeShapeType="1"/>
            </p:cNvSpPr>
            <p:nvPr/>
          </p:nvSpPr>
          <p:spPr bwMode="auto">
            <a:xfrm>
              <a:off x="7154040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" name="Freeform 671"/>
            <p:cNvSpPr>
              <a:spLocks/>
            </p:cNvSpPr>
            <p:nvPr/>
          </p:nvSpPr>
          <p:spPr bwMode="auto">
            <a:xfrm>
              <a:off x="714968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4" name="Freeform 672"/>
            <p:cNvSpPr>
              <a:spLocks/>
            </p:cNvSpPr>
            <p:nvPr/>
          </p:nvSpPr>
          <p:spPr bwMode="auto">
            <a:xfrm>
              <a:off x="714968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5" name="Line 673"/>
            <p:cNvSpPr>
              <a:spLocks noChangeShapeType="1"/>
            </p:cNvSpPr>
            <p:nvPr/>
          </p:nvSpPr>
          <p:spPr bwMode="auto">
            <a:xfrm>
              <a:off x="722812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" name="Line 674"/>
            <p:cNvSpPr>
              <a:spLocks noChangeShapeType="1"/>
            </p:cNvSpPr>
            <p:nvPr/>
          </p:nvSpPr>
          <p:spPr bwMode="auto">
            <a:xfrm>
              <a:off x="722812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" name="Freeform 675"/>
            <p:cNvSpPr>
              <a:spLocks/>
            </p:cNvSpPr>
            <p:nvPr/>
          </p:nvSpPr>
          <p:spPr bwMode="auto">
            <a:xfrm>
              <a:off x="722159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" name="Freeform 676"/>
            <p:cNvSpPr>
              <a:spLocks/>
            </p:cNvSpPr>
            <p:nvPr/>
          </p:nvSpPr>
          <p:spPr bwMode="auto">
            <a:xfrm>
              <a:off x="722159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" name="Line 677"/>
            <p:cNvSpPr>
              <a:spLocks noChangeShapeType="1"/>
            </p:cNvSpPr>
            <p:nvPr/>
          </p:nvSpPr>
          <p:spPr bwMode="auto">
            <a:xfrm>
              <a:off x="730439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0" name="Line 678"/>
            <p:cNvSpPr>
              <a:spLocks noChangeShapeType="1"/>
            </p:cNvSpPr>
            <p:nvPr/>
          </p:nvSpPr>
          <p:spPr bwMode="auto">
            <a:xfrm>
              <a:off x="730439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1" name="Freeform 679"/>
            <p:cNvSpPr>
              <a:spLocks/>
            </p:cNvSpPr>
            <p:nvPr/>
          </p:nvSpPr>
          <p:spPr bwMode="auto">
            <a:xfrm>
              <a:off x="7300039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2" name="Freeform 680"/>
            <p:cNvSpPr>
              <a:spLocks/>
            </p:cNvSpPr>
            <p:nvPr/>
          </p:nvSpPr>
          <p:spPr bwMode="auto">
            <a:xfrm>
              <a:off x="7300039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3" name="Line 681"/>
            <p:cNvSpPr>
              <a:spLocks noChangeShapeType="1"/>
            </p:cNvSpPr>
            <p:nvPr/>
          </p:nvSpPr>
          <p:spPr bwMode="auto">
            <a:xfrm>
              <a:off x="737631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4" name="Line 682"/>
            <p:cNvSpPr>
              <a:spLocks noChangeShapeType="1"/>
            </p:cNvSpPr>
            <p:nvPr/>
          </p:nvSpPr>
          <p:spPr bwMode="auto">
            <a:xfrm>
              <a:off x="737631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5" name="Freeform 683"/>
            <p:cNvSpPr>
              <a:spLocks/>
            </p:cNvSpPr>
            <p:nvPr/>
          </p:nvSpPr>
          <p:spPr bwMode="auto">
            <a:xfrm>
              <a:off x="737195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6" name="Freeform 684"/>
            <p:cNvSpPr>
              <a:spLocks/>
            </p:cNvSpPr>
            <p:nvPr/>
          </p:nvSpPr>
          <p:spPr bwMode="auto">
            <a:xfrm>
              <a:off x="737195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7" name="Line 685"/>
            <p:cNvSpPr>
              <a:spLocks noChangeShapeType="1"/>
            </p:cNvSpPr>
            <p:nvPr/>
          </p:nvSpPr>
          <p:spPr bwMode="auto">
            <a:xfrm>
              <a:off x="744822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8" name="Line 686"/>
            <p:cNvSpPr>
              <a:spLocks noChangeShapeType="1"/>
            </p:cNvSpPr>
            <p:nvPr/>
          </p:nvSpPr>
          <p:spPr bwMode="auto">
            <a:xfrm>
              <a:off x="744822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9" name="Freeform 687"/>
            <p:cNvSpPr>
              <a:spLocks/>
            </p:cNvSpPr>
            <p:nvPr/>
          </p:nvSpPr>
          <p:spPr bwMode="auto">
            <a:xfrm>
              <a:off x="7443863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0" name="Freeform 688"/>
            <p:cNvSpPr>
              <a:spLocks/>
            </p:cNvSpPr>
            <p:nvPr/>
          </p:nvSpPr>
          <p:spPr bwMode="auto">
            <a:xfrm>
              <a:off x="7443863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1" name="Line 689"/>
            <p:cNvSpPr>
              <a:spLocks noChangeShapeType="1"/>
            </p:cNvSpPr>
            <p:nvPr/>
          </p:nvSpPr>
          <p:spPr bwMode="auto">
            <a:xfrm>
              <a:off x="752666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2" name="Line 690"/>
            <p:cNvSpPr>
              <a:spLocks noChangeShapeType="1"/>
            </p:cNvSpPr>
            <p:nvPr/>
          </p:nvSpPr>
          <p:spPr bwMode="auto">
            <a:xfrm>
              <a:off x="752666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3" name="Freeform 691"/>
            <p:cNvSpPr>
              <a:spLocks/>
            </p:cNvSpPr>
            <p:nvPr/>
          </p:nvSpPr>
          <p:spPr bwMode="auto">
            <a:xfrm>
              <a:off x="752013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4" name="Freeform 692"/>
            <p:cNvSpPr>
              <a:spLocks/>
            </p:cNvSpPr>
            <p:nvPr/>
          </p:nvSpPr>
          <p:spPr bwMode="auto">
            <a:xfrm>
              <a:off x="752013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5" name="Line 693"/>
            <p:cNvSpPr>
              <a:spLocks noChangeShapeType="1"/>
            </p:cNvSpPr>
            <p:nvPr/>
          </p:nvSpPr>
          <p:spPr bwMode="auto">
            <a:xfrm>
              <a:off x="759858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6" name="Line 694"/>
            <p:cNvSpPr>
              <a:spLocks noChangeShapeType="1"/>
            </p:cNvSpPr>
            <p:nvPr/>
          </p:nvSpPr>
          <p:spPr bwMode="auto">
            <a:xfrm>
              <a:off x="759858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7" name="Freeform 695"/>
            <p:cNvSpPr>
              <a:spLocks/>
            </p:cNvSpPr>
            <p:nvPr/>
          </p:nvSpPr>
          <p:spPr bwMode="auto">
            <a:xfrm>
              <a:off x="759204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8" name="Freeform 696"/>
            <p:cNvSpPr>
              <a:spLocks/>
            </p:cNvSpPr>
            <p:nvPr/>
          </p:nvSpPr>
          <p:spPr bwMode="auto">
            <a:xfrm>
              <a:off x="759204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9" name="Line 697"/>
            <p:cNvSpPr>
              <a:spLocks noChangeShapeType="1"/>
            </p:cNvSpPr>
            <p:nvPr/>
          </p:nvSpPr>
          <p:spPr bwMode="auto">
            <a:xfrm>
              <a:off x="767049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0" name="Line 698"/>
            <p:cNvSpPr>
              <a:spLocks noChangeShapeType="1"/>
            </p:cNvSpPr>
            <p:nvPr/>
          </p:nvSpPr>
          <p:spPr bwMode="auto">
            <a:xfrm>
              <a:off x="767049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1" name="Freeform 699"/>
            <p:cNvSpPr>
              <a:spLocks/>
            </p:cNvSpPr>
            <p:nvPr/>
          </p:nvSpPr>
          <p:spPr bwMode="auto">
            <a:xfrm>
              <a:off x="7666132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2" name="Freeform 700"/>
            <p:cNvSpPr>
              <a:spLocks/>
            </p:cNvSpPr>
            <p:nvPr/>
          </p:nvSpPr>
          <p:spPr bwMode="auto">
            <a:xfrm>
              <a:off x="7666132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3" name="Line 701"/>
            <p:cNvSpPr>
              <a:spLocks noChangeShapeType="1"/>
            </p:cNvSpPr>
            <p:nvPr/>
          </p:nvSpPr>
          <p:spPr bwMode="auto">
            <a:xfrm>
              <a:off x="7746760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4" name="Line 702"/>
            <p:cNvSpPr>
              <a:spLocks noChangeShapeType="1"/>
            </p:cNvSpPr>
            <p:nvPr/>
          </p:nvSpPr>
          <p:spPr bwMode="auto">
            <a:xfrm>
              <a:off x="7746760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5" name="Freeform 703"/>
            <p:cNvSpPr>
              <a:spLocks/>
            </p:cNvSpPr>
            <p:nvPr/>
          </p:nvSpPr>
          <p:spPr bwMode="auto">
            <a:xfrm>
              <a:off x="774240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6" name="Freeform 704"/>
            <p:cNvSpPr>
              <a:spLocks/>
            </p:cNvSpPr>
            <p:nvPr/>
          </p:nvSpPr>
          <p:spPr bwMode="auto">
            <a:xfrm>
              <a:off x="774240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7" name="Line 705"/>
            <p:cNvSpPr>
              <a:spLocks noChangeShapeType="1"/>
            </p:cNvSpPr>
            <p:nvPr/>
          </p:nvSpPr>
          <p:spPr bwMode="auto">
            <a:xfrm>
              <a:off x="781867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8" name="Line 706"/>
            <p:cNvSpPr>
              <a:spLocks noChangeShapeType="1"/>
            </p:cNvSpPr>
            <p:nvPr/>
          </p:nvSpPr>
          <p:spPr bwMode="auto">
            <a:xfrm>
              <a:off x="781867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9" name="Freeform 707"/>
            <p:cNvSpPr>
              <a:spLocks/>
            </p:cNvSpPr>
            <p:nvPr/>
          </p:nvSpPr>
          <p:spPr bwMode="auto">
            <a:xfrm>
              <a:off x="7814313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0" name="Freeform 708"/>
            <p:cNvSpPr>
              <a:spLocks/>
            </p:cNvSpPr>
            <p:nvPr/>
          </p:nvSpPr>
          <p:spPr bwMode="auto">
            <a:xfrm>
              <a:off x="7814313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1" name="Line 709"/>
            <p:cNvSpPr>
              <a:spLocks noChangeShapeType="1"/>
            </p:cNvSpPr>
            <p:nvPr/>
          </p:nvSpPr>
          <p:spPr bwMode="auto">
            <a:xfrm>
              <a:off x="789276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2" name="Line 710"/>
            <p:cNvSpPr>
              <a:spLocks noChangeShapeType="1"/>
            </p:cNvSpPr>
            <p:nvPr/>
          </p:nvSpPr>
          <p:spPr bwMode="auto">
            <a:xfrm>
              <a:off x="789276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3" name="Freeform 711"/>
            <p:cNvSpPr>
              <a:spLocks/>
            </p:cNvSpPr>
            <p:nvPr/>
          </p:nvSpPr>
          <p:spPr bwMode="auto">
            <a:xfrm>
              <a:off x="7886224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4" name="Freeform 712"/>
            <p:cNvSpPr>
              <a:spLocks/>
            </p:cNvSpPr>
            <p:nvPr/>
          </p:nvSpPr>
          <p:spPr bwMode="auto">
            <a:xfrm>
              <a:off x="7886224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5" name="Line 713"/>
            <p:cNvSpPr>
              <a:spLocks noChangeShapeType="1"/>
            </p:cNvSpPr>
            <p:nvPr/>
          </p:nvSpPr>
          <p:spPr bwMode="auto">
            <a:xfrm>
              <a:off x="796467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6" name="Line 714"/>
            <p:cNvSpPr>
              <a:spLocks noChangeShapeType="1"/>
            </p:cNvSpPr>
            <p:nvPr/>
          </p:nvSpPr>
          <p:spPr bwMode="auto">
            <a:xfrm>
              <a:off x="796467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7" name="Freeform 715"/>
            <p:cNvSpPr>
              <a:spLocks/>
            </p:cNvSpPr>
            <p:nvPr/>
          </p:nvSpPr>
          <p:spPr bwMode="auto">
            <a:xfrm>
              <a:off x="7958136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8" name="Freeform 716"/>
            <p:cNvSpPr>
              <a:spLocks/>
            </p:cNvSpPr>
            <p:nvPr/>
          </p:nvSpPr>
          <p:spPr bwMode="auto">
            <a:xfrm>
              <a:off x="7958136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9" name="Line 717"/>
            <p:cNvSpPr>
              <a:spLocks noChangeShapeType="1"/>
            </p:cNvSpPr>
            <p:nvPr/>
          </p:nvSpPr>
          <p:spPr bwMode="auto">
            <a:xfrm>
              <a:off x="804094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60" name="Line 718"/>
            <p:cNvSpPr>
              <a:spLocks noChangeShapeType="1"/>
            </p:cNvSpPr>
            <p:nvPr/>
          </p:nvSpPr>
          <p:spPr bwMode="auto">
            <a:xfrm>
              <a:off x="804094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61" name="Freeform 719"/>
            <p:cNvSpPr>
              <a:spLocks/>
            </p:cNvSpPr>
            <p:nvPr/>
          </p:nvSpPr>
          <p:spPr bwMode="auto">
            <a:xfrm>
              <a:off x="8036581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62" name="Freeform 720"/>
            <p:cNvSpPr>
              <a:spLocks/>
            </p:cNvSpPr>
            <p:nvPr/>
          </p:nvSpPr>
          <p:spPr bwMode="auto">
            <a:xfrm>
              <a:off x="8036581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63" name="Line 721"/>
            <p:cNvSpPr>
              <a:spLocks noChangeShapeType="1"/>
            </p:cNvSpPr>
            <p:nvPr/>
          </p:nvSpPr>
          <p:spPr bwMode="auto">
            <a:xfrm>
              <a:off x="811285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64" name="Line 722"/>
            <p:cNvSpPr>
              <a:spLocks noChangeShapeType="1"/>
            </p:cNvSpPr>
            <p:nvPr/>
          </p:nvSpPr>
          <p:spPr bwMode="auto">
            <a:xfrm>
              <a:off x="811285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65" name="Freeform 723"/>
            <p:cNvSpPr>
              <a:spLocks/>
            </p:cNvSpPr>
            <p:nvPr/>
          </p:nvSpPr>
          <p:spPr bwMode="auto">
            <a:xfrm>
              <a:off x="810849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66" name="Freeform 724"/>
            <p:cNvSpPr>
              <a:spLocks/>
            </p:cNvSpPr>
            <p:nvPr/>
          </p:nvSpPr>
          <p:spPr bwMode="auto">
            <a:xfrm>
              <a:off x="810849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67" name="Line 725"/>
            <p:cNvSpPr>
              <a:spLocks noChangeShapeType="1"/>
            </p:cNvSpPr>
            <p:nvPr/>
          </p:nvSpPr>
          <p:spPr bwMode="auto">
            <a:xfrm>
              <a:off x="818476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68" name="Line 726"/>
            <p:cNvSpPr>
              <a:spLocks noChangeShapeType="1"/>
            </p:cNvSpPr>
            <p:nvPr/>
          </p:nvSpPr>
          <p:spPr bwMode="auto">
            <a:xfrm>
              <a:off x="818476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69" name="Freeform 727"/>
            <p:cNvSpPr>
              <a:spLocks/>
            </p:cNvSpPr>
            <p:nvPr/>
          </p:nvSpPr>
          <p:spPr bwMode="auto">
            <a:xfrm>
              <a:off x="8180407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70" name="Freeform 728"/>
            <p:cNvSpPr>
              <a:spLocks/>
            </p:cNvSpPr>
            <p:nvPr/>
          </p:nvSpPr>
          <p:spPr bwMode="auto">
            <a:xfrm>
              <a:off x="8180407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71" name="Line 729"/>
            <p:cNvSpPr>
              <a:spLocks noChangeShapeType="1"/>
            </p:cNvSpPr>
            <p:nvPr/>
          </p:nvSpPr>
          <p:spPr bwMode="auto">
            <a:xfrm>
              <a:off x="826321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72" name="Line 730"/>
            <p:cNvSpPr>
              <a:spLocks noChangeShapeType="1"/>
            </p:cNvSpPr>
            <p:nvPr/>
          </p:nvSpPr>
          <p:spPr bwMode="auto">
            <a:xfrm>
              <a:off x="826321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73" name="Freeform 731"/>
            <p:cNvSpPr>
              <a:spLocks/>
            </p:cNvSpPr>
            <p:nvPr/>
          </p:nvSpPr>
          <p:spPr bwMode="auto">
            <a:xfrm>
              <a:off x="8256676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74" name="Freeform 732"/>
            <p:cNvSpPr>
              <a:spLocks/>
            </p:cNvSpPr>
            <p:nvPr/>
          </p:nvSpPr>
          <p:spPr bwMode="auto">
            <a:xfrm>
              <a:off x="8256676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75" name="Line 733"/>
            <p:cNvSpPr>
              <a:spLocks noChangeShapeType="1"/>
            </p:cNvSpPr>
            <p:nvPr/>
          </p:nvSpPr>
          <p:spPr bwMode="auto">
            <a:xfrm>
              <a:off x="8335124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76" name="Line 734"/>
            <p:cNvSpPr>
              <a:spLocks noChangeShapeType="1"/>
            </p:cNvSpPr>
            <p:nvPr/>
          </p:nvSpPr>
          <p:spPr bwMode="auto">
            <a:xfrm>
              <a:off x="8335124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77" name="Freeform 735"/>
            <p:cNvSpPr>
              <a:spLocks/>
            </p:cNvSpPr>
            <p:nvPr/>
          </p:nvSpPr>
          <p:spPr bwMode="auto">
            <a:xfrm>
              <a:off x="8330764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78" name="Freeform 736"/>
            <p:cNvSpPr>
              <a:spLocks/>
            </p:cNvSpPr>
            <p:nvPr/>
          </p:nvSpPr>
          <p:spPr bwMode="auto">
            <a:xfrm>
              <a:off x="8330764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79" name="Line 737"/>
            <p:cNvSpPr>
              <a:spLocks noChangeShapeType="1"/>
            </p:cNvSpPr>
            <p:nvPr/>
          </p:nvSpPr>
          <p:spPr bwMode="auto">
            <a:xfrm>
              <a:off x="8407036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80" name="Line 738"/>
            <p:cNvSpPr>
              <a:spLocks noChangeShapeType="1"/>
            </p:cNvSpPr>
            <p:nvPr/>
          </p:nvSpPr>
          <p:spPr bwMode="auto">
            <a:xfrm>
              <a:off x="8407036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81" name="Freeform 739"/>
            <p:cNvSpPr>
              <a:spLocks/>
            </p:cNvSpPr>
            <p:nvPr/>
          </p:nvSpPr>
          <p:spPr bwMode="auto">
            <a:xfrm>
              <a:off x="8402675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82" name="Freeform 740"/>
            <p:cNvSpPr>
              <a:spLocks/>
            </p:cNvSpPr>
            <p:nvPr/>
          </p:nvSpPr>
          <p:spPr bwMode="auto">
            <a:xfrm>
              <a:off x="8402675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83" name="Line 741"/>
            <p:cNvSpPr>
              <a:spLocks noChangeShapeType="1"/>
            </p:cNvSpPr>
            <p:nvPr/>
          </p:nvSpPr>
          <p:spPr bwMode="auto">
            <a:xfrm>
              <a:off x="8483304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84" name="Line 742"/>
            <p:cNvSpPr>
              <a:spLocks noChangeShapeType="1"/>
            </p:cNvSpPr>
            <p:nvPr/>
          </p:nvSpPr>
          <p:spPr bwMode="auto">
            <a:xfrm>
              <a:off x="8483304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85" name="Freeform 743"/>
            <p:cNvSpPr>
              <a:spLocks/>
            </p:cNvSpPr>
            <p:nvPr/>
          </p:nvSpPr>
          <p:spPr bwMode="auto">
            <a:xfrm>
              <a:off x="847894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86" name="Freeform 744"/>
            <p:cNvSpPr>
              <a:spLocks/>
            </p:cNvSpPr>
            <p:nvPr/>
          </p:nvSpPr>
          <p:spPr bwMode="auto">
            <a:xfrm>
              <a:off x="847894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87" name="Line 745"/>
            <p:cNvSpPr>
              <a:spLocks noChangeShapeType="1"/>
            </p:cNvSpPr>
            <p:nvPr/>
          </p:nvSpPr>
          <p:spPr bwMode="auto">
            <a:xfrm>
              <a:off x="855739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88" name="Line 746"/>
            <p:cNvSpPr>
              <a:spLocks noChangeShapeType="1"/>
            </p:cNvSpPr>
            <p:nvPr/>
          </p:nvSpPr>
          <p:spPr bwMode="auto">
            <a:xfrm>
              <a:off x="855739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89" name="Freeform 747"/>
            <p:cNvSpPr>
              <a:spLocks/>
            </p:cNvSpPr>
            <p:nvPr/>
          </p:nvSpPr>
          <p:spPr bwMode="auto">
            <a:xfrm>
              <a:off x="8550859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0" name="Freeform 748"/>
            <p:cNvSpPr>
              <a:spLocks/>
            </p:cNvSpPr>
            <p:nvPr/>
          </p:nvSpPr>
          <p:spPr bwMode="auto">
            <a:xfrm>
              <a:off x="8550859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1" name="Line 749"/>
            <p:cNvSpPr>
              <a:spLocks noChangeShapeType="1"/>
            </p:cNvSpPr>
            <p:nvPr/>
          </p:nvSpPr>
          <p:spPr bwMode="auto">
            <a:xfrm>
              <a:off x="862930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2" name="Line 750"/>
            <p:cNvSpPr>
              <a:spLocks noChangeShapeType="1"/>
            </p:cNvSpPr>
            <p:nvPr/>
          </p:nvSpPr>
          <p:spPr bwMode="auto">
            <a:xfrm>
              <a:off x="862930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3" name="Freeform 751"/>
            <p:cNvSpPr>
              <a:spLocks/>
            </p:cNvSpPr>
            <p:nvPr/>
          </p:nvSpPr>
          <p:spPr bwMode="auto">
            <a:xfrm>
              <a:off x="862276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4" name="Freeform 752"/>
            <p:cNvSpPr>
              <a:spLocks/>
            </p:cNvSpPr>
            <p:nvPr/>
          </p:nvSpPr>
          <p:spPr bwMode="auto">
            <a:xfrm>
              <a:off x="862276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5" name="Line 753"/>
            <p:cNvSpPr>
              <a:spLocks noChangeShapeType="1"/>
            </p:cNvSpPr>
            <p:nvPr/>
          </p:nvSpPr>
          <p:spPr bwMode="auto">
            <a:xfrm>
              <a:off x="870121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6" name="Line 754"/>
            <p:cNvSpPr>
              <a:spLocks noChangeShapeType="1"/>
            </p:cNvSpPr>
            <p:nvPr/>
          </p:nvSpPr>
          <p:spPr bwMode="auto">
            <a:xfrm>
              <a:off x="870121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7" name="Freeform 755"/>
            <p:cNvSpPr>
              <a:spLocks/>
            </p:cNvSpPr>
            <p:nvPr/>
          </p:nvSpPr>
          <p:spPr bwMode="auto">
            <a:xfrm>
              <a:off x="869467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8" name="Freeform 756"/>
            <p:cNvSpPr>
              <a:spLocks/>
            </p:cNvSpPr>
            <p:nvPr/>
          </p:nvSpPr>
          <p:spPr bwMode="auto">
            <a:xfrm>
              <a:off x="869467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9" name="Line 757"/>
            <p:cNvSpPr>
              <a:spLocks noChangeShapeType="1"/>
            </p:cNvSpPr>
            <p:nvPr/>
          </p:nvSpPr>
          <p:spPr bwMode="auto">
            <a:xfrm>
              <a:off x="877748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0" name="Line 758"/>
            <p:cNvSpPr>
              <a:spLocks noChangeShapeType="1"/>
            </p:cNvSpPr>
            <p:nvPr/>
          </p:nvSpPr>
          <p:spPr bwMode="auto">
            <a:xfrm>
              <a:off x="877748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1" name="Freeform 759"/>
            <p:cNvSpPr>
              <a:spLocks/>
            </p:cNvSpPr>
            <p:nvPr/>
          </p:nvSpPr>
          <p:spPr bwMode="auto">
            <a:xfrm>
              <a:off x="8773128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2" name="Freeform 760"/>
            <p:cNvSpPr>
              <a:spLocks/>
            </p:cNvSpPr>
            <p:nvPr/>
          </p:nvSpPr>
          <p:spPr bwMode="auto">
            <a:xfrm>
              <a:off x="8773128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3" name="Line 761"/>
            <p:cNvSpPr>
              <a:spLocks noChangeShapeType="1"/>
            </p:cNvSpPr>
            <p:nvPr/>
          </p:nvSpPr>
          <p:spPr bwMode="auto">
            <a:xfrm>
              <a:off x="884939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4" name="Line 762"/>
            <p:cNvSpPr>
              <a:spLocks noChangeShapeType="1"/>
            </p:cNvSpPr>
            <p:nvPr/>
          </p:nvSpPr>
          <p:spPr bwMode="auto">
            <a:xfrm>
              <a:off x="884939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5" name="Freeform 763"/>
            <p:cNvSpPr>
              <a:spLocks/>
            </p:cNvSpPr>
            <p:nvPr/>
          </p:nvSpPr>
          <p:spPr bwMode="auto">
            <a:xfrm>
              <a:off x="884504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6" name="Freeform 764"/>
            <p:cNvSpPr>
              <a:spLocks/>
            </p:cNvSpPr>
            <p:nvPr/>
          </p:nvSpPr>
          <p:spPr bwMode="auto">
            <a:xfrm>
              <a:off x="884504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7" name="Line 765"/>
            <p:cNvSpPr>
              <a:spLocks noChangeShapeType="1"/>
            </p:cNvSpPr>
            <p:nvPr/>
          </p:nvSpPr>
          <p:spPr bwMode="auto">
            <a:xfrm>
              <a:off x="8921308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8" name="Line 766"/>
            <p:cNvSpPr>
              <a:spLocks noChangeShapeType="1"/>
            </p:cNvSpPr>
            <p:nvPr/>
          </p:nvSpPr>
          <p:spPr bwMode="auto">
            <a:xfrm>
              <a:off x="8921308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9" name="Freeform 767"/>
            <p:cNvSpPr>
              <a:spLocks/>
            </p:cNvSpPr>
            <p:nvPr/>
          </p:nvSpPr>
          <p:spPr bwMode="auto">
            <a:xfrm>
              <a:off x="8916949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0" name="Freeform 768"/>
            <p:cNvSpPr>
              <a:spLocks/>
            </p:cNvSpPr>
            <p:nvPr/>
          </p:nvSpPr>
          <p:spPr bwMode="auto">
            <a:xfrm>
              <a:off x="8916949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1" name="Line 769"/>
            <p:cNvSpPr>
              <a:spLocks noChangeShapeType="1"/>
            </p:cNvSpPr>
            <p:nvPr/>
          </p:nvSpPr>
          <p:spPr bwMode="auto">
            <a:xfrm>
              <a:off x="899975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2" name="Line 770"/>
            <p:cNvSpPr>
              <a:spLocks noChangeShapeType="1"/>
            </p:cNvSpPr>
            <p:nvPr/>
          </p:nvSpPr>
          <p:spPr bwMode="auto">
            <a:xfrm>
              <a:off x="899975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3" name="Freeform 771"/>
            <p:cNvSpPr>
              <a:spLocks/>
            </p:cNvSpPr>
            <p:nvPr/>
          </p:nvSpPr>
          <p:spPr bwMode="auto">
            <a:xfrm>
              <a:off x="8995397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4" name="Freeform 772"/>
            <p:cNvSpPr>
              <a:spLocks/>
            </p:cNvSpPr>
            <p:nvPr/>
          </p:nvSpPr>
          <p:spPr bwMode="auto">
            <a:xfrm>
              <a:off x="8995397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5" name="Line 773"/>
            <p:cNvSpPr>
              <a:spLocks noChangeShapeType="1"/>
            </p:cNvSpPr>
            <p:nvPr/>
          </p:nvSpPr>
          <p:spPr bwMode="auto">
            <a:xfrm>
              <a:off x="907166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6" name="Line 774"/>
            <p:cNvSpPr>
              <a:spLocks noChangeShapeType="1"/>
            </p:cNvSpPr>
            <p:nvPr/>
          </p:nvSpPr>
          <p:spPr bwMode="auto">
            <a:xfrm>
              <a:off x="907166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7" name="Freeform 775"/>
            <p:cNvSpPr>
              <a:spLocks/>
            </p:cNvSpPr>
            <p:nvPr/>
          </p:nvSpPr>
          <p:spPr bwMode="auto">
            <a:xfrm>
              <a:off x="9067308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8" name="Freeform 776"/>
            <p:cNvSpPr>
              <a:spLocks/>
            </p:cNvSpPr>
            <p:nvPr/>
          </p:nvSpPr>
          <p:spPr bwMode="auto">
            <a:xfrm>
              <a:off x="9067308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19" name="Line 777"/>
            <p:cNvSpPr>
              <a:spLocks noChangeShapeType="1"/>
            </p:cNvSpPr>
            <p:nvPr/>
          </p:nvSpPr>
          <p:spPr bwMode="auto">
            <a:xfrm>
              <a:off x="914357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20" name="Line 778"/>
            <p:cNvSpPr>
              <a:spLocks noChangeShapeType="1"/>
            </p:cNvSpPr>
            <p:nvPr/>
          </p:nvSpPr>
          <p:spPr bwMode="auto">
            <a:xfrm>
              <a:off x="914357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21" name="Freeform 779"/>
            <p:cNvSpPr>
              <a:spLocks/>
            </p:cNvSpPr>
            <p:nvPr/>
          </p:nvSpPr>
          <p:spPr bwMode="auto">
            <a:xfrm>
              <a:off x="9139220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22" name="Freeform 780"/>
            <p:cNvSpPr>
              <a:spLocks/>
            </p:cNvSpPr>
            <p:nvPr/>
          </p:nvSpPr>
          <p:spPr bwMode="auto">
            <a:xfrm>
              <a:off x="9139220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23" name="Line 781"/>
            <p:cNvSpPr>
              <a:spLocks noChangeShapeType="1"/>
            </p:cNvSpPr>
            <p:nvPr/>
          </p:nvSpPr>
          <p:spPr bwMode="auto">
            <a:xfrm>
              <a:off x="9222028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24" name="Line 782"/>
            <p:cNvSpPr>
              <a:spLocks noChangeShapeType="1"/>
            </p:cNvSpPr>
            <p:nvPr/>
          </p:nvSpPr>
          <p:spPr bwMode="auto">
            <a:xfrm>
              <a:off x="9222028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25" name="Freeform 783"/>
            <p:cNvSpPr>
              <a:spLocks/>
            </p:cNvSpPr>
            <p:nvPr/>
          </p:nvSpPr>
          <p:spPr bwMode="auto">
            <a:xfrm>
              <a:off x="921548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26" name="Freeform 784"/>
            <p:cNvSpPr>
              <a:spLocks/>
            </p:cNvSpPr>
            <p:nvPr/>
          </p:nvSpPr>
          <p:spPr bwMode="auto">
            <a:xfrm>
              <a:off x="921548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27" name="Line 785"/>
            <p:cNvSpPr>
              <a:spLocks noChangeShapeType="1"/>
            </p:cNvSpPr>
            <p:nvPr/>
          </p:nvSpPr>
          <p:spPr bwMode="auto">
            <a:xfrm>
              <a:off x="9293940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28" name="Line 786"/>
            <p:cNvSpPr>
              <a:spLocks noChangeShapeType="1"/>
            </p:cNvSpPr>
            <p:nvPr/>
          </p:nvSpPr>
          <p:spPr bwMode="auto">
            <a:xfrm>
              <a:off x="9293940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29" name="Freeform 787"/>
            <p:cNvSpPr>
              <a:spLocks/>
            </p:cNvSpPr>
            <p:nvPr/>
          </p:nvSpPr>
          <p:spPr bwMode="auto">
            <a:xfrm>
              <a:off x="9287401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0" name="Freeform 788"/>
            <p:cNvSpPr>
              <a:spLocks/>
            </p:cNvSpPr>
            <p:nvPr/>
          </p:nvSpPr>
          <p:spPr bwMode="auto">
            <a:xfrm>
              <a:off x="9287401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1" name="Line 789"/>
            <p:cNvSpPr>
              <a:spLocks noChangeShapeType="1"/>
            </p:cNvSpPr>
            <p:nvPr/>
          </p:nvSpPr>
          <p:spPr bwMode="auto">
            <a:xfrm>
              <a:off x="936584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2" name="Line 790"/>
            <p:cNvSpPr>
              <a:spLocks noChangeShapeType="1"/>
            </p:cNvSpPr>
            <p:nvPr/>
          </p:nvSpPr>
          <p:spPr bwMode="auto">
            <a:xfrm>
              <a:off x="936584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3" name="Freeform 791"/>
            <p:cNvSpPr>
              <a:spLocks/>
            </p:cNvSpPr>
            <p:nvPr/>
          </p:nvSpPr>
          <p:spPr bwMode="auto">
            <a:xfrm>
              <a:off x="935931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4" name="Freeform 792"/>
            <p:cNvSpPr>
              <a:spLocks/>
            </p:cNvSpPr>
            <p:nvPr/>
          </p:nvSpPr>
          <p:spPr bwMode="auto">
            <a:xfrm>
              <a:off x="935931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5" name="Line 793"/>
            <p:cNvSpPr>
              <a:spLocks noChangeShapeType="1"/>
            </p:cNvSpPr>
            <p:nvPr/>
          </p:nvSpPr>
          <p:spPr bwMode="auto">
            <a:xfrm>
              <a:off x="944211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6" name="Line 794"/>
            <p:cNvSpPr>
              <a:spLocks noChangeShapeType="1"/>
            </p:cNvSpPr>
            <p:nvPr/>
          </p:nvSpPr>
          <p:spPr bwMode="auto">
            <a:xfrm>
              <a:off x="944211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7" name="Freeform 795"/>
            <p:cNvSpPr>
              <a:spLocks/>
            </p:cNvSpPr>
            <p:nvPr/>
          </p:nvSpPr>
          <p:spPr bwMode="auto">
            <a:xfrm>
              <a:off x="943776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8" name="Freeform 796"/>
            <p:cNvSpPr>
              <a:spLocks/>
            </p:cNvSpPr>
            <p:nvPr/>
          </p:nvSpPr>
          <p:spPr bwMode="auto">
            <a:xfrm>
              <a:off x="943776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9" name="Line 797"/>
            <p:cNvSpPr>
              <a:spLocks noChangeShapeType="1"/>
            </p:cNvSpPr>
            <p:nvPr/>
          </p:nvSpPr>
          <p:spPr bwMode="auto">
            <a:xfrm>
              <a:off x="951403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40" name="Line 798"/>
            <p:cNvSpPr>
              <a:spLocks noChangeShapeType="1"/>
            </p:cNvSpPr>
            <p:nvPr/>
          </p:nvSpPr>
          <p:spPr bwMode="auto">
            <a:xfrm>
              <a:off x="951403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41" name="Freeform 799"/>
            <p:cNvSpPr>
              <a:spLocks/>
            </p:cNvSpPr>
            <p:nvPr/>
          </p:nvSpPr>
          <p:spPr bwMode="auto">
            <a:xfrm>
              <a:off x="950967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42" name="Freeform 800"/>
            <p:cNvSpPr>
              <a:spLocks/>
            </p:cNvSpPr>
            <p:nvPr/>
          </p:nvSpPr>
          <p:spPr bwMode="auto">
            <a:xfrm>
              <a:off x="950967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43" name="Line 801"/>
            <p:cNvSpPr>
              <a:spLocks noChangeShapeType="1"/>
            </p:cNvSpPr>
            <p:nvPr/>
          </p:nvSpPr>
          <p:spPr bwMode="auto">
            <a:xfrm>
              <a:off x="958594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44" name="Line 802"/>
            <p:cNvSpPr>
              <a:spLocks noChangeShapeType="1"/>
            </p:cNvSpPr>
            <p:nvPr/>
          </p:nvSpPr>
          <p:spPr bwMode="auto">
            <a:xfrm>
              <a:off x="958594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45" name="Freeform 803"/>
            <p:cNvSpPr>
              <a:spLocks/>
            </p:cNvSpPr>
            <p:nvPr/>
          </p:nvSpPr>
          <p:spPr bwMode="auto">
            <a:xfrm>
              <a:off x="958158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46" name="Freeform 804"/>
            <p:cNvSpPr>
              <a:spLocks/>
            </p:cNvSpPr>
            <p:nvPr/>
          </p:nvSpPr>
          <p:spPr bwMode="auto">
            <a:xfrm>
              <a:off x="958158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47" name="Line 805"/>
            <p:cNvSpPr>
              <a:spLocks noChangeShapeType="1"/>
            </p:cNvSpPr>
            <p:nvPr/>
          </p:nvSpPr>
          <p:spPr bwMode="auto">
            <a:xfrm>
              <a:off x="965785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48" name="Line 806"/>
            <p:cNvSpPr>
              <a:spLocks noChangeShapeType="1"/>
            </p:cNvSpPr>
            <p:nvPr/>
          </p:nvSpPr>
          <p:spPr bwMode="auto">
            <a:xfrm>
              <a:off x="965785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49" name="Freeform 807"/>
            <p:cNvSpPr>
              <a:spLocks/>
            </p:cNvSpPr>
            <p:nvPr/>
          </p:nvSpPr>
          <p:spPr bwMode="auto">
            <a:xfrm>
              <a:off x="9653495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50" name="Freeform 808"/>
            <p:cNvSpPr>
              <a:spLocks/>
            </p:cNvSpPr>
            <p:nvPr/>
          </p:nvSpPr>
          <p:spPr bwMode="auto">
            <a:xfrm>
              <a:off x="9653495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51" name="Line 809"/>
            <p:cNvSpPr>
              <a:spLocks noChangeShapeType="1"/>
            </p:cNvSpPr>
            <p:nvPr/>
          </p:nvSpPr>
          <p:spPr bwMode="auto">
            <a:xfrm>
              <a:off x="973630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52" name="Line 810"/>
            <p:cNvSpPr>
              <a:spLocks noChangeShapeType="1"/>
            </p:cNvSpPr>
            <p:nvPr/>
          </p:nvSpPr>
          <p:spPr bwMode="auto">
            <a:xfrm>
              <a:off x="973630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53" name="Freeform 811"/>
            <p:cNvSpPr>
              <a:spLocks/>
            </p:cNvSpPr>
            <p:nvPr/>
          </p:nvSpPr>
          <p:spPr bwMode="auto">
            <a:xfrm>
              <a:off x="9731940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54" name="Freeform 812"/>
            <p:cNvSpPr>
              <a:spLocks/>
            </p:cNvSpPr>
            <p:nvPr/>
          </p:nvSpPr>
          <p:spPr bwMode="auto">
            <a:xfrm>
              <a:off x="9731940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55" name="Line 813"/>
            <p:cNvSpPr>
              <a:spLocks noChangeShapeType="1"/>
            </p:cNvSpPr>
            <p:nvPr/>
          </p:nvSpPr>
          <p:spPr bwMode="auto">
            <a:xfrm>
              <a:off x="980821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56" name="Line 814"/>
            <p:cNvSpPr>
              <a:spLocks noChangeShapeType="1"/>
            </p:cNvSpPr>
            <p:nvPr/>
          </p:nvSpPr>
          <p:spPr bwMode="auto">
            <a:xfrm>
              <a:off x="980821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57" name="Freeform 815"/>
            <p:cNvSpPr>
              <a:spLocks/>
            </p:cNvSpPr>
            <p:nvPr/>
          </p:nvSpPr>
          <p:spPr bwMode="auto">
            <a:xfrm>
              <a:off x="9803852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58" name="Freeform 816"/>
            <p:cNvSpPr>
              <a:spLocks/>
            </p:cNvSpPr>
            <p:nvPr/>
          </p:nvSpPr>
          <p:spPr bwMode="auto">
            <a:xfrm>
              <a:off x="9803852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59" name="Line 817"/>
            <p:cNvSpPr>
              <a:spLocks noChangeShapeType="1"/>
            </p:cNvSpPr>
            <p:nvPr/>
          </p:nvSpPr>
          <p:spPr bwMode="auto">
            <a:xfrm>
              <a:off x="9880124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0" name="Line 818"/>
            <p:cNvSpPr>
              <a:spLocks noChangeShapeType="1"/>
            </p:cNvSpPr>
            <p:nvPr/>
          </p:nvSpPr>
          <p:spPr bwMode="auto">
            <a:xfrm>
              <a:off x="9880124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1" name="Freeform 819"/>
            <p:cNvSpPr>
              <a:spLocks/>
            </p:cNvSpPr>
            <p:nvPr/>
          </p:nvSpPr>
          <p:spPr bwMode="auto">
            <a:xfrm>
              <a:off x="987576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2" name="Freeform 820"/>
            <p:cNvSpPr>
              <a:spLocks/>
            </p:cNvSpPr>
            <p:nvPr/>
          </p:nvSpPr>
          <p:spPr bwMode="auto">
            <a:xfrm>
              <a:off x="987576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3" name="Line 821"/>
            <p:cNvSpPr>
              <a:spLocks noChangeShapeType="1"/>
            </p:cNvSpPr>
            <p:nvPr/>
          </p:nvSpPr>
          <p:spPr bwMode="auto">
            <a:xfrm>
              <a:off x="995857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4" name="Line 822"/>
            <p:cNvSpPr>
              <a:spLocks noChangeShapeType="1"/>
            </p:cNvSpPr>
            <p:nvPr/>
          </p:nvSpPr>
          <p:spPr bwMode="auto">
            <a:xfrm>
              <a:off x="995857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5" name="Freeform 823"/>
            <p:cNvSpPr>
              <a:spLocks/>
            </p:cNvSpPr>
            <p:nvPr/>
          </p:nvSpPr>
          <p:spPr bwMode="auto">
            <a:xfrm>
              <a:off x="995203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6" name="Freeform 824"/>
            <p:cNvSpPr>
              <a:spLocks/>
            </p:cNvSpPr>
            <p:nvPr/>
          </p:nvSpPr>
          <p:spPr bwMode="auto">
            <a:xfrm>
              <a:off x="995203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7" name="Line 825"/>
            <p:cNvSpPr>
              <a:spLocks noChangeShapeType="1"/>
            </p:cNvSpPr>
            <p:nvPr/>
          </p:nvSpPr>
          <p:spPr bwMode="auto">
            <a:xfrm>
              <a:off x="1003048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8" name="Line 826"/>
            <p:cNvSpPr>
              <a:spLocks noChangeShapeType="1"/>
            </p:cNvSpPr>
            <p:nvPr/>
          </p:nvSpPr>
          <p:spPr bwMode="auto">
            <a:xfrm>
              <a:off x="1003048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69" name="Freeform 827"/>
            <p:cNvSpPr>
              <a:spLocks/>
            </p:cNvSpPr>
            <p:nvPr/>
          </p:nvSpPr>
          <p:spPr bwMode="auto">
            <a:xfrm>
              <a:off x="10023944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0" name="Freeform 828"/>
            <p:cNvSpPr>
              <a:spLocks/>
            </p:cNvSpPr>
            <p:nvPr/>
          </p:nvSpPr>
          <p:spPr bwMode="auto">
            <a:xfrm>
              <a:off x="10023944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1" name="Line 829"/>
            <p:cNvSpPr>
              <a:spLocks noChangeShapeType="1"/>
            </p:cNvSpPr>
            <p:nvPr/>
          </p:nvSpPr>
          <p:spPr bwMode="auto">
            <a:xfrm>
              <a:off x="1010239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2" name="Line 830"/>
            <p:cNvSpPr>
              <a:spLocks noChangeShapeType="1"/>
            </p:cNvSpPr>
            <p:nvPr/>
          </p:nvSpPr>
          <p:spPr bwMode="auto">
            <a:xfrm>
              <a:off x="1010239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3" name="Freeform 831"/>
            <p:cNvSpPr>
              <a:spLocks/>
            </p:cNvSpPr>
            <p:nvPr/>
          </p:nvSpPr>
          <p:spPr bwMode="auto">
            <a:xfrm>
              <a:off x="10095856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4" name="Freeform 832"/>
            <p:cNvSpPr>
              <a:spLocks/>
            </p:cNvSpPr>
            <p:nvPr/>
          </p:nvSpPr>
          <p:spPr bwMode="auto">
            <a:xfrm>
              <a:off x="10095856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5" name="Line 833"/>
            <p:cNvSpPr>
              <a:spLocks noChangeShapeType="1"/>
            </p:cNvSpPr>
            <p:nvPr/>
          </p:nvSpPr>
          <p:spPr bwMode="auto">
            <a:xfrm>
              <a:off x="1017866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6" name="Line 834"/>
            <p:cNvSpPr>
              <a:spLocks noChangeShapeType="1"/>
            </p:cNvSpPr>
            <p:nvPr/>
          </p:nvSpPr>
          <p:spPr bwMode="auto">
            <a:xfrm>
              <a:off x="1017866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7" name="Freeform 835"/>
            <p:cNvSpPr>
              <a:spLocks/>
            </p:cNvSpPr>
            <p:nvPr/>
          </p:nvSpPr>
          <p:spPr bwMode="auto">
            <a:xfrm>
              <a:off x="1017430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8" name="Freeform 836"/>
            <p:cNvSpPr>
              <a:spLocks/>
            </p:cNvSpPr>
            <p:nvPr/>
          </p:nvSpPr>
          <p:spPr bwMode="auto">
            <a:xfrm>
              <a:off x="1017430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79" name="Line 837"/>
            <p:cNvSpPr>
              <a:spLocks noChangeShapeType="1"/>
            </p:cNvSpPr>
            <p:nvPr/>
          </p:nvSpPr>
          <p:spPr bwMode="auto">
            <a:xfrm>
              <a:off x="1025057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0" name="Line 838"/>
            <p:cNvSpPr>
              <a:spLocks noChangeShapeType="1"/>
            </p:cNvSpPr>
            <p:nvPr/>
          </p:nvSpPr>
          <p:spPr bwMode="auto">
            <a:xfrm>
              <a:off x="1025057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1" name="Freeform 839"/>
            <p:cNvSpPr>
              <a:spLocks/>
            </p:cNvSpPr>
            <p:nvPr/>
          </p:nvSpPr>
          <p:spPr bwMode="auto">
            <a:xfrm>
              <a:off x="1024621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2" name="Freeform 840"/>
            <p:cNvSpPr>
              <a:spLocks/>
            </p:cNvSpPr>
            <p:nvPr/>
          </p:nvSpPr>
          <p:spPr bwMode="auto">
            <a:xfrm>
              <a:off x="1024621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3" name="Line 841"/>
            <p:cNvSpPr>
              <a:spLocks noChangeShapeType="1"/>
            </p:cNvSpPr>
            <p:nvPr/>
          </p:nvSpPr>
          <p:spPr bwMode="auto">
            <a:xfrm>
              <a:off x="1032248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4" name="Line 842"/>
            <p:cNvSpPr>
              <a:spLocks noChangeShapeType="1"/>
            </p:cNvSpPr>
            <p:nvPr/>
          </p:nvSpPr>
          <p:spPr bwMode="auto">
            <a:xfrm>
              <a:off x="1032248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5" name="Freeform 843"/>
            <p:cNvSpPr>
              <a:spLocks/>
            </p:cNvSpPr>
            <p:nvPr/>
          </p:nvSpPr>
          <p:spPr bwMode="auto">
            <a:xfrm>
              <a:off x="1031812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6" name="Freeform 844"/>
            <p:cNvSpPr>
              <a:spLocks/>
            </p:cNvSpPr>
            <p:nvPr/>
          </p:nvSpPr>
          <p:spPr bwMode="auto">
            <a:xfrm>
              <a:off x="1031812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7" name="Line 845"/>
            <p:cNvSpPr>
              <a:spLocks noChangeShapeType="1"/>
            </p:cNvSpPr>
            <p:nvPr/>
          </p:nvSpPr>
          <p:spPr bwMode="auto">
            <a:xfrm>
              <a:off x="1040093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8" name="Line 846"/>
            <p:cNvSpPr>
              <a:spLocks noChangeShapeType="1"/>
            </p:cNvSpPr>
            <p:nvPr/>
          </p:nvSpPr>
          <p:spPr bwMode="auto">
            <a:xfrm>
              <a:off x="1040093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89" name="Freeform 847"/>
            <p:cNvSpPr>
              <a:spLocks/>
            </p:cNvSpPr>
            <p:nvPr/>
          </p:nvSpPr>
          <p:spPr bwMode="auto">
            <a:xfrm>
              <a:off x="10396573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0" name="Freeform 848"/>
            <p:cNvSpPr>
              <a:spLocks/>
            </p:cNvSpPr>
            <p:nvPr/>
          </p:nvSpPr>
          <p:spPr bwMode="auto">
            <a:xfrm>
              <a:off x="10396573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1" name="Line 849"/>
            <p:cNvSpPr>
              <a:spLocks noChangeShapeType="1"/>
            </p:cNvSpPr>
            <p:nvPr/>
          </p:nvSpPr>
          <p:spPr bwMode="auto">
            <a:xfrm>
              <a:off x="10472844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2" name="Line 850"/>
            <p:cNvSpPr>
              <a:spLocks noChangeShapeType="1"/>
            </p:cNvSpPr>
            <p:nvPr/>
          </p:nvSpPr>
          <p:spPr bwMode="auto">
            <a:xfrm>
              <a:off x="10472844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3" name="Freeform 851"/>
            <p:cNvSpPr>
              <a:spLocks/>
            </p:cNvSpPr>
            <p:nvPr/>
          </p:nvSpPr>
          <p:spPr bwMode="auto">
            <a:xfrm>
              <a:off x="10468485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4" name="Freeform 852"/>
            <p:cNvSpPr>
              <a:spLocks/>
            </p:cNvSpPr>
            <p:nvPr/>
          </p:nvSpPr>
          <p:spPr bwMode="auto">
            <a:xfrm>
              <a:off x="10468485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5" name="Line 853"/>
            <p:cNvSpPr>
              <a:spLocks noChangeShapeType="1"/>
            </p:cNvSpPr>
            <p:nvPr/>
          </p:nvSpPr>
          <p:spPr bwMode="auto">
            <a:xfrm>
              <a:off x="1054475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6" name="Line 854"/>
            <p:cNvSpPr>
              <a:spLocks noChangeShapeType="1"/>
            </p:cNvSpPr>
            <p:nvPr/>
          </p:nvSpPr>
          <p:spPr bwMode="auto">
            <a:xfrm>
              <a:off x="1054475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7" name="Freeform 855"/>
            <p:cNvSpPr>
              <a:spLocks/>
            </p:cNvSpPr>
            <p:nvPr/>
          </p:nvSpPr>
          <p:spPr bwMode="auto">
            <a:xfrm>
              <a:off x="10540396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8" name="Freeform 856"/>
            <p:cNvSpPr>
              <a:spLocks/>
            </p:cNvSpPr>
            <p:nvPr/>
          </p:nvSpPr>
          <p:spPr bwMode="auto">
            <a:xfrm>
              <a:off x="10540396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99" name="Line 857"/>
            <p:cNvSpPr>
              <a:spLocks noChangeShapeType="1"/>
            </p:cNvSpPr>
            <p:nvPr/>
          </p:nvSpPr>
          <p:spPr bwMode="auto">
            <a:xfrm>
              <a:off x="1061666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00" name="Line 858"/>
            <p:cNvSpPr>
              <a:spLocks noChangeShapeType="1"/>
            </p:cNvSpPr>
            <p:nvPr/>
          </p:nvSpPr>
          <p:spPr bwMode="auto">
            <a:xfrm>
              <a:off x="1061666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01" name="Freeform 859"/>
            <p:cNvSpPr>
              <a:spLocks/>
            </p:cNvSpPr>
            <p:nvPr/>
          </p:nvSpPr>
          <p:spPr bwMode="auto">
            <a:xfrm>
              <a:off x="10612308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02" name="Freeform 860"/>
            <p:cNvSpPr>
              <a:spLocks/>
            </p:cNvSpPr>
            <p:nvPr/>
          </p:nvSpPr>
          <p:spPr bwMode="auto">
            <a:xfrm>
              <a:off x="10612308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03" name="Line 861"/>
            <p:cNvSpPr>
              <a:spLocks noChangeShapeType="1"/>
            </p:cNvSpPr>
            <p:nvPr/>
          </p:nvSpPr>
          <p:spPr bwMode="auto">
            <a:xfrm>
              <a:off x="1069511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04" name="Line 862"/>
            <p:cNvSpPr>
              <a:spLocks noChangeShapeType="1"/>
            </p:cNvSpPr>
            <p:nvPr/>
          </p:nvSpPr>
          <p:spPr bwMode="auto">
            <a:xfrm>
              <a:off x="10695115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05" name="Freeform 863"/>
            <p:cNvSpPr>
              <a:spLocks/>
            </p:cNvSpPr>
            <p:nvPr/>
          </p:nvSpPr>
          <p:spPr bwMode="auto">
            <a:xfrm>
              <a:off x="1068857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06" name="Freeform 864"/>
            <p:cNvSpPr>
              <a:spLocks/>
            </p:cNvSpPr>
            <p:nvPr/>
          </p:nvSpPr>
          <p:spPr bwMode="auto">
            <a:xfrm>
              <a:off x="1068857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07" name="Line 866"/>
            <p:cNvSpPr>
              <a:spLocks noChangeShapeType="1"/>
            </p:cNvSpPr>
            <p:nvPr/>
          </p:nvSpPr>
          <p:spPr bwMode="auto">
            <a:xfrm>
              <a:off x="10767028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08" name="Line 867"/>
            <p:cNvSpPr>
              <a:spLocks noChangeShapeType="1"/>
            </p:cNvSpPr>
            <p:nvPr/>
          </p:nvSpPr>
          <p:spPr bwMode="auto">
            <a:xfrm>
              <a:off x="10767028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09" name="Freeform 868"/>
            <p:cNvSpPr>
              <a:spLocks/>
            </p:cNvSpPr>
            <p:nvPr/>
          </p:nvSpPr>
          <p:spPr bwMode="auto">
            <a:xfrm>
              <a:off x="10760489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10" name="Freeform 869"/>
            <p:cNvSpPr>
              <a:spLocks/>
            </p:cNvSpPr>
            <p:nvPr/>
          </p:nvSpPr>
          <p:spPr bwMode="auto">
            <a:xfrm>
              <a:off x="10760489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11" name="Line 870"/>
            <p:cNvSpPr>
              <a:spLocks noChangeShapeType="1"/>
            </p:cNvSpPr>
            <p:nvPr/>
          </p:nvSpPr>
          <p:spPr bwMode="auto">
            <a:xfrm>
              <a:off x="1083893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12" name="Line 871"/>
            <p:cNvSpPr>
              <a:spLocks noChangeShapeType="1"/>
            </p:cNvSpPr>
            <p:nvPr/>
          </p:nvSpPr>
          <p:spPr bwMode="auto">
            <a:xfrm>
              <a:off x="1083893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13" name="Freeform 872"/>
            <p:cNvSpPr>
              <a:spLocks/>
            </p:cNvSpPr>
            <p:nvPr/>
          </p:nvSpPr>
          <p:spPr bwMode="auto">
            <a:xfrm>
              <a:off x="10834579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14" name="Freeform 873"/>
            <p:cNvSpPr>
              <a:spLocks/>
            </p:cNvSpPr>
            <p:nvPr/>
          </p:nvSpPr>
          <p:spPr bwMode="auto">
            <a:xfrm>
              <a:off x="10834579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15" name="Line 874"/>
            <p:cNvSpPr>
              <a:spLocks noChangeShapeType="1"/>
            </p:cNvSpPr>
            <p:nvPr/>
          </p:nvSpPr>
          <p:spPr bwMode="auto">
            <a:xfrm>
              <a:off x="1091520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16" name="Line 875"/>
            <p:cNvSpPr>
              <a:spLocks noChangeShapeType="1"/>
            </p:cNvSpPr>
            <p:nvPr/>
          </p:nvSpPr>
          <p:spPr bwMode="auto">
            <a:xfrm>
              <a:off x="1091520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17" name="Freeform 876"/>
            <p:cNvSpPr>
              <a:spLocks/>
            </p:cNvSpPr>
            <p:nvPr/>
          </p:nvSpPr>
          <p:spPr bwMode="auto">
            <a:xfrm>
              <a:off x="10910848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18" name="Freeform 877"/>
            <p:cNvSpPr>
              <a:spLocks/>
            </p:cNvSpPr>
            <p:nvPr/>
          </p:nvSpPr>
          <p:spPr bwMode="auto">
            <a:xfrm>
              <a:off x="10910848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19" name="Line 878"/>
            <p:cNvSpPr>
              <a:spLocks noChangeShapeType="1"/>
            </p:cNvSpPr>
            <p:nvPr/>
          </p:nvSpPr>
          <p:spPr bwMode="auto">
            <a:xfrm>
              <a:off x="1098711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20" name="Line 879"/>
            <p:cNvSpPr>
              <a:spLocks noChangeShapeType="1"/>
            </p:cNvSpPr>
            <p:nvPr/>
          </p:nvSpPr>
          <p:spPr bwMode="auto">
            <a:xfrm>
              <a:off x="1098711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21" name="Freeform 880"/>
            <p:cNvSpPr>
              <a:spLocks/>
            </p:cNvSpPr>
            <p:nvPr/>
          </p:nvSpPr>
          <p:spPr bwMode="auto">
            <a:xfrm>
              <a:off x="1098276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22" name="Freeform 881"/>
            <p:cNvSpPr>
              <a:spLocks/>
            </p:cNvSpPr>
            <p:nvPr/>
          </p:nvSpPr>
          <p:spPr bwMode="auto">
            <a:xfrm>
              <a:off x="1098276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23" name="Line 882"/>
            <p:cNvSpPr>
              <a:spLocks noChangeShapeType="1"/>
            </p:cNvSpPr>
            <p:nvPr/>
          </p:nvSpPr>
          <p:spPr bwMode="auto">
            <a:xfrm>
              <a:off x="11061208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24" name="Line 883"/>
            <p:cNvSpPr>
              <a:spLocks noChangeShapeType="1"/>
            </p:cNvSpPr>
            <p:nvPr/>
          </p:nvSpPr>
          <p:spPr bwMode="auto">
            <a:xfrm>
              <a:off x="11061208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25" name="Freeform 884"/>
            <p:cNvSpPr>
              <a:spLocks/>
            </p:cNvSpPr>
            <p:nvPr/>
          </p:nvSpPr>
          <p:spPr bwMode="auto">
            <a:xfrm>
              <a:off x="1105467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26" name="Freeform 885"/>
            <p:cNvSpPr>
              <a:spLocks/>
            </p:cNvSpPr>
            <p:nvPr/>
          </p:nvSpPr>
          <p:spPr bwMode="auto">
            <a:xfrm>
              <a:off x="1105467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27" name="Line 886"/>
            <p:cNvSpPr>
              <a:spLocks noChangeShapeType="1"/>
            </p:cNvSpPr>
            <p:nvPr/>
          </p:nvSpPr>
          <p:spPr bwMode="auto">
            <a:xfrm>
              <a:off x="1113747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28" name="Line 887"/>
            <p:cNvSpPr>
              <a:spLocks noChangeShapeType="1"/>
            </p:cNvSpPr>
            <p:nvPr/>
          </p:nvSpPr>
          <p:spPr bwMode="auto">
            <a:xfrm>
              <a:off x="11137477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29" name="Freeform 888"/>
            <p:cNvSpPr>
              <a:spLocks/>
            </p:cNvSpPr>
            <p:nvPr/>
          </p:nvSpPr>
          <p:spPr bwMode="auto">
            <a:xfrm>
              <a:off x="11133117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30" name="Freeform 889"/>
            <p:cNvSpPr>
              <a:spLocks/>
            </p:cNvSpPr>
            <p:nvPr/>
          </p:nvSpPr>
          <p:spPr bwMode="auto">
            <a:xfrm>
              <a:off x="11133117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31" name="Line 890"/>
            <p:cNvSpPr>
              <a:spLocks noChangeShapeType="1"/>
            </p:cNvSpPr>
            <p:nvPr/>
          </p:nvSpPr>
          <p:spPr bwMode="auto">
            <a:xfrm>
              <a:off x="1120938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32" name="Line 891"/>
            <p:cNvSpPr>
              <a:spLocks noChangeShapeType="1"/>
            </p:cNvSpPr>
            <p:nvPr/>
          </p:nvSpPr>
          <p:spPr bwMode="auto">
            <a:xfrm>
              <a:off x="1120938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33" name="Freeform 892"/>
            <p:cNvSpPr>
              <a:spLocks/>
            </p:cNvSpPr>
            <p:nvPr/>
          </p:nvSpPr>
          <p:spPr bwMode="auto">
            <a:xfrm>
              <a:off x="11205028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34" name="Freeform 893"/>
            <p:cNvSpPr>
              <a:spLocks/>
            </p:cNvSpPr>
            <p:nvPr/>
          </p:nvSpPr>
          <p:spPr bwMode="auto">
            <a:xfrm>
              <a:off x="11205028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35" name="Line 894"/>
            <p:cNvSpPr>
              <a:spLocks noChangeShapeType="1"/>
            </p:cNvSpPr>
            <p:nvPr/>
          </p:nvSpPr>
          <p:spPr bwMode="auto">
            <a:xfrm>
              <a:off x="11281300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36" name="Line 895"/>
            <p:cNvSpPr>
              <a:spLocks noChangeShapeType="1"/>
            </p:cNvSpPr>
            <p:nvPr/>
          </p:nvSpPr>
          <p:spPr bwMode="auto">
            <a:xfrm>
              <a:off x="11281300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37" name="Freeform 896"/>
            <p:cNvSpPr>
              <a:spLocks/>
            </p:cNvSpPr>
            <p:nvPr/>
          </p:nvSpPr>
          <p:spPr bwMode="auto">
            <a:xfrm>
              <a:off x="1127694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38" name="Freeform 897"/>
            <p:cNvSpPr>
              <a:spLocks/>
            </p:cNvSpPr>
            <p:nvPr/>
          </p:nvSpPr>
          <p:spPr bwMode="auto">
            <a:xfrm>
              <a:off x="1127694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39" name="Line 898"/>
            <p:cNvSpPr>
              <a:spLocks noChangeShapeType="1"/>
            </p:cNvSpPr>
            <p:nvPr/>
          </p:nvSpPr>
          <p:spPr bwMode="auto">
            <a:xfrm>
              <a:off x="11359748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40" name="Line 899"/>
            <p:cNvSpPr>
              <a:spLocks noChangeShapeType="1"/>
            </p:cNvSpPr>
            <p:nvPr/>
          </p:nvSpPr>
          <p:spPr bwMode="auto">
            <a:xfrm>
              <a:off x="11359748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41" name="Freeform 900"/>
            <p:cNvSpPr>
              <a:spLocks/>
            </p:cNvSpPr>
            <p:nvPr/>
          </p:nvSpPr>
          <p:spPr bwMode="auto">
            <a:xfrm>
              <a:off x="1135321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42" name="Freeform 901"/>
            <p:cNvSpPr>
              <a:spLocks/>
            </p:cNvSpPr>
            <p:nvPr/>
          </p:nvSpPr>
          <p:spPr bwMode="auto">
            <a:xfrm>
              <a:off x="1135321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43" name="Line 902"/>
            <p:cNvSpPr>
              <a:spLocks noChangeShapeType="1"/>
            </p:cNvSpPr>
            <p:nvPr/>
          </p:nvSpPr>
          <p:spPr bwMode="auto">
            <a:xfrm>
              <a:off x="1143165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44" name="Line 903"/>
            <p:cNvSpPr>
              <a:spLocks noChangeShapeType="1"/>
            </p:cNvSpPr>
            <p:nvPr/>
          </p:nvSpPr>
          <p:spPr bwMode="auto">
            <a:xfrm>
              <a:off x="11431659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45" name="Freeform 904"/>
            <p:cNvSpPr>
              <a:spLocks/>
            </p:cNvSpPr>
            <p:nvPr/>
          </p:nvSpPr>
          <p:spPr bwMode="auto">
            <a:xfrm>
              <a:off x="1142512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46" name="Freeform 905"/>
            <p:cNvSpPr>
              <a:spLocks/>
            </p:cNvSpPr>
            <p:nvPr/>
          </p:nvSpPr>
          <p:spPr bwMode="auto">
            <a:xfrm>
              <a:off x="1142512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47" name="Line 906"/>
            <p:cNvSpPr>
              <a:spLocks noChangeShapeType="1"/>
            </p:cNvSpPr>
            <p:nvPr/>
          </p:nvSpPr>
          <p:spPr bwMode="auto">
            <a:xfrm>
              <a:off x="1150357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48" name="Line 907"/>
            <p:cNvSpPr>
              <a:spLocks noChangeShapeType="1"/>
            </p:cNvSpPr>
            <p:nvPr/>
          </p:nvSpPr>
          <p:spPr bwMode="auto">
            <a:xfrm>
              <a:off x="1150357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49" name="Freeform 908"/>
            <p:cNvSpPr>
              <a:spLocks/>
            </p:cNvSpPr>
            <p:nvPr/>
          </p:nvSpPr>
          <p:spPr bwMode="auto">
            <a:xfrm>
              <a:off x="11499211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50" name="Freeform 909"/>
            <p:cNvSpPr>
              <a:spLocks/>
            </p:cNvSpPr>
            <p:nvPr/>
          </p:nvSpPr>
          <p:spPr bwMode="auto">
            <a:xfrm>
              <a:off x="11499211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51" name="Line 910"/>
            <p:cNvSpPr>
              <a:spLocks noChangeShapeType="1"/>
            </p:cNvSpPr>
            <p:nvPr/>
          </p:nvSpPr>
          <p:spPr bwMode="auto">
            <a:xfrm>
              <a:off x="1157548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52" name="Line 911"/>
            <p:cNvSpPr>
              <a:spLocks noChangeShapeType="1"/>
            </p:cNvSpPr>
            <p:nvPr/>
          </p:nvSpPr>
          <p:spPr bwMode="auto">
            <a:xfrm>
              <a:off x="1157548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53" name="Freeform 912"/>
            <p:cNvSpPr>
              <a:spLocks/>
            </p:cNvSpPr>
            <p:nvPr/>
          </p:nvSpPr>
          <p:spPr bwMode="auto">
            <a:xfrm>
              <a:off x="11571121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54" name="Freeform 913"/>
            <p:cNvSpPr>
              <a:spLocks/>
            </p:cNvSpPr>
            <p:nvPr/>
          </p:nvSpPr>
          <p:spPr bwMode="auto">
            <a:xfrm>
              <a:off x="11571121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55" name="Line 914"/>
            <p:cNvSpPr>
              <a:spLocks noChangeShapeType="1"/>
            </p:cNvSpPr>
            <p:nvPr/>
          </p:nvSpPr>
          <p:spPr bwMode="auto">
            <a:xfrm>
              <a:off x="1165175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56" name="Line 915"/>
            <p:cNvSpPr>
              <a:spLocks noChangeShapeType="1"/>
            </p:cNvSpPr>
            <p:nvPr/>
          </p:nvSpPr>
          <p:spPr bwMode="auto">
            <a:xfrm>
              <a:off x="1165175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57" name="Freeform 916"/>
            <p:cNvSpPr>
              <a:spLocks/>
            </p:cNvSpPr>
            <p:nvPr/>
          </p:nvSpPr>
          <p:spPr bwMode="auto">
            <a:xfrm>
              <a:off x="1164739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58" name="Freeform 917"/>
            <p:cNvSpPr>
              <a:spLocks/>
            </p:cNvSpPr>
            <p:nvPr/>
          </p:nvSpPr>
          <p:spPr bwMode="auto">
            <a:xfrm>
              <a:off x="1164739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59" name="Line 918"/>
            <p:cNvSpPr>
              <a:spLocks noChangeShapeType="1"/>
            </p:cNvSpPr>
            <p:nvPr/>
          </p:nvSpPr>
          <p:spPr bwMode="auto">
            <a:xfrm>
              <a:off x="1172584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60" name="Line 919"/>
            <p:cNvSpPr>
              <a:spLocks noChangeShapeType="1"/>
            </p:cNvSpPr>
            <p:nvPr/>
          </p:nvSpPr>
          <p:spPr bwMode="auto">
            <a:xfrm>
              <a:off x="1172584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61" name="Freeform 920"/>
            <p:cNvSpPr>
              <a:spLocks/>
            </p:cNvSpPr>
            <p:nvPr/>
          </p:nvSpPr>
          <p:spPr bwMode="auto">
            <a:xfrm>
              <a:off x="1171930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62" name="Freeform 921"/>
            <p:cNvSpPr>
              <a:spLocks/>
            </p:cNvSpPr>
            <p:nvPr/>
          </p:nvSpPr>
          <p:spPr bwMode="auto">
            <a:xfrm>
              <a:off x="1171930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63" name="Line 922"/>
            <p:cNvSpPr>
              <a:spLocks noChangeShapeType="1"/>
            </p:cNvSpPr>
            <p:nvPr/>
          </p:nvSpPr>
          <p:spPr bwMode="auto">
            <a:xfrm>
              <a:off x="1179775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64" name="Line 923"/>
            <p:cNvSpPr>
              <a:spLocks noChangeShapeType="1"/>
            </p:cNvSpPr>
            <p:nvPr/>
          </p:nvSpPr>
          <p:spPr bwMode="auto">
            <a:xfrm>
              <a:off x="1179775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65" name="Freeform 924"/>
            <p:cNvSpPr>
              <a:spLocks/>
            </p:cNvSpPr>
            <p:nvPr/>
          </p:nvSpPr>
          <p:spPr bwMode="auto">
            <a:xfrm>
              <a:off x="1179121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66" name="Freeform 925"/>
            <p:cNvSpPr>
              <a:spLocks/>
            </p:cNvSpPr>
            <p:nvPr/>
          </p:nvSpPr>
          <p:spPr bwMode="auto">
            <a:xfrm>
              <a:off x="1179121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67" name="Line 926"/>
            <p:cNvSpPr>
              <a:spLocks noChangeShapeType="1"/>
            </p:cNvSpPr>
            <p:nvPr/>
          </p:nvSpPr>
          <p:spPr bwMode="auto">
            <a:xfrm>
              <a:off x="1187402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68" name="Line 927"/>
            <p:cNvSpPr>
              <a:spLocks noChangeShapeType="1"/>
            </p:cNvSpPr>
            <p:nvPr/>
          </p:nvSpPr>
          <p:spPr bwMode="auto">
            <a:xfrm>
              <a:off x="1187402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69" name="Freeform 928"/>
            <p:cNvSpPr>
              <a:spLocks/>
            </p:cNvSpPr>
            <p:nvPr/>
          </p:nvSpPr>
          <p:spPr bwMode="auto">
            <a:xfrm>
              <a:off x="11869661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70" name="Freeform 929"/>
            <p:cNvSpPr>
              <a:spLocks/>
            </p:cNvSpPr>
            <p:nvPr/>
          </p:nvSpPr>
          <p:spPr bwMode="auto">
            <a:xfrm>
              <a:off x="11869661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71" name="Line 930"/>
            <p:cNvSpPr>
              <a:spLocks noChangeShapeType="1"/>
            </p:cNvSpPr>
            <p:nvPr/>
          </p:nvSpPr>
          <p:spPr bwMode="auto">
            <a:xfrm>
              <a:off x="1194593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72" name="Line 931"/>
            <p:cNvSpPr>
              <a:spLocks noChangeShapeType="1"/>
            </p:cNvSpPr>
            <p:nvPr/>
          </p:nvSpPr>
          <p:spPr bwMode="auto">
            <a:xfrm>
              <a:off x="11945932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73" name="Freeform 932"/>
            <p:cNvSpPr>
              <a:spLocks/>
            </p:cNvSpPr>
            <p:nvPr/>
          </p:nvSpPr>
          <p:spPr bwMode="auto">
            <a:xfrm>
              <a:off x="1194157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74" name="Freeform 933"/>
            <p:cNvSpPr>
              <a:spLocks/>
            </p:cNvSpPr>
            <p:nvPr/>
          </p:nvSpPr>
          <p:spPr bwMode="auto">
            <a:xfrm>
              <a:off x="1194157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75" name="Line 934"/>
            <p:cNvSpPr>
              <a:spLocks noChangeShapeType="1"/>
            </p:cNvSpPr>
            <p:nvPr/>
          </p:nvSpPr>
          <p:spPr bwMode="auto">
            <a:xfrm>
              <a:off x="1201784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76" name="Line 935"/>
            <p:cNvSpPr>
              <a:spLocks noChangeShapeType="1"/>
            </p:cNvSpPr>
            <p:nvPr/>
          </p:nvSpPr>
          <p:spPr bwMode="auto">
            <a:xfrm>
              <a:off x="1201784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77" name="Freeform 936"/>
            <p:cNvSpPr>
              <a:spLocks/>
            </p:cNvSpPr>
            <p:nvPr/>
          </p:nvSpPr>
          <p:spPr bwMode="auto">
            <a:xfrm>
              <a:off x="12013484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78" name="Freeform 937"/>
            <p:cNvSpPr>
              <a:spLocks/>
            </p:cNvSpPr>
            <p:nvPr/>
          </p:nvSpPr>
          <p:spPr bwMode="auto">
            <a:xfrm>
              <a:off x="12013484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79" name="Line 938"/>
            <p:cNvSpPr>
              <a:spLocks noChangeShapeType="1"/>
            </p:cNvSpPr>
            <p:nvPr/>
          </p:nvSpPr>
          <p:spPr bwMode="auto">
            <a:xfrm>
              <a:off x="1209629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80" name="Line 939"/>
            <p:cNvSpPr>
              <a:spLocks noChangeShapeType="1"/>
            </p:cNvSpPr>
            <p:nvPr/>
          </p:nvSpPr>
          <p:spPr bwMode="auto">
            <a:xfrm>
              <a:off x="12096291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81" name="Freeform 940"/>
            <p:cNvSpPr>
              <a:spLocks/>
            </p:cNvSpPr>
            <p:nvPr/>
          </p:nvSpPr>
          <p:spPr bwMode="auto">
            <a:xfrm>
              <a:off x="1208975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82" name="Freeform 941"/>
            <p:cNvSpPr>
              <a:spLocks/>
            </p:cNvSpPr>
            <p:nvPr/>
          </p:nvSpPr>
          <p:spPr bwMode="auto">
            <a:xfrm>
              <a:off x="1208975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83" name="Line 942"/>
            <p:cNvSpPr>
              <a:spLocks noChangeShapeType="1"/>
            </p:cNvSpPr>
            <p:nvPr/>
          </p:nvSpPr>
          <p:spPr bwMode="auto">
            <a:xfrm>
              <a:off x="1216820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84" name="Line 943"/>
            <p:cNvSpPr>
              <a:spLocks noChangeShapeType="1"/>
            </p:cNvSpPr>
            <p:nvPr/>
          </p:nvSpPr>
          <p:spPr bwMode="auto">
            <a:xfrm>
              <a:off x="12168203" y="2907465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85" name="Freeform 944"/>
            <p:cNvSpPr>
              <a:spLocks/>
            </p:cNvSpPr>
            <p:nvPr/>
          </p:nvSpPr>
          <p:spPr bwMode="auto">
            <a:xfrm>
              <a:off x="12163844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86" name="Freeform 945"/>
            <p:cNvSpPr>
              <a:spLocks/>
            </p:cNvSpPr>
            <p:nvPr/>
          </p:nvSpPr>
          <p:spPr bwMode="auto">
            <a:xfrm>
              <a:off x="12163844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87" name="Line 1124"/>
            <p:cNvSpPr>
              <a:spLocks noChangeShapeType="1"/>
            </p:cNvSpPr>
            <p:nvPr/>
          </p:nvSpPr>
          <p:spPr bwMode="auto">
            <a:xfrm>
              <a:off x="229677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88" name="Line 1125"/>
            <p:cNvSpPr>
              <a:spLocks noChangeShapeType="1"/>
            </p:cNvSpPr>
            <p:nvPr/>
          </p:nvSpPr>
          <p:spPr bwMode="auto">
            <a:xfrm>
              <a:off x="229677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89" name="Freeform 1126"/>
            <p:cNvSpPr>
              <a:spLocks/>
            </p:cNvSpPr>
            <p:nvPr/>
          </p:nvSpPr>
          <p:spPr bwMode="auto">
            <a:xfrm>
              <a:off x="2292415" y="2848627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90" name="Freeform 1127"/>
            <p:cNvSpPr>
              <a:spLocks/>
            </p:cNvSpPr>
            <p:nvPr/>
          </p:nvSpPr>
          <p:spPr bwMode="auto">
            <a:xfrm>
              <a:off x="2292415" y="2848627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91" name="Line 1128"/>
            <p:cNvSpPr>
              <a:spLocks noChangeShapeType="1"/>
            </p:cNvSpPr>
            <p:nvPr/>
          </p:nvSpPr>
          <p:spPr bwMode="auto">
            <a:xfrm>
              <a:off x="236868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92" name="Line 1129"/>
            <p:cNvSpPr>
              <a:spLocks noChangeShapeType="1"/>
            </p:cNvSpPr>
            <p:nvPr/>
          </p:nvSpPr>
          <p:spPr bwMode="auto">
            <a:xfrm>
              <a:off x="236868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93" name="Freeform 1130"/>
            <p:cNvSpPr>
              <a:spLocks/>
            </p:cNvSpPr>
            <p:nvPr/>
          </p:nvSpPr>
          <p:spPr bwMode="auto">
            <a:xfrm>
              <a:off x="2364328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94" name="Freeform 1131"/>
            <p:cNvSpPr>
              <a:spLocks/>
            </p:cNvSpPr>
            <p:nvPr/>
          </p:nvSpPr>
          <p:spPr bwMode="auto">
            <a:xfrm>
              <a:off x="2364328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95" name="Line 1132"/>
            <p:cNvSpPr>
              <a:spLocks noChangeShapeType="1"/>
            </p:cNvSpPr>
            <p:nvPr/>
          </p:nvSpPr>
          <p:spPr bwMode="auto">
            <a:xfrm>
              <a:off x="244713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96" name="Line 1133"/>
            <p:cNvSpPr>
              <a:spLocks noChangeShapeType="1"/>
            </p:cNvSpPr>
            <p:nvPr/>
          </p:nvSpPr>
          <p:spPr bwMode="auto">
            <a:xfrm>
              <a:off x="244713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97" name="Freeform 1134"/>
            <p:cNvSpPr>
              <a:spLocks/>
            </p:cNvSpPr>
            <p:nvPr/>
          </p:nvSpPr>
          <p:spPr bwMode="auto">
            <a:xfrm>
              <a:off x="2440596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98" name="Freeform 1135"/>
            <p:cNvSpPr>
              <a:spLocks/>
            </p:cNvSpPr>
            <p:nvPr/>
          </p:nvSpPr>
          <p:spPr bwMode="auto">
            <a:xfrm>
              <a:off x="2440596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299" name="Line 1136"/>
            <p:cNvSpPr>
              <a:spLocks noChangeShapeType="1"/>
            </p:cNvSpPr>
            <p:nvPr/>
          </p:nvSpPr>
          <p:spPr bwMode="auto">
            <a:xfrm>
              <a:off x="251904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00" name="Line 1137"/>
            <p:cNvSpPr>
              <a:spLocks noChangeShapeType="1"/>
            </p:cNvSpPr>
            <p:nvPr/>
          </p:nvSpPr>
          <p:spPr bwMode="auto">
            <a:xfrm>
              <a:off x="251904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01" name="Freeform 1138"/>
            <p:cNvSpPr>
              <a:spLocks/>
            </p:cNvSpPr>
            <p:nvPr/>
          </p:nvSpPr>
          <p:spPr bwMode="auto">
            <a:xfrm>
              <a:off x="2512508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02" name="Freeform 1139"/>
            <p:cNvSpPr>
              <a:spLocks/>
            </p:cNvSpPr>
            <p:nvPr/>
          </p:nvSpPr>
          <p:spPr bwMode="auto">
            <a:xfrm>
              <a:off x="2512508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03" name="Line 1140"/>
            <p:cNvSpPr>
              <a:spLocks noChangeShapeType="1"/>
            </p:cNvSpPr>
            <p:nvPr/>
          </p:nvSpPr>
          <p:spPr bwMode="auto">
            <a:xfrm>
              <a:off x="259095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04" name="Line 1141"/>
            <p:cNvSpPr>
              <a:spLocks noChangeShapeType="1"/>
            </p:cNvSpPr>
            <p:nvPr/>
          </p:nvSpPr>
          <p:spPr bwMode="auto">
            <a:xfrm>
              <a:off x="259095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05" name="Freeform 1142"/>
            <p:cNvSpPr>
              <a:spLocks/>
            </p:cNvSpPr>
            <p:nvPr/>
          </p:nvSpPr>
          <p:spPr bwMode="auto">
            <a:xfrm>
              <a:off x="2584419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06" name="Freeform 1143"/>
            <p:cNvSpPr>
              <a:spLocks/>
            </p:cNvSpPr>
            <p:nvPr/>
          </p:nvSpPr>
          <p:spPr bwMode="auto">
            <a:xfrm>
              <a:off x="2584419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07" name="Line 1144"/>
            <p:cNvSpPr>
              <a:spLocks noChangeShapeType="1"/>
            </p:cNvSpPr>
            <p:nvPr/>
          </p:nvSpPr>
          <p:spPr bwMode="auto">
            <a:xfrm>
              <a:off x="266722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08" name="Line 1145"/>
            <p:cNvSpPr>
              <a:spLocks noChangeShapeType="1"/>
            </p:cNvSpPr>
            <p:nvPr/>
          </p:nvSpPr>
          <p:spPr bwMode="auto">
            <a:xfrm>
              <a:off x="266722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09" name="Freeform 1146"/>
            <p:cNvSpPr>
              <a:spLocks/>
            </p:cNvSpPr>
            <p:nvPr/>
          </p:nvSpPr>
          <p:spPr bwMode="auto">
            <a:xfrm>
              <a:off x="2662867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10" name="Freeform 1147"/>
            <p:cNvSpPr>
              <a:spLocks/>
            </p:cNvSpPr>
            <p:nvPr/>
          </p:nvSpPr>
          <p:spPr bwMode="auto">
            <a:xfrm>
              <a:off x="2662867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11" name="Line 1148"/>
            <p:cNvSpPr>
              <a:spLocks noChangeShapeType="1"/>
            </p:cNvSpPr>
            <p:nvPr/>
          </p:nvSpPr>
          <p:spPr bwMode="auto">
            <a:xfrm>
              <a:off x="2739136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12" name="Line 1149"/>
            <p:cNvSpPr>
              <a:spLocks noChangeShapeType="1"/>
            </p:cNvSpPr>
            <p:nvPr/>
          </p:nvSpPr>
          <p:spPr bwMode="auto">
            <a:xfrm>
              <a:off x="2739136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13" name="Freeform 1150"/>
            <p:cNvSpPr>
              <a:spLocks/>
            </p:cNvSpPr>
            <p:nvPr/>
          </p:nvSpPr>
          <p:spPr bwMode="auto">
            <a:xfrm>
              <a:off x="2734777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14" name="Freeform 1151"/>
            <p:cNvSpPr>
              <a:spLocks/>
            </p:cNvSpPr>
            <p:nvPr/>
          </p:nvSpPr>
          <p:spPr bwMode="auto">
            <a:xfrm>
              <a:off x="2734777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15" name="Line 1152"/>
            <p:cNvSpPr>
              <a:spLocks noChangeShapeType="1"/>
            </p:cNvSpPr>
            <p:nvPr/>
          </p:nvSpPr>
          <p:spPr bwMode="auto">
            <a:xfrm>
              <a:off x="2811048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16" name="Line 1153"/>
            <p:cNvSpPr>
              <a:spLocks noChangeShapeType="1"/>
            </p:cNvSpPr>
            <p:nvPr/>
          </p:nvSpPr>
          <p:spPr bwMode="auto">
            <a:xfrm>
              <a:off x="2811048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17" name="Freeform 1154"/>
            <p:cNvSpPr>
              <a:spLocks/>
            </p:cNvSpPr>
            <p:nvPr/>
          </p:nvSpPr>
          <p:spPr bwMode="auto">
            <a:xfrm>
              <a:off x="2806689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18" name="Freeform 1155"/>
            <p:cNvSpPr>
              <a:spLocks/>
            </p:cNvSpPr>
            <p:nvPr/>
          </p:nvSpPr>
          <p:spPr bwMode="auto">
            <a:xfrm>
              <a:off x="2806689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19" name="Line 1156"/>
            <p:cNvSpPr>
              <a:spLocks noChangeShapeType="1"/>
            </p:cNvSpPr>
            <p:nvPr/>
          </p:nvSpPr>
          <p:spPr bwMode="auto">
            <a:xfrm>
              <a:off x="2889496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20" name="Line 1157"/>
            <p:cNvSpPr>
              <a:spLocks noChangeShapeType="1"/>
            </p:cNvSpPr>
            <p:nvPr/>
          </p:nvSpPr>
          <p:spPr bwMode="auto">
            <a:xfrm>
              <a:off x="2889496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21" name="Freeform 1158"/>
            <p:cNvSpPr>
              <a:spLocks/>
            </p:cNvSpPr>
            <p:nvPr/>
          </p:nvSpPr>
          <p:spPr bwMode="auto">
            <a:xfrm>
              <a:off x="2885137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22" name="Freeform 1159"/>
            <p:cNvSpPr>
              <a:spLocks/>
            </p:cNvSpPr>
            <p:nvPr/>
          </p:nvSpPr>
          <p:spPr bwMode="auto">
            <a:xfrm>
              <a:off x="2885137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23" name="Line 1160"/>
            <p:cNvSpPr>
              <a:spLocks noChangeShapeType="1"/>
            </p:cNvSpPr>
            <p:nvPr/>
          </p:nvSpPr>
          <p:spPr bwMode="auto">
            <a:xfrm>
              <a:off x="296140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24" name="Line 1161"/>
            <p:cNvSpPr>
              <a:spLocks noChangeShapeType="1"/>
            </p:cNvSpPr>
            <p:nvPr/>
          </p:nvSpPr>
          <p:spPr bwMode="auto">
            <a:xfrm>
              <a:off x="296140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25" name="Freeform 1162"/>
            <p:cNvSpPr>
              <a:spLocks/>
            </p:cNvSpPr>
            <p:nvPr/>
          </p:nvSpPr>
          <p:spPr bwMode="auto">
            <a:xfrm>
              <a:off x="2957047" y="2848627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26" name="Freeform 1163"/>
            <p:cNvSpPr>
              <a:spLocks/>
            </p:cNvSpPr>
            <p:nvPr/>
          </p:nvSpPr>
          <p:spPr bwMode="auto">
            <a:xfrm>
              <a:off x="2957047" y="2848627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27" name="Line 1164"/>
            <p:cNvSpPr>
              <a:spLocks noChangeShapeType="1"/>
            </p:cNvSpPr>
            <p:nvPr/>
          </p:nvSpPr>
          <p:spPr bwMode="auto">
            <a:xfrm>
              <a:off x="303331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28" name="Line 1165"/>
            <p:cNvSpPr>
              <a:spLocks noChangeShapeType="1"/>
            </p:cNvSpPr>
            <p:nvPr/>
          </p:nvSpPr>
          <p:spPr bwMode="auto">
            <a:xfrm>
              <a:off x="303331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29" name="Freeform 1166"/>
            <p:cNvSpPr>
              <a:spLocks/>
            </p:cNvSpPr>
            <p:nvPr/>
          </p:nvSpPr>
          <p:spPr bwMode="auto">
            <a:xfrm>
              <a:off x="3028957" y="2848627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30" name="Freeform 1167"/>
            <p:cNvSpPr>
              <a:spLocks/>
            </p:cNvSpPr>
            <p:nvPr/>
          </p:nvSpPr>
          <p:spPr bwMode="auto">
            <a:xfrm>
              <a:off x="3028957" y="2848627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31" name="Line 1168"/>
            <p:cNvSpPr>
              <a:spLocks noChangeShapeType="1"/>
            </p:cNvSpPr>
            <p:nvPr/>
          </p:nvSpPr>
          <p:spPr bwMode="auto">
            <a:xfrm>
              <a:off x="310522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32" name="Line 1169"/>
            <p:cNvSpPr>
              <a:spLocks noChangeShapeType="1"/>
            </p:cNvSpPr>
            <p:nvPr/>
          </p:nvSpPr>
          <p:spPr bwMode="auto">
            <a:xfrm>
              <a:off x="310522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33" name="Freeform 1170"/>
            <p:cNvSpPr>
              <a:spLocks/>
            </p:cNvSpPr>
            <p:nvPr/>
          </p:nvSpPr>
          <p:spPr bwMode="auto">
            <a:xfrm>
              <a:off x="3100871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34" name="Freeform 1171"/>
            <p:cNvSpPr>
              <a:spLocks/>
            </p:cNvSpPr>
            <p:nvPr/>
          </p:nvSpPr>
          <p:spPr bwMode="auto">
            <a:xfrm>
              <a:off x="3100871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35" name="Line 1172"/>
            <p:cNvSpPr>
              <a:spLocks noChangeShapeType="1"/>
            </p:cNvSpPr>
            <p:nvPr/>
          </p:nvSpPr>
          <p:spPr bwMode="auto">
            <a:xfrm>
              <a:off x="318367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36" name="Line 1173"/>
            <p:cNvSpPr>
              <a:spLocks noChangeShapeType="1"/>
            </p:cNvSpPr>
            <p:nvPr/>
          </p:nvSpPr>
          <p:spPr bwMode="auto">
            <a:xfrm>
              <a:off x="318367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37" name="Freeform 1174"/>
            <p:cNvSpPr>
              <a:spLocks/>
            </p:cNvSpPr>
            <p:nvPr/>
          </p:nvSpPr>
          <p:spPr bwMode="auto">
            <a:xfrm>
              <a:off x="3177141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38" name="Freeform 1175"/>
            <p:cNvSpPr>
              <a:spLocks/>
            </p:cNvSpPr>
            <p:nvPr/>
          </p:nvSpPr>
          <p:spPr bwMode="auto">
            <a:xfrm>
              <a:off x="3177141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39" name="Line 1176"/>
            <p:cNvSpPr>
              <a:spLocks noChangeShapeType="1"/>
            </p:cNvSpPr>
            <p:nvPr/>
          </p:nvSpPr>
          <p:spPr bwMode="auto">
            <a:xfrm>
              <a:off x="325558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40" name="Line 1177"/>
            <p:cNvSpPr>
              <a:spLocks noChangeShapeType="1"/>
            </p:cNvSpPr>
            <p:nvPr/>
          </p:nvSpPr>
          <p:spPr bwMode="auto">
            <a:xfrm>
              <a:off x="325558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41" name="Freeform 1178"/>
            <p:cNvSpPr>
              <a:spLocks/>
            </p:cNvSpPr>
            <p:nvPr/>
          </p:nvSpPr>
          <p:spPr bwMode="auto">
            <a:xfrm>
              <a:off x="3249052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42" name="Freeform 1179"/>
            <p:cNvSpPr>
              <a:spLocks/>
            </p:cNvSpPr>
            <p:nvPr/>
          </p:nvSpPr>
          <p:spPr bwMode="auto">
            <a:xfrm>
              <a:off x="3249052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43" name="Line 1180"/>
            <p:cNvSpPr>
              <a:spLocks noChangeShapeType="1"/>
            </p:cNvSpPr>
            <p:nvPr/>
          </p:nvSpPr>
          <p:spPr bwMode="auto">
            <a:xfrm>
              <a:off x="332750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44" name="Line 1181"/>
            <p:cNvSpPr>
              <a:spLocks noChangeShapeType="1"/>
            </p:cNvSpPr>
            <p:nvPr/>
          </p:nvSpPr>
          <p:spPr bwMode="auto">
            <a:xfrm>
              <a:off x="332750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45" name="Freeform 1182"/>
            <p:cNvSpPr>
              <a:spLocks/>
            </p:cNvSpPr>
            <p:nvPr/>
          </p:nvSpPr>
          <p:spPr bwMode="auto">
            <a:xfrm>
              <a:off x="3320961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46" name="Freeform 1183"/>
            <p:cNvSpPr>
              <a:spLocks/>
            </p:cNvSpPr>
            <p:nvPr/>
          </p:nvSpPr>
          <p:spPr bwMode="auto">
            <a:xfrm>
              <a:off x="3320961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47" name="Line 1184"/>
            <p:cNvSpPr>
              <a:spLocks noChangeShapeType="1"/>
            </p:cNvSpPr>
            <p:nvPr/>
          </p:nvSpPr>
          <p:spPr bwMode="auto">
            <a:xfrm>
              <a:off x="3403768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48" name="Line 1185"/>
            <p:cNvSpPr>
              <a:spLocks noChangeShapeType="1"/>
            </p:cNvSpPr>
            <p:nvPr/>
          </p:nvSpPr>
          <p:spPr bwMode="auto">
            <a:xfrm>
              <a:off x="3403768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49" name="Freeform 1186"/>
            <p:cNvSpPr>
              <a:spLocks/>
            </p:cNvSpPr>
            <p:nvPr/>
          </p:nvSpPr>
          <p:spPr bwMode="auto">
            <a:xfrm>
              <a:off x="3399412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50" name="Freeform 1187"/>
            <p:cNvSpPr>
              <a:spLocks/>
            </p:cNvSpPr>
            <p:nvPr/>
          </p:nvSpPr>
          <p:spPr bwMode="auto">
            <a:xfrm>
              <a:off x="3399412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51" name="Line 1188"/>
            <p:cNvSpPr>
              <a:spLocks noChangeShapeType="1"/>
            </p:cNvSpPr>
            <p:nvPr/>
          </p:nvSpPr>
          <p:spPr bwMode="auto">
            <a:xfrm>
              <a:off x="347568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52" name="Line 1189"/>
            <p:cNvSpPr>
              <a:spLocks noChangeShapeType="1"/>
            </p:cNvSpPr>
            <p:nvPr/>
          </p:nvSpPr>
          <p:spPr bwMode="auto">
            <a:xfrm>
              <a:off x="347568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53" name="Freeform 1190"/>
            <p:cNvSpPr>
              <a:spLocks/>
            </p:cNvSpPr>
            <p:nvPr/>
          </p:nvSpPr>
          <p:spPr bwMode="auto">
            <a:xfrm>
              <a:off x="3471323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54" name="Freeform 1191"/>
            <p:cNvSpPr>
              <a:spLocks/>
            </p:cNvSpPr>
            <p:nvPr/>
          </p:nvSpPr>
          <p:spPr bwMode="auto">
            <a:xfrm>
              <a:off x="3471323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55" name="Line 1192"/>
            <p:cNvSpPr>
              <a:spLocks noChangeShapeType="1"/>
            </p:cNvSpPr>
            <p:nvPr/>
          </p:nvSpPr>
          <p:spPr bwMode="auto">
            <a:xfrm>
              <a:off x="354977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56" name="Line 1193"/>
            <p:cNvSpPr>
              <a:spLocks noChangeShapeType="1"/>
            </p:cNvSpPr>
            <p:nvPr/>
          </p:nvSpPr>
          <p:spPr bwMode="auto">
            <a:xfrm>
              <a:off x="354977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57" name="Freeform 1194"/>
            <p:cNvSpPr>
              <a:spLocks/>
            </p:cNvSpPr>
            <p:nvPr/>
          </p:nvSpPr>
          <p:spPr bwMode="auto">
            <a:xfrm>
              <a:off x="3543232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58" name="Freeform 1195"/>
            <p:cNvSpPr>
              <a:spLocks/>
            </p:cNvSpPr>
            <p:nvPr/>
          </p:nvSpPr>
          <p:spPr bwMode="auto">
            <a:xfrm>
              <a:off x="3543232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59" name="Line 1196"/>
            <p:cNvSpPr>
              <a:spLocks noChangeShapeType="1"/>
            </p:cNvSpPr>
            <p:nvPr/>
          </p:nvSpPr>
          <p:spPr bwMode="auto">
            <a:xfrm>
              <a:off x="362604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60" name="Line 1197"/>
            <p:cNvSpPr>
              <a:spLocks noChangeShapeType="1"/>
            </p:cNvSpPr>
            <p:nvPr/>
          </p:nvSpPr>
          <p:spPr bwMode="auto">
            <a:xfrm>
              <a:off x="362604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61" name="Freeform 1198"/>
            <p:cNvSpPr>
              <a:spLocks/>
            </p:cNvSpPr>
            <p:nvPr/>
          </p:nvSpPr>
          <p:spPr bwMode="auto">
            <a:xfrm>
              <a:off x="3621680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62" name="Freeform 1199"/>
            <p:cNvSpPr>
              <a:spLocks/>
            </p:cNvSpPr>
            <p:nvPr/>
          </p:nvSpPr>
          <p:spPr bwMode="auto">
            <a:xfrm>
              <a:off x="3621680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63" name="Line 1200"/>
            <p:cNvSpPr>
              <a:spLocks noChangeShapeType="1"/>
            </p:cNvSpPr>
            <p:nvPr/>
          </p:nvSpPr>
          <p:spPr bwMode="auto">
            <a:xfrm>
              <a:off x="369795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64" name="Line 1201"/>
            <p:cNvSpPr>
              <a:spLocks noChangeShapeType="1"/>
            </p:cNvSpPr>
            <p:nvPr/>
          </p:nvSpPr>
          <p:spPr bwMode="auto">
            <a:xfrm>
              <a:off x="369795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65" name="Freeform 1202"/>
            <p:cNvSpPr>
              <a:spLocks/>
            </p:cNvSpPr>
            <p:nvPr/>
          </p:nvSpPr>
          <p:spPr bwMode="auto">
            <a:xfrm>
              <a:off x="3693592" y="2848627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66" name="Freeform 1203"/>
            <p:cNvSpPr>
              <a:spLocks/>
            </p:cNvSpPr>
            <p:nvPr/>
          </p:nvSpPr>
          <p:spPr bwMode="auto">
            <a:xfrm>
              <a:off x="3693592" y="2848627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67" name="Line 1204"/>
            <p:cNvSpPr>
              <a:spLocks noChangeShapeType="1"/>
            </p:cNvSpPr>
            <p:nvPr/>
          </p:nvSpPr>
          <p:spPr bwMode="auto">
            <a:xfrm>
              <a:off x="376986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68" name="Line 1205"/>
            <p:cNvSpPr>
              <a:spLocks noChangeShapeType="1"/>
            </p:cNvSpPr>
            <p:nvPr/>
          </p:nvSpPr>
          <p:spPr bwMode="auto">
            <a:xfrm>
              <a:off x="376986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69" name="Freeform 1206"/>
            <p:cNvSpPr>
              <a:spLocks/>
            </p:cNvSpPr>
            <p:nvPr/>
          </p:nvSpPr>
          <p:spPr bwMode="auto">
            <a:xfrm>
              <a:off x="3765504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70" name="Freeform 1207"/>
            <p:cNvSpPr>
              <a:spLocks/>
            </p:cNvSpPr>
            <p:nvPr/>
          </p:nvSpPr>
          <p:spPr bwMode="auto">
            <a:xfrm>
              <a:off x="3765504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71" name="Line 1208"/>
            <p:cNvSpPr>
              <a:spLocks noChangeShapeType="1"/>
            </p:cNvSpPr>
            <p:nvPr/>
          </p:nvSpPr>
          <p:spPr bwMode="auto">
            <a:xfrm>
              <a:off x="384831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72" name="Line 1209"/>
            <p:cNvSpPr>
              <a:spLocks noChangeShapeType="1"/>
            </p:cNvSpPr>
            <p:nvPr/>
          </p:nvSpPr>
          <p:spPr bwMode="auto">
            <a:xfrm>
              <a:off x="384831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73" name="Freeform 1210"/>
            <p:cNvSpPr>
              <a:spLocks/>
            </p:cNvSpPr>
            <p:nvPr/>
          </p:nvSpPr>
          <p:spPr bwMode="auto">
            <a:xfrm>
              <a:off x="3841773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74" name="Freeform 1211"/>
            <p:cNvSpPr>
              <a:spLocks/>
            </p:cNvSpPr>
            <p:nvPr/>
          </p:nvSpPr>
          <p:spPr bwMode="auto">
            <a:xfrm>
              <a:off x="3841773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75" name="Line 1212"/>
            <p:cNvSpPr>
              <a:spLocks noChangeShapeType="1"/>
            </p:cNvSpPr>
            <p:nvPr/>
          </p:nvSpPr>
          <p:spPr bwMode="auto">
            <a:xfrm>
              <a:off x="392022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76" name="Line 1213"/>
            <p:cNvSpPr>
              <a:spLocks noChangeShapeType="1"/>
            </p:cNvSpPr>
            <p:nvPr/>
          </p:nvSpPr>
          <p:spPr bwMode="auto">
            <a:xfrm>
              <a:off x="392022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77" name="Freeform 1214"/>
            <p:cNvSpPr>
              <a:spLocks/>
            </p:cNvSpPr>
            <p:nvPr/>
          </p:nvSpPr>
          <p:spPr bwMode="auto">
            <a:xfrm>
              <a:off x="3913684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78" name="Freeform 1215"/>
            <p:cNvSpPr>
              <a:spLocks/>
            </p:cNvSpPr>
            <p:nvPr/>
          </p:nvSpPr>
          <p:spPr bwMode="auto">
            <a:xfrm>
              <a:off x="3913684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79" name="Line 1216"/>
            <p:cNvSpPr>
              <a:spLocks noChangeShapeType="1"/>
            </p:cNvSpPr>
            <p:nvPr/>
          </p:nvSpPr>
          <p:spPr bwMode="auto">
            <a:xfrm>
              <a:off x="3992132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80" name="Line 1217"/>
            <p:cNvSpPr>
              <a:spLocks noChangeShapeType="1"/>
            </p:cNvSpPr>
            <p:nvPr/>
          </p:nvSpPr>
          <p:spPr bwMode="auto">
            <a:xfrm>
              <a:off x="3992132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81" name="Freeform 1218"/>
            <p:cNvSpPr>
              <a:spLocks/>
            </p:cNvSpPr>
            <p:nvPr/>
          </p:nvSpPr>
          <p:spPr bwMode="auto">
            <a:xfrm>
              <a:off x="3985596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82" name="Freeform 1219"/>
            <p:cNvSpPr>
              <a:spLocks/>
            </p:cNvSpPr>
            <p:nvPr/>
          </p:nvSpPr>
          <p:spPr bwMode="auto">
            <a:xfrm>
              <a:off x="3985596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83" name="Line 1220"/>
            <p:cNvSpPr>
              <a:spLocks noChangeShapeType="1"/>
            </p:cNvSpPr>
            <p:nvPr/>
          </p:nvSpPr>
          <p:spPr bwMode="auto">
            <a:xfrm>
              <a:off x="406404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84" name="Line 1221"/>
            <p:cNvSpPr>
              <a:spLocks noChangeShapeType="1"/>
            </p:cNvSpPr>
            <p:nvPr/>
          </p:nvSpPr>
          <p:spPr bwMode="auto">
            <a:xfrm>
              <a:off x="406404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85" name="Freeform 1222"/>
            <p:cNvSpPr>
              <a:spLocks/>
            </p:cNvSpPr>
            <p:nvPr/>
          </p:nvSpPr>
          <p:spPr bwMode="auto">
            <a:xfrm>
              <a:off x="4059684" y="2848627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86" name="Freeform 1223"/>
            <p:cNvSpPr>
              <a:spLocks/>
            </p:cNvSpPr>
            <p:nvPr/>
          </p:nvSpPr>
          <p:spPr bwMode="auto">
            <a:xfrm>
              <a:off x="4059684" y="2848627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87" name="Line 1224"/>
            <p:cNvSpPr>
              <a:spLocks noChangeShapeType="1"/>
            </p:cNvSpPr>
            <p:nvPr/>
          </p:nvSpPr>
          <p:spPr bwMode="auto">
            <a:xfrm>
              <a:off x="414031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88" name="Line 1225"/>
            <p:cNvSpPr>
              <a:spLocks noChangeShapeType="1"/>
            </p:cNvSpPr>
            <p:nvPr/>
          </p:nvSpPr>
          <p:spPr bwMode="auto">
            <a:xfrm>
              <a:off x="414031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89" name="Freeform 1226"/>
            <p:cNvSpPr>
              <a:spLocks/>
            </p:cNvSpPr>
            <p:nvPr/>
          </p:nvSpPr>
          <p:spPr bwMode="auto">
            <a:xfrm>
              <a:off x="4135955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90" name="Freeform 1227"/>
            <p:cNvSpPr>
              <a:spLocks/>
            </p:cNvSpPr>
            <p:nvPr/>
          </p:nvSpPr>
          <p:spPr bwMode="auto">
            <a:xfrm>
              <a:off x="4135955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91" name="Line 1228"/>
            <p:cNvSpPr>
              <a:spLocks noChangeShapeType="1"/>
            </p:cNvSpPr>
            <p:nvPr/>
          </p:nvSpPr>
          <p:spPr bwMode="auto">
            <a:xfrm>
              <a:off x="421440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92" name="Line 1229"/>
            <p:cNvSpPr>
              <a:spLocks noChangeShapeType="1"/>
            </p:cNvSpPr>
            <p:nvPr/>
          </p:nvSpPr>
          <p:spPr bwMode="auto">
            <a:xfrm>
              <a:off x="421440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93" name="Freeform 1230"/>
            <p:cNvSpPr>
              <a:spLocks/>
            </p:cNvSpPr>
            <p:nvPr/>
          </p:nvSpPr>
          <p:spPr bwMode="auto">
            <a:xfrm>
              <a:off x="4207865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94" name="Freeform 1231"/>
            <p:cNvSpPr>
              <a:spLocks/>
            </p:cNvSpPr>
            <p:nvPr/>
          </p:nvSpPr>
          <p:spPr bwMode="auto">
            <a:xfrm>
              <a:off x="4207865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95" name="Line 1232"/>
            <p:cNvSpPr>
              <a:spLocks noChangeShapeType="1"/>
            </p:cNvSpPr>
            <p:nvPr/>
          </p:nvSpPr>
          <p:spPr bwMode="auto">
            <a:xfrm>
              <a:off x="428631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96" name="Line 1233"/>
            <p:cNvSpPr>
              <a:spLocks noChangeShapeType="1"/>
            </p:cNvSpPr>
            <p:nvPr/>
          </p:nvSpPr>
          <p:spPr bwMode="auto">
            <a:xfrm>
              <a:off x="428631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97" name="Freeform 1234"/>
            <p:cNvSpPr>
              <a:spLocks/>
            </p:cNvSpPr>
            <p:nvPr/>
          </p:nvSpPr>
          <p:spPr bwMode="auto">
            <a:xfrm>
              <a:off x="4279777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98" name="Freeform 1235"/>
            <p:cNvSpPr>
              <a:spLocks/>
            </p:cNvSpPr>
            <p:nvPr/>
          </p:nvSpPr>
          <p:spPr bwMode="auto">
            <a:xfrm>
              <a:off x="4279777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399" name="Line 1236"/>
            <p:cNvSpPr>
              <a:spLocks noChangeShapeType="1"/>
            </p:cNvSpPr>
            <p:nvPr/>
          </p:nvSpPr>
          <p:spPr bwMode="auto">
            <a:xfrm>
              <a:off x="4362584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00" name="Line 1237"/>
            <p:cNvSpPr>
              <a:spLocks noChangeShapeType="1"/>
            </p:cNvSpPr>
            <p:nvPr/>
          </p:nvSpPr>
          <p:spPr bwMode="auto">
            <a:xfrm>
              <a:off x="4362584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01" name="Freeform 1238"/>
            <p:cNvSpPr>
              <a:spLocks/>
            </p:cNvSpPr>
            <p:nvPr/>
          </p:nvSpPr>
          <p:spPr bwMode="auto">
            <a:xfrm>
              <a:off x="4358223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02" name="Freeform 1239"/>
            <p:cNvSpPr>
              <a:spLocks/>
            </p:cNvSpPr>
            <p:nvPr/>
          </p:nvSpPr>
          <p:spPr bwMode="auto">
            <a:xfrm>
              <a:off x="4358223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03" name="Line 1240"/>
            <p:cNvSpPr>
              <a:spLocks noChangeShapeType="1"/>
            </p:cNvSpPr>
            <p:nvPr/>
          </p:nvSpPr>
          <p:spPr bwMode="auto">
            <a:xfrm>
              <a:off x="443449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04" name="Line 1241"/>
            <p:cNvSpPr>
              <a:spLocks noChangeShapeType="1"/>
            </p:cNvSpPr>
            <p:nvPr/>
          </p:nvSpPr>
          <p:spPr bwMode="auto">
            <a:xfrm>
              <a:off x="443449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05" name="Freeform 1242"/>
            <p:cNvSpPr>
              <a:spLocks/>
            </p:cNvSpPr>
            <p:nvPr/>
          </p:nvSpPr>
          <p:spPr bwMode="auto">
            <a:xfrm>
              <a:off x="4430136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06" name="Freeform 1243"/>
            <p:cNvSpPr>
              <a:spLocks/>
            </p:cNvSpPr>
            <p:nvPr/>
          </p:nvSpPr>
          <p:spPr bwMode="auto">
            <a:xfrm>
              <a:off x="4430136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07" name="Line 1244"/>
            <p:cNvSpPr>
              <a:spLocks noChangeShapeType="1"/>
            </p:cNvSpPr>
            <p:nvPr/>
          </p:nvSpPr>
          <p:spPr bwMode="auto">
            <a:xfrm>
              <a:off x="450640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08" name="Line 1245"/>
            <p:cNvSpPr>
              <a:spLocks noChangeShapeType="1"/>
            </p:cNvSpPr>
            <p:nvPr/>
          </p:nvSpPr>
          <p:spPr bwMode="auto">
            <a:xfrm>
              <a:off x="450640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09" name="Freeform 1246"/>
            <p:cNvSpPr>
              <a:spLocks/>
            </p:cNvSpPr>
            <p:nvPr/>
          </p:nvSpPr>
          <p:spPr bwMode="auto">
            <a:xfrm>
              <a:off x="4502048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10" name="Freeform 1247"/>
            <p:cNvSpPr>
              <a:spLocks/>
            </p:cNvSpPr>
            <p:nvPr/>
          </p:nvSpPr>
          <p:spPr bwMode="auto">
            <a:xfrm>
              <a:off x="4502048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11" name="Line 1248"/>
            <p:cNvSpPr>
              <a:spLocks noChangeShapeType="1"/>
            </p:cNvSpPr>
            <p:nvPr/>
          </p:nvSpPr>
          <p:spPr bwMode="auto">
            <a:xfrm>
              <a:off x="458485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12" name="Line 1249"/>
            <p:cNvSpPr>
              <a:spLocks noChangeShapeType="1"/>
            </p:cNvSpPr>
            <p:nvPr/>
          </p:nvSpPr>
          <p:spPr bwMode="auto">
            <a:xfrm>
              <a:off x="458485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13" name="Freeform 1250"/>
            <p:cNvSpPr>
              <a:spLocks/>
            </p:cNvSpPr>
            <p:nvPr/>
          </p:nvSpPr>
          <p:spPr bwMode="auto">
            <a:xfrm>
              <a:off x="4578316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14" name="Freeform 1251"/>
            <p:cNvSpPr>
              <a:spLocks/>
            </p:cNvSpPr>
            <p:nvPr/>
          </p:nvSpPr>
          <p:spPr bwMode="auto">
            <a:xfrm>
              <a:off x="4578316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15" name="Line 1252"/>
            <p:cNvSpPr>
              <a:spLocks noChangeShapeType="1"/>
            </p:cNvSpPr>
            <p:nvPr/>
          </p:nvSpPr>
          <p:spPr bwMode="auto">
            <a:xfrm>
              <a:off x="465676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16" name="Line 1253"/>
            <p:cNvSpPr>
              <a:spLocks noChangeShapeType="1"/>
            </p:cNvSpPr>
            <p:nvPr/>
          </p:nvSpPr>
          <p:spPr bwMode="auto">
            <a:xfrm>
              <a:off x="465676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17" name="Freeform 1254"/>
            <p:cNvSpPr>
              <a:spLocks/>
            </p:cNvSpPr>
            <p:nvPr/>
          </p:nvSpPr>
          <p:spPr bwMode="auto">
            <a:xfrm>
              <a:off x="4650227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18" name="Freeform 1255"/>
            <p:cNvSpPr>
              <a:spLocks/>
            </p:cNvSpPr>
            <p:nvPr/>
          </p:nvSpPr>
          <p:spPr bwMode="auto">
            <a:xfrm>
              <a:off x="4650227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19" name="Line 1256"/>
            <p:cNvSpPr>
              <a:spLocks noChangeShapeType="1"/>
            </p:cNvSpPr>
            <p:nvPr/>
          </p:nvSpPr>
          <p:spPr bwMode="auto">
            <a:xfrm>
              <a:off x="472867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20" name="Line 1257"/>
            <p:cNvSpPr>
              <a:spLocks noChangeShapeType="1"/>
            </p:cNvSpPr>
            <p:nvPr/>
          </p:nvSpPr>
          <p:spPr bwMode="auto">
            <a:xfrm>
              <a:off x="472867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21" name="Freeform 1258"/>
            <p:cNvSpPr>
              <a:spLocks/>
            </p:cNvSpPr>
            <p:nvPr/>
          </p:nvSpPr>
          <p:spPr bwMode="auto">
            <a:xfrm>
              <a:off x="4724316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22" name="Freeform 1259"/>
            <p:cNvSpPr>
              <a:spLocks/>
            </p:cNvSpPr>
            <p:nvPr/>
          </p:nvSpPr>
          <p:spPr bwMode="auto">
            <a:xfrm>
              <a:off x="4724316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23" name="Line 1260"/>
            <p:cNvSpPr>
              <a:spLocks noChangeShapeType="1"/>
            </p:cNvSpPr>
            <p:nvPr/>
          </p:nvSpPr>
          <p:spPr bwMode="auto">
            <a:xfrm>
              <a:off x="480494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24" name="Line 1261"/>
            <p:cNvSpPr>
              <a:spLocks noChangeShapeType="1"/>
            </p:cNvSpPr>
            <p:nvPr/>
          </p:nvSpPr>
          <p:spPr bwMode="auto">
            <a:xfrm>
              <a:off x="480494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25" name="Freeform 1262"/>
            <p:cNvSpPr>
              <a:spLocks/>
            </p:cNvSpPr>
            <p:nvPr/>
          </p:nvSpPr>
          <p:spPr bwMode="auto">
            <a:xfrm>
              <a:off x="4800587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26" name="Freeform 1263"/>
            <p:cNvSpPr>
              <a:spLocks/>
            </p:cNvSpPr>
            <p:nvPr/>
          </p:nvSpPr>
          <p:spPr bwMode="auto">
            <a:xfrm>
              <a:off x="4800587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27" name="Line 1264"/>
            <p:cNvSpPr>
              <a:spLocks noChangeShapeType="1"/>
            </p:cNvSpPr>
            <p:nvPr/>
          </p:nvSpPr>
          <p:spPr bwMode="auto">
            <a:xfrm>
              <a:off x="4876856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28" name="Line 1265"/>
            <p:cNvSpPr>
              <a:spLocks noChangeShapeType="1"/>
            </p:cNvSpPr>
            <p:nvPr/>
          </p:nvSpPr>
          <p:spPr bwMode="auto">
            <a:xfrm>
              <a:off x="4876856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29" name="Freeform 1266"/>
            <p:cNvSpPr>
              <a:spLocks/>
            </p:cNvSpPr>
            <p:nvPr/>
          </p:nvSpPr>
          <p:spPr bwMode="auto">
            <a:xfrm>
              <a:off x="4872497" y="2848627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30" name="Freeform 1268"/>
            <p:cNvSpPr>
              <a:spLocks/>
            </p:cNvSpPr>
            <p:nvPr/>
          </p:nvSpPr>
          <p:spPr bwMode="auto">
            <a:xfrm>
              <a:off x="487249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31" name="Line 1269"/>
            <p:cNvSpPr>
              <a:spLocks noChangeShapeType="1"/>
            </p:cNvSpPr>
            <p:nvPr/>
          </p:nvSpPr>
          <p:spPr bwMode="auto">
            <a:xfrm>
              <a:off x="495094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32" name="Line 1270"/>
            <p:cNvSpPr>
              <a:spLocks noChangeShapeType="1"/>
            </p:cNvSpPr>
            <p:nvPr/>
          </p:nvSpPr>
          <p:spPr bwMode="auto">
            <a:xfrm>
              <a:off x="495094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33" name="Freeform 1271"/>
            <p:cNvSpPr>
              <a:spLocks/>
            </p:cNvSpPr>
            <p:nvPr/>
          </p:nvSpPr>
          <p:spPr bwMode="auto">
            <a:xfrm>
              <a:off x="494440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34" name="Freeform 1272"/>
            <p:cNvSpPr>
              <a:spLocks/>
            </p:cNvSpPr>
            <p:nvPr/>
          </p:nvSpPr>
          <p:spPr bwMode="auto">
            <a:xfrm>
              <a:off x="494440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35" name="Line 1273"/>
            <p:cNvSpPr>
              <a:spLocks noChangeShapeType="1"/>
            </p:cNvSpPr>
            <p:nvPr/>
          </p:nvSpPr>
          <p:spPr bwMode="auto">
            <a:xfrm>
              <a:off x="502285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36" name="Line 1274"/>
            <p:cNvSpPr>
              <a:spLocks noChangeShapeType="1"/>
            </p:cNvSpPr>
            <p:nvPr/>
          </p:nvSpPr>
          <p:spPr bwMode="auto">
            <a:xfrm>
              <a:off x="502285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37" name="Freeform 1275"/>
            <p:cNvSpPr>
              <a:spLocks/>
            </p:cNvSpPr>
            <p:nvPr/>
          </p:nvSpPr>
          <p:spPr bwMode="auto">
            <a:xfrm>
              <a:off x="501632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38" name="Freeform 1276"/>
            <p:cNvSpPr>
              <a:spLocks/>
            </p:cNvSpPr>
            <p:nvPr/>
          </p:nvSpPr>
          <p:spPr bwMode="auto">
            <a:xfrm>
              <a:off x="501632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39" name="Line 1277"/>
            <p:cNvSpPr>
              <a:spLocks noChangeShapeType="1"/>
            </p:cNvSpPr>
            <p:nvPr/>
          </p:nvSpPr>
          <p:spPr bwMode="auto">
            <a:xfrm>
              <a:off x="509912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40" name="Line 1278"/>
            <p:cNvSpPr>
              <a:spLocks noChangeShapeType="1"/>
            </p:cNvSpPr>
            <p:nvPr/>
          </p:nvSpPr>
          <p:spPr bwMode="auto">
            <a:xfrm>
              <a:off x="509912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41" name="Freeform 1279"/>
            <p:cNvSpPr>
              <a:spLocks/>
            </p:cNvSpPr>
            <p:nvPr/>
          </p:nvSpPr>
          <p:spPr bwMode="auto">
            <a:xfrm>
              <a:off x="5094768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42" name="Freeform 1280"/>
            <p:cNvSpPr>
              <a:spLocks/>
            </p:cNvSpPr>
            <p:nvPr/>
          </p:nvSpPr>
          <p:spPr bwMode="auto">
            <a:xfrm>
              <a:off x="5094768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43" name="Line 1281"/>
            <p:cNvSpPr>
              <a:spLocks noChangeShapeType="1"/>
            </p:cNvSpPr>
            <p:nvPr/>
          </p:nvSpPr>
          <p:spPr bwMode="auto">
            <a:xfrm>
              <a:off x="517103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44" name="Line 1282"/>
            <p:cNvSpPr>
              <a:spLocks noChangeShapeType="1"/>
            </p:cNvSpPr>
            <p:nvPr/>
          </p:nvSpPr>
          <p:spPr bwMode="auto">
            <a:xfrm>
              <a:off x="517103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45" name="Freeform 1283"/>
            <p:cNvSpPr>
              <a:spLocks/>
            </p:cNvSpPr>
            <p:nvPr/>
          </p:nvSpPr>
          <p:spPr bwMode="auto">
            <a:xfrm>
              <a:off x="516668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46" name="Freeform 1284"/>
            <p:cNvSpPr>
              <a:spLocks/>
            </p:cNvSpPr>
            <p:nvPr/>
          </p:nvSpPr>
          <p:spPr bwMode="auto">
            <a:xfrm>
              <a:off x="516668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47" name="Line 1285"/>
            <p:cNvSpPr>
              <a:spLocks noChangeShapeType="1"/>
            </p:cNvSpPr>
            <p:nvPr/>
          </p:nvSpPr>
          <p:spPr bwMode="auto">
            <a:xfrm>
              <a:off x="524294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48" name="Line 1286"/>
            <p:cNvSpPr>
              <a:spLocks noChangeShapeType="1"/>
            </p:cNvSpPr>
            <p:nvPr/>
          </p:nvSpPr>
          <p:spPr bwMode="auto">
            <a:xfrm>
              <a:off x="524294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49" name="Freeform 1287"/>
            <p:cNvSpPr>
              <a:spLocks/>
            </p:cNvSpPr>
            <p:nvPr/>
          </p:nvSpPr>
          <p:spPr bwMode="auto">
            <a:xfrm>
              <a:off x="523859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50" name="Freeform 1288"/>
            <p:cNvSpPr>
              <a:spLocks/>
            </p:cNvSpPr>
            <p:nvPr/>
          </p:nvSpPr>
          <p:spPr bwMode="auto">
            <a:xfrm>
              <a:off x="523859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51" name="Line 1325"/>
            <p:cNvSpPr>
              <a:spLocks noChangeShapeType="1"/>
            </p:cNvSpPr>
            <p:nvPr/>
          </p:nvSpPr>
          <p:spPr bwMode="auto">
            <a:xfrm>
              <a:off x="1523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52" name="Line 1326"/>
            <p:cNvSpPr>
              <a:spLocks noChangeShapeType="1"/>
            </p:cNvSpPr>
            <p:nvPr/>
          </p:nvSpPr>
          <p:spPr bwMode="auto">
            <a:xfrm>
              <a:off x="1523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53" name="Freeform 1327"/>
            <p:cNvSpPr>
              <a:spLocks/>
            </p:cNvSpPr>
            <p:nvPr/>
          </p:nvSpPr>
          <p:spPr bwMode="auto">
            <a:xfrm>
              <a:off x="869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54" name="Freeform 1328"/>
            <p:cNvSpPr>
              <a:spLocks/>
            </p:cNvSpPr>
            <p:nvPr/>
          </p:nvSpPr>
          <p:spPr bwMode="auto">
            <a:xfrm>
              <a:off x="869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55" name="Line 1329"/>
            <p:cNvSpPr>
              <a:spLocks noChangeShapeType="1"/>
            </p:cNvSpPr>
            <p:nvPr/>
          </p:nvSpPr>
          <p:spPr bwMode="auto">
            <a:xfrm>
              <a:off x="87144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56" name="Line 1330"/>
            <p:cNvSpPr>
              <a:spLocks noChangeShapeType="1"/>
            </p:cNvSpPr>
            <p:nvPr/>
          </p:nvSpPr>
          <p:spPr bwMode="auto">
            <a:xfrm>
              <a:off x="87144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57" name="Freeform 1331"/>
            <p:cNvSpPr>
              <a:spLocks/>
            </p:cNvSpPr>
            <p:nvPr/>
          </p:nvSpPr>
          <p:spPr bwMode="auto">
            <a:xfrm>
              <a:off x="8060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58" name="Freeform 1332"/>
            <p:cNvSpPr>
              <a:spLocks/>
            </p:cNvSpPr>
            <p:nvPr/>
          </p:nvSpPr>
          <p:spPr bwMode="auto">
            <a:xfrm>
              <a:off x="8060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59" name="Line 1333"/>
            <p:cNvSpPr>
              <a:spLocks noChangeShapeType="1"/>
            </p:cNvSpPr>
            <p:nvPr/>
          </p:nvSpPr>
          <p:spPr bwMode="auto">
            <a:xfrm>
              <a:off x="15905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60" name="Line 1334"/>
            <p:cNvSpPr>
              <a:spLocks noChangeShapeType="1"/>
            </p:cNvSpPr>
            <p:nvPr/>
          </p:nvSpPr>
          <p:spPr bwMode="auto">
            <a:xfrm>
              <a:off x="15905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61" name="Freeform 1335"/>
            <p:cNvSpPr>
              <a:spLocks/>
            </p:cNvSpPr>
            <p:nvPr/>
          </p:nvSpPr>
          <p:spPr bwMode="auto">
            <a:xfrm>
              <a:off x="154695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62" name="Freeform 1336"/>
            <p:cNvSpPr>
              <a:spLocks/>
            </p:cNvSpPr>
            <p:nvPr/>
          </p:nvSpPr>
          <p:spPr bwMode="auto">
            <a:xfrm>
              <a:off x="154695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63" name="Line 1337"/>
            <p:cNvSpPr>
              <a:spLocks noChangeShapeType="1"/>
            </p:cNvSpPr>
            <p:nvPr/>
          </p:nvSpPr>
          <p:spPr bwMode="auto">
            <a:xfrm>
              <a:off x="235324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64" name="Line 1338"/>
            <p:cNvSpPr>
              <a:spLocks noChangeShapeType="1"/>
            </p:cNvSpPr>
            <p:nvPr/>
          </p:nvSpPr>
          <p:spPr bwMode="auto">
            <a:xfrm>
              <a:off x="235324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65" name="Freeform 1339"/>
            <p:cNvSpPr>
              <a:spLocks/>
            </p:cNvSpPr>
            <p:nvPr/>
          </p:nvSpPr>
          <p:spPr bwMode="auto">
            <a:xfrm>
              <a:off x="23096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66" name="Freeform 1340"/>
            <p:cNvSpPr>
              <a:spLocks/>
            </p:cNvSpPr>
            <p:nvPr/>
          </p:nvSpPr>
          <p:spPr bwMode="auto">
            <a:xfrm>
              <a:off x="23096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67" name="Line 1341"/>
            <p:cNvSpPr>
              <a:spLocks noChangeShapeType="1"/>
            </p:cNvSpPr>
            <p:nvPr/>
          </p:nvSpPr>
          <p:spPr bwMode="auto">
            <a:xfrm>
              <a:off x="30723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68" name="Line 1342"/>
            <p:cNvSpPr>
              <a:spLocks noChangeShapeType="1"/>
            </p:cNvSpPr>
            <p:nvPr/>
          </p:nvSpPr>
          <p:spPr bwMode="auto">
            <a:xfrm>
              <a:off x="30723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69" name="Freeform 1343"/>
            <p:cNvSpPr>
              <a:spLocks/>
            </p:cNvSpPr>
            <p:nvPr/>
          </p:nvSpPr>
          <p:spPr bwMode="auto">
            <a:xfrm>
              <a:off x="302876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70" name="Freeform 1344"/>
            <p:cNvSpPr>
              <a:spLocks/>
            </p:cNvSpPr>
            <p:nvPr/>
          </p:nvSpPr>
          <p:spPr bwMode="auto">
            <a:xfrm>
              <a:off x="302876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2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71" name="Line 1345"/>
            <p:cNvSpPr>
              <a:spLocks noChangeShapeType="1"/>
            </p:cNvSpPr>
            <p:nvPr/>
          </p:nvSpPr>
          <p:spPr bwMode="auto">
            <a:xfrm>
              <a:off x="38132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72" name="Line 1346"/>
            <p:cNvSpPr>
              <a:spLocks noChangeShapeType="1"/>
            </p:cNvSpPr>
            <p:nvPr/>
          </p:nvSpPr>
          <p:spPr bwMode="auto">
            <a:xfrm>
              <a:off x="38132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73" name="Freeform 1347"/>
            <p:cNvSpPr>
              <a:spLocks/>
            </p:cNvSpPr>
            <p:nvPr/>
          </p:nvSpPr>
          <p:spPr bwMode="auto">
            <a:xfrm>
              <a:off x="374788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74" name="Freeform 1348"/>
            <p:cNvSpPr>
              <a:spLocks/>
            </p:cNvSpPr>
            <p:nvPr/>
          </p:nvSpPr>
          <p:spPr bwMode="auto">
            <a:xfrm>
              <a:off x="374788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75" name="Line 1349"/>
            <p:cNvSpPr>
              <a:spLocks noChangeShapeType="1"/>
            </p:cNvSpPr>
            <p:nvPr/>
          </p:nvSpPr>
          <p:spPr bwMode="auto">
            <a:xfrm>
              <a:off x="45759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76" name="Line 1350"/>
            <p:cNvSpPr>
              <a:spLocks noChangeShapeType="1"/>
            </p:cNvSpPr>
            <p:nvPr/>
          </p:nvSpPr>
          <p:spPr bwMode="auto">
            <a:xfrm>
              <a:off x="45759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77" name="Freeform 1351"/>
            <p:cNvSpPr>
              <a:spLocks/>
            </p:cNvSpPr>
            <p:nvPr/>
          </p:nvSpPr>
          <p:spPr bwMode="auto">
            <a:xfrm>
              <a:off x="453235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78" name="Freeform 1352"/>
            <p:cNvSpPr>
              <a:spLocks/>
            </p:cNvSpPr>
            <p:nvPr/>
          </p:nvSpPr>
          <p:spPr bwMode="auto">
            <a:xfrm>
              <a:off x="453235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79" name="Line 1353"/>
            <p:cNvSpPr>
              <a:spLocks noChangeShapeType="1"/>
            </p:cNvSpPr>
            <p:nvPr/>
          </p:nvSpPr>
          <p:spPr bwMode="auto">
            <a:xfrm>
              <a:off x="52950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80" name="Line 1354"/>
            <p:cNvSpPr>
              <a:spLocks noChangeShapeType="1"/>
            </p:cNvSpPr>
            <p:nvPr/>
          </p:nvSpPr>
          <p:spPr bwMode="auto">
            <a:xfrm>
              <a:off x="52950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81" name="Freeform 1355"/>
            <p:cNvSpPr>
              <a:spLocks/>
            </p:cNvSpPr>
            <p:nvPr/>
          </p:nvSpPr>
          <p:spPr bwMode="auto">
            <a:xfrm>
              <a:off x="52514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82" name="Freeform 1356"/>
            <p:cNvSpPr>
              <a:spLocks/>
            </p:cNvSpPr>
            <p:nvPr/>
          </p:nvSpPr>
          <p:spPr bwMode="auto">
            <a:xfrm>
              <a:off x="52514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83" name="Line 1357"/>
            <p:cNvSpPr>
              <a:spLocks noChangeShapeType="1"/>
            </p:cNvSpPr>
            <p:nvPr/>
          </p:nvSpPr>
          <p:spPr bwMode="auto">
            <a:xfrm>
              <a:off x="60141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84" name="Line 1358"/>
            <p:cNvSpPr>
              <a:spLocks noChangeShapeType="1"/>
            </p:cNvSpPr>
            <p:nvPr/>
          </p:nvSpPr>
          <p:spPr bwMode="auto">
            <a:xfrm>
              <a:off x="60141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85" name="Freeform 1359"/>
            <p:cNvSpPr>
              <a:spLocks/>
            </p:cNvSpPr>
            <p:nvPr/>
          </p:nvSpPr>
          <p:spPr bwMode="auto">
            <a:xfrm>
              <a:off x="59705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86" name="Freeform 1360"/>
            <p:cNvSpPr>
              <a:spLocks/>
            </p:cNvSpPr>
            <p:nvPr/>
          </p:nvSpPr>
          <p:spPr bwMode="auto">
            <a:xfrm>
              <a:off x="597057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87" name="Line 1361"/>
            <p:cNvSpPr>
              <a:spLocks noChangeShapeType="1"/>
            </p:cNvSpPr>
            <p:nvPr/>
          </p:nvSpPr>
          <p:spPr bwMode="auto">
            <a:xfrm>
              <a:off x="679864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88" name="Line 1362"/>
            <p:cNvSpPr>
              <a:spLocks noChangeShapeType="1"/>
            </p:cNvSpPr>
            <p:nvPr/>
          </p:nvSpPr>
          <p:spPr bwMode="auto">
            <a:xfrm>
              <a:off x="679864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89" name="Freeform 1363"/>
            <p:cNvSpPr>
              <a:spLocks/>
            </p:cNvSpPr>
            <p:nvPr/>
          </p:nvSpPr>
          <p:spPr bwMode="auto">
            <a:xfrm>
              <a:off x="673328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90" name="Freeform 1364"/>
            <p:cNvSpPr>
              <a:spLocks/>
            </p:cNvSpPr>
            <p:nvPr/>
          </p:nvSpPr>
          <p:spPr bwMode="auto">
            <a:xfrm>
              <a:off x="673328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91" name="Line 1365"/>
            <p:cNvSpPr>
              <a:spLocks noChangeShapeType="1"/>
            </p:cNvSpPr>
            <p:nvPr/>
          </p:nvSpPr>
          <p:spPr bwMode="auto">
            <a:xfrm>
              <a:off x="751776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92" name="Line 1366"/>
            <p:cNvSpPr>
              <a:spLocks noChangeShapeType="1"/>
            </p:cNvSpPr>
            <p:nvPr/>
          </p:nvSpPr>
          <p:spPr bwMode="auto">
            <a:xfrm>
              <a:off x="751776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93" name="Freeform 1367"/>
            <p:cNvSpPr>
              <a:spLocks/>
            </p:cNvSpPr>
            <p:nvPr/>
          </p:nvSpPr>
          <p:spPr bwMode="auto">
            <a:xfrm>
              <a:off x="74524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94" name="Freeform 1368"/>
            <p:cNvSpPr>
              <a:spLocks/>
            </p:cNvSpPr>
            <p:nvPr/>
          </p:nvSpPr>
          <p:spPr bwMode="auto">
            <a:xfrm>
              <a:off x="745240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95" name="Line 1369"/>
            <p:cNvSpPr>
              <a:spLocks noChangeShapeType="1"/>
            </p:cNvSpPr>
            <p:nvPr/>
          </p:nvSpPr>
          <p:spPr bwMode="auto">
            <a:xfrm>
              <a:off x="82368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96" name="Line 1370"/>
            <p:cNvSpPr>
              <a:spLocks noChangeShapeType="1"/>
            </p:cNvSpPr>
            <p:nvPr/>
          </p:nvSpPr>
          <p:spPr bwMode="auto">
            <a:xfrm>
              <a:off x="82368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97" name="Freeform 1371"/>
            <p:cNvSpPr>
              <a:spLocks/>
            </p:cNvSpPr>
            <p:nvPr/>
          </p:nvSpPr>
          <p:spPr bwMode="auto">
            <a:xfrm>
              <a:off x="819327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98" name="Freeform 1372"/>
            <p:cNvSpPr>
              <a:spLocks/>
            </p:cNvSpPr>
            <p:nvPr/>
          </p:nvSpPr>
          <p:spPr bwMode="auto">
            <a:xfrm>
              <a:off x="819327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499" name="Line 1373"/>
            <p:cNvSpPr>
              <a:spLocks noChangeShapeType="1"/>
            </p:cNvSpPr>
            <p:nvPr/>
          </p:nvSpPr>
          <p:spPr bwMode="auto">
            <a:xfrm>
              <a:off x="89995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00" name="Line 1374"/>
            <p:cNvSpPr>
              <a:spLocks noChangeShapeType="1"/>
            </p:cNvSpPr>
            <p:nvPr/>
          </p:nvSpPr>
          <p:spPr bwMode="auto">
            <a:xfrm>
              <a:off x="89995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01" name="Freeform 1375"/>
            <p:cNvSpPr>
              <a:spLocks/>
            </p:cNvSpPr>
            <p:nvPr/>
          </p:nvSpPr>
          <p:spPr bwMode="auto">
            <a:xfrm>
              <a:off x="89559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02" name="Freeform 1376"/>
            <p:cNvSpPr>
              <a:spLocks/>
            </p:cNvSpPr>
            <p:nvPr/>
          </p:nvSpPr>
          <p:spPr bwMode="auto">
            <a:xfrm>
              <a:off x="89559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03" name="Line 1377"/>
            <p:cNvSpPr>
              <a:spLocks noChangeShapeType="1"/>
            </p:cNvSpPr>
            <p:nvPr/>
          </p:nvSpPr>
          <p:spPr bwMode="auto">
            <a:xfrm>
              <a:off x="971868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04" name="Line 1378"/>
            <p:cNvSpPr>
              <a:spLocks noChangeShapeType="1"/>
            </p:cNvSpPr>
            <p:nvPr/>
          </p:nvSpPr>
          <p:spPr bwMode="auto">
            <a:xfrm>
              <a:off x="971868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05" name="Freeform 1379"/>
            <p:cNvSpPr>
              <a:spLocks/>
            </p:cNvSpPr>
            <p:nvPr/>
          </p:nvSpPr>
          <p:spPr bwMode="auto">
            <a:xfrm>
              <a:off x="96750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06" name="Freeform 1380"/>
            <p:cNvSpPr>
              <a:spLocks/>
            </p:cNvSpPr>
            <p:nvPr/>
          </p:nvSpPr>
          <p:spPr bwMode="auto">
            <a:xfrm>
              <a:off x="967509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07" name="Line 1381"/>
            <p:cNvSpPr>
              <a:spLocks noChangeShapeType="1"/>
            </p:cNvSpPr>
            <p:nvPr/>
          </p:nvSpPr>
          <p:spPr bwMode="auto">
            <a:xfrm>
              <a:off x="104595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08" name="Line 1382"/>
            <p:cNvSpPr>
              <a:spLocks noChangeShapeType="1"/>
            </p:cNvSpPr>
            <p:nvPr/>
          </p:nvSpPr>
          <p:spPr bwMode="auto">
            <a:xfrm>
              <a:off x="1045957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09" name="Freeform 1383"/>
            <p:cNvSpPr>
              <a:spLocks/>
            </p:cNvSpPr>
            <p:nvPr/>
          </p:nvSpPr>
          <p:spPr bwMode="auto">
            <a:xfrm>
              <a:off x="1039421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10" name="Freeform 1384"/>
            <p:cNvSpPr>
              <a:spLocks/>
            </p:cNvSpPr>
            <p:nvPr/>
          </p:nvSpPr>
          <p:spPr bwMode="auto">
            <a:xfrm>
              <a:off x="1039421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11" name="Line 1385"/>
            <p:cNvSpPr>
              <a:spLocks noChangeShapeType="1"/>
            </p:cNvSpPr>
            <p:nvPr/>
          </p:nvSpPr>
          <p:spPr bwMode="auto">
            <a:xfrm>
              <a:off x="111786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12" name="Line 1386"/>
            <p:cNvSpPr>
              <a:spLocks noChangeShapeType="1"/>
            </p:cNvSpPr>
            <p:nvPr/>
          </p:nvSpPr>
          <p:spPr bwMode="auto">
            <a:xfrm>
              <a:off x="111786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13" name="Freeform 1387"/>
            <p:cNvSpPr>
              <a:spLocks/>
            </p:cNvSpPr>
            <p:nvPr/>
          </p:nvSpPr>
          <p:spPr bwMode="auto">
            <a:xfrm>
              <a:off x="111133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14" name="Freeform 1388"/>
            <p:cNvSpPr>
              <a:spLocks/>
            </p:cNvSpPr>
            <p:nvPr/>
          </p:nvSpPr>
          <p:spPr bwMode="auto">
            <a:xfrm>
              <a:off x="111133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15" name="Line 1389"/>
            <p:cNvSpPr>
              <a:spLocks noChangeShapeType="1"/>
            </p:cNvSpPr>
            <p:nvPr/>
          </p:nvSpPr>
          <p:spPr bwMode="auto">
            <a:xfrm>
              <a:off x="119413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16" name="Line 1390"/>
            <p:cNvSpPr>
              <a:spLocks noChangeShapeType="1"/>
            </p:cNvSpPr>
            <p:nvPr/>
          </p:nvSpPr>
          <p:spPr bwMode="auto">
            <a:xfrm>
              <a:off x="119413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17" name="Freeform 1391"/>
            <p:cNvSpPr>
              <a:spLocks/>
            </p:cNvSpPr>
            <p:nvPr/>
          </p:nvSpPr>
          <p:spPr bwMode="auto">
            <a:xfrm>
              <a:off x="1189779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18" name="Freeform 1392"/>
            <p:cNvSpPr>
              <a:spLocks/>
            </p:cNvSpPr>
            <p:nvPr/>
          </p:nvSpPr>
          <p:spPr bwMode="auto">
            <a:xfrm>
              <a:off x="1189779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19" name="Line 1393"/>
            <p:cNvSpPr>
              <a:spLocks noChangeShapeType="1"/>
            </p:cNvSpPr>
            <p:nvPr/>
          </p:nvSpPr>
          <p:spPr bwMode="auto">
            <a:xfrm>
              <a:off x="1266048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20" name="Line 1394"/>
            <p:cNvSpPr>
              <a:spLocks noChangeShapeType="1"/>
            </p:cNvSpPr>
            <p:nvPr/>
          </p:nvSpPr>
          <p:spPr bwMode="auto">
            <a:xfrm>
              <a:off x="1266048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21" name="Freeform 1395"/>
            <p:cNvSpPr>
              <a:spLocks/>
            </p:cNvSpPr>
            <p:nvPr/>
          </p:nvSpPr>
          <p:spPr bwMode="auto">
            <a:xfrm>
              <a:off x="126169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22" name="Freeform 1396"/>
            <p:cNvSpPr>
              <a:spLocks/>
            </p:cNvSpPr>
            <p:nvPr/>
          </p:nvSpPr>
          <p:spPr bwMode="auto">
            <a:xfrm>
              <a:off x="1261692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23" name="Line 1397"/>
            <p:cNvSpPr>
              <a:spLocks noChangeShapeType="1"/>
            </p:cNvSpPr>
            <p:nvPr/>
          </p:nvSpPr>
          <p:spPr bwMode="auto">
            <a:xfrm>
              <a:off x="133796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24" name="Line 1398"/>
            <p:cNvSpPr>
              <a:spLocks noChangeShapeType="1"/>
            </p:cNvSpPr>
            <p:nvPr/>
          </p:nvSpPr>
          <p:spPr bwMode="auto">
            <a:xfrm>
              <a:off x="133796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25" name="Freeform 1399"/>
            <p:cNvSpPr>
              <a:spLocks/>
            </p:cNvSpPr>
            <p:nvPr/>
          </p:nvSpPr>
          <p:spPr bwMode="auto">
            <a:xfrm>
              <a:off x="133360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26" name="Freeform 1400"/>
            <p:cNvSpPr>
              <a:spLocks/>
            </p:cNvSpPr>
            <p:nvPr/>
          </p:nvSpPr>
          <p:spPr bwMode="auto">
            <a:xfrm>
              <a:off x="133360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27" name="Line 1401"/>
            <p:cNvSpPr>
              <a:spLocks noChangeShapeType="1"/>
            </p:cNvSpPr>
            <p:nvPr/>
          </p:nvSpPr>
          <p:spPr bwMode="auto">
            <a:xfrm>
              <a:off x="141640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28" name="Line 1402"/>
            <p:cNvSpPr>
              <a:spLocks noChangeShapeType="1"/>
            </p:cNvSpPr>
            <p:nvPr/>
          </p:nvSpPr>
          <p:spPr bwMode="auto">
            <a:xfrm>
              <a:off x="1416409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29" name="Freeform 1403"/>
            <p:cNvSpPr>
              <a:spLocks/>
            </p:cNvSpPr>
            <p:nvPr/>
          </p:nvSpPr>
          <p:spPr bwMode="auto">
            <a:xfrm>
              <a:off x="1409871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30" name="Freeform 1404"/>
            <p:cNvSpPr>
              <a:spLocks/>
            </p:cNvSpPr>
            <p:nvPr/>
          </p:nvSpPr>
          <p:spPr bwMode="auto">
            <a:xfrm>
              <a:off x="1409871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31" name="Line 1405"/>
            <p:cNvSpPr>
              <a:spLocks noChangeShapeType="1"/>
            </p:cNvSpPr>
            <p:nvPr/>
          </p:nvSpPr>
          <p:spPr bwMode="auto">
            <a:xfrm>
              <a:off x="148832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32" name="Line 1406"/>
            <p:cNvSpPr>
              <a:spLocks noChangeShapeType="1"/>
            </p:cNvSpPr>
            <p:nvPr/>
          </p:nvSpPr>
          <p:spPr bwMode="auto">
            <a:xfrm>
              <a:off x="148832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33" name="Freeform 1407"/>
            <p:cNvSpPr>
              <a:spLocks/>
            </p:cNvSpPr>
            <p:nvPr/>
          </p:nvSpPr>
          <p:spPr bwMode="auto">
            <a:xfrm>
              <a:off x="1483960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34" name="Freeform 1408"/>
            <p:cNvSpPr>
              <a:spLocks/>
            </p:cNvSpPr>
            <p:nvPr/>
          </p:nvSpPr>
          <p:spPr bwMode="auto">
            <a:xfrm>
              <a:off x="1483960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35" name="Line 1409"/>
            <p:cNvSpPr>
              <a:spLocks noChangeShapeType="1"/>
            </p:cNvSpPr>
            <p:nvPr/>
          </p:nvSpPr>
          <p:spPr bwMode="auto">
            <a:xfrm>
              <a:off x="156023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36" name="Line 1410"/>
            <p:cNvSpPr>
              <a:spLocks noChangeShapeType="1"/>
            </p:cNvSpPr>
            <p:nvPr/>
          </p:nvSpPr>
          <p:spPr bwMode="auto">
            <a:xfrm>
              <a:off x="156023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37" name="Freeform 1411"/>
            <p:cNvSpPr>
              <a:spLocks/>
            </p:cNvSpPr>
            <p:nvPr/>
          </p:nvSpPr>
          <p:spPr bwMode="auto">
            <a:xfrm>
              <a:off x="1555872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38" name="Freeform 1412"/>
            <p:cNvSpPr>
              <a:spLocks/>
            </p:cNvSpPr>
            <p:nvPr/>
          </p:nvSpPr>
          <p:spPr bwMode="auto">
            <a:xfrm>
              <a:off x="1555872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39" name="Line 1413"/>
            <p:cNvSpPr>
              <a:spLocks noChangeShapeType="1"/>
            </p:cNvSpPr>
            <p:nvPr/>
          </p:nvSpPr>
          <p:spPr bwMode="auto">
            <a:xfrm>
              <a:off x="163650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40" name="Line 1414"/>
            <p:cNvSpPr>
              <a:spLocks noChangeShapeType="1"/>
            </p:cNvSpPr>
            <p:nvPr/>
          </p:nvSpPr>
          <p:spPr bwMode="auto">
            <a:xfrm>
              <a:off x="1636500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41" name="Freeform 1415"/>
            <p:cNvSpPr>
              <a:spLocks/>
            </p:cNvSpPr>
            <p:nvPr/>
          </p:nvSpPr>
          <p:spPr bwMode="auto">
            <a:xfrm>
              <a:off x="163214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42" name="Freeform 1416"/>
            <p:cNvSpPr>
              <a:spLocks/>
            </p:cNvSpPr>
            <p:nvPr/>
          </p:nvSpPr>
          <p:spPr bwMode="auto">
            <a:xfrm>
              <a:off x="1632141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43" name="Line 1417"/>
            <p:cNvSpPr>
              <a:spLocks noChangeShapeType="1"/>
            </p:cNvSpPr>
            <p:nvPr/>
          </p:nvSpPr>
          <p:spPr bwMode="auto">
            <a:xfrm>
              <a:off x="171059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44" name="Line 1418"/>
            <p:cNvSpPr>
              <a:spLocks noChangeShapeType="1"/>
            </p:cNvSpPr>
            <p:nvPr/>
          </p:nvSpPr>
          <p:spPr bwMode="auto">
            <a:xfrm>
              <a:off x="171059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45" name="Freeform 1419"/>
            <p:cNvSpPr>
              <a:spLocks/>
            </p:cNvSpPr>
            <p:nvPr/>
          </p:nvSpPr>
          <p:spPr bwMode="auto">
            <a:xfrm>
              <a:off x="170405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46" name="Freeform 1420"/>
            <p:cNvSpPr>
              <a:spLocks/>
            </p:cNvSpPr>
            <p:nvPr/>
          </p:nvSpPr>
          <p:spPr bwMode="auto">
            <a:xfrm>
              <a:off x="1704053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3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47" name="Line 1421"/>
            <p:cNvSpPr>
              <a:spLocks noChangeShapeType="1"/>
            </p:cNvSpPr>
            <p:nvPr/>
          </p:nvSpPr>
          <p:spPr bwMode="auto">
            <a:xfrm>
              <a:off x="178250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48" name="Line 1422"/>
            <p:cNvSpPr>
              <a:spLocks noChangeShapeType="1"/>
            </p:cNvSpPr>
            <p:nvPr/>
          </p:nvSpPr>
          <p:spPr bwMode="auto">
            <a:xfrm>
              <a:off x="178250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49" name="Freeform 1423"/>
            <p:cNvSpPr>
              <a:spLocks/>
            </p:cNvSpPr>
            <p:nvPr/>
          </p:nvSpPr>
          <p:spPr bwMode="auto">
            <a:xfrm>
              <a:off x="1775964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50" name="Freeform 1424"/>
            <p:cNvSpPr>
              <a:spLocks/>
            </p:cNvSpPr>
            <p:nvPr/>
          </p:nvSpPr>
          <p:spPr bwMode="auto">
            <a:xfrm>
              <a:off x="1775964" y="2761464"/>
              <a:ext cx="12584" cy="146003"/>
            </a:xfrm>
            <a:custGeom>
              <a:avLst/>
              <a:gdLst>
                <a:gd name="T0" fmla="*/ 5 w 5"/>
                <a:gd name="T1" fmla="*/ 0 h 67"/>
                <a:gd name="T2" fmla="*/ 0 w 5"/>
                <a:gd name="T3" fmla="*/ 0 h 67"/>
                <a:gd name="T4" fmla="*/ 0 w 5"/>
                <a:gd name="T5" fmla="*/ 67 h 67"/>
                <a:gd name="T6" fmla="*/ 3 w 5"/>
                <a:gd name="T7" fmla="*/ 67 h 67"/>
                <a:gd name="T8" fmla="*/ 5 w 5"/>
                <a:gd name="T9" fmla="*/ 67 h 67"/>
                <a:gd name="T10" fmla="*/ 5 w 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7">
                  <a:moveTo>
                    <a:pt x="5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51" name="Line 1425"/>
            <p:cNvSpPr>
              <a:spLocks noChangeShapeType="1"/>
            </p:cNvSpPr>
            <p:nvPr/>
          </p:nvSpPr>
          <p:spPr bwMode="auto">
            <a:xfrm>
              <a:off x="185877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52" name="Line 1426"/>
            <p:cNvSpPr>
              <a:spLocks noChangeShapeType="1"/>
            </p:cNvSpPr>
            <p:nvPr/>
          </p:nvSpPr>
          <p:spPr bwMode="auto">
            <a:xfrm>
              <a:off x="1858771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53" name="Freeform 1427"/>
            <p:cNvSpPr>
              <a:spLocks/>
            </p:cNvSpPr>
            <p:nvPr/>
          </p:nvSpPr>
          <p:spPr bwMode="auto">
            <a:xfrm>
              <a:off x="1854411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54" name="Freeform 1428"/>
            <p:cNvSpPr>
              <a:spLocks/>
            </p:cNvSpPr>
            <p:nvPr/>
          </p:nvSpPr>
          <p:spPr bwMode="auto">
            <a:xfrm>
              <a:off x="1854411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55" name="Line 1429"/>
            <p:cNvSpPr>
              <a:spLocks noChangeShapeType="1"/>
            </p:cNvSpPr>
            <p:nvPr/>
          </p:nvSpPr>
          <p:spPr bwMode="auto">
            <a:xfrm>
              <a:off x="193068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56" name="Line 1430"/>
            <p:cNvSpPr>
              <a:spLocks noChangeShapeType="1"/>
            </p:cNvSpPr>
            <p:nvPr/>
          </p:nvSpPr>
          <p:spPr bwMode="auto">
            <a:xfrm>
              <a:off x="193068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57" name="Freeform 1431"/>
            <p:cNvSpPr>
              <a:spLocks/>
            </p:cNvSpPr>
            <p:nvPr/>
          </p:nvSpPr>
          <p:spPr bwMode="auto">
            <a:xfrm>
              <a:off x="1926324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58" name="Freeform 1432"/>
            <p:cNvSpPr>
              <a:spLocks/>
            </p:cNvSpPr>
            <p:nvPr/>
          </p:nvSpPr>
          <p:spPr bwMode="auto">
            <a:xfrm>
              <a:off x="1926324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59" name="Line 1433"/>
            <p:cNvSpPr>
              <a:spLocks noChangeShapeType="1"/>
            </p:cNvSpPr>
            <p:nvPr/>
          </p:nvSpPr>
          <p:spPr bwMode="auto">
            <a:xfrm>
              <a:off x="200259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60" name="Line 1434"/>
            <p:cNvSpPr>
              <a:spLocks noChangeShapeType="1"/>
            </p:cNvSpPr>
            <p:nvPr/>
          </p:nvSpPr>
          <p:spPr bwMode="auto">
            <a:xfrm>
              <a:off x="2002593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61" name="Freeform 1435"/>
            <p:cNvSpPr>
              <a:spLocks/>
            </p:cNvSpPr>
            <p:nvPr/>
          </p:nvSpPr>
          <p:spPr bwMode="auto">
            <a:xfrm>
              <a:off x="199823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62" name="Freeform 1436"/>
            <p:cNvSpPr>
              <a:spLocks/>
            </p:cNvSpPr>
            <p:nvPr/>
          </p:nvSpPr>
          <p:spPr bwMode="auto">
            <a:xfrm>
              <a:off x="199823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63" name="Line 1437"/>
            <p:cNvSpPr>
              <a:spLocks noChangeShapeType="1"/>
            </p:cNvSpPr>
            <p:nvPr/>
          </p:nvSpPr>
          <p:spPr bwMode="auto">
            <a:xfrm>
              <a:off x="207450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64" name="Line 1438"/>
            <p:cNvSpPr>
              <a:spLocks noChangeShapeType="1"/>
            </p:cNvSpPr>
            <p:nvPr/>
          </p:nvSpPr>
          <p:spPr bwMode="auto">
            <a:xfrm>
              <a:off x="2074505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65" name="Freeform 1439"/>
            <p:cNvSpPr>
              <a:spLocks/>
            </p:cNvSpPr>
            <p:nvPr/>
          </p:nvSpPr>
          <p:spPr bwMode="auto">
            <a:xfrm>
              <a:off x="207014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66" name="Freeform 1440"/>
            <p:cNvSpPr>
              <a:spLocks/>
            </p:cNvSpPr>
            <p:nvPr/>
          </p:nvSpPr>
          <p:spPr bwMode="auto">
            <a:xfrm>
              <a:off x="2070145" y="2848630"/>
              <a:ext cx="12584" cy="58837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0 h 27"/>
                <a:gd name="T4" fmla="*/ 0 w 5"/>
                <a:gd name="T5" fmla="*/ 27 h 27"/>
                <a:gd name="T6" fmla="*/ 2 w 5"/>
                <a:gd name="T7" fmla="*/ 27 h 27"/>
                <a:gd name="T8" fmla="*/ 5 w 5"/>
                <a:gd name="T9" fmla="*/ 27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67" name="Line 1441"/>
            <p:cNvSpPr>
              <a:spLocks noChangeShapeType="1"/>
            </p:cNvSpPr>
            <p:nvPr/>
          </p:nvSpPr>
          <p:spPr bwMode="auto">
            <a:xfrm>
              <a:off x="2152952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68" name="Line 1442"/>
            <p:cNvSpPr>
              <a:spLocks noChangeShapeType="1"/>
            </p:cNvSpPr>
            <p:nvPr/>
          </p:nvSpPr>
          <p:spPr bwMode="auto">
            <a:xfrm>
              <a:off x="2152952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69" name="Freeform 1443"/>
            <p:cNvSpPr>
              <a:spLocks/>
            </p:cNvSpPr>
            <p:nvPr/>
          </p:nvSpPr>
          <p:spPr bwMode="auto">
            <a:xfrm>
              <a:off x="2148592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70" name="Freeform 1444"/>
            <p:cNvSpPr>
              <a:spLocks/>
            </p:cNvSpPr>
            <p:nvPr/>
          </p:nvSpPr>
          <p:spPr bwMode="auto">
            <a:xfrm>
              <a:off x="2148592" y="2761464"/>
              <a:ext cx="12584" cy="146003"/>
            </a:xfrm>
            <a:custGeom>
              <a:avLst/>
              <a:gdLst>
                <a:gd name="T0" fmla="*/ 4 w 4"/>
                <a:gd name="T1" fmla="*/ 0 h 67"/>
                <a:gd name="T2" fmla="*/ 0 w 4"/>
                <a:gd name="T3" fmla="*/ 0 h 67"/>
                <a:gd name="T4" fmla="*/ 0 w 4"/>
                <a:gd name="T5" fmla="*/ 67 h 67"/>
                <a:gd name="T6" fmla="*/ 2 w 4"/>
                <a:gd name="T7" fmla="*/ 67 h 67"/>
                <a:gd name="T8" fmla="*/ 4 w 4"/>
                <a:gd name="T9" fmla="*/ 67 h 67"/>
                <a:gd name="T10" fmla="*/ 4 w 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7">
                  <a:moveTo>
                    <a:pt x="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71" name="Line 1445"/>
            <p:cNvSpPr>
              <a:spLocks noChangeShapeType="1"/>
            </p:cNvSpPr>
            <p:nvPr/>
          </p:nvSpPr>
          <p:spPr bwMode="auto">
            <a:xfrm>
              <a:off x="2224864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72" name="Line 1446"/>
            <p:cNvSpPr>
              <a:spLocks noChangeShapeType="1"/>
            </p:cNvSpPr>
            <p:nvPr/>
          </p:nvSpPr>
          <p:spPr bwMode="auto">
            <a:xfrm>
              <a:off x="2224864" y="2907464"/>
              <a:ext cx="12584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73" name="Freeform 1447"/>
            <p:cNvSpPr>
              <a:spLocks/>
            </p:cNvSpPr>
            <p:nvPr/>
          </p:nvSpPr>
          <p:spPr bwMode="auto">
            <a:xfrm>
              <a:off x="2220503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74" name="Freeform 1448"/>
            <p:cNvSpPr>
              <a:spLocks/>
            </p:cNvSpPr>
            <p:nvPr/>
          </p:nvSpPr>
          <p:spPr bwMode="auto">
            <a:xfrm>
              <a:off x="2220503" y="2848630"/>
              <a:ext cx="12584" cy="58837"/>
            </a:xfrm>
            <a:custGeom>
              <a:avLst/>
              <a:gdLst>
                <a:gd name="T0" fmla="*/ 4 w 4"/>
                <a:gd name="T1" fmla="*/ 0 h 27"/>
                <a:gd name="T2" fmla="*/ 0 w 4"/>
                <a:gd name="T3" fmla="*/ 0 h 27"/>
                <a:gd name="T4" fmla="*/ 0 w 4"/>
                <a:gd name="T5" fmla="*/ 27 h 27"/>
                <a:gd name="T6" fmla="*/ 2 w 4"/>
                <a:gd name="T7" fmla="*/ 27 h 27"/>
                <a:gd name="T8" fmla="*/ 4 w 4"/>
                <a:gd name="T9" fmla="*/ 27 h 27"/>
                <a:gd name="T10" fmla="*/ 4 w 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7">
                  <a:moveTo>
                    <a:pt x="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0"/>
                  </a:lnTo>
                </a:path>
              </a:pathLst>
            </a:custGeom>
            <a:solidFill>
              <a:srgbClr val="CACB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</p:grpSp>
      <p:sp>
        <p:nvSpPr>
          <p:cNvPr id="575" name="Freeform 1449"/>
          <p:cNvSpPr>
            <a:spLocks noEditPoints="1"/>
          </p:cNvSpPr>
          <p:nvPr userDrawn="1"/>
        </p:nvSpPr>
        <p:spPr bwMode="auto">
          <a:xfrm>
            <a:off x="771389" y="3269745"/>
            <a:ext cx="7692305" cy="94003"/>
          </a:xfrm>
          <a:custGeom>
            <a:avLst/>
            <a:gdLst>
              <a:gd name="T0" fmla="*/ 313 w 2042"/>
              <a:gd name="T1" fmla="*/ 12 h 25"/>
              <a:gd name="T2" fmla="*/ 370 w 2042"/>
              <a:gd name="T3" fmla="*/ 0 h 25"/>
              <a:gd name="T4" fmla="*/ 383 w 2042"/>
              <a:gd name="T5" fmla="*/ 12 h 25"/>
              <a:gd name="T6" fmla="*/ 401 w 2042"/>
              <a:gd name="T7" fmla="*/ 12 h 25"/>
              <a:gd name="T8" fmla="*/ 414 w 2042"/>
              <a:gd name="T9" fmla="*/ 0 h 25"/>
              <a:gd name="T10" fmla="*/ 458 w 2042"/>
              <a:gd name="T11" fmla="*/ 25 h 25"/>
              <a:gd name="T12" fmla="*/ 502 w 2042"/>
              <a:gd name="T13" fmla="*/ 0 h 25"/>
              <a:gd name="T14" fmla="*/ 515 w 2042"/>
              <a:gd name="T15" fmla="*/ 12 h 25"/>
              <a:gd name="T16" fmla="*/ 534 w 2042"/>
              <a:gd name="T17" fmla="*/ 12 h 25"/>
              <a:gd name="T18" fmla="*/ 547 w 2042"/>
              <a:gd name="T19" fmla="*/ 0 h 25"/>
              <a:gd name="T20" fmla="*/ 679 w 2042"/>
              <a:gd name="T21" fmla="*/ 25 h 25"/>
              <a:gd name="T22" fmla="*/ 723 w 2042"/>
              <a:gd name="T23" fmla="*/ 0 h 25"/>
              <a:gd name="T24" fmla="*/ 736 w 2042"/>
              <a:gd name="T25" fmla="*/ 12 h 25"/>
              <a:gd name="T26" fmla="*/ 754 w 2042"/>
              <a:gd name="T27" fmla="*/ 12 h 25"/>
              <a:gd name="T28" fmla="*/ 767 w 2042"/>
              <a:gd name="T29" fmla="*/ 0 h 25"/>
              <a:gd name="T30" fmla="*/ 811 w 2042"/>
              <a:gd name="T31" fmla="*/ 25 h 25"/>
              <a:gd name="T32" fmla="*/ 855 w 2042"/>
              <a:gd name="T33" fmla="*/ 0 h 25"/>
              <a:gd name="T34" fmla="*/ 868 w 2042"/>
              <a:gd name="T35" fmla="*/ 12 h 25"/>
              <a:gd name="T36" fmla="*/ 578 w 2042"/>
              <a:gd name="T37" fmla="*/ 12 h 25"/>
              <a:gd name="T38" fmla="*/ 591 w 2042"/>
              <a:gd name="T39" fmla="*/ 0 h 25"/>
              <a:gd name="T40" fmla="*/ 0 w 2042"/>
              <a:gd name="T41" fmla="*/ 12 h 25"/>
              <a:gd name="T42" fmla="*/ 57 w 2042"/>
              <a:gd name="T43" fmla="*/ 0 h 25"/>
              <a:gd name="T44" fmla="*/ 70 w 2042"/>
              <a:gd name="T45" fmla="*/ 12 h 25"/>
              <a:gd name="T46" fmla="*/ 88 w 2042"/>
              <a:gd name="T47" fmla="*/ 12 h 25"/>
              <a:gd name="T48" fmla="*/ 101 w 2042"/>
              <a:gd name="T49" fmla="*/ 0 h 25"/>
              <a:gd name="T50" fmla="*/ 145 w 2042"/>
              <a:gd name="T51" fmla="*/ 25 h 25"/>
              <a:gd name="T52" fmla="*/ 189 w 2042"/>
              <a:gd name="T53" fmla="*/ 0 h 25"/>
              <a:gd name="T54" fmla="*/ 202 w 2042"/>
              <a:gd name="T55" fmla="*/ 12 h 25"/>
              <a:gd name="T56" fmla="*/ 220 w 2042"/>
              <a:gd name="T57" fmla="*/ 12 h 25"/>
              <a:gd name="T58" fmla="*/ 233 w 2042"/>
              <a:gd name="T59" fmla="*/ 0 h 25"/>
              <a:gd name="T60" fmla="*/ 277 w 2042"/>
              <a:gd name="T61" fmla="*/ 25 h 25"/>
              <a:gd name="T62" fmla="*/ 635 w 2042"/>
              <a:gd name="T63" fmla="*/ 0 h 25"/>
              <a:gd name="T64" fmla="*/ 648 w 2042"/>
              <a:gd name="T65" fmla="*/ 12 h 25"/>
              <a:gd name="T66" fmla="*/ 1282 w 2042"/>
              <a:gd name="T67" fmla="*/ 25 h 25"/>
              <a:gd name="T68" fmla="*/ 1295 w 2042"/>
              <a:gd name="T69" fmla="*/ 12 h 25"/>
              <a:gd name="T70" fmla="*/ 1326 w 2042"/>
              <a:gd name="T71" fmla="*/ 25 h 25"/>
              <a:gd name="T72" fmla="*/ 1370 w 2042"/>
              <a:gd name="T73" fmla="*/ 0 h 25"/>
              <a:gd name="T74" fmla="*/ 1383 w 2042"/>
              <a:gd name="T75" fmla="*/ 12 h 25"/>
              <a:gd name="T76" fmla="*/ 1401 w 2042"/>
              <a:gd name="T77" fmla="*/ 12 h 25"/>
              <a:gd name="T78" fmla="*/ 1414 w 2042"/>
              <a:gd name="T79" fmla="*/ 0 h 25"/>
              <a:gd name="T80" fmla="*/ 1458 w 2042"/>
              <a:gd name="T81" fmla="*/ 25 h 25"/>
              <a:gd name="T82" fmla="*/ 1502 w 2042"/>
              <a:gd name="T83" fmla="*/ 0 h 25"/>
              <a:gd name="T84" fmla="*/ 1515 w 2042"/>
              <a:gd name="T85" fmla="*/ 12 h 25"/>
              <a:gd name="T86" fmla="*/ 1621 w 2042"/>
              <a:gd name="T87" fmla="*/ 12 h 25"/>
              <a:gd name="T88" fmla="*/ 1634 w 2042"/>
              <a:gd name="T89" fmla="*/ 0 h 25"/>
              <a:gd name="T90" fmla="*/ 1678 w 2042"/>
              <a:gd name="T91" fmla="*/ 25 h 25"/>
              <a:gd name="T92" fmla="*/ 1722 w 2042"/>
              <a:gd name="T93" fmla="*/ 0 h 25"/>
              <a:gd name="T94" fmla="*/ 1735 w 2042"/>
              <a:gd name="T95" fmla="*/ 12 h 25"/>
              <a:gd name="T96" fmla="*/ 1754 w 2042"/>
              <a:gd name="T97" fmla="*/ 12 h 25"/>
              <a:gd name="T98" fmla="*/ 1766 w 2042"/>
              <a:gd name="T99" fmla="*/ 0 h 25"/>
              <a:gd name="T100" fmla="*/ 1811 w 2042"/>
              <a:gd name="T101" fmla="*/ 25 h 25"/>
              <a:gd name="T102" fmla="*/ 1546 w 2042"/>
              <a:gd name="T103" fmla="*/ 0 h 25"/>
              <a:gd name="T104" fmla="*/ 1559 w 2042"/>
              <a:gd name="T105" fmla="*/ 12 h 25"/>
              <a:gd name="T106" fmla="*/ 1577 w 2042"/>
              <a:gd name="T107" fmla="*/ 12 h 25"/>
              <a:gd name="T108" fmla="*/ 1590 w 2042"/>
              <a:gd name="T109" fmla="*/ 0 h 25"/>
              <a:gd name="T110" fmla="*/ 1839 w 2042"/>
              <a:gd name="T111" fmla="*/ 12 h 25"/>
              <a:gd name="T112" fmla="*/ 1896 w 2042"/>
              <a:gd name="T113" fmla="*/ 0 h 25"/>
              <a:gd name="T114" fmla="*/ 1909 w 2042"/>
              <a:gd name="T115" fmla="*/ 12 h 25"/>
              <a:gd name="T116" fmla="*/ 1928 w 2042"/>
              <a:gd name="T117" fmla="*/ 12 h 25"/>
              <a:gd name="T118" fmla="*/ 1940 w 2042"/>
              <a:gd name="T119" fmla="*/ 0 h 25"/>
              <a:gd name="T120" fmla="*/ 1985 w 2042"/>
              <a:gd name="T121" fmla="*/ 25 h 25"/>
              <a:gd name="T122" fmla="*/ 2029 w 2042"/>
              <a:gd name="T123" fmla="*/ 0 h 25"/>
              <a:gd name="T124" fmla="*/ 2042 w 2042"/>
              <a:gd name="T125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2" h="25">
                <a:moveTo>
                  <a:pt x="339" y="12"/>
                </a:moveTo>
                <a:cubicBezTo>
                  <a:pt x="339" y="20"/>
                  <a:pt x="333" y="25"/>
                  <a:pt x="326" y="25"/>
                </a:cubicBezTo>
                <a:cubicBezTo>
                  <a:pt x="319" y="25"/>
                  <a:pt x="313" y="20"/>
                  <a:pt x="313" y="12"/>
                </a:cubicBezTo>
                <a:cubicBezTo>
                  <a:pt x="313" y="5"/>
                  <a:pt x="319" y="0"/>
                  <a:pt x="326" y="0"/>
                </a:cubicBezTo>
                <a:cubicBezTo>
                  <a:pt x="333" y="0"/>
                  <a:pt x="339" y="5"/>
                  <a:pt x="339" y="12"/>
                </a:cubicBezTo>
                <a:close/>
                <a:moveTo>
                  <a:pt x="370" y="0"/>
                </a:moveTo>
                <a:cubicBezTo>
                  <a:pt x="363" y="0"/>
                  <a:pt x="357" y="5"/>
                  <a:pt x="357" y="12"/>
                </a:cubicBezTo>
                <a:cubicBezTo>
                  <a:pt x="357" y="20"/>
                  <a:pt x="363" y="25"/>
                  <a:pt x="370" y="25"/>
                </a:cubicBezTo>
                <a:cubicBezTo>
                  <a:pt x="377" y="25"/>
                  <a:pt x="383" y="20"/>
                  <a:pt x="383" y="12"/>
                </a:cubicBezTo>
                <a:cubicBezTo>
                  <a:pt x="383" y="5"/>
                  <a:pt x="377" y="0"/>
                  <a:pt x="370" y="0"/>
                </a:cubicBezTo>
                <a:close/>
                <a:moveTo>
                  <a:pt x="414" y="0"/>
                </a:moveTo>
                <a:cubicBezTo>
                  <a:pt x="407" y="0"/>
                  <a:pt x="401" y="5"/>
                  <a:pt x="401" y="12"/>
                </a:cubicBezTo>
                <a:cubicBezTo>
                  <a:pt x="401" y="20"/>
                  <a:pt x="407" y="25"/>
                  <a:pt x="414" y="25"/>
                </a:cubicBezTo>
                <a:cubicBezTo>
                  <a:pt x="421" y="25"/>
                  <a:pt x="427" y="20"/>
                  <a:pt x="427" y="12"/>
                </a:cubicBezTo>
                <a:cubicBezTo>
                  <a:pt x="427" y="5"/>
                  <a:pt x="421" y="0"/>
                  <a:pt x="414" y="0"/>
                </a:cubicBezTo>
                <a:close/>
                <a:moveTo>
                  <a:pt x="458" y="0"/>
                </a:moveTo>
                <a:cubicBezTo>
                  <a:pt x="451" y="0"/>
                  <a:pt x="445" y="5"/>
                  <a:pt x="445" y="12"/>
                </a:cubicBezTo>
                <a:cubicBezTo>
                  <a:pt x="445" y="20"/>
                  <a:pt x="451" y="25"/>
                  <a:pt x="458" y="25"/>
                </a:cubicBezTo>
                <a:cubicBezTo>
                  <a:pt x="466" y="25"/>
                  <a:pt x="471" y="20"/>
                  <a:pt x="471" y="12"/>
                </a:cubicBezTo>
                <a:cubicBezTo>
                  <a:pt x="471" y="5"/>
                  <a:pt x="466" y="0"/>
                  <a:pt x="458" y="0"/>
                </a:cubicBezTo>
                <a:close/>
                <a:moveTo>
                  <a:pt x="502" y="0"/>
                </a:moveTo>
                <a:cubicBezTo>
                  <a:pt x="495" y="0"/>
                  <a:pt x="490" y="5"/>
                  <a:pt x="490" y="12"/>
                </a:cubicBezTo>
                <a:cubicBezTo>
                  <a:pt x="490" y="20"/>
                  <a:pt x="495" y="25"/>
                  <a:pt x="502" y="25"/>
                </a:cubicBezTo>
                <a:cubicBezTo>
                  <a:pt x="510" y="25"/>
                  <a:pt x="515" y="20"/>
                  <a:pt x="515" y="12"/>
                </a:cubicBezTo>
                <a:cubicBezTo>
                  <a:pt x="515" y="5"/>
                  <a:pt x="510" y="0"/>
                  <a:pt x="502" y="0"/>
                </a:cubicBezTo>
                <a:close/>
                <a:moveTo>
                  <a:pt x="547" y="0"/>
                </a:moveTo>
                <a:cubicBezTo>
                  <a:pt x="539" y="0"/>
                  <a:pt x="534" y="5"/>
                  <a:pt x="534" y="12"/>
                </a:cubicBezTo>
                <a:cubicBezTo>
                  <a:pt x="534" y="20"/>
                  <a:pt x="539" y="25"/>
                  <a:pt x="547" y="25"/>
                </a:cubicBezTo>
                <a:cubicBezTo>
                  <a:pt x="554" y="25"/>
                  <a:pt x="559" y="20"/>
                  <a:pt x="559" y="12"/>
                </a:cubicBezTo>
                <a:cubicBezTo>
                  <a:pt x="559" y="5"/>
                  <a:pt x="554" y="0"/>
                  <a:pt x="547" y="0"/>
                </a:cubicBezTo>
                <a:close/>
                <a:moveTo>
                  <a:pt x="679" y="0"/>
                </a:moveTo>
                <a:cubicBezTo>
                  <a:pt x="672" y="0"/>
                  <a:pt x="666" y="5"/>
                  <a:pt x="666" y="12"/>
                </a:cubicBezTo>
                <a:cubicBezTo>
                  <a:pt x="666" y="20"/>
                  <a:pt x="672" y="25"/>
                  <a:pt x="679" y="25"/>
                </a:cubicBezTo>
                <a:cubicBezTo>
                  <a:pt x="686" y="25"/>
                  <a:pt x="692" y="20"/>
                  <a:pt x="692" y="12"/>
                </a:cubicBezTo>
                <a:cubicBezTo>
                  <a:pt x="692" y="5"/>
                  <a:pt x="686" y="0"/>
                  <a:pt x="679" y="0"/>
                </a:cubicBezTo>
                <a:close/>
                <a:moveTo>
                  <a:pt x="723" y="0"/>
                </a:moveTo>
                <a:cubicBezTo>
                  <a:pt x="716" y="0"/>
                  <a:pt x="710" y="5"/>
                  <a:pt x="710" y="12"/>
                </a:cubicBezTo>
                <a:cubicBezTo>
                  <a:pt x="710" y="20"/>
                  <a:pt x="716" y="25"/>
                  <a:pt x="723" y="25"/>
                </a:cubicBezTo>
                <a:cubicBezTo>
                  <a:pt x="730" y="25"/>
                  <a:pt x="736" y="20"/>
                  <a:pt x="736" y="12"/>
                </a:cubicBezTo>
                <a:cubicBezTo>
                  <a:pt x="736" y="5"/>
                  <a:pt x="730" y="0"/>
                  <a:pt x="723" y="0"/>
                </a:cubicBezTo>
                <a:close/>
                <a:moveTo>
                  <a:pt x="767" y="0"/>
                </a:moveTo>
                <a:cubicBezTo>
                  <a:pt x="760" y="0"/>
                  <a:pt x="754" y="5"/>
                  <a:pt x="754" y="12"/>
                </a:cubicBezTo>
                <a:cubicBezTo>
                  <a:pt x="754" y="20"/>
                  <a:pt x="760" y="25"/>
                  <a:pt x="767" y="25"/>
                </a:cubicBezTo>
                <a:cubicBezTo>
                  <a:pt x="774" y="25"/>
                  <a:pt x="780" y="20"/>
                  <a:pt x="780" y="12"/>
                </a:cubicBezTo>
                <a:cubicBezTo>
                  <a:pt x="780" y="5"/>
                  <a:pt x="774" y="0"/>
                  <a:pt x="767" y="0"/>
                </a:cubicBezTo>
                <a:close/>
                <a:moveTo>
                  <a:pt x="811" y="0"/>
                </a:moveTo>
                <a:cubicBezTo>
                  <a:pt x="804" y="0"/>
                  <a:pt x="798" y="5"/>
                  <a:pt x="798" y="12"/>
                </a:cubicBezTo>
                <a:cubicBezTo>
                  <a:pt x="798" y="20"/>
                  <a:pt x="804" y="25"/>
                  <a:pt x="811" y="25"/>
                </a:cubicBezTo>
                <a:cubicBezTo>
                  <a:pt x="818" y="25"/>
                  <a:pt x="824" y="20"/>
                  <a:pt x="824" y="12"/>
                </a:cubicBezTo>
                <a:cubicBezTo>
                  <a:pt x="824" y="5"/>
                  <a:pt x="818" y="0"/>
                  <a:pt x="811" y="0"/>
                </a:cubicBezTo>
                <a:close/>
                <a:moveTo>
                  <a:pt x="855" y="0"/>
                </a:moveTo>
                <a:cubicBezTo>
                  <a:pt x="848" y="0"/>
                  <a:pt x="842" y="5"/>
                  <a:pt x="842" y="12"/>
                </a:cubicBezTo>
                <a:cubicBezTo>
                  <a:pt x="842" y="20"/>
                  <a:pt x="848" y="25"/>
                  <a:pt x="855" y="25"/>
                </a:cubicBezTo>
                <a:cubicBezTo>
                  <a:pt x="862" y="25"/>
                  <a:pt x="868" y="20"/>
                  <a:pt x="868" y="12"/>
                </a:cubicBezTo>
                <a:cubicBezTo>
                  <a:pt x="868" y="5"/>
                  <a:pt x="862" y="0"/>
                  <a:pt x="855" y="0"/>
                </a:cubicBezTo>
                <a:close/>
                <a:moveTo>
                  <a:pt x="591" y="0"/>
                </a:moveTo>
                <a:cubicBezTo>
                  <a:pt x="583" y="0"/>
                  <a:pt x="578" y="5"/>
                  <a:pt x="578" y="12"/>
                </a:cubicBezTo>
                <a:cubicBezTo>
                  <a:pt x="578" y="20"/>
                  <a:pt x="583" y="25"/>
                  <a:pt x="591" y="25"/>
                </a:cubicBezTo>
                <a:cubicBezTo>
                  <a:pt x="598" y="25"/>
                  <a:pt x="604" y="20"/>
                  <a:pt x="604" y="12"/>
                </a:cubicBezTo>
                <a:cubicBezTo>
                  <a:pt x="604" y="5"/>
                  <a:pt x="598" y="0"/>
                  <a:pt x="591" y="0"/>
                </a:cubicBezTo>
                <a:close/>
                <a:moveTo>
                  <a:pt x="26" y="12"/>
                </a:moveTo>
                <a:cubicBezTo>
                  <a:pt x="26" y="20"/>
                  <a:pt x="20" y="25"/>
                  <a:pt x="13" y="25"/>
                </a:cubicBezTo>
                <a:cubicBezTo>
                  <a:pt x="6" y="25"/>
                  <a:pt x="0" y="20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20" y="0"/>
                  <a:pt x="26" y="5"/>
                  <a:pt x="26" y="12"/>
                </a:cubicBezTo>
                <a:close/>
                <a:moveTo>
                  <a:pt x="57" y="0"/>
                </a:moveTo>
                <a:cubicBezTo>
                  <a:pt x="50" y="0"/>
                  <a:pt x="44" y="5"/>
                  <a:pt x="44" y="12"/>
                </a:cubicBezTo>
                <a:cubicBezTo>
                  <a:pt x="44" y="20"/>
                  <a:pt x="50" y="25"/>
                  <a:pt x="57" y="25"/>
                </a:cubicBezTo>
                <a:cubicBezTo>
                  <a:pt x="64" y="25"/>
                  <a:pt x="70" y="20"/>
                  <a:pt x="70" y="12"/>
                </a:cubicBezTo>
                <a:cubicBezTo>
                  <a:pt x="70" y="5"/>
                  <a:pt x="64" y="0"/>
                  <a:pt x="57" y="0"/>
                </a:cubicBezTo>
                <a:close/>
                <a:moveTo>
                  <a:pt x="101" y="0"/>
                </a:moveTo>
                <a:cubicBezTo>
                  <a:pt x="94" y="0"/>
                  <a:pt x="88" y="5"/>
                  <a:pt x="88" y="12"/>
                </a:cubicBezTo>
                <a:cubicBezTo>
                  <a:pt x="88" y="20"/>
                  <a:pt x="94" y="25"/>
                  <a:pt x="101" y="25"/>
                </a:cubicBezTo>
                <a:cubicBezTo>
                  <a:pt x="108" y="25"/>
                  <a:pt x="114" y="20"/>
                  <a:pt x="114" y="12"/>
                </a:cubicBezTo>
                <a:cubicBezTo>
                  <a:pt x="114" y="5"/>
                  <a:pt x="108" y="0"/>
                  <a:pt x="101" y="0"/>
                </a:cubicBezTo>
                <a:close/>
                <a:moveTo>
                  <a:pt x="145" y="0"/>
                </a:moveTo>
                <a:cubicBezTo>
                  <a:pt x="138" y="0"/>
                  <a:pt x="132" y="5"/>
                  <a:pt x="132" y="12"/>
                </a:cubicBezTo>
                <a:cubicBezTo>
                  <a:pt x="132" y="20"/>
                  <a:pt x="138" y="25"/>
                  <a:pt x="145" y="25"/>
                </a:cubicBezTo>
                <a:cubicBezTo>
                  <a:pt x="152" y="25"/>
                  <a:pt x="158" y="20"/>
                  <a:pt x="158" y="12"/>
                </a:cubicBezTo>
                <a:cubicBezTo>
                  <a:pt x="158" y="5"/>
                  <a:pt x="152" y="0"/>
                  <a:pt x="145" y="0"/>
                </a:cubicBezTo>
                <a:close/>
                <a:moveTo>
                  <a:pt x="189" y="0"/>
                </a:moveTo>
                <a:cubicBezTo>
                  <a:pt x="182" y="0"/>
                  <a:pt x="176" y="5"/>
                  <a:pt x="176" y="12"/>
                </a:cubicBezTo>
                <a:cubicBezTo>
                  <a:pt x="176" y="20"/>
                  <a:pt x="182" y="25"/>
                  <a:pt x="189" y="25"/>
                </a:cubicBezTo>
                <a:cubicBezTo>
                  <a:pt x="196" y="25"/>
                  <a:pt x="202" y="20"/>
                  <a:pt x="202" y="12"/>
                </a:cubicBezTo>
                <a:cubicBezTo>
                  <a:pt x="202" y="5"/>
                  <a:pt x="196" y="0"/>
                  <a:pt x="189" y="0"/>
                </a:cubicBezTo>
                <a:close/>
                <a:moveTo>
                  <a:pt x="233" y="0"/>
                </a:moveTo>
                <a:cubicBezTo>
                  <a:pt x="226" y="0"/>
                  <a:pt x="220" y="5"/>
                  <a:pt x="220" y="12"/>
                </a:cubicBezTo>
                <a:cubicBezTo>
                  <a:pt x="220" y="20"/>
                  <a:pt x="226" y="25"/>
                  <a:pt x="233" y="25"/>
                </a:cubicBezTo>
                <a:cubicBezTo>
                  <a:pt x="240" y="25"/>
                  <a:pt x="246" y="20"/>
                  <a:pt x="246" y="12"/>
                </a:cubicBezTo>
                <a:cubicBezTo>
                  <a:pt x="246" y="5"/>
                  <a:pt x="240" y="0"/>
                  <a:pt x="233" y="0"/>
                </a:cubicBezTo>
                <a:close/>
                <a:moveTo>
                  <a:pt x="277" y="0"/>
                </a:moveTo>
                <a:cubicBezTo>
                  <a:pt x="270" y="0"/>
                  <a:pt x="264" y="5"/>
                  <a:pt x="264" y="12"/>
                </a:cubicBezTo>
                <a:cubicBezTo>
                  <a:pt x="264" y="20"/>
                  <a:pt x="270" y="25"/>
                  <a:pt x="277" y="25"/>
                </a:cubicBezTo>
                <a:cubicBezTo>
                  <a:pt x="285" y="25"/>
                  <a:pt x="290" y="20"/>
                  <a:pt x="290" y="12"/>
                </a:cubicBezTo>
                <a:cubicBezTo>
                  <a:pt x="290" y="5"/>
                  <a:pt x="285" y="0"/>
                  <a:pt x="277" y="0"/>
                </a:cubicBezTo>
                <a:close/>
                <a:moveTo>
                  <a:pt x="635" y="0"/>
                </a:moveTo>
                <a:cubicBezTo>
                  <a:pt x="628" y="0"/>
                  <a:pt x="622" y="5"/>
                  <a:pt x="622" y="12"/>
                </a:cubicBezTo>
                <a:cubicBezTo>
                  <a:pt x="622" y="20"/>
                  <a:pt x="628" y="25"/>
                  <a:pt x="635" y="25"/>
                </a:cubicBezTo>
                <a:cubicBezTo>
                  <a:pt x="642" y="25"/>
                  <a:pt x="648" y="20"/>
                  <a:pt x="648" y="12"/>
                </a:cubicBezTo>
                <a:cubicBezTo>
                  <a:pt x="648" y="5"/>
                  <a:pt x="642" y="0"/>
                  <a:pt x="635" y="0"/>
                </a:cubicBezTo>
                <a:close/>
                <a:moveTo>
                  <a:pt x="1295" y="12"/>
                </a:moveTo>
                <a:cubicBezTo>
                  <a:pt x="1295" y="20"/>
                  <a:pt x="1289" y="25"/>
                  <a:pt x="1282" y="25"/>
                </a:cubicBezTo>
                <a:cubicBezTo>
                  <a:pt x="1274" y="25"/>
                  <a:pt x="1269" y="20"/>
                  <a:pt x="1269" y="12"/>
                </a:cubicBezTo>
                <a:cubicBezTo>
                  <a:pt x="1269" y="5"/>
                  <a:pt x="1274" y="0"/>
                  <a:pt x="1282" y="0"/>
                </a:cubicBezTo>
                <a:cubicBezTo>
                  <a:pt x="1289" y="0"/>
                  <a:pt x="1295" y="5"/>
                  <a:pt x="1295" y="12"/>
                </a:cubicBezTo>
                <a:close/>
                <a:moveTo>
                  <a:pt x="1326" y="0"/>
                </a:moveTo>
                <a:cubicBezTo>
                  <a:pt x="1319" y="0"/>
                  <a:pt x="1313" y="5"/>
                  <a:pt x="1313" y="12"/>
                </a:cubicBezTo>
                <a:cubicBezTo>
                  <a:pt x="1313" y="20"/>
                  <a:pt x="1319" y="25"/>
                  <a:pt x="1326" y="25"/>
                </a:cubicBezTo>
                <a:cubicBezTo>
                  <a:pt x="1333" y="25"/>
                  <a:pt x="1339" y="20"/>
                  <a:pt x="1339" y="12"/>
                </a:cubicBezTo>
                <a:cubicBezTo>
                  <a:pt x="1339" y="5"/>
                  <a:pt x="1333" y="0"/>
                  <a:pt x="1326" y="0"/>
                </a:cubicBezTo>
                <a:close/>
                <a:moveTo>
                  <a:pt x="1370" y="0"/>
                </a:moveTo>
                <a:cubicBezTo>
                  <a:pt x="1363" y="0"/>
                  <a:pt x="1357" y="5"/>
                  <a:pt x="1357" y="12"/>
                </a:cubicBezTo>
                <a:cubicBezTo>
                  <a:pt x="1357" y="20"/>
                  <a:pt x="1363" y="25"/>
                  <a:pt x="1370" y="25"/>
                </a:cubicBezTo>
                <a:cubicBezTo>
                  <a:pt x="1377" y="25"/>
                  <a:pt x="1383" y="20"/>
                  <a:pt x="1383" y="12"/>
                </a:cubicBezTo>
                <a:cubicBezTo>
                  <a:pt x="1383" y="5"/>
                  <a:pt x="1377" y="0"/>
                  <a:pt x="1370" y="0"/>
                </a:cubicBezTo>
                <a:close/>
                <a:moveTo>
                  <a:pt x="1414" y="0"/>
                </a:moveTo>
                <a:cubicBezTo>
                  <a:pt x="1407" y="0"/>
                  <a:pt x="1401" y="5"/>
                  <a:pt x="1401" y="12"/>
                </a:cubicBezTo>
                <a:cubicBezTo>
                  <a:pt x="1401" y="20"/>
                  <a:pt x="1407" y="25"/>
                  <a:pt x="1414" y="25"/>
                </a:cubicBezTo>
                <a:cubicBezTo>
                  <a:pt x="1421" y="25"/>
                  <a:pt x="1427" y="20"/>
                  <a:pt x="1427" y="12"/>
                </a:cubicBezTo>
                <a:cubicBezTo>
                  <a:pt x="1427" y="5"/>
                  <a:pt x="1421" y="0"/>
                  <a:pt x="1414" y="0"/>
                </a:cubicBezTo>
                <a:close/>
                <a:moveTo>
                  <a:pt x="1458" y="0"/>
                </a:moveTo>
                <a:cubicBezTo>
                  <a:pt x="1451" y="0"/>
                  <a:pt x="1445" y="5"/>
                  <a:pt x="1445" y="12"/>
                </a:cubicBezTo>
                <a:cubicBezTo>
                  <a:pt x="1445" y="20"/>
                  <a:pt x="1451" y="25"/>
                  <a:pt x="1458" y="25"/>
                </a:cubicBezTo>
                <a:cubicBezTo>
                  <a:pt x="1465" y="25"/>
                  <a:pt x="1471" y="20"/>
                  <a:pt x="1471" y="12"/>
                </a:cubicBezTo>
                <a:cubicBezTo>
                  <a:pt x="1471" y="5"/>
                  <a:pt x="1465" y="0"/>
                  <a:pt x="1458" y="0"/>
                </a:cubicBezTo>
                <a:close/>
                <a:moveTo>
                  <a:pt x="1502" y="0"/>
                </a:moveTo>
                <a:cubicBezTo>
                  <a:pt x="1495" y="0"/>
                  <a:pt x="1489" y="5"/>
                  <a:pt x="1489" y="12"/>
                </a:cubicBezTo>
                <a:cubicBezTo>
                  <a:pt x="1489" y="20"/>
                  <a:pt x="1495" y="25"/>
                  <a:pt x="1502" y="25"/>
                </a:cubicBezTo>
                <a:cubicBezTo>
                  <a:pt x="1509" y="25"/>
                  <a:pt x="1515" y="20"/>
                  <a:pt x="1515" y="12"/>
                </a:cubicBezTo>
                <a:cubicBezTo>
                  <a:pt x="1515" y="5"/>
                  <a:pt x="1509" y="0"/>
                  <a:pt x="1502" y="0"/>
                </a:cubicBezTo>
                <a:close/>
                <a:moveTo>
                  <a:pt x="1634" y="0"/>
                </a:moveTo>
                <a:cubicBezTo>
                  <a:pt x="1627" y="0"/>
                  <a:pt x="1621" y="5"/>
                  <a:pt x="1621" y="12"/>
                </a:cubicBezTo>
                <a:cubicBezTo>
                  <a:pt x="1621" y="20"/>
                  <a:pt x="1627" y="25"/>
                  <a:pt x="1634" y="25"/>
                </a:cubicBezTo>
                <a:cubicBezTo>
                  <a:pt x="1641" y="25"/>
                  <a:pt x="1647" y="20"/>
                  <a:pt x="1647" y="12"/>
                </a:cubicBezTo>
                <a:cubicBezTo>
                  <a:pt x="1647" y="5"/>
                  <a:pt x="1641" y="0"/>
                  <a:pt x="1634" y="0"/>
                </a:cubicBezTo>
                <a:close/>
                <a:moveTo>
                  <a:pt x="1678" y="0"/>
                </a:moveTo>
                <a:cubicBezTo>
                  <a:pt x="1671" y="0"/>
                  <a:pt x="1665" y="5"/>
                  <a:pt x="1665" y="12"/>
                </a:cubicBezTo>
                <a:cubicBezTo>
                  <a:pt x="1665" y="20"/>
                  <a:pt x="1671" y="25"/>
                  <a:pt x="1678" y="25"/>
                </a:cubicBezTo>
                <a:cubicBezTo>
                  <a:pt x="1685" y="25"/>
                  <a:pt x="1691" y="20"/>
                  <a:pt x="1691" y="12"/>
                </a:cubicBezTo>
                <a:cubicBezTo>
                  <a:pt x="1691" y="5"/>
                  <a:pt x="1685" y="0"/>
                  <a:pt x="1678" y="0"/>
                </a:cubicBezTo>
                <a:close/>
                <a:moveTo>
                  <a:pt x="1722" y="0"/>
                </a:moveTo>
                <a:cubicBezTo>
                  <a:pt x="1715" y="0"/>
                  <a:pt x="1709" y="5"/>
                  <a:pt x="1709" y="12"/>
                </a:cubicBezTo>
                <a:cubicBezTo>
                  <a:pt x="1709" y="20"/>
                  <a:pt x="1715" y="25"/>
                  <a:pt x="1722" y="25"/>
                </a:cubicBezTo>
                <a:cubicBezTo>
                  <a:pt x="1730" y="25"/>
                  <a:pt x="1735" y="20"/>
                  <a:pt x="1735" y="12"/>
                </a:cubicBezTo>
                <a:cubicBezTo>
                  <a:pt x="1735" y="5"/>
                  <a:pt x="1730" y="0"/>
                  <a:pt x="1722" y="0"/>
                </a:cubicBezTo>
                <a:close/>
                <a:moveTo>
                  <a:pt x="1766" y="0"/>
                </a:moveTo>
                <a:cubicBezTo>
                  <a:pt x="1759" y="0"/>
                  <a:pt x="1754" y="5"/>
                  <a:pt x="1754" y="12"/>
                </a:cubicBezTo>
                <a:cubicBezTo>
                  <a:pt x="1754" y="20"/>
                  <a:pt x="1759" y="25"/>
                  <a:pt x="1766" y="25"/>
                </a:cubicBezTo>
                <a:cubicBezTo>
                  <a:pt x="1774" y="25"/>
                  <a:pt x="1779" y="20"/>
                  <a:pt x="1779" y="12"/>
                </a:cubicBezTo>
                <a:cubicBezTo>
                  <a:pt x="1779" y="5"/>
                  <a:pt x="1774" y="0"/>
                  <a:pt x="1766" y="0"/>
                </a:cubicBezTo>
                <a:close/>
                <a:moveTo>
                  <a:pt x="1811" y="0"/>
                </a:moveTo>
                <a:cubicBezTo>
                  <a:pt x="1803" y="0"/>
                  <a:pt x="1798" y="5"/>
                  <a:pt x="1798" y="12"/>
                </a:cubicBezTo>
                <a:cubicBezTo>
                  <a:pt x="1798" y="20"/>
                  <a:pt x="1803" y="25"/>
                  <a:pt x="1811" y="25"/>
                </a:cubicBezTo>
                <a:cubicBezTo>
                  <a:pt x="1818" y="25"/>
                  <a:pt x="1823" y="20"/>
                  <a:pt x="1823" y="12"/>
                </a:cubicBezTo>
                <a:cubicBezTo>
                  <a:pt x="1823" y="5"/>
                  <a:pt x="1818" y="0"/>
                  <a:pt x="1811" y="0"/>
                </a:cubicBezTo>
                <a:close/>
                <a:moveTo>
                  <a:pt x="1546" y="0"/>
                </a:moveTo>
                <a:cubicBezTo>
                  <a:pt x="1539" y="0"/>
                  <a:pt x="1533" y="5"/>
                  <a:pt x="1533" y="12"/>
                </a:cubicBezTo>
                <a:cubicBezTo>
                  <a:pt x="1533" y="20"/>
                  <a:pt x="1539" y="25"/>
                  <a:pt x="1546" y="25"/>
                </a:cubicBezTo>
                <a:cubicBezTo>
                  <a:pt x="1553" y="25"/>
                  <a:pt x="1559" y="20"/>
                  <a:pt x="1559" y="12"/>
                </a:cubicBezTo>
                <a:cubicBezTo>
                  <a:pt x="1559" y="5"/>
                  <a:pt x="1553" y="0"/>
                  <a:pt x="1546" y="0"/>
                </a:cubicBezTo>
                <a:close/>
                <a:moveTo>
                  <a:pt x="1590" y="0"/>
                </a:moveTo>
                <a:cubicBezTo>
                  <a:pt x="1583" y="0"/>
                  <a:pt x="1577" y="5"/>
                  <a:pt x="1577" y="12"/>
                </a:cubicBezTo>
                <a:cubicBezTo>
                  <a:pt x="1577" y="20"/>
                  <a:pt x="1583" y="25"/>
                  <a:pt x="1590" y="25"/>
                </a:cubicBezTo>
                <a:cubicBezTo>
                  <a:pt x="1597" y="25"/>
                  <a:pt x="1603" y="20"/>
                  <a:pt x="1603" y="12"/>
                </a:cubicBezTo>
                <a:cubicBezTo>
                  <a:pt x="1603" y="5"/>
                  <a:pt x="1597" y="0"/>
                  <a:pt x="1590" y="0"/>
                </a:cubicBezTo>
                <a:close/>
                <a:moveTo>
                  <a:pt x="1865" y="12"/>
                </a:moveTo>
                <a:cubicBezTo>
                  <a:pt x="1865" y="20"/>
                  <a:pt x="1859" y="25"/>
                  <a:pt x="1852" y="25"/>
                </a:cubicBezTo>
                <a:cubicBezTo>
                  <a:pt x="1845" y="25"/>
                  <a:pt x="1839" y="20"/>
                  <a:pt x="1839" y="12"/>
                </a:cubicBezTo>
                <a:cubicBezTo>
                  <a:pt x="1839" y="5"/>
                  <a:pt x="1845" y="0"/>
                  <a:pt x="1852" y="0"/>
                </a:cubicBezTo>
                <a:cubicBezTo>
                  <a:pt x="1859" y="0"/>
                  <a:pt x="1865" y="5"/>
                  <a:pt x="1865" y="12"/>
                </a:cubicBezTo>
                <a:close/>
                <a:moveTo>
                  <a:pt x="1896" y="0"/>
                </a:moveTo>
                <a:cubicBezTo>
                  <a:pt x="1889" y="0"/>
                  <a:pt x="1883" y="5"/>
                  <a:pt x="1883" y="12"/>
                </a:cubicBezTo>
                <a:cubicBezTo>
                  <a:pt x="1883" y="20"/>
                  <a:pt x="1889" y="25"/>
                  <a:pt x="1896" y="25"/>
                </a:cubicBezTo>
                <a:cubicBezTo>
                  <a:pt x="1904" y="25"/>
                  <a:pt x="1909" y="20"/>
                  <a:pt x="1909" y="12"/>
                </a:cubicBezTo>
                <a:cubicBezTo>
                  <a:pt x="1909" y="5"/>
                  <a:pt x="1904" y="0"/>
                  <a:pt x="1896" y="0"/>
                </a:cubicBezTo>
                <a:close/>
                <a:moveTo>
                  <a:pt x="1940" y="0"/>
                </a:moveTo>
                <a:cubicBezTo>
                  <a:pt x="1933" y="0"/>
                  <a:pt x="1928" y="5"/>
                  <a:pt x="1928" y="12"/>
                </a:cubicBezTo>
                <a:cubicBezTo>
                  <a:pt x="1928" y="20"/>
                  <a:pt x="1933" y="25"/>
                  <a:pt x="1940" y="25"/>
                </a:cubicBezTo>
                <a:cubicBezTo>
                  <a:pt x="1948" y="25"/>
                  <a:pt x="1953" y="20"/>
                  <a:pt x="1953" y="12"/>
                </a:cubicBezTo>
                <a:cubicBezTo>
                  <a:pt x="1953" y="5"/>
                  <a:pt x="1948" y="0"/>
                  <a:pt x="1940" y="0"/>
                </a:cubicBezTo>
                <a:close/>
                <a:moveTo>
                  <a:pt x="1985" y="0"/>
                </a:moveTo>
                <a:cubicBezTo>
                  <a:pt x="1977" y="0"/>
                  <a:pt x="1972" y="5"/>
                  <a:pt x="1972" y="12"/>
                </a:cubicBezTo>
                <a:cubicBezTo>
                  <a:pt x="1972" y="20"/>
                  <a:pt x="1977" y="25"/>
                  <a:pt x="1985" y="25"/>
                </a:cubicBezTo>
                <a:cubicBezTo>
                  <a:pt x="1992" y="25"/>
                  <a:pt x="1997" y="20"/>
                  <a:pt x="1997" y="12"/>
                </a:cubicBezTo>
                <a:cubicBezTo>
                  <a:pt x="1997" y="5"/>
                  <a:pt x="1992" y="0"/>
                  <a:pt x="1985" y="0"/>
                </a:cubicBezTo>
                <a:close/>
                <a:moveTo>
                  <a:pt x="2029" y="0"/>
                </a:moveTo>
                <a:cubicBezTo>
                  <a:pt x="2021" y="0"/>
                  <a:pt x="2016" y="5"/>
                  <a:pt x="2016" y="12"/>
                </a:cubicBezTo>
                <a:cubicBezTo>
                  <a:pt x="2016" y="20"/>
                  <a:pt x="2021" y="25"/>
                  <a:pt x="2029" y="25"/>
                </a:cubicBezTo>
                <a:cubicBezTo>
                  <a:pt x="2036" y="25"/>
                  <a:pt x="2042" y="20"/>
                  <a:pt x="2042" y="12"/>
                </a:cubicBezTo>
                <a:cubicBezTo>
                  <a:pt x="2042" y="5"/>
                  <a:pt x="2036" y="0"/>
                  <a:pt x="2029" y="0"/>
                </a:cubicBezTo>
                <a:close/>
              </a:path>
            </a:pathLst>
          </a:custGeom>
          <a:gradFill flip="none" rotWithShape="1">
            <a:gsLst>
              <a:gs pos="0">
                <a:srgbClr val="56B9B5"/>
              </a:gs>
              <a:gs pos="80000">
                <a:schemeClr val="accent2"/>
              </a:gs>
            </a:gsLst>
            <a:lin ang="0" scaled="1"/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576" name="Rectangle 575"/>
          <p:cNvSpPr/>
          <p:nvPr userDrawn="1"/>
        </p:nvSpPr>
        <p:spPr>
          <a:xfrm>
            <a:off x="1555872" y="3954684"/>
            <a:ext cx="3104759" cy="17466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 fontAlgn="base">
              <a:lnSpc>
                <a:spcPts val="4300"/>
              </a:lnSpc>
              <a:spcBef>
                <a:spcPct val="0"/>
              </a:spcBef>
              <a:spcAft>
                <a:spcPct val="0"/>
              </a:spcAft>
            </a:pPr>
            <a:r>
              <a:rPr lang="en-GB" sz="4267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Front-line ovarian cancer</a:t>
            </a:r>
            <a:endParaRPr lang="en-GB" sz="2667" i="1" dirty="0">
              <a:solidFill>
                <a:srgbClr val="FFFFFF">
                  <a:lumMod val="50000"/>
                </a:srgbClr>
              </a:solidFill>
              <a:latin typeface="Imago" pitchFamily="2" charset="0"/>
              <a:ea typeface="MS PGothic" pitchFamily="34" charset="-128"/>
            </a:endParaRPr>
          </a:p>
        </p:txBody>
      </p:sp>
      <p:sp>
        <p:nvSpPr>
          <p:cNvPr id="577" name="Rectangle 576"/>
          <p:cNvSpPr/>
          <p:nvPr userDrawn="1"/>
        </p:nvSpPr>
        <p:spPr>
          <a:xfrm>
            <a:off x="7567414" y="7009047"/>
            <a:ext cx="4161037" cy="292100"/>
          </a:xfrm>
          <a:prstGeom prst="rect">
            <a:avLst/>
          </a:prstGeom>
        </p:spPr>
        <p:txBody>
          <a:bodyPr wrap="square" lIns="0" anchor="b">
            <a:no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GB" sz="1067" dirty="0">
                <a:solidFill>
                  <a:srgbClr val="000000"/>
                </a:solidFill>
                <a:latin typeface="Imago" pitchFamily="2" charset="0"/>
                <a:ea typeface="MS PGothic" pitchFamily="34" charset="-128"/>
              </a:rPr>
              <a:t>This symposium is not intended for physicians practising in the USA</a:t>
            </a:r>
            <a:endParaRPr lang="en-GB" sz="1067" i="1" dirty="0">
              <a:solidFill>
                <a:srgbClr val="000000"/>
              </a:solidFill>
              <a:latin typeface="Imago" pitchFamily="2" charset="0"/>
              <a:ea typeface="MS PGothic" pitchFamily="34" charset="-128"/>
            </a:endParaRPr>
          </a:p>
        </p:txBody>
      </p:sp>
      <p:grpSp>
        <p:nvGrpSpPr>
          <p:cNvPr id="578" name="Group 577"/>
          <p:cNvGrpSpPr/>
          <p:nvPr userDrawn="1"/>
        </p:nvGrpSpPr>
        <p:grpSpPr>
          <a:xfrm>
            <a:off x="3733845" y="2040594"/>
            <a:ext cx="1995204" cy="1921306"/>
            <a:chOff x="3652154" y="1595633"/>
            <a:chExt cx="2353455" cy="2266288"/>
          </a:xfrm>
        </p:grpSpPr>
        <p:sp>
          <p:nvSpPr>
            <p:cNvPr id="579" name="Freeform 1119"/>
            <p:cNvSpPr>
              <a:spLocks/>
            </p:cNvSpPr>
            <p:nvPr/>
          </p:nvSpPr>
          <p:spPr bwMode="auto">
            <a:xfrm>
              <a:off x="4064009" y="2179637"/>
              <a:ext cx="1680104" cy="1682284"/>
            </a:xfrm>
            <a:custGeom>
              <a:avLst/>
              <a:gdLst>
                <a:gd name="T0" fmla="*/ 304 w 326"/>
                <a:gd name="T1" fmla="*/ 244 h 326"/>
                <a:gd name="T2" fmla="*/ 326 w 326"/>
                <a:gd name="T3" fmla="*/ 163 h 326"/>
                <a:gd name="T4" fmla="*/ 163 w 326"/>
                <a:gd name="T5" fmla="*/ 0 h 326"/>
                <a:gd name="T6" fmla="*/ 0 w 326"/>
                <a:gd name="T7" fmla="*/ 163 h 326"/>
                <a:gd name="T8" fmla="*/ 163 w 326"/>
                <a:gd name="T9" fmla="*/ 326 h 326"/>
                <a:gd name="T10" fmla="*/ 244 w 326"/>
                <a:gd name="T11" fmla="*/ 304 h 326"/>
                <a:gd name="T12" fmla="*/ 326 w 326"/>
                <a:gd name="T13" fmla="*/ 326 h 326"/>
                <a:gd name="T14" fmla="*/ 304 w 326"/>
                <a:gd name="T15" fmla="*/ 24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" h="326">
                  <a:moveTo>
                    <a:pt x="304" y="244"/>
                  </a:moveTo>
                  <a:cubicBezTo>
                    <a:pt x="318" y="220"/>
                    <a:pt x="326" y="193"/>
                    <a:pt x="326" y="163"/>
                  </a:cubicBezTo>
                  <a:cubicBezTo>
                    <a:pt x="326" y="73"/>
                    <a:pt x="253" y="0"/>
                    <a:pt x="163" y="0"/>
                  </a:cubicBezTo>
                  <a:cubicBezTo>
                    <a:pt x="73" y="0"/>
                    <a:pt x="0" y="73"/>
                    <a:pt x="0" y="163"/>
                  </a:cubicBezTo>
                  <a:cubicBezTo>
                    <a:pt x="0" y="253"/>
                    <a:pt x="73" y="326"/>
                    <a:pt x="163" y="326"/>
                  </a:cubicBezTo>
                  <a:cubicBezTo>
                    <a:pt x="193" y="326"/>
                    <a:pt x="220" y="318"/>
                    <a:pt x="244" y="304"/>
                  </a:cubicBezTo>
                  <a:cubicBezTo>
                    <a:pt x="326" y="326"/>
                    <a:pt x="326" y="326"/>
                    <a:pt x="326" y="326"/>
                  </a:cubicBezTo>
                  <a:lnTo>
                    <a:pt x="304" y="244"/>
                  </a:ln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80" name="Freeform 1122"/>
            <p:cNvSpPr>
              <a:spLocks/>
            </p:cNvSpPr>
            <p:nvPr/>
          </p:nvSpPr>
          <p:spPr bwMode="auto">
            <a:xfrm>
              <a:off x="3652154" y="1595633"/>
              <a:ext cx="1170189" cy="1176727"/>
            </a:xfrm>
            <a:custGeom>
              <a:avLst/>
              <a:gdLst>
                <a:gd name="T0" fmla="*/ 212 w 227"/>
                <a:gd name="T1" fmla="*/ 171 h 228"/>
                <a:gd name="T2" fmla="*/ 227 w 227"/>
                <a:gd name="T3" fmla="*/ 114 h 228"/>
                <a:gd name="T4" fmla="*/ 114 w 227"/>
                <a:gd name="T5" fmla="*/ 0 h 228"/>
                <a:gd name="T6" fmla="*/ 0 w 227"/>
                <a:gd name="T7" fmla="*/ 114 h 228"/>
                <a:gd name="T8" fmla="*/ 114 w 227"/>
                <a:gd name="T9" fmla="*/ 228 h 228"/>
                <a:gd name="T10" fmla="*/ 170 w 227"/>
                <a:gd name="T11" fmla="*/ 213 h 228"/>
                <a:gd name="T12" fmla="*/ 227 w 227"/>
                <a:gd name="T13" fmla="*/ 228 h 228"/>
                <a:gd name="T14" fmla="*/ 212 w 227"/>
                <a:gd name="T15" fmla="*/ 17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228">
                  <a:moveTo>
                    <a:pt x="212" y="171"/>
                  </a:moveTo>
                  <a:cubicBezTo>
                    <a:pt x="222" y="154"/>
                    <a:pt x="227" y="135"/>
                    <a:pt x="227" y="114"/>
                  </a:cubicBezTo>
                  <a:cubicBezTo>
                    <a:pt x="227" y="51"/>
                    <a:pt x="176" y="0"/>
                    <a:pt x="114" y="0"/>
                  </a:cubicBez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8"/>
                    <a:pt x="114" y="228"/>
                  </a:cubicBezTo>
                  <a:cubicBezTo>
                    <a:pt x="134" y="228"/>
                    <a:pt x="154" y="222"/>
                    <a:pt x="170" y="213"/>
                  </a:cubicBezTo>
                  <a:cubicBezTo>
                    <a:pt x="227" y="228"/>
                    <a:pt x="227" y="228"/>
                    <a:pt x="227" y="228"/>
                  </a:cubicBezTo>
                  <a:lnTo>
                    <a:pt x="212" y="17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581" name="Freeform 1123"/>
            <p:cNvSpPr>
              <a:spLocks/>
            </p:cNvSpPr>
            <p:nvPr/>
          </p:nvSpPr>
          <p:spPr bwMode="auto">
            <a:xfrm>
              <a:off x="5290856" y="2685194"/>
              <a:ext cx="714753" cy="716932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</p:grpSp>
      <p:sp>
        <p:nvSpPr>
          <p:cNvPr id="582" name="Rectangle 581"/>
          <p:cNvSpPr/>
          <p:nvPr userDrawn="1"/>
        </p:nvSpPr>
        <p:spPr>
          <a:xfrm>
            <a:off x="4994680" y="3954684"/>
            <a:ext cx="1920234" cy="17466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lnSpc>
                <a:spcPts val="4300"/>
              </a:lnSpc>
              <a:spcBef>
                <a:spcPct val="0"/>
              </a:spcBef>
              <a:spcAft>
                <a:spcPts val="2400"/>
              </a:spcAft>
              <a:defRPr/>
            </a:pPr>
            <a:r>
              <a:rPr lang="en-GB" sz="4267" dirty="0">
                <a:solidFill>
                  <a:srgbClr val="0066CC"/>
                </a:solidFill>
                <a:latin typeface="Imago" pitchFamily="2" charset="0"/>
                <a:ea typeface="MS PGothic" pitchFamily="34" charset="-128"/>
              </a:rPr>
              <a:t>Can we do better?</a:t>
            </a:r>
            <a:endParaRPr lang="en-GB" sz="2667" i="1" dirty="0">
              <a:solidFill>
                <a:srgbClr val="FFFFFF">
                  <a:lumMod val="50000"/>
                </a:srgbClr>
              </a:solidFill>
              <a:latin typeface="Imago" pitchFamily="2" charset="0"/>
              <a:ea typeface="MS PGothic" pitchFamily="34" charset="-128"/>
            </a:endParaRPr>
          </a:p>
        </p:txBody>
      </p:sp>
      <p:sp>
        <p:nvSpPr>
          <p:cNvPr id="583" name="Rectangle 582"/>
          <p:cNvSpPr/>
          <p:nvPr userDrawn="1"/>
        </p:nvSpPr>
        <p:spPr>
          <a:xfrm>
            <a:off x="5016320" y="6090249"/>
            <a:ext cx="6702983" cy="830997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400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Today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2400" i="1" dirty="0">
                <a:solidFill>
                  <a:srgbClr val="FFFFFF">
                    <a:lumMod val="50000"/>
                  </a:srgbClr>
                </a:solidFill>
                <a:latin typeface="Imago" pitchFamily="2" charset="0"/>
                <a:ea typeface="MS PGothic" pitchFamily="34" charset="-128"/>
              </a:rPr>
              <a:t>Tomorrow</a:t>
            </a:r>
          </a:p>
        </p:txBody>
      </p:sp>
      <p:sp>
        <p:nvSpPr>
          <p:cNvPr id="584" name="Rectangle 583"/>
          <p:cNvSpPr/>
          <p:nvPr userDrawn="1"/>
        </p:nvSpPr>
        <p:spPr>
          <a:xfrm>
            <a:off x="8597042" y="4289293"/>
            <a:ext cx="2578748" cy="132343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en-US" sz="2000">
                <a:solidFill>
                  <a:schemeClr val="accent2"/>
                </a:solidFill>
              </a:rPr>
              <a:t>Sunday 5 November</a:t>
            </a:r>
            <a:br>
              <a:rPr lang="en-US" sz="2000">
                <a:solidFill>
                  <a:schemeClr val="accent2"/>
                </a:solidFill>
              </a:rPr>
            </a:br>
            <a:r>
              <a:rPr lang="en-US" sz="2000">
                <a:solidFill>
                  <a:schemeClr val="accent2"/>
                </a:solidFill>
              </a:rPr>
              <a:t>13:00–14:30</a:t>
            </a:r>
            <a:r>
              <a:rPr lang="en-US" sz="2000" dirty="0">
                <a:solidFill>
                  <a:schemeClr val="accent2"/>
                </a:solidFill>
              </a:rPr>
              <a:t> </a:t>
            </a:r>
          </a:p>
          <a:p>
            <a:r>
              <a:rPr lang="en-US" sz="2000" dirty="0">
                <a:solidFill>
                  <a:schemeClr val="accent2"/>
                </a:solidFill>
              </a:rPr>
              <a:t>Hall A, Austria Centre </a:t>
            </a:r>
          </a:p>
          <a:p>
            <a:r>
              <a:rPr lang="en-US" sz="2000" dirty="0">
                <a:solidFill>
                  <a:schemeClr val="accent2"/>
                </a:solidFill>
              </a:rPr>
              <a:t>Vienna, Austria </a:t>
            </a:r>
          </a:p>
        </p:txBody>
      </p:sp>
      <p:cxnSp>
        <p:nvCxnSpPr>
          <p:cNvPr id="585" name="Straight Connector 584"/>
          <p:cNvCxnSpPr/>
          <p:nvPr userDrawn="1"/>
        </p:nvCxnSpPr>
        <p:spPr bwMode="auto">
          <a:xfrm>
            <a:off x="4813171" y="3662226"/>
            <a:ext cx="0" cy="2540167"/>
          </a:xfrm>
          <a:prstGeom prst="line">
            <a:avLst/>
          </a:prstGeom>
          <a:solidFill>
            <a:schemeClr val="accent1"/>
          </a:solidFill>
          <a:ln w="1587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86" name="Rectangle 585"/>
          <p:cNvSpPr/>
          <p:nvPr userDrawn="1"/>
        </p:nvSpPr>
        <p:spPr bwMode="auto">
          <a:xfrm>
            <a:off x="-17098" y="975424"/>
            <a:ext cx="12209097" cy="353044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lumMod val="85000"/>
                </a:schemeClr>
              </a:gs>
            </a:gsLst>
            <a:lin ang="16200000" scaled="0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587" name="Rectangle 586"/>
          <p:cNvSpPr/>
          <p:nvPr userDrawn="1"/>
        </p:nvSpPr>
        <p:spPr>
          <a:xfrm>
            <a:off x="473712" y="1091918"/>
            <a:ext cx="3628389" cy="424947"/>
          </a:xfrm>
          <a:prstGeom prst="rect">
            <a:avLst/>
          </a:prstGeom>
        </p:spPr>
        <p:txBody>
          <a:bodyPr wrap="square" lIns="0" anchor="ctr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1333" dirty="0">
                <a:solidFill>
                  <a:srgbClr val="000000"/>
                </a:solidFill>
                <a:ea typeface="MS PGothic" pitchFamily="34" charset="-128"/>
              </a:rPr>
              <a:t> </a:t>
            </a:r>
            <a:r>
              <a:rPr lang="en-GB" sz="1333" dirty="0" err="1">
                <a:solidFill>
                  <a:srgbClr val="000000"/>
                </a:solidFill>
                <a:ea typeface="MS PGothic" pitchFamily="34" charset="-128"/>
              </a:rPr>
              <a:t>ESGO</a:t>
            </a:r>
            <a:r>
              <a:rPr lang="en-GB" sz="1333" dirty="0">
                <a:solidFill>
                  <a:srgbClr val="000000"/>
                </a:solidFill>
                <a:ea typeface="MS PGothic" pitchFamily="34" charset="-128"/>
              </a:rPr>
              <a:t> 2017 Industry Satellite Symposium </a:t>
            </a:r>
            <a:endParaRPr lang="en-GB" sz="1333" i="1" dirty="0">
              <a:solidFill>
                <a:srgbClr val="000000"/>
              </a:solidFill>
              <a:ea typeface="MS PGothic" pitchFamily="34" charset="-128"/>
            </a:endParaRPr>
          </a:p>
        </p:txBody>
      </p:sp>
      <p:grpSp>
        <p:nvGrpSpPr>
          <p:cNvPr id="588" name="Group 587"/>
          <p:cNvGrpSpPr/>
          <p:nvPr userDrawn="1"/>
        </p:nvGrpSpPr>
        <p:grpSpPr>
          <a:xfrm>
            <a:off x="5658150" y="1185435"/>
            <a:ext cx="3119454" cy="1786895"/>
            <a:chOff x="5776127" y="595087"/>
            <a:chExt cx="3466184" cy="1985510"/>
          </a:xfrm>
        </p:grpSpPr>
        <p:grpSp>
          <p:nvGrpSpPr>
            <p:cNvPr id="589" name="Group 588"/>
            <p:cNvGrpSpPr/>
            <p:nvPr/>
          </p:nvGrpSpPr>
          <p:grpSpPr>
            <a:xfrm>
              <a:off x="5776127" y="1889814"/>
              <a:ext cx="421548" cy="422751"/>
              <a:chOff x="5308329" y="1417360"/>
              <a:chExt cx="316161" cy="317063"/>
            </a:xfrm>
          </p:grpSpPr>
          <p:sp>
            <p:nvSpPr>
              <p:cNvPr id="625" name="Freeform 1450"/>
              <p:cNvSpPr>
                <a:spLocks/>
              </p:cNvSpPr>
              <p:nvPr/>
            </p:nvSpPr>
            <p:spPr bwMode="auto">
              <a:xfrm>
                <a:off x="5308329" y="1417360"/>
                <a:ext cx="316161" cy="317063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26" name="Freeform 1451"/>
              <p:cNvSpPr>
                <a:spLocks/>
              </p:cNvSpPr>
              <p:nvPr/>
            </p:nvSpPr>
            <p:spPr bwMode="auto">
              <a:xfrm>
                <a:off x="5358993" y="1468025"/>
                <a:ext cx="215733" cy="204292"/>
              </a:xfrm>
              <a:custGeom>
                <a:avLst/>
                <a:gdLst>
                  <a:gd name="T0" fmla="*/ 33 w 56"/>
                  <a:gd name="T1" fmla="*/ 0 h 53"/>
                  <a:gd name="T2" fmla="*/ 26 w 56"/>
                  <a:gd name="T3" fmla="*/ 4 h 53"/>
                  <a:gd name="T4" fmla="*/ 25 w 56"/>
                  <a:gd name="T5" fmla="*/ 9 h 53"/>
                  <a:gd name="T6" fmla="*/ 30 w 56"/>
                  <a:gd name="T7" fmla="*/ 15 h 53"/>
                  <a:gd name="T8" fmla="*/ 29 w 56"/>
                  <a:gd name="T9" fmla="*/ 19 h 53"/>
                  <a:gd name="T10" fmla="*/ 27 w 56"/>
                  <a:gd name="T11" fmla="*/ 19 h 53"/>
                  <a:gd name="T12" fmla="*/ 19 w 56"/>
                  <a:gd name="T13" fmla="*/ 22 h 53"/>
                  <a:gd name="T14" fmla="*/ 15 w 56"/>
                  <a:gd name="T15" fmla="*/ 19 h 53"/>
                  <a:gd name="T16" fmla="*/ 13 w 56"/>
                  <a:gd name="T17" fmla="*/ 17 h 53"/>
                  <a:gd name="T18" fmla="*/ 13 w 56"/>
                  <a:gd name="T19" fmla="*/ 16 h 53"/>
                  <a:gd name="T20" fmla="*/ 8 w 56"/>
                  <a:gd name="T21" fmla="*/ 9 h 53"/>
                  <a:gd name="T22" fmla="*/ 8 w 56"/>
                  <a:gd name="T23" fmla="*/ 9 h 53"/>
                  <a:gd name="T24" fmla="*/ 4 w 56"/>
                  <a:gd name="T25" fmla="*/ 15 h 53"/>
                  <a:gd name="T26" fmla="*/ 8 w 56"/>
                  <a:gd name="T27" fmla="*/ 19 h 53"/>
                  <a:gd name="T28" fmla="*/ 9 w 56"/>
                  <a:gd name="T29" fmla="*/ 19 h 53"/>
                  <a:gd name="T30" fmla="*/ 12 w 56"/>
                  <a:gd name="T31" fmla="*/ 18 h 53"/>
                  <a:gd name="T32" fmla="*/ 18 w 56"/>
                  <a:gd name="T33" fmla="*/ 22 h 53"/>
                  <a:gd name="T34" fmla="*/ 18 w 56"/>
                  <a:gd name="T35" fmla="*/ 24 h 53"/>
                  <a:gd name="T36" fmla="*/ 18 w 56"/>
                  <a:gd name="T37" fmla="*/ 30 h 53"/>
                  <a:gd name="T38" fmla="*/ 19 w 56"/>
                  <a:gd name="T39" fmla="*/ 33 h 53"/>
                  <a:gd name="T40" fmla="*/ 13 w 56"/>
                  <a:gd name="T41" fmla="*/ 39 h 53"/>
                  <a:gd name="T42" fmla="*/ 8 w 56"/>
                  <a:gd name="T43" fmla="*/ 36 h 53"/>
                  <a:gd name="T44" fmla="*/ 6 w 56"/>
                  <a:gd name="T45" fmla="*/ 37 h 53"/>
                  <a:gd name="T46" fmla="*/ 1 w 56"/>
                  <a:gd name="T47" fmla="*/ 45 h 53"/>
                  <a:gd name="T48" fmla="*/ 6 w 56"/>
                  <a:gd name="T49" fmla="*/ 51 h 53"/>
                  <a:gd name="T50" fmla="*/ 8 w 56"/>
                  <a:gd name="T51" fmla="*/ 51 h 53"/>
                  <a:gd name="T52" fmla="*/ 13 w 56"/>
                  <a:gd name="T53" fmla="*/ 49 h 53"/>
                  <a:gd name="T54" fmla="*/ 14 w 56"/>
                  <a:gd name="T55" fmla="*/ 40 h 53"/>
                  <a:gd name="T56" fmla="*/ 14 w 56"/>
                  <a:gd name="T57" fmla="*/ 39 h 53"/>
                  <a:gd name="T58" fmla="*/ 20 w 56"/>
                  <a:gd name="T59" fmla="*/ 34 h 53"/>
                  <a:gd name="T60" fmla="*/ 26 w 56"/>
                  <a:gd name="T61" fmla="*/ 36 h 53"/>
                  <a:gd name="T62" fmla="*/ 32 w 56"/>
                  <a:gd name="T63" fmla="*/ 35 h 53"/>
                  <a:gd name="T64" fmla="*/ 37 w 56"/>
                  <a:gd name="T65" fmla="*/ 41 h 53"/>
                  <a:gd name="T66" fmla="*/ 38 w 56"/>
                  <a:gd name="T67" fmla="*/ 51 h 53"/>
                  <a:gd name="T68" fmla="*/ 42 w 56"/>
                  <a:gd name="T69" fmla="*/ 53 h 53"/>
                  <a:gd name="T70" fmla="*/ 46 w 56"/>
                  <a:gd name="T71" fmla="*/ 51 h 53"/>
                  <a:gd name="T72" fmla="*/ 48 w 56"/>
                  <a:gd name="T73" fmla="*/ 43 h 53"/>
                  <a:gd name="T74" fmla="*/ 45 w 56"/>
                  <a:gd name="T75" fmla="*/ 40 h 53"/>
                  <a:gd name="T76" fmla="*/ 42 w 56"/>
                  <a:gd name="T77" fmla="*/ 39 h 53"/>
                  <a:gd name="T78" fmla="*/ 38 w 56"/>
                  <a:gd name="T79" fmla="*/ 40 h 53"/>
                  <a:gd name="T80" fmla="*/ 33 w 56"/>
                  <a:gd name="T81" fmla="*/ 34 h 53"/>
                  <a:gd name="T82" fmla="*/ 35 w 56"/>
                  <a:gd name="T83" fmla="*/ 27 h 53"/>
                  <a:gd name="T84" fmla="*/ 36 w 56"/>
                  <a:gd name="T85" fmla="*/ 26 h 53"/>
                  <a:gd name="T86" fmla="*/ 48 w 56"/>
                  <a:gd name="T87" fmla="*/ 20 h 53"/>
                  <a:gd name="T88" fmla="*/ 48 w 56"/>
                  <a:gd name="T89" fmla="*/ 20 h 53"/>
                  <a:gd name="T90" fmla="*/ 49 w 56"/>
                  <a:gd name="T91" fmla="*/ 20 h 53"/>
                  <a:gd name="T92" fmla="*/ 53 w 56"/>
                  <a:gd name="T93" fmla="*/ 22 h 53"/>
                  <a:gd name="T94" fmla="*/ 55 w 56"/>
                  <a:gd name="T95" fmla="*/ 22 h 53"/>
                  <a:gd name="T96" fmla="*/ 56 w 56"/>
                  <a:gd name="T97" fmla="*/ 20 h 53"/>
                  <a:gd name="T98" fmla="*/ 54 w 56"/>
                  <a:gd name="T99" fmla="*/ 12 h 53"/>
                  <a:gd name="T100" fmla="*/ 53 w 56"/>
                  <a:gd name="T101" fmla="*/ 12 h 53"/>
                  <a:gd name="T102" fmla="*/ 53 w 56"/>
                  <a:gd name="T103" fmla="*/ 12 h 53"/>
                  <a:gd name="T104" fmla="*/ 48 w 56"/>
                  <a:gd name="T105" fmla="*/ 18 h 53"/>
                  <a:gd name="T106" fmla="*/ 47 w 56"/>
                  <a:gd name="T107" fmla="*/ 19 h 53"/>
                  <a:gd name="T108" fmla="*/ 35 w 56"/>
                  <a:gd name="T109" fmla="*/ 24 h 53"/>
                  <a:gd name="T110" fmla="*/ 35 w 56"/>
                  <a:gd name="T111" fmla="*/ 25 h 53"/>
                  <a:gd name="T112" fmla="*/ 30 w 56"/>
                  <a:gd name="T113" fmla="*/ 19 h 53"/>
                  <a:gd name="T114" fmla="*/ 31 w 56"/>
                  <a:gd name="T115" fmla="*/ 16 h 53"/>
                  <a:gd name="T116" fmla="*/ 33 w 56"/>
                  <a:gd name="T117" fmla="*/ 16 h 53"/>
                  <a:gd name="T118" fmla="*/ 37 w 56"/>
                  <a:gd name="T119" fmla="*/ 14 h 53"/>
                  <a:gd name="T120" fmla="*/ 40 w 56"/>
                  <a:gd name="T121" fmla="*/ 9 h 53"/>
                  <a:gd name="T122" fmla="*/ 35 w 56"/>
                  <a:gd name="T123" fmla="*/ 1 h 53"/>
                  <a:gd name="T124" fmla="*/ 33 w 56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3">
                    <a:moveTo>
                      <a:pt x="33" y="0"/>
                    </a:moveTo>
                    <a:cubicBezTo>
                      <a:pt x="30" y="0"/>
                      <a:pt x="27" y="2"/>
                      <a:pt x="26" y="4"/>
                    </a:cubicBezTo>
                    <a:cubicBezTo>
                      <a:pt x="25" y="6"/>
                      <a:pt x="25" y="7"/>
                      <a:pt x="25" y="9"/>
                    </a:cubicBezTo>
                    <a:cubicBezTo>
                      <a:pt x="26" y="12"/>
                      <a:pt x="27" y="14"/>
                      <a:pt x="30" y="15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3" y="19"/>
                      <a:pt x="23" y="19"/>
                      <a:pt x="19" y="22"/>
                    </a:cubicBezTo>
                    <a:cubicBezTo>
                      <a:pt x="18" y="21"/>
                      <a:pt x="17" y="20"/>
                      <a:pt x="15" y="19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0"/>
                      <a:pt x="3" y="12"/>
                      <a:pt x="4" y="15"/>
                    </a:cubicBezTo>
                    <a:cubicBezTo>
                      <a:pt x="4" y="17"/>
                      <a:pt x="6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1" y="18"/>
                      <a:pt x="12" y="18"/>
                    </a:cubicBezTo>
                    <a:cubicBezTo>
                      <a:pt x="14" y="19"/>
                      <a:pt x="16" y="21"/>
                      <a:pt x="18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7" y="26"/>
                      <a:pt x="17" y="28"/>
                      <a:pt x="18" y="30"/>
                    </a:cubicBezTo>
                    <a:cubicBezTo>
                      <a:pt x="18" y="31"/>
                      <a:pt x="19" y="32"/>
                      <a:pt x="19" y="33"/>
                    </a:cubicBezTo>
                    <a:cubicBezTo>
                      <a:pt x="17" y="35"/>
                      <a:pt x="15" y="37"/>
                      <a:pt x="13" y="39"/>
                    </a:cubicBezTo>
                    <a:cubicBezTo>
                      <a:pt x="11" y="37"/>
                      <a:pt x="10" y="36"/>
                      <a:pt x="8" y="36"/>
                    </a:cubicBezTo>
                    <a:cubicBezTo>
                      <a:pt x="8" y="36"/>
                      <a:pt x="7" y="37"/>
                      <a:pt x="6" y="37"/>
                    </a:cubicBezTo>
                    <a:cubicBezTo>
                      <a:pt x="2" y="37"/>
                      <a:pt x="0" y="41"/>
                      <a:pt x="1" y="45"/>
                    </a:cubicBezTo>
                    <a:cubicBezTo>
                      <a:pt x="1" y="48"/>
                      <a:pt x="3" y="50"/>
                      <a:pt x="6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0" y="51"/>
                      <a:pt x="11" y="51"/>
                      <a:pt x="13" y="49"/>
                    </a:cubicBezTo>
                    <a:cubicBezTo>
                      <a:pt x="15" y="47"/>
                      <a:pt x="16" y="43"/>
                      <a:pt x="14" y="40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6" y="37"/>
                      <a:pt x="18" y="36"/>
                      <a:pt x="20" y="34"/>
                    </a:cubicBezTo>
                    <a:cubicBezTo>
                      <a:pt x="22" y="35"/>
                      <a:pt x="24" y="36"/>
                      <a:pt x="26" y="36"/>
                    </a:cubicBezTo>
                    <a:cubicBezTo>
                      <a:pt x="28" y="36"/>
                      <a:pt x="30" y="36"/>
                      <a:pt x="32" y="35"/>
                    </a:cubicBezTo>
                    <a:cubicBezTo>
                      <a:pt x="34" y="37"/>
                      <a:pt x="35" y="39"/>
                      <a:pt x="37" y="41"/>
                    </a:cubicBezTo>
                    <a:cubicBezTo>
                      <a:pt x="34" y="45"/>
                      <a:pt x="35" y="49"/>
                      <a:pt x="38" y="51"/>
                    </a:cubicBezTo>
                    <a:cubicBezTo>
                      <a:pt x="39" y="52"/>
                      <a:pt x="41" y="53"/>
                      <a:pt x="42" y="53"/>
                    </a:cubicBezTo>
                    <a:cubicBezTo>
                      <a:pt x="44" y="53"/>
                      <a:pt x="45" y="52"/>
                      <a:pt x="46" y="51"/>
                    </a:cubicBezTo>
                    <a:cubicBezTo>
                      <a:pt x="49" y="49"/>
                      <a:pt x="50" y="45"/>
                      <a:pt x="48" y="43"/>
                    </a:cubicBezTo>
                    <a:cubicBezTo>
                      <a:pt x="47" y="41"/>
                      <a:pt x="46" y="40"/>
                      <a:pt x="45" y="40"/>
                    </a:cubicBezTo>
                    <a:cubicBezTo>
                      <a:pt x="44" y="39"/>
                      <a:pt x="43" y="39"/>
                      <a:pt x="42" y="39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8"/>
                      <a:pt x="35" y="36"/>
                      <a:pt x="33" y="34"/>
                    </a:cubicBezTo>
                    <a:cubicBezTo>
                      <a:pt x="34" y="32"/>
                      <a:pt x="35" y="29"/>
                      <a:pt x="35" y="27"/>
                    </a:cubicBezTo>
                    <a:cubicBezTo>
                      <a:pt x="35" y="26"/>
                      <a:pt x="35" y="26"/>
                      <a:pt x="36" y="26"/>
                    </a:cubicBezTo>
                    <a:cubicBezTo>
                      <a:pt x="40" y="24"/>
                      <a:pt x="44" y="22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2"/>
                      <a:pt x="51" y="22"/>
                      <a:pt x="53" y="22"/>
                    </a:cubicBezTo>
                    <a:cubicBezTo>
                      <a:pt x="53" y="22"/>
                      <a:pt x="54" y="22"/>
                      <a:pt x="55" y="22"/>
                    </a:cubicBezTo>
                    <a:cubicBezTo>
                      <a:pt x="55" y="21"/>
                      <a:pt x="56" y="21"/>
                      <a:pt x="56" y="20"/>
                    </a:cubicBezTo>
                    <a:cubicBezTo>
                      <a:pt x="55" y="18"/>
                      <a:pt x="55" y="15"/>
                      <a:pt x="54" y="12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2"/>
                      <a:pt x="47" y="15"/>
                      <a:pt x="48" y="18"/>
                    </a:cubicBezTo>
                    <a:cubicBezTo>
                      <a:pt x="48" y="19"/>
                      <a:pt x="48" y="19"/>
                      <a:pt x="47" y="19"/>
                    </a:cubicBezTo>
                    <a:cubicBezTo>
                      <a:pt x="43" y="21"/>
                      <a:pt x="39" y="23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2"/>
                      <a:pt x="32" y="20"/>
                      <a:pt x="30" y="19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6"/>
                      <a:pt x="36" y="15"/>
                      <a:pt x="37" y="14"/>
                    </a:cubicBezTo>
                    <a:cubicBezTo>
                      <a:pt x="39" y="13"/>
                      <a:pt x="40" y="11"/>
                      <a:pt x="40" y="9"/>
                    </a:cubicBezTo>
                    <a:cubicBezTo>
                      <a:pt x="41" y="6"/>
                      <a:pt x="39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27" name="Freeform 1454"/>
              <p:cNvSpPr>
                <a:spLocks/>
              </p:cNvSpPr>
              <p:nvPr/>
            </p:nvSpPr>
            <p:spPr bwMode="auto">
              <a:xfrm>
                <a:off x="5566554" y="1513787"/>
                <a:ext cx="16343" cy="31052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8 h 8"/>
                  <a:gd name="T4" fmla="*/ 3 w 4"/>
                  <a:gd name="T5" fmla="*/ 4 h 8"/>
                  <a:gd name="T6" fmla="*/ 0 w 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DE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590" name="Group 589"/>
            <p:cNvGrpSpPr/>
            <p:nvPr/>
          </p:nvGrpSpPr>
          <p:grpSpPr>
            <a:xfrm>
              <a:off x="6111709" y="1599992"/>
              <a:ext cx="673219" cy="671169"/>
              <a:chOff x="5560016" y="1199993"/>
              <a:chExt cx="504914" cy="503377"/>
            </a:xfrm>
          </p:grpSpPr>
          <p:sp>
            <p:nvSpPr>
              <p:cNvPr id="607" name="Freeform 1452"/>
              <p:cNvSpPr>
                <a:spLocks noEditPoints="1"/>
              </p:cNvSpPr>
              <p:nvPr/>
            </p:nvSpPr>
            <p:spPr bwMode="auto">
              <a:xfrm>
                <a:off x="5560016" y="1199993"/>
                <a:ext cx="504914" cy="503377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08" name="Oval 1455"/>
              <p:cNvSpPr>
                <a:spLocks noChangeArrowheads="1"/>
              </p:cNvSpPr>
              <p:nvPr/>
            </p:nvSpPr>
            <p:spPr bwMode="auto">
              <a:xfrm>
                <a:off x="5718548" y="1316032"/>
                <a:ext cx="14710" cy="1634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09" name="Oval 1456"/>
              <p:cNvSpPr>
                <a:spLocks noChangeArrowheads="1"/>
              </p:cNvSpPr>
              <p:nvPr/>
            </p:nvSpPr>
            <p:spPr bwMode="auto">
              <a:xfrm>
                <a:off x="5741429" y="1301322"/>
                <a:ext cx="22881" cy="277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10" name="Oval 1457"/>
              <p:cNvSpPr>
                <a:spLocks noChangeArrowheads="1"/>
              </p:cNvSpPr>
              <p:nvPr/>
            </p:nvSpPr>
            <p:spPr bwMode="auto">
              <a:xfrm>
                <a:off x="5725086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11" name="Oval 1458"/>
              <p:cNvSpPr>
                <a:spLocks noChangeArrowheads="1"/>
              </p:cNvSpPr>
              <p:nvPr/>
            </p:nvSpPr>
            <p:spPr bwMode="auto">
              <a:xfrm>
                <a:off x="5713645" y="1281710"/>
                <a:ext cx="19612" cy="19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12" name="Oval 1459"/>
              <p:cNvSpPr>
                <a:spLocks noChangeArrowheads="1"/>
              </p:cNvSpPr>
              <p:nvPr/>
            </p:nvSpPr>
            <p:spPr bwMode="auto">
              <a:xfrm>
                <a:off x="5741429" y="126700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13" name="Freeform 1460"/>
              <p:cNvSpPr>
                <a:spLocks noEditPoints="1"/>
              </p:cNvSpPr>
              <p:nvPr/>
            </p:nvSpPr>
            <p:spPr bwMode="auto">
              <a:xfrm>
                <a:off x="5713645" y="1363427"/>
                <a:ext cx="53933" cy="263129"/>
              </a:xfrm>
              <a:custGeom>
                <a:avLst/>
                <a:gdLst>
                  <a:gd name="T0" fmla="*/ 7 w 14"/>
                  <a:gd name="T1" fmla="*/ 4 h 68"/>
                  <a:gd name="T2" fmla="*/ 1 w 14"/>
                  <a:gd name="T3" fmla="*/ 2 h 68"/>
                  <a:gd name="T4" fmla="*/ 7 w 14"/>
                  <a:gd name="T5" fmla="*/ 1 h 68"/>
                  <a:gd name="T6" fmla="*/ 13 w 14"/>
                  <a:gd name="T7" fmla="*/ 2 h 68"/>
                  <a:gd name="T8" fmla="*/ 7 w 14"/>
                  <a:gd name="T9" fmla="*/ 4 h 68"/>
                  <a:gd name="T10" fmla="*/ 7 w 14"/>
                  <a:gd name="T11" fmla="*/ 0 h 68"/>
                  <a:gd name="T12" fmla="*/ 0 w 14"/>
                  <a:gd name="T13" fmla="*/ 3 h 68"/>
                  <a:gd name="T14" fmla="*/ 0 w 14"/>
                  <a:gd name="T15" fmla="*/ 3 h 68"/>
                  <a:gd name="T16" fmla="*/ 0 w 14"/>
                  <a:gd name="T17" fmla="*/ 3 h 68"/>
                  <a:gd name="T18" fmla="*/ 0 w 14"/>
                  <a:gd name="T19" fmla="*/ 65 h 68"/>
                  <a:gd name="T20" fmla="*/ 0 w 14"/>
                  <a:gd name="T21" fmla="*/ 65 h 68"/>
                  <a:gd name="T22" fmla="*/ 7 w 14"/>
                  <a:gd name="T23" fmla="*/ 68 h 68"/>
                  <a:gd name="T24" fmla="*/ 14 w 14"/>
                  <a:gd name="T25" fmla="*/ 66 h 68"/>
                  <a:gd name="T26" fmla="*/ 14 w 14"/>
                  <a:gd name="T27" fmla="*/ 66 h 68"/>
                  <a:gd name="T28" fmla="*/ 14 w 14"/>
                  <a:gd name="T29" fmla="*/ 3 h 68"/>
                  <a:gd name="T30" fmla="*/ 14 w 14"/>
                  <a:gd name="T31" fmla="*/ 3 h 68"/>
                  <a:gd name="T32" fmla="*/ 14 w 14"/>
                  <a:gd name="T33" fmla="*/ 3 h 68"/>
                  <a:gd name="T34" fmla="*/ 7 w 14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8"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14" name="Oval 1461"/>
              <p:cNvSpPr>
                <a:spLocks noChangeArrowheads="1"/>
              </p:cNvSpPr>
              <p:nvPr/>
            </p:nvSpPr>
            <p:spPr bwMode="auto">
              <a:xfrm>
                <a:off x="5718548" y="1366696"/>
                <a:ext cx="45762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15" name="Oval 1462"/>
              <p:cNvSpPr>
                <a:spLocks noChangeArrowheads="1"/>
              </p:cNvSpPr>
              <p:nvPr/>
            </p:nvSpPr>
            <p:spPr bwMode="auto">
              <a:xfrm>
                <a:off x="5841124" y="1329107"/>
                <a:ext cx="19612" cy="179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16" name="Oval 1463"/>
              <p:cNvSpPr>
                <a:spLocks noChangeArrowheads="1"/>
              </p:cNvSpPr>
              <p:nvPr/>
            </p:nvSpPr>
            <p:spPr bwMode="auto">
              <a:xfrm>
                <a:off x="5814974" y="1301322"/>
                <a:ext cx="26150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17" name="Oval 1464"/>
              <p:cNvSpPr>
                <a:spLocks noChangeArrowheads="1"/>
              </p:cNvSpPr>
              <p:nvPr/>
            </p:nvSpPr>
            <p:spPr bwMode="auto">
              <a:xfrm>
                <a:off x="5818243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18" name="Oval 1465"/>
              <p:cNvSpPr>
                <a:spLocks noChangeArrowheads="1"/>
              </p:cNvSpPr>
              <p:nvPr/>
            </p:nvSpPr>
            <p:spPr bwMode="auto">
              <a:xfrm>
                <a:off x="5837855" y="127844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19" name="Freeform 1466"/>
              <p:cNvSpPr>
                <a:spLocks noEditPoints="1"/>
              </p:cNvSpPr>
              <p:nvPr/>
            </p:nvSpPr>
            <p:spPr bwMode="auto">
              <a:xfrm>
                <a:off x="5806803" y="1363427"/>
                <a:ext cx="135650" cy="263129"/>
              </a:xfrm>
              <a:custGeom>
                <a:avLst/>
                <a:gdLst>
                  <a:gd name="T0" fmla="*/ 32 w 35"/>
                  <a:gd name="T1" fmla="*/ 10 h 68"/>
                  <a:gd name="T2" fmla="*/ 27 w 35"/>
                  <a:gd name="T3" fmla="*/ 7 h 68"/>
                  <a:gd name="T4" fmla="*/ 24 w 35"/>
                  <a:gd name="T5" fmla="*/ 2 h 68"/>
                  <a:gd name="T6" fmla="*/ 25 w 35"/>
                  <a:gd name="T7" fmla="*/ 2 h 68"/>
                  <a:gd name="T8" fmla="*/ 30 w 35"/>
                  <a:gd name="T9" fmla="*/ 5 h 68"/>
                  <a:gd name="T10" fmla="*/ 33 w 35"/>
                  <a:gd name="T11" fmla="*/ 9 h 68"/>
                  <a:gd name="T12" fmla="*/ 32 w 35"/>
                  <a:gd name="T13" fmla="*/ 10 h 68"/>
                  <a:gd name="T14" fmla="*/ 7 w 35"/>
                  <a:gd name="T15" fmla="*/ 4 h 68"/>
                  <a:gd name="T16" fmla="*/ 1 w 35"/>
                  <a:gd name="T17" fmla="*/ 2 h 68"/>
                  <a:gd name="T18" fmla="*/ 7 w 35"/>
                  <a:gd name="T19" fmla="*/ 1 h 68"/>
                  <a:gd name="T20" fmla="*/ 13 w 35"/>
                  <a:gd name="T21" fmla="*/ 2 h 68"/>
                  <a:gd name="T22" fmla="*/ 7 w 35"/>
                  <a:gd name="T23" fmla="*/ 4 h 68"/>
                  <a:gd name="T24" fmla="*/ 7 w 35"/>
                  <a:gd name="T25" fmla="*/ 0 h 68"/>
                  <a:gd name="T26" fmla="*/ 0 w 35"/>
                  <a:gd name="T27" fmla="*/ 3 h 68"/>
                  <a:gd name="T28" fmla="*/ 0 w 35"/>
                  <a:gd name="T29" fmla="*/ 3 h 68"/>
                  <a:gd name="T30" fmla="*/ 0 w 35"/>
                  <a:gd name="T31" fmla="*/ 3 h 68"/>
                  <a:gd name="T32" fmla="*/ 0 w 35"/>
                  <a:gd name="T33" fmla="*/ 65 h 68"/>
                  <a:gd name="T34" fmla="*/ 0 w 35"/>
                  <a:gd name="T35" fmla="*/ 65 h 68"/>
                  <a:gd name="T36" fmla="*/ 7 w 35"/>
                  <a:gd name="T37" fmla="*/ 68 h 68"/>
                  <a:gd name="T38" fmla="*/ 14 w 35"/>
                  <a:gd name="T39" fmla="*/ 66 h 68"/>
                  <a:gd name="T40" fmla="*/ 14 w 35"/>
                  <a:gd name="T41" fmla="*/ 66 h 68"/>
                  <a:gd name="T42" fmla="*/ 14 w 35"/>
                  <a:gd name="T43" fmla="*/ 35 h 68"/>
                  <a:gd name="T44" fmla="*/ 34 w 35"/>
                  <a:gd name="T45" fmla="*/ 10 h 68"/>
                  <a:gd name="T46" fmla="*/ 34 w 35"/>
                  <a:gd name="T47" fmla="*/ 10 h 68"/>
                  <a:gd name="T48" fmla="*/ 34 w 35"/>
                  <a:gd name="T49" fmla="*/ 10 h 68"/>
                  <a:gd name="T50" fmla="*/ 30 w 35"/>
                  <a:gd name="T51" fmla="*/ 4 h 68"/>
                  <a:gd name="T52" fmla="*/ 24 w 35"/>
                  <a:gd name="T53" fmla="*/ 1 h 68"/>
                  <a:gd name="T54" fmla="*/ 23 w 35"/>
                  <a:gd name="T55" fmla="*/ 2 h 68"/>
                  <a:gd name="T56" fmla="*/ 23 w 35"/>
                  <a:gd name="T57" fmla="*/ 2 h 68"/>
                  <a:gd name="T58" fmla="*/ 23 w 35"/>
                  <a:gd name="T59" fmla="*/ 2 h 68"/>
                  <a:gd name="T60" fmla="*/ 14 w 35"/>
                  <a:gd name="T61" fmla="*/ 13 h 68"/>
                  <a:gd name="T62" fmla="*/ 14 w 35"/>
                  <a:gd name="T63" fmla="*/ 3 h 68"/>
                  <a:gd name="T64" fmla="*/ 14 w 35"/>
                  <a:gd name="T65" fmla="*/ 3 h 68"/>
                  <a:gd name="T66" fmla="*/ 14 w 35"/>
                  <a:gd name="T67" fmla="*/ 3 h 68"/>
                  <a:gd name="T68" fmla="*/ 7 w 3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68">
                    <a:moveTo>
                      <a:pt x="32" y="10"/>
                    </a:moveTo>
                    <a:cubicBezTo>
                      <a:pt x="31" y="10"/>
                      <a:pt x="29" y="9"/>
                      <a:pt x="27" y="7"/>
                    </a:cubicBezTo>
                    <a:cubicBezTo>
                      <a:pt x="25" y="5"/>
                      <a:pt x="23" y="3"/>
                      <a:pt x="24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8" y="3"/>
                      <a:pt x="30" y="5"/>
                    </a:cubicBezTo>
                    <a:cubicBezTo>
                      <a:pt x="32" y="7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3" y="6"/>
                      <a:pt x="30" y="4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20" name="Oval 1467"/>
              <p:cNvSpPr>
                <a:spLocks noChangeArrowheads="1"/>
              </p:cNvSpPr>
              <p:nvPr/>
            </p:nvSpPr>
            <p:spPr bwMode="auto">
              <a:xfrm>
                <a:off x="5810072" y="1366696"/>
                <a:ext cx="47395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21" name="Freeform 1469"/>
              <p:cNvSpPr>
                <a:spLocks/>
              </p:cNvSpPr>
              <p:nvPr/>
            </p:nvSpPr>
            <p:spPr bwMode="auto">
              <a:xfrm>
                <a:off x="5895056" y="1371600"/>
                <a:ext cx="42493" cy="31052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4 w 11"/>
                  <a:gd name="T5" fmla="*/ 5 h 8"/>
                  <a:gd name="T6" fmla="*/ 9 w 11"/>
                  <a:gd name="T7" fmla="*/ 8 h 8"/>
                  <a:gd name="T8" fmla="*/ 10 w 11"/>
                  <a:gd name="T9" fmla="*/ 7 h 8"/>
                  <a:gd name="T10" fmla="*/ 7 w 11"/>
                  <a:gd name="T11" fmla="*/ 3 h 8"/>
                  <a:gd name="T12" fmla="*/ 2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3"/>
                      <a:pt x="4" y="5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22" name="Oval 1470"/>
              <p:cNvSpPr>
                <a:spLocks noChangeArrowheads="1"/>
              </p:cNvSpPr>
              <p:nvPr/>
            </p:nvSpPr>
            <p:spPr bwMode="auto">
              <a:xfrm>
                <a:off x="5948990" y="1332374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23" name="Oval 1471"/>
              <p:cNvSpPr>
                <a:spLocks noChangeArrowheads="1"/>
              </p:cNvSpPr>
              <p:nvPr/>
            </p:nvSpPr>
            <p:spPr bwMode="auto">
              <a:xfrm>
                <a:off x="5931013" y="1355255"/>
                <a:ext cx="22881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24" name="Oval 1472"/>
              <p:cNvSpPr>
                <a:spLocks noChangeArrowheads="1"/>
              </p:cNvSpPr>
              <p:nvPr/>
            </p:nvSpPr>
            <p:spPr bwMode="auto">
              <a:xfrm>
                <a:off x="5914668" y="1347084"/>
                <a:ext cx="16343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591" name="Group 590"/>
            <p:cNvGrpSpPr/>
            <p:nvPr/>
          </p:nvGrpSpPr>
          <p:grpSpPr>
            <a:xfrm>
              <a:off x="6713148" y="1436558"/>
              <a:ext cx="1145100" cy="1144039"/>
              <a:chOff x="6011095" y="1077418"/>
              <a:chExt cx="858825" cy="858029"/>
            </a:xfrm>
          </p:grpSpPr>
          <p:sp>
            <p:nvSpPr>
              <p:cNvPr id="595" name="Freeform 1473"/>
              <p:cNvSpPr>
                <a:spLocks noEditPoints="1"/>
              </p:cNvSpPr>
              <p:nvPr/>
            </p:nvSpPr>
            <p:spPr bwMode="auto">
              <a:xfrm>
                <a:off x="6011095" y="1077418"/>
                <a:ext cx="858825" cy="858029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596" name="Freeform 1475"/>
              <p:cNvSpPr>
                <a:spLocks noEditPoints="1"/>
              </p:cNvSpPr>
              <p:nvPr/>
            </p:nvSpPr>
            <p:spPr bwMode="auto">
              <a:xfrm>
                <a:off x="6316717" y="1281710"/>
                <a:ext cx="220636" cy="444542"/>
              </a:xfrm>
              <a:custGeom>
                <a:avLst/>
                <a:gdLst>
                  <a:gd name="T0" fmla="*/ 54 w 57"/>
                  <a:gd name="T1" fmla="*/ 102 h 115"/>
                  <a:gd name="T2" fmla="*/ 3 w 57"/>
                  <a:gd name="T3" fmla="*/ 102 h 115"/>
                  <a:gd name="T4" fmla="*/ 0 w 57"/>
                  <a:gd name="T5" fmla="*/ 115 h 115"/>
                  <a:gd name="T6" fmla="*/ 57 w 57"/>
                  <a:gd name="T7" fmla="*/ 115 h 115"/>
                  <a:gd name="T8" fmla="*/ 54 w 57"/>
                  <a:gd name="T9" fmla="*/ 102 h 115"/>
                  <a:gd name="T10" fmla="*/ 44 w 57"/>
                  <a:gd name="T11" fmla="*/ 83 h 115"/>
                  <a:gd name="T12" fmla="*/ 12 w 57"/>
                  <a:gd name="T13" fmla="*/ 83 h 115"/>
                  <a:gd name="T14" fmla="*/ 5 w 57"/>
                  <a:gd name="T15" fmla="*/ 97 h 115"/>
                  <a:gd name="T16" fmla="*/ 52 w 57"/>
                  <a:gd name="T17" fmla="*/ 97 h 115"/>
                  <a:gd name="T18" fmla="*/ 44 w 57"/>
                  <a:gd name="T19" fmla="*/ 83 h 115"/>
                  <a:gd name="T20" fmla="*/ 28 w 57"/>
                  <a:gd name="T21" fmla="*/ 65 h 115"/>
                  <a:gd name="T22" fmla="*/ 16 w 57"/>
                  <a:gd name="T23" fmla="*/ 78 h 115"/>
                  <a:gd name="T24" fmla="*/ 40 w 57"/>
                  <a:gd name="T25" fmla="*/ 78 h 115"/>
                  <a:gd name="T26" fmla="*/ 28 w 57"/>
                  <a:gd name="T27" fmla="*/ 65 h 115"/>
                  <a:gd name="T28" fmla="*/ 40 w 57"/>
                  <a:gd name="T29" fmla="*/ 37 h 115"/>
                  <a:gd name="T30" fmla="*/ 16 w 57"/>
                  <a:gd name="T31" fmla="*/ 37 h 115"/>
                  <a:gd name="T32" fmla="*/ 28 w 57"/>
                  <a:gd name="T33" fmla="*/ 50 h 115"/>
                  <a:gd name="T34" fmla="*/ 40 w 57"/>
                  <a:gd name="T35" fmla="*/ 37 h 115"/>
                  <a:gd name="T36" fmla="*/ 52 w 57"/>
                  <a:gd name="T37" fmla="*/ 19 h 115"/>
                  <a:gd name="T38" fmla="*/ 5 w 57"/>
                  <a:gd name="T39" fmla="*/ 19 h 115"/>
                  <a:gd name="T40" fmla="*/ 12 w 57"/>
                  <a:gd name="T41" fmla="*/ 32 h 115"/>
                  <a:gd name="T42" fmla="*/ 44 w 57"/>
                  <a:gd name="T43" fmla="*/ 32 h 115"/>
                  <a:gd name="T44" fmla="*/ 52 w 57"/>
                  <a:gd name="T45" fmla="*/ 19 h 115"/>
                  <a:gd name="T46" fmla="*/ 57 w 57"/>
                  <a:gd name="T47" fmla="*/ 0 h 115"/>
                  <a:gd name="T48" fmla="*/ 0 w 57"/>
                  <a:gd name="T49" fmla="*/ 0 h 115"/>
                  <a:gd name="T50" fmla="*/ 3 w 57"/>
                  <a:gd name="T51" fmla="*/ 14 h 115"/>
                  <a:gd name="T52" fmla="*/ 54 w 57"/>
                  <a:gd name="T53" fmla="*/ 14 h 115"/>
                  <a:gd name="T54" fmla="*/ 57 w 57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15">
                    <a:moveTo>
                      <a:pt x="54" y="102"/>
                    </a:moveTo>
                    <a:cubicBezTo>
                      <a:pt x="3" y="102"/>
                      <a:pt x="3" y="102"/>
                      <a:pt x="3" y="102"/>
                    </a:cubicBezTo>
                    <a:cubicBezTo>
                      <a:pt x="1" y="106"/>
                      <a:pt x="0" y="110"/>
                      <a:pt x="0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0"/>
                      <a:pt x="55" y="106"/>
                      <a:pt x="54" y="102"/>
                    </a:cubicBezTo>
                    <a:moveTo>
                      <a:pt x="44" y="83"/>
                    </a:moveTo>
                    <a:cubicBezTo>
                      <a:pt x="12" y="83"/>
                      <a:pt x="12" y="83"/>
                      <a:pt x="12" y="83"/>
                    </a:cubicBezTo>
                    <a:cubicBezTo>
                      <a:pt x="9" y="87"/>
                      <a:pt x="7" y="92"/>
                      <a:pt x="5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0" y="92"/>
                      <a:pt x="47" y="87"/>
                      <a:pt x="44" y="83"/>
                    </a:cubicBezTo>
                    <a:moveTo>
                      <a:pt x="28" y="65"/>
                    </a:moveTo>
                    <a:cubicBezTo>
                      <a:pt x="24" y="69"/>
                      <a:pt x="20" y="73"/>
                      <a:pt x="16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3"/>
                      <a:pt x="32" y="69"/>
                      <a:pt x="28" y="65"/>
                    </a:cubicBezTo>
                    <a:moveTo>
                      <a:pt x="40" y="37"/>
                    </a:move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2"/>
                      <a:pt x="24" y="46"/>
                      <a:pt x="28" y="50"/>
                    </a:cubicBezTo>
                    <a:cubicBezTo>
                      <a:pt x="32" y="46"/>
                      <a:pt x="36" y="42"/>
                      <a:pt x="40" y="37"/>
                    </a:cubicBezTo>
                    <a:moveTo>
                      <a:pt x="52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7" y="24"/>
                      <a:pt x="9" y="28"/>
                      <a:pt x="12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4"/>
                      <a:pt x="52" y="19"/>
                    </a:cubicBezTo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0"/>
                      <a:pt x="56" y="5"/>
                      <a:pt x="57" y="0"/>
                    </a:cubicBezTo>
                  </a:path>
                </a:pathLst>
              </a:custGeom>
              <a:solidFill>
                <a:srgbClr val="DD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597" name="Freeform 1476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0" cy="27783"/>
              </a:xfrm>
              <a:custGeom>
                <a:avLst/>
                <a:gdLst>
                  <a:gd name="T0" fmla="*/ 7 h 7"/>
                  <a:gd name="T1" fmla="*/ 6 h 7"/>
                  <a:gd name="T2" fmla="*/ 6 h 7"/>
                  <a:gd name="T3" fmla="*/ 6 h 7"/>
                  <a:gd name="T4" fmla="*/ 6 h 7"/>
                  <a:gd name="T5" fmla="*/ 6 h 7"/>
                  <a:gd name="T6" fmla="*/ 6 h 7"/>
                  <a:gd name="T7" fmla="*/ 6 h 7"/>
                  <a:gd name="T8" fmla="*/ 6 h 7"/>
                  <a:gd name="T9" fmla="*/ 5 h 7"/>
                  <a:gd name="T10" fmla="*/ 5 h 7"/>
                  <a:gd name="T11" fmla="*/ 5 h 7"/>
                  <a:gd name="T12" fmla="*/ 5 h 7"/>
                  <a:gd name="T13" fmla="*/ 4 h 7"/>
                  <a:gd name="T14" fmla="*/ 4 h 7"/>
                  <a:gd name="T15" fmla="*/ 4 h 7"/>
                  <a:gd name="T16" fmla="*/ 4 h 7"/>
                  <a:gd name="T17" fmla="*/ 4 h 7"/>
                  <a:gd name="T18" fmla="*/ 4 h 7"/>
                  <a:gd name="T19" fmla="*/ 3 h 7"/>
                  <a:gd name="T20" fmla="*/ 3 h 7"/>
                  <a:gd name="T21" fmla="*/ 3 h 7"/>
                  <a:gd name="T22" fmla="*/ 3 h 7"/>
                  <a:gd name="T23" fmla="*/ 3 h 7"/>
                  <a:gd name="T24" fmla="*/ 3 h 7"/>
                  <a:gd name="T25" fmla="*/ 3 h 7"/>
                  <a:gd name="T26" fmla="*/ 3 h 7"/>
                  <a:gd name="T27" fmla="*/ 3 h 7"/>
                  <a:gd name="T28" fmla="*/ 2 h 7"/>
                  <a:gd name="T29" fmla="*/ 2 h 7"/>
                  <a:gd name="T30" fmla="*/ 2 h 7"/>
                  <a:gd name="T31" fmla="*/ 2 h 7"/>
                  <a:gd name="T32" fmla="*/ 2 h 7"/>
                  <a:gd name="T33" fmla="*/ 2 h 7"/>
                  <a:gd name="T34" fmla="*/ 1 h 7"/>
                  <a:gd name="T35" fmla="*/ 1 h 7"/>
                  <a:gd name="T36" fmla="*/ 1 h 7"/>
                  <a:gd name="T37" fmla="*/ 1 h 7"/>
                  <a:gd name="T38" fmla="*/ 1 h 7"/>
                  <a:gd name="T39" fmla="*/ 1 h 7"/>
                  <a:gd name="T40" fmla="*/ 1 h 7"/>
                  <a:gd name="T41" fmla="*/ 1 h 7"/>
                  <a:gd name="T42" fmla="*/ 0 h 7"/>
                  <a:gd name="T43" fmla="*/ 0 h 7"/>
                  <a:gd name="T4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598" name="Freeform 1477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305622" cy="549139"/>
              </a:xfrm>
              <a:custGeom>
                <a:avLst/>
                <a:gdLst>
                  <a:gd name="T0" fmla="*/ 10 w 79"/>
                  <a:gd name="T1" fmla="*/ 137 h 142"/>
                  <a:gd name="T2" fmla="*/ 5 w 79"/>
                  <a:gd name="T3" fmla="*/ 126 h 142"/>
                  <a:gd name="T4" fmla="*/ 7 w 79"/>
                  <a:gd name="T5" fmla="*/ 110 h 142"/>
                  <a:gd name="T6" fmla="*/ 19 w 79"/>
                  <a:gd name="T7" fmla="*/ 94 h 142"/>
                  <a:gd name="T8" fmla="*/ 39 w 79"/>
                  <a:gd name="T9" fmla="*/ 76 h 142"/>
                  <a:gd name="T10" fmla="*/ 46 w 79"/>
                  <a:gd name="T11" fmla="*/ 69 h 142"/>
                  <a:gd name="T12" fmla="*/ 78 w 79"/>
                  <a:gd name="T13" fmla="*/ 16 h 142"/>
                  <a:gd name="T14" fmla="*/ 78 w 79"/>
                  <a:gd name="T15" fmla="*/ 15 h 142"/>
                  <a:gd name="T16" fmla="*/ 78 w 79"/>
                  <a:gd name="T17" fmla="*/ 15 h 142"/>
                  <a:gd name="T18" fmla="*/ 78 w 79"/>
                  <a:gd name="T19" fmla="*/ 15 h 142"/>
                  <a:gd name="T20" fmla="*/ 78 w 79"/>
                  <a:gd name="T21" fmla="*/ 14 h 142"/>
                  <a:gd name="T22" fmla="*/ 78 w 79"/>
                  <a:gd name="T23" fmla="*/ 13 h 142"/>
                  <a:gd name="T24" fmla="*/ 78 w 79"/>
                  <a:gd name="T25" fmla="*/ 13 h 142"/>
                  <a:gd name="T26" fmla="*/ 78 w 79"/>
                  <a:gd name="T27" fmla="*/ 12 h 142"/>
                  <a:gd name="T28" fmla="*/ 78 w 79"/>
                  <a:gd name="T29" fmla="*/ 12 h 142"/>
                  <a:gd name="T30" fmla="*/ 78 w 79"/>
                  <a:gd name="T31" fmla="*/ 12 h 142"/>
                  <a:gd name="T32" fmla="*/ 78 w 79"/>
                  <a:gd name="T33" fmla="*/ 12 h 142"/>
                  <a:gd name="T34" fmla="*/ 78 w 79"/>
                  <a:gd name="T35" fmla="*/ 11 h 142"/>
                  <a:gd name="T36" fmla="*/ 78 w 79"/>
                  <a:gd name="T37" fmla="*/ 11 h 142"/>
                  <a:gd name="T38" fmla="*/ 78 w 79"/>
                  <a:gd name="T39" fmla="*/ 11 h 142"/>
                  <a:gd name="T40" fmla="*/ 78 w 79"/>
                  <a:gd name="T41" fmla="*/ 10 h 142"/>
                  <a:gd name="T42" fmla="*/ 78 w 79"/>
                  <a:gd name="T43" fmla="*/ 10 h 142"/>
                  <a:gd name="T44" fmla="*/ 78 w 79"/>
                  <a:gd name="T45" fmla="*/ 10 h 142"/>
                  <a:gd name="T46" fmla="*/ 78 w 79"/>
                  <a:gd name="T47" fmla="*/ 9 h 142"/>
                  <a:gd name="T48" fmla="*/ 78 w 79"/>
                  <a:gd name="T49" fmla="*/ 9 h 142"/>
                  <a:gd name="T50" fmla="*/ 78 w 79"/>
                  <a:gd name="T51" fmla="*/ 9 h 142"/>
                  <a:gd name="T52" fmla="*/ 78 w 79"/>
                  <a:gd name="T53" fmla="*/ 8 h 142"/>
                  <a:gd name="T54" fmla="*/ 78 w 79"/>
                  <a:gd name="T55" fmla="*/ 8 h 142"/>
                  <a:gd name="T56" fmla="*/ 78 w 79"/>
                  <a:gd name="T57" fmla="*/ 8 h 142"/>
                  <a:gd name="T58" fmla="*/ 79 w 79"/>
                  <a:gd name="T59" fmla="*/ 8 h 142"/>
                  <a:gd name="T60" fmla="*/ 79 w 79"/>
                  <a:gd name="T61" fmla="*/ 8 h 142"/>
                  <a:gd name="T62" fmla="*/ 79 w 79"/>
                  <a:gd name="T63" fmla="*/ 7 h 142"/>
                  <a:gd name="T64" fmla="*/ 79 w 79"/>
                  <a:gd name="T65" fmla="*/ 7 h 142"/>
                  <a:gd name="T66" fmla="*/ 79 w 79"/>
                  <a:gd name="T67" fmla="*/ 7 h 142"/>
                  <a:gd name="T68" fmla="*/ 79 w 79"/>
                  <a:gd name="T69" fmla="*/ 6 h 142"/>
                  <a:gd name="T70" fmla="*/ 79 w 79"/>
                  <a:gd name="T71" fmla="*/ 6 h 142"/>
                  <a:gd name="T72" fmla="*/ 79 w 79"/>
                  <a:gd name="T73" fmla="*/ 6 h 142"/>
                  <a:gd name="T74" fmla="*/ 79 w 79"/>
                  <a:gd name="T75" fmla="*/ 6 h 142"/>
                  <a:gd name="T76" fmla="*/ 79 w 79"/>
                  <a:gd name="T77" fmla="*/ 5 h 142"/>
                  <a:gd name="T78" fmla="*/ 79 w 79"/>
                  <a:gd name="T79" fmla="*/ 5 h 142"/>
                  <a:gd name="T80" fmla="*/ 79 w 79"/>
                  <a:gd name="T81" fmla="*/ 5 h 142"/>
                  <a:gd name="T82" fmla="*/ 79 w 79"/>
                  <a:gd name="T83" fmla="*/ 4 h 142"/>
                  <a:gd name="T84" fmla="*/ 79 w 79"/>
                  <a:gd name="T85" fmla="*/ 4 h 142"/>
                  <a:gd name="T86" fmla="*/ 79 w 79"/>
                  <a:gd name="T87" fmla="*/ 4 h 142"/>
                  <a:gd name="T88" fmla="*/ 79 w 79"/>
                  <a:gd name="T89" fmla="*/ 3 h 142"/>
                  <a:gd name="T90" fmla="*/ 79 w 79"/>
                  <a:gd name="T91" fmla="*/ 3 h 142"/>
                  <a:gd name="T92" fmla="*/ 79 w 79"/>
                  <a:gd name="T93" fmla="*/ 3 h 142"/>
                  <a:gd name="T94" fmla="*/ 79 w 79"/>
                  <a:gd name="T95" fmla="*/ 3 h 142"/>
                  <a:gd name="T96" fmla="*/ 79 w 79"/>
                  <a:gd name="T97" fmla="*/ 3 h 142"/>
                  <a:gd name="T98" fmla="*/ 79 w 79"/>
                  <a:gd name="T99" fmla="*/ 2 h 142"/>
                  <a:gd name="T100" fmla="*/ 79 w 79"/>
                  <a:gd name="T101" fmla="*/ 2 h 142"/>
                  <a:gd name="T102" fmla="*/ 79 w 79"/>
                  <a:gd name="T103" fmla="*/ 2 h 142"/>
                  <a:gd name="T104" fmla="*/ 79 w 79"/>
                  <a:gd name="T105" fmla="*/ 1 h 142"/>
                  <a:gd name="T106" fmla="*/ 79 w 79"/>
                  <a:gd name="T107" fmla="*/ 1 h 142"/>
                  <a:gd name="T108" fmla="*/ 79 w 79"/>
                  <a:gd name="T109" fmla="*/ 1 h 142"/>
                  <a:gd name="T110" fmla="*/ 79 w 79"/>
                  <a:gd name="T111" fmla="*/ 1 h 142"/>
                  <a:gd name="T112" fmla="*/ 79 w 79"/>
                  <a:gd name="T1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42">
                    <a:moveTo>
                      <a:pt x="32" y="69"/>
                    </a:moveTo>
                    <a:cubicBezTo>
                      <a:pt x="15" y="85"/>
                      <a:pt x="0" y="103"/>
                      <a:pt x="0" y="137"/>
                    </a:cubicBezTo>
                    <a:cubicBezTo>
                      <a:pt x="0" y="140"/>
                      <a:pt x="2" y="142"/>
                      <a:pt x="5" y="142"/>
                    </a:cubicBezTo>
                    <a:cubicBezTo>
                      <a:pt x="8" y="142"/>
                      <a:pt x="10" y="140"/>
                      <a:pt x="10" y="137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3" y="130"/>
                      <a:pt x="3" y="129"/>
                    </a:cubicBezTo>
                    <a:cubicBezTo>
                      <a:pt x="3" y="127"/>
                      <a:pt x="4" y="126"/>
                      <a:pt x="5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1"/>
                      <a:pt x="12" y="117"/>
                      <a:pt x="14" y="11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7" y="111"/>
                      <a:pt x="7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8" y="103"/>
                      <a:pt x="20" y="98"/>
                      <a:pt x="23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8" y="94"/>
                      <a:pt x="17" y="93"/>
                      <a:pt x="17" y="92"/>
                    </a:cubicBezTo>
                    <a:cubicBezTo>
                      <a:pt x="17" y="90"/>
                      <a:pt x="18" y="89"/>
                      <a:pt x="19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1" y="84"/>
                      <a:pt x="35" y="80"/>
                      <a:pt x="39" y="76"/>
                    </a:cubicBezTo>
                    <a:cubicBezTo>
                      <a:pt x="38" y="75"/>
                      <a:pt x="37" y="74"/>
                      <a:pt x="36" y="73"/>
                    </a:cubicBezTo>
                    <a:cubicBezTo>
                      <a:pt x="35" y="72"/>
                      <a:pt x="33" y="70"/>
                      <a:pt x="32" y="69"/>
                    </a:cubicBezTo>
                    <a:moveTo>
                      <a:pt x="78" y="16"/>
                    </a:moveTo>
                    <a:cubicBezTo>
                      <a:pt x="73" y="40"/>
                      <a:pt x="60" y="55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60" y="55"/>
                      <a:pt x="73" y="40"/>
                      <a:pt x="78" y="16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moveTo>
                      <a:pt x="78" y="13"/>
                    </a:moveTo>
                    <a:cubicBezTo>
                      <a:pt x="78" y="13"/>
                      <a:pt x="78" y="14"/>
                      <a:pt x="78" y="14"/>
                    </a:cubicBezTo>
                    <a:cubicBezTo>
                      <a:pt x="78" y="14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2"/>
                    </a:moveTo>
                    <a:cubicBezTo>
                      <a:pt x="78" y="12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0"/>
                    </a:moveTo>
                    <a:cubicBezTo>
                      <a:pt x="78" y="10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8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8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6"/>
                    </a:moveTo>
                    <a:cubicBezTo>
                      <a:pt x="79" y="6"/>
                      <a:pt x="79" y="7"/>
                      <a:pt x="79" y="7"/>
                    </a:cubicBezTo>
                    <a:cubicBezTo>
                      <a:pt x="79" y="7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3"/>
                    </a:moveTo>
                    <a:cubicBezTo>
                      <a:pt x="79" y="3"/>
                      <a:pt x="79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2"/>
                    </a:moveTo>
                    <a:cubicBezTo>
                      <a:pt x="79" y="2"/>
                      <a:pt x="79" y="3"/>
                      <a:pt x="79" y="3"/>
                    </a:cubicBezTo>
                    <a:cubicBezTo>
                      <a:pt x="79" y="3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1"/>
                    </a:moveTo>
                    <a:cubicBezTo>
                      <a:pt x="79" y="1"/>
                      <a:pt x="79" y="2"/>
                      <a:pt x="79" y="2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599" name="Freeform 1478"/>
              <p:cNvSpPr>
                <a:spLocks/>
              </p:cNvSpPr>
              <p:nvPr/>
            </p:nvSpPr>
            <p:spPr bwMode="auto">
              <a:xfrm>
                <a:off x="6274224" y="1219605"/>
                <a:ext cx="305622" cy="568751"/>
              </a:xfrm>
              <a:custGeom>
                <a:avLst/>
                <a:gdLst>
                  <a:gd name="T0" fmla="*/ 0 w 79"/>
                  <a:gd name="T1" fmla="*/ 5 h 147"/>
                  <a:gd name="T2" fmla="*/ 0 w 79"/>
                  <a:gd name="T3" fmla="*/ 5 h 147"/>
                  <a:gd name="T4" fmla="*/ 0 w 79"/>
                  <a:gd name="T5" fmla="*/ 5 h 147"/>
                  <a:gd name="T6" fmla="*/ 0 w 79"/>
                  <a:gd name="T7" fmla="*/ 6 h 147"/>
                  <a:gd name="T8" fmla="*/ 0 w 79"/>
                  <a:gd name="T9" fmla="*/ 6 h 147"/>
                  <a:gd name="T10" fmla="*/ 0 w 79"/>
                  <a:gd name="T11" fmla="*/ 6 h 147"/>
                  <a:gd name="T12" fmla="*/ 0 w 79"/>
                  <a:gd name="T13" fmla="*/ 6 h 147"/>
                  <a:gd name="T14" fmla="*/ 0 w 79"/>
                  <a:gd name="T15" fmla="*/ 6 h 147"/>
                  <a:gd name="T16" fmla="*/ 0 w 79"/>
                  <a:gd name="T17" fmla="*/ 7 h 147"/>
                  <a:gd name="T18" fmla="*/ 0 w 79"/>
                  <a:gd name="T19" fmla="*/ 7 h 147"/>
                  <a:gd name="T20" fmla="*/ 0 w 79"/>
                  <a:gd name="T21" fmla="*/ 7 h 147"/>
                  <a:gd name="T22" fmla="*/ 0 w 79"/>
                  <a:gd name="T23" fmla="*/ 7 h 147"/>
                  <a:gd name="T24" fmla="*/ 0 w 79"/>
                  <a:gd name="T25" fmla="*/ 8 h 147"/>
                  <a:gd name="T26" fmla="*/ 0 w 79"/>
                  <a:gd name="T27" fmla="*/ 8 h 147"/>
                  <a:gd name="T28" fmla="*/ 0 w 79"/>
                  <a:gd name="T29" fmla="*/ 8 h 147"/>
                  <a:gd name="T30" fmla="*/ 0 w 79"/>
                  <a:gd name="T31" fmla="*/ 8 h 147"/>
                  <a:gd name="T32" fmla="*/ 0 w 79"/>
                  <a:gd name="T33" fmla="*/ 8 h 147"/>
                  <a:gd name="T34" fmla="*/ 0 w 79"/>
                  <a:gd name="T35" fmla="*/ 9 h 147"/>
                  <a:gd name="T36" fmla="*/ 0 w 79"/>
                  <a:gd name="T37" fmla="*/ 9 h 147"/>
                  <a:gd name="T38" fmla="*/ 0 w 79"/>
                  <a:gd name="T39" fmla="*/ 9 h 147"/>
                  <a:gd name="T40" fmla="*/ 0 w 79"/>
                  <a:gd name="T41" fmla="*/ 9 h 147"/>
                  <a:gd name="T42" fmla="*/ 0 w 79"/>
                  <a:gd name="T43" fmla="*/ 9 h 147"/>
                  <a:gd name="T44" fmla="*/ 0 w 79"/>
                  <a:gd name="T45" fmla="*/ 10 h 147"/>
                  <a:gd name="T46" fmla="*/ 0 w 79"/>
                  <a:gd name="T47" fmla="*/ 10 h 147"/>
                  <a:gd name="T48" fmla="*/ 0 w 79"/>
                  <a:gd name="T49" fmla="*/ 10 h 147"/>
                  <a:gd name="T50" fmla="*/ 0 w 79"/>
                  <a:gd name="T51" fmla="*/ 11 h 147"/>
                  <a:gd name="T52" fmla="*/ 0 w 79"/>
                  <a:gd name="T53" fmla="*/ 11 h 147"/>
                  <a:gd name="T54" fmla="*/ 0 w 79"/>
                  <a:gd name="T55" fmla="*/ 11 h 147"/>
                  <a:gd name="T56" fmla="*/ 0 w 79"/>
                  <a:gd name="T57" fmla="*/ 11 h 147"/>
                  <a:gd name="T58" fmla="*/ 0 w 79"/>
                  <a:gd name="T59" fmla="*/ 11 h 147"/>
                  <a:gd name="T60" fmla="*/ 0 w 79"/>
                  <a:gd name="T61" fmla="*/ 12 h 147"/>
                  <a:gd name="T62" fmla="*/ 36 w 79"/>
                  <a:gd name="T63" fmla="*/ 78 h 147"/>
                  <a:gd name="T64" fmla="*/ 51 w 79"/>
                  <a:gd name="T65" fmla="*/ 94 h 147"/>
                  <a:gd name="T66" fmla="*/ 60 w 79"/>
                  <a:gd name="T67" fmla="*/ 97 h 147"/>
                  <a:gd name="T68" fmla="*/ 55 w 79"/>
                  <a:gd name="T69" fmla="*/ 99 h 147"/>
                  <a:gd name="T70" fmla="*/ 67 w 79"/>
                  <a:gd name="T71" fmla="*/ 113 h 147"/>
                  <a:gd name="T72" fmla="*/ 67 w 79"/>
                  <a:gd name="T73" fmla="*/ 118 h 147"/>
                  <a:gd name="T74" fmla="*/ 68 w 79"/>
                  <a:gd name="T75" fmla="*/ 131 h 147"/>
                  <a:gd name="T76" fmla="*/ 73 w 79"/>
                  <a:gd name="T77" fmla="*/ 134 h 147"/>
                  <a:gd name="T78" fmla="*/ 68 w 79"/>
                  <a:gd name="T79" fmla="*/ 136 h 147"/>
                  <a:gd name="T80" fmla="*/ 74 w 79"/>
                  <a:gd name="T81" fmla="*/ 147 h 147"/>
                  <a:gd name="T82" fmla="*/ 46 w 79"/>
                  <a:gd name="T83" fmla="*/ 74 h 147"/>
                  <a:gd name="T84" fmla="*/ 46 w 79"/>
                  <a:gd name="T85" fmla="*/ 74 h 147"/>
                  <a:gd name="T86" fmla="*/ 36 w 79"/>
                  <a:gd name="T87" fmla="*/ 69 h 147"/>
                  <a:gd name="T88" fmla="*/ 27 w 79"/>
                  <a:gd name="T89" fmla="*/ 53 h 147"/>
                  <a:gd name="T90" fmla="*/ 19 w 79"/>
                  <a:gd name="T91" fmla="*/ 51 h 147"/>
                  <a:gd name="T92" fmla="*/ 23 w 79"/>
                  <a:gd name="T93" fmla="*/ 48 h 147"/>
                  <a:gd name="T94" fmla="*/ 12 w 79"/>
                  <a:gd name="T95" fmla="*/ 35 h 147"/>
                  <a:gd name="T96" fmla="*/ 12 w 79"/>
                  <a:gd name="T97" fmla="*/ 30 h 147"/>
                  <a:gd name="T98" fmla="*/ 11 w 79"/>
                  <a:gd name="T99" fmla="*/ 16 h 147"/>
                  <a:gd name="T100" fmla="*/ 5 w 79"/>
                  <a:gd name="T101" fmla="*/ 14 h 147"/>
                  <a:gd name="T102" fmla="*/ 10 w 79"/>
                  <a:gd name="T103" fmla="*/ 11 h 147"/>
                  <a:gd name="T104" fmla="*/ 5 w 79"/>
                  <a:gd name="T10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147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1"/>
                      <a:pt x="17" y="58"/>
                      <a:pt x="32" y="74"/>
                    </a:cubicBezTo>
                    <a:cubicBezTo>
                      <a:pt x="33" y="75"/>
                      <a:pt x="35" y="77"/>
                      <a:pt x="36" y="78"/>
                    </a:cubicBezTo>
                    <a:cubicBezTo>
                      <a:pt x="37" y="79"/>
                      <a:pt x="38" y="80"/>
                      <a:pt x="39" y="81"/>
                    </a:cubicBezTo>
                    <a:cubicBezTo>
                      <a:pt x="43" y="85"/>
                      <a:pt x="47" y="89"/>
                      <a:pt x="51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9" y="94"/>
                      <a:pt x="60" y="95"/>
                      <a:pt x="60" y="97"/>
                    </a:cubicBezTo>
                    <a:cubicBezTo>
                      <a:pt x="60" y="98"/>
                      <a:pt x="59" y="99"/>
                      <a:pt x="57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8" y="103"/>
                      <a:pt x="61" y="108"/>
                      <a:pt x="63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5"/>
                    </a:cubicBezTo>
                    <a:cubicBezTo>
                      <a:pt x="69" y="116"/>
                      <a:pt x="68" y="118"/>
                      <a:pt x="67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22"/>
                      <a:pt x="67" y="126"/>
                      <a:pt x="6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31"/>
                      <a:pt x="73" y="132"/>
                      <a:pt x="73" y="134"/>
                    </a:cubicBezTo>
                    <a:cubicBezTo>
                      <a:pt x="73" y="135"/>
                      <a:pt x="72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9" y="138"/>
                      <a:pt x="69" y="140"/>
                      <a:pt x="69" y="142"/>
                    </a:cubicBezTo>
                    <a:cubicBezTo>
                      <a:pt x="69" y="145"/>
                      <a:pt x="71" y="147"/>
                      <a:pt x="74" y="147"/>
                    </a:cubicBezTo>
                    <a:cubicBezTo>
                      <a:pt x="77" y="147"/>
                      <a:pt x="79" y="145"/>
                      <a:pt x="79" y="142"/>
                    </a:cubicBezTo>
                    <a:cubicBezTo>
                      <a:pt x="79" y="108"/>
                      <a:pt x="63" y="90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2"/>
                      <a:pt x="35" y="71"/>
                      <a:pt x="36" y="69"/>
                    </a:cubicBezTo>
                    <a:cubicBezTo>
                      <a:pt x="37" y="68"/>
                      <a:pt x="38" y="67"/>
                      <a:pt x="39" y="66"/>
                    </a:cubicBezTo>
                    <a:cubicBezTo>
                      <a:pt x="35" y="62"/>
                      <a:pt x="31" y="58"/>
                      <a:pt x="27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3"/>
                      <a:pt x="19" y="52"/>
                      <a:pt x="19" y="51"/>
                    </a:cubicBezTo>
                    <a:cubicBezTo>
                      <a:pt x="19" y="49"/>
                      <a:pt x="20" y="48"/>
                      <a:pt x="21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4"/>
                      <a:pt x="18" y="40"/>
                      <a:pt x="16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9" y="34"/>
                      <a:pt x="9" y="32"/>
                    </a:cubicBezTo>
                    <a:cubicBezTo>
                      <a:pt x="9" y="31"/>
                      <a:pt x="10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2" y="26"/>
                      <a:pt x="11" y="21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5" y="15"/>
                      <a:pt x="5" y="14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00" name="Freeform 1479"/>
              <p:cNvSpPr>
                <a:spLocks/>
              </p:cNvSpPr>
              <p:nvPr/>
            </p:nvSpPr>
            <p:spPr bwMode="auto">
              <a:xfrm>
                <a:off x="6347770" y="1405920"/>
                <a:ext cx="138919" cy="19612"/>
              </a:xfrm>
              <a:custGeom>
                <a:avLst/>
                <a:gdLst>
                  <a:gd name="T0" fmla="*/ 36 w 36"/>
                  <a:gd name="T1" fmla="*/ 0 h 5"/>
                  <a:gd name="T2" fmla="*/ 4 w 36"/>
                  <a:gd name="T3" fmla="*/ 0 h 5"/>
                  <a:gd name="T4" fmla="*/ 2 w 36"/>
                  <a:gd name="T5" fmla="*/ 0 h 5"/>
                  <a:gd name="T6" fmla="*/ 0 w 36"/>
                  <a:gd name="T7" fmla="*/ 3 h 5"/>
                  <a:gd name="T8" fmla="*/ 2 w 36"/>
                  <a:gd name="T9" fmla="*/ 5 h 5"/>
                  <a:gd name="T10" fmla="*/ 8 w 36"/>
                  <a:gd name="T11" fmla="*/ 5 h 5"/>
                  <a:gd name="T12" fmla="*/ 32 w 36"/>
                  <a:gd name="T13" fmla="*/ 5 h 5"/>
                  <a:gd name="T14" fmla="*/ 36 w 3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4"/>
                      <a:pt x="35" y="2"/>
                      <a:pt x="3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01" name="Freeform 1480"/>
              <p:cNvSpPr>
                <a:spLocks/>
              </p:cNvSpPr>
              <p:nvPr/>
            </p:nvSpPr>
            <p:spPr bwMode="auto">
              <a:xfrm>
                <a:off x="6308546" y="1335643"/>
                <a:ext cx="217367" cy="19612"/>
              </a:xfrm>
              <a:custGeom>
                <a:avLst/>
                <a:gdLst>
                  <a:gd name="T0" fmla="*/ 56 w 56"/>
                  <a:gd name="T1" fmla="*/ 0 h 5"/>
                  <a:gd name="T2" fmla="*/ 5 w 56"/>
                  <a:gd name="T3" fmla="*/ 0 h 5"/>
                  <a:gd name="T4" fmla="*/ 3 w 56"/>
                  <a:gd name="T5" fmla="*/ 0 h 5"/>
                  <a:gd name="T6" fmla="*/ 0 w 56"/>
                  <a:gd name="T7" fmla="*/ 2 h 5"/>
                  <a:gd name="T8" fmla="*/ 3 w 56"/>
                  <a:gd name="T9" fmla="*/ 5 h 5"/>
                  <a:gd name="T10" fmla="*/ 7 w 56"/>
                  <a:gd name="T11" fmla="*/ 5 h 5"/>
                  <a:gd name="T12" fmla="*/ 54 w 56"/>
                  <a:gd name="T13" fmla="*/ 5 h 5"/>
                  <a:gd name="T14" fmla="*/ 56 w 5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">
                    <a:moveTo>
                      <a:pt x="5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5" y="2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02" name="Freeform 1481"/>
              <p:cNvSpPr>
                <a:spLocks/>
              </p:cNvSpPr>
              <p:nvPr/>
            </p:nvSpPr>
            <p:spPr bwMode="auto">
              <a:xfrm>
                <a:off x="6293836" y="1262098"/>
                <a:ext cx="243517" cy="19612"/>
              </a:xfrm>
              <a:custGeom>
                <a:avLst/>
                <a:gdLst>
                  <a:gd name="T0" fmla="*/ 63 w 63"/>
                  <a:gd name="T1" fmla="*/ 0 h 5"/>
                  <a:gd name="T2" fmla="*/ 5 w 63"/>
                  <a:gd name="T3" fmla="*/ 0 h 5"/>
                  <a:gd name="T4" fmla="*/ 3 w 63"/>
                  <a:gd name="T5" fmla="*/ 0 h 5"/>
                  <a:gd name="T6" fmla="*/ 0 w 63"/>
                  <a:gd name="T7" fmla="*/ 3 h 5"/>
                  <a:gd name="T8" fmla="*/ 3 w 63"/>
                  <a:gd name="T9" fmla="*/ 5 h 5"/>
                  <a:gd name="T10" fmla="*/ 6 w 63"/>
                  <a:gd name="T11" fmla="*/ 5 h 5"/>
                  <a:gd name="T12" fmla="*/ 63 w 63"/>
                  <a:gd name="T13" fmla="*/ 5 h 5"/>
                  <a:gd name="T14" fmla="*/ 63 w 6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6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03" name="Freeform 1482"/>
              <p:cNvSpPr>
                <a:spLocks/>
              </p:cNvSpPr>
              <p:nvPr/>
            </p:nvSpPr>
            <p:spPr bwMode="auto">
              <a:xfrm>
                <a:off x="6339598" y="1584063"/>
                <a:ext cx="166703" cy="19612"/>
              </a:xfrm>
              <a:custGeom>
                <a:avLst/>
                <a:gdLst>
                  <a:gd name="T0" fmla="*/ 40 w 43"/>
                  <a:gd name="T1" fmla="*/ 0 h 5"/>
                  <a:gd name="T2" fmla="*/ 34 w 43"/>
                  <a:gd name="T3" fmla="*/ 0 h 5"/>
                  <a:gd name="T4" fmla="*/ 10 w 43"/>
                  <a:gd name="T5" fmla="*/ 0 h 5"/>
                  <a:gd name="T6" fmla="*/ 2 w 43"/>
                  <a:gd name="T7" fmla="*/ 0 h 5"/>
                  <a:gd name="T8" fmla="*/ 0 w 43"/>
                  <a:gd name="T9" fmla="*/ 3 h 5"/>
                  <a:gd name="T10" fmla="*/ 2 w 43"/>
                  <a:gd name="T11" fmla="*/ 5 h 5"/>
                  <a:gd name="T12" fmla="*/ 6 w 43"/>
                  <a:gd name="T13" fmla="*/ 5 h 5"/>
                  <a:gd name="T14" fmla="*/ 38 w 43"/>
                  <a:gd name="T15" fmla="*/ 5 h 5"/>
                  <a:gd name="T16" fmla="*/ 40 w 43"/>
                  <a:gd name="T17" fmla="*/ 5 h 5"/>
                  <a:gd name="T18" fmla="*/ 43 w 43"/>
                  <a:gd name="T19" fmla="*/ 3 h 5"/>
                  <a:gd name="T20" fmla="*/ 40 w 4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">
                    <a:moveTo>
                      <a:pt x="40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5"/>
                      <a:pt x="43" y="4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04" name="Freeform 1483"/>
              <p:cNvSpPr>
                <a:spLocks/>
              </p:cNvSpPr>
              <p:nvPr/>
            </p:nvSpPr>
            <p:spPr bwMode="auto">
              <a:xfrm>
                <a:off x="6302007" y="1657608"/>
                <a:ext cx="238614" cy="19612"/>
              </a:xfrm>
              <a:custGeom>
                <a:avLst/>
                <a:gdLst>
                  <a:gd name="T0" fmla="*/ 60 w 62"/>
                  <a:gd name="T1" fmla="*/ 0 h 5"/>
                  <a:gd name="T2" fmla="*/ 56 w 62"/>
                  <a:gd name="T3" fmla="*/ 0 h 5"/>
                  <a:gd name="T4" fmla="*/ 9 w 62"/>
                  <a:gd name="T5" fmla="*/ 0 h 5"/>
                  <a:gd name="T6" fmla="*/ 2 w 62"/>
                  <a:gd name="T7" fmla="*/ 0 h 5"/>
                  <a:gd name="T8" fmla="*/ 0 w 62"/>
                  <a:gd name="T9" fmla="*/ 2 h 5"/>
                  <a:gd name="T10" fmla="*/ 2 w 62"/>
                  <a:gd name="T11" fmla="*/ 5 h 5"/>
                  <a:gd name="T12" fmla="*/ 7 w 62"/>
                  <a:gd name="T13" fmla="*/ 5 h 5"/>
                  <a:gd name="T14" fmla="*/ 58 w 62"/>
                  <a:gd name="T15" fmla="*/ 5 h 5"/>
                  <a:gd name="T16" fmla="*/ 60 w 62"/>
                  <a:gd name="T17" fmla="*/ 5 h 5"/>
                  <a:gd name="T18" fmla="*/ 62 w 62"/>
                  <a:gd name="T19" fmla="*/ 2 h 5"/>
                  <a:gd name="T20" fmla="*/ 60 w 6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5">
                    <a:moveTo>
                      <a:pt x="60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2" y="3"/>
                      <a:pt x="62" y="2"/>
                    </a:cubicBezTo>
                    <a:cubicBezTo>
                      <a:pt x="62" y="1"/>
                      <a:pt x="61" y="0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05" name="Freeform 1484"/>
              <p:cNvSpPr>
                <a:spLocks/>
              </p:cNvSpPr>
              <p:nvPr/>
            </p:nvSpPr>
            <p:spPr bwMode="auto">
              <a:xfrm>
                <a:off x="6285665" y="1726252"/>
                <a:ext cx="271301" cy="19612"/>
              </a:xfrm>
              <a:custGeom>
                <a:avLst/>
                <a:gdLst>
                  <a:gd name="T0" fmla="*/ 68 w 70"/>
                  <a:gd name="T1" fmla="*/ 0 h 5"/>
                  <a:gd name="T2" fmla="*/ 65 w 70"/>
                  <a:gd name="T3" fmla="*/ 0 h 5"/>
                  <a:gd name="T4" fmla="*/ 8 w 70"/>
                  <a:gd name="T5" fmla="*/ 0 h 5"/>
                  <a:gd name="T6" fmla="*/ 2 w 70"/>
                  <a:gd name="T7" fmla="*/ 0 h 5"/>
                  <a:gd name="T8" fmla="*/ 0 w 70"/>
                  <a:gd name="T9" fmla="*/ 3 h 5"/>
                  <a:gd name="T10" fmla="*/ 2 w 70"/>
                  <a:gd name="T11" fmla="*/ 5 h 5"/>
                  <a:gd name="T12" fmla="*/ 7 w 70"/>
                  <a:gd name="T13" fmla="*/ 5 h 5"/>
                  <a:gd name="T14" fmla="*/ 65 w 70"/>
                  <a:gd name="T15" fmla="*/ 5 h 5"/>
                  <a:gd name="T16" fmla="*/ 68 w 70"/>
                  <a:gd name="T17" fmla="*/ 5 h 5"/>
                  <a:gd name="T18" fmla="*/ 70 w 70"/>
                  <a:gd name="T19" fmla="*/ 3 h 5"/>
                  <a:gd name="T20" fmla="*/ 68 w 70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">
                    <a:moveTo>
                      <a:pt x="6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4"/>
                      <a:pt x="70" y="3"/>
                    </a:cubicBezTo>
                    <a:cubicBezTo>
                      <a:pt x="70" y="1"/>
                      <a:pt x="69" y="0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606" name="Freeform 1485"/>
              <p:cNvSpPr>
                <a:spLocks/>
              </p:cNvSpPr>
              <p:nvPr/>
            </p:nvSpPr>
            <p:spPr bwMode="auto">
              <a:xfrm>
                <a:off x="6398434" y="1219605"/>
                <a:ext cx="181412" cy="286010"/>
              </a:xfrm>
              <a:custGeom>
                <a:avLst/>
                <a:gdLst>
                  <a:gd name="T0" fmla="*/ 36 w 47"/>
                  <a:gd name="T1" fmla="*/ 11 h 74"/>
                  <a:gd name="T2" fmla="*/ 31 w 47"/>
                  <a:gd name="T3" fmla="*/ 35 h 74"/>
                  <a:gd name="T4" fmla="*/ 7 w 47"/>
                  <a:gd name="T5" fmla="*/ 66 h 74"/>
                  <a:gd name="T6" fmla="*/ 14 w 47"/>
                  <a:gd name="T7" fmla="*/ 74 h 74"/>
                  <a:gd name="T8" fmla="*/ 46 w 47"/>
                  <a:gd name="T9" fmla="*/ 21 h 74"/>
                  <a:gd name="T10" fmla="*/ 46 w 47"/>
                  <a:gd name="T11" fmla="*/ 20 h 74"/>
                  <a:gd name="T12" fmla="*/ 46 w 47"/>
                  <a:gd name="T13" fmla="*/ 20 h 74"/>
                  <a:gd name="T14" fmla="*/ 46 w 47"/>
                  <a:gd name="T15" fmla="*/ 20 h 74"/>
                  <a:gd name="T16" fmla="*/ 46 w 47"/>
                  <a:gd name="T17" fmla="*/ 19 h 74"/>
                  <a:gd name="T18" fmla="*/ 46 w 47"/>
                  <a:gd name="T19" fmla="*/ 18 h 74"/>
                  <a:gd name="T20" fmla="*/ 46 w 47"/>
                  <a:gd name="T21" fmla="*/ 18 h 74"/>
                  <a:gd name="T22" fmla="*/ 46 w 47"/>
                  <a:gd name="T23" fmla="*/ 17 h 74"/>
                  <a:gd name="T24" fmla="*/ 46 w 47"/>
                  <a:gd name="T25" fmla="*/ 17 h 74"/>
                  <a:gd name="T26" fmla="*/ 46 w 47"/>
                  <a:gd name="T27" fmla="*/ 17 h 74"/>
                  <a:gd name="T28" fmla="*/ 46 w 47"/>
                  <a:gd name="T29" fmla="*/ 16 h 74"/>
                  <a:gd name="T30" fmla="*/ 46 w 47"/>
                  <a:gd name="T31" fmla="*/ 16 h 74"/>
                  <a:gd name="T32" fmla="*/ 46 w 47"/>
                  <a:gd name="T33" fmla="*/ 16 h 74"/>
                  <a:gd name="T34" fmla="*/ 46 w 47"/>
                  <a:gd name="T35" fmla="*/ 15 h 74"/>
                  <a:gd name="T36" fmla="*/ 46 w 47"/>
                  <a:gd name="T37" fmla="*/ 15 h 74"/>
                  <a:gd name="T38" fmla="*/ 46 w 47"/>
                  <a:gd name="T39" fmla="*/ 14 h 74"/>
                  <a:gd name="T40" fmla="*/ 46 w 47"/>
                  <a:gd name="T41" fmla="*/ 14 h 74"/>
                  <a:gd name="T42" fmla="*/ 46 w 47"/>
                  <a:gd name="T43" fmla="*/ 14 h 74"/>
                  <a:gd name="T44" fmla="*/ 46 w 47"/>
                  <a:gd name="T45" fmla="*/ 14 h 74"/>
                  <a:gd name="T46" fmla="*/ 46 w 47"/>
                  <a:gd name="T47" fmla="*/ 13 h 74"/>
                  <a:gd name="T48" fmla="*/ 46 w 47"/>
                  <a:gd name="T49" fmla="*/ 13 h 74"/>
                  <a:gd name="T50" fmla="*/ 47 w 47"/>
                  <a:gd name="T51" fmla="*/ 13 h 74"/>
                  <a:gd name="T52" fmla="*/ 47 w 47"/>
                  <a:gd name="T53" fmla="*/ 12 h 74"/>
                  <a:gd name="T54" fmla="*/ 47 w 47"/>
                  <a:gd name="T55" fmla="*/ 12 h 74"/>
                  <a:gd name="T56" fmla="*/ 47 w 47"/>
                  <a:gd name="T57" fmla="*/ 12 h 74"/>
                  <a:gd name="T58" fmla="*/ 47 w 47"/>
                  <a:gd name="T59" fmla="*/ 11 h 74"/>
                  <a:gd name="T60" fmla="*/ 47 w 47"/>
                  <a:gd name="T61" fmla="*/ 11 h 74"/>
                  <a:gd name="T62" fmla="*/ 47 w 47"/>
                  <a:gd name="T63" fmla="*/ 11 h 74"/>
                  <a:gd name="T64" fmla="*/ 47 w 47"/>
                  <a:gd name="T65" fmla="*/ 10 h 74"/>
                  <a:gd name="T66" fmla="*/ 47 w 47"/>
                  <a:gd name="T67" fmla="*/ 10 h 74"/>
                  <a:gd name="T68" fmla="*/ 47 w 47"/>
                  <a:gd name="T69" fmla="*/ 10 h 74"/>
                  <a:gd name="T70" fmla="*/ 47 w 47"/>
                  <a:gd name="T71" fmla="*/ 10 h 74"/>
                  <a:gd name="T72" fmla="*/ 47 w 47"/>
                  <a:gd name="T73" fmla="*/ 9 h 74"/>
                  <a:gd name="T74" fmla="*/ 47 w 47"/>
                  <a:gd name="T75" fmla="*/ 9 h 74"/>
                  <a:gd name="T76" fmla="*/ 47 w 47"/>
                  <a:gd name="T77" fmla="*/ 9 h 74"/>
                  <a:gd name="T78" fmla="*/ 47 w 47"/>
                  <a:gd name="T79" fmla="*/ 8 h 74"/>
                  <a:gd name="T80" fmla="*/ 47 w 47"/>
                  <a:gd name="T81" fmla="*/ 8 h 74"/>
                  <a:gd name="T82" fmla="*/ 47 w 47"/>
                  <a:gd name="T83" fmla="*/ 8 h 74"/>
                  <a:gd name="T84" fmla="*/ 47 w 47"/>
                  <a:gd name="T85" fmla="*/ 7 h 74"/>
                  <a:gd name="T86" fmla="*/ 47 w 47"/>
                  <a:gd name="T87" fmla="*/ 7 h 74"/>
                  <a:gd name="T88" fmla="*/ 47 w 47"/>
                  <a:gd name="T89" fmla="*/ 7 h 74"/>
                  <a:gd name="T90" fmla="*/ 47 w 47"/>
                  <a:gd name="T91" fmla="*/ 6 h 74"/>
                  <a:gd name="T92" fmla="*/ 47 w 47"/>
                  <a:gd name="T93" fmla="*/ 6 h 74"/>
                  <a:gd name="T94" fmla="*/ 47 w 47"/>
                  <a:gd name="T95" fmla="*/ 6 h 74"/>
                  <a:gd name="T96" fmla="*/ 47 w 47"/>
                  <a:gd name="T97" fmla="*/ 6 h 74"/>
                  <a:gd name="T98" fmla="*/ 47 w 47"/>
                  <a:gd name="T99" fmla="*/ 5 h 74"/>
                  <a:gd name="T100" fmla="*/ 47 w 47"/>
                  <a:gd name="T10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74">
                    <a:moveTo>
                      <a:pt x="42" y="0"/>
                    </a:moveTo>
                    <a:cubicBezTo>
                      <a:pt x="39" y="0"/>
                      <a:pt x="37" y="2"/>
                      <a:pt x="37" y="5"/>
                    </a:cubicBezTo>
                    <a:cubicBezTo>
                      <a:pt x="37" y="7"/>
                      <a:pt x="37" y="9"/>
                      <a:pt x="36" y="11"/>
                    </a:cubicBezTo>
                    <a:cubicBezTo>
                      <a:pt x="36" y="13"/>
                      <a:pt x="36" y="15"/>
                      <a:pt x="36" y="16"/>
                    </a:cubicBezTo>
                    <a:cubicBezTo>
                      <a:pt x="35" y="21"/>
                      <a:pt x="34" y="26"/>
                      <a:pt x="33" y="30"/>
                    </a:cubicBezTo>
                    <a:cubicBezTo>
                      <a:pt x="32" y="32"/>
                      <a:pt x="31" y="33"/>
                      <a:pt x="31" y="35"/>
                    </a:cubicBezTo>
                    <a:cubicBezTo>
                      <a:pt x="29" y="40"/>
                      <a:pt x="26" y="44"/>
                      <a:pt x="23" y="48"/>
                    </a:cubicBezTo>
                    <a:cubicBezTo>
                      <a:pt x="22" y="50"/>
                      <a:pt x="20" y="52"/>
                      <a:pt x="19" y="53"/>
                    </a:cubicBezTo>
                    <a:cubicBezTo>
                      <a:pt x="15" y="58"/>
                      <a:pt x="11" y="62"/>
                      <a:pt x="7" y="66"/>
                    </a:cubicBezTo>
                    <a:cubicBezTo>
                      <a:pt x="6" y="67"/>
                      <a:pt x="5" y="68"/>
                      <a:pt x="4" y="69"/>
                    </a:cubicBezTo>
                    <a:cubicBezTo>
                      <a:pt x="3" y="71"/>
                      <a:pt x="1" y="72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28" y="60"/>
                      <a:pt x="41" y="45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592" name="Group 591"/>
            <p:cNvGrpSpPr/>
            <p:nvPr/>
          </p:nvGrpSpPr>
          <p:grpSpPr>
            <a:xfrm>
              <a:off x="7575035" y="595087"/>
              <a:ext cx="1667276" cy="1667276"/>
              <a:chOff x="7598757" y="386115"/>
              <a:chExt cx="1667276" cy="1667276"/>
            </a:xfrm>
          </p:grpSpPr>
          <p:sp>
            <p:nvSpPr>
              <p:cNvPr id="593" name="Oval 592"/>
              <p:cNvSpPr/>
              <p:nvPr/>
            </p:nvSpPr>
            <p:spPr bwMode="auto">
              <a:xfrm>
                <a:off x="7598757" y="386115"/>
                <a:ext cx="1667276" cy="1667276"/>
              </a:xfrm>
              <a:prstGeom prst="ellipse">
                <a:avLst/>
              </a:prstGeom>
              <a:solidFill>
                <a:schemeClr val="tx2">
                  <a:alpha val="7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121920" tIns="60960" rIns="121920" bIns="6096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pic>
            <p:nvPicPr>
              <p:cNvPr id="594" name="Picture 593"/>
              <p:cNvPicPr>
                <a:picLocks noChangeAspect="1"/>
              </p:cNvPicPr>
              <p:nvPr/>
            </p:nvPicPr>
            <p:blipFill>
              <a:blip r:embed="rId3">
                <a:alphaModFix amt="90000"/>
              </a:blip>
              <a:stretch>
                <a:fillRect/>
              </a:stretch>
            </p:blipFill>
            <p:spPr>
              <a:xfrm>
                <a:off x="8096182" y="702718"/>
                <a:ext cx="689530" cy="1083546"/>
              </a:xfrm>
              <a:prstGeom prst="rect">
                <a:avLst/>
              </a:prstGeom>
            </p:spPr>
          </p:pic>
        </p:grpSp>
      </p:grpSp>
      <p:pic>
        <p:nvPicPr>
          <p:cNvPr id="628" name="Picture 62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8775" y="312930"/>
            <a:ext cx="664633" cy="3495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7970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1" name="Group 1300"/>
          <p:cNvGrpSpPr/>
          <p:nvPr userDrawn="1"/>
        </p:nvGrpSpPr>
        <p:grpSpPr>
          <a:xfrm>
            <a:off x="-15433" y="-15560"/>
            <a:ext cx="4678418" cy="2671130"/>
            <a:chOff x="-15433" y="-15560"/>
            <a:chExt cx="4678418" cy="2671130"/>
          </a:xfrm>
        </p:grpSpPr>
        <p:sp>
          <p:nvSpPr>
            <p:cNvPr id="1302" name="Freeform 1301"/>
            <p:cNvSpPr>
              <a:spLocks/>
            </p:cNvSpPr>
            <p:nvPr/>
          </p:nvSpPr>
          <p:spPr bwMode="auto">
            <a:xfrm>
              <a:off x="-15433" y="1201294"/>
              <a:ext cx="1343798" cy="1454276"/>
            </a:xfrm>
            <a:custGeom>
              <a:avLst/>
              <a:gdLst>
                <a:gd name="connsiteX0" fmla="*/ 617603 w 1343798"/>
                <a:gd name="connsiteY0" fmla="*/ 0 h 1454276"/>
                <a:gd name="connsiteX1" fmla="*/ 1343798 w 1343798"/>
                <a:gd name="connsiteY1" fmla="*/ 727138 h 1454276"/>
                <a:gd name="connsiteX2" fmla="*/ 1245784 w 1343798"/>
                <a:gd name="connsiteY2" fmla="*/ 1088477 h 1454276"/>
                <a:gd name="connsiteX3" fmla="*/ 1343798 w 1343798"/>
                <a:gd name="connsiteY3" fmla="*/ 1454276 h 1454276"/>
                <a:gd name="connsiteX4" fmla="*/ 978473 w 1343798"/>
                <a:gd name="connsiteY4" fmla="*/ 1356135 h 1454276"/>
                <a:gd name="connsiteX5" fmla="*/ 617603 w 1343798"/>
                <a:gd name="connsiteY5" fmla="*/ 1454276 h 1454276"/>
                <a:gd name="connsiteX6" fmla="*/ 15456 w 1343798"/>
                <a:gd name="connsiteY6" fmla="*/ 1133644 h 1454276"/>
                <a:gd name="connsiteX7" fmla="*/ 0 w 1343798"/>
                <a:gd name="connsiteY7" fmla="*/ 1105137 h 1454276"/>
                <a:gd name="connsiteX8" fmla="*/ 0 w 1343798"/>
                <a:gd name="connsiteY8" fmla="*/ 349139 h 1454276"/>
                <a:gd name="connsiteX9" fmla="*/ 15456 w 1343798"/>
                <a:gd name="connsiteY9" fmla="*/ 320632 h 1454276"/>
                <a:gd name="connsiteX10" fmla="*/ 617603 w 1343798"/>
                <a:gd name="connsiteY10" fmla="*/ 0 h 145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3798" h="1454276">
                  <a:moveTo>
                    <a:pt x="617603" y="0"/>
                  </a:moveTo>
                  <a:cubicBezTo>
                    <a:pt x="1018569" y="0"/>
                    <a:pt x="1343798" y="325651"/>
                    <a:pt x="1343798" y="727138"/>
                  </a:cubicBezTo>
                  <a:cubicBezTo>
                    <a:pt x="1343798" y="860967"/>
                    <a:pt x="1308157" y="981413"/>
                    <a:pt x="1245784" y="1088477"/>
                  </a:cubicBezTo>
                  <a:lnTo>
                    <a:pt x="1343798" y="1454276"/>
                  </a:lnTo>
                  <a:cubicBezTo>
                    <a:pt x="1343798" y="1454276"/>
                    <a:pt x="1343798" y="1454276"/>
                    <a:pt x="978473" y="1356135"/>
                  </a:cubicBezTo>
                  <a:cubicBezTo>
                    <a:pt x="871548" y="1418588"/>
                    <a:pt x="751258" y="1454276"/>
                    <a:pt x="617603" y="1454276"/>
                  </a:cubicBezTo>
                  <a:cubicBezTo>
                    <a:pt x="366998" y="1454276"/>
                    <a:pt x="145979" y="1327069"/>
                    <a:pt x="15456" y="1133644"/>
                  </a:cubicBezTo>
                  <a:lnTo>
                    <a:pt x="0" y="1105137"/>
                  </a:lnTo>
                  <a:lnTo>
                    <a:pt x="0" y="349139"/>
                  </a:lnTo>
                  <a:lnTo>
                    <a:pt x="15456" y="320632"/>
                  </a:lnTo>
                  <a:cubicBezTo>
                    <a:pt x="145979" y="127207"/>
                    <a:pt x="366998" y="0"/>
                    <a:pt x="617603" y="0"/>
                  </a:cubicBez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03" name="Freeform 1302"/>
            <p:cNvSpPr>
              <a:spLocks/>
            </p:cNvSpPr>
            <p:nvPr/>
          </p:nvSpPr>
          <p:spPr bwMode="auto">
            <a:xfrm>
              <a:off x="-15433" y="696443"/>
              <a:ext cx="546960" cy="1017239"/>
            </a:xfrm>
            <a:custGeom>
              <a:avLst/>
              <a:gdLst>
                <a:gd name="connsiteX0" fmla="*/ 43395 w 546960"/>
                <a:gd name="connsiteY0" fmla="*/ 0 h 1017239"/>
                <a:gd name="connsiteX1" fmla="*/ 546960 w 546960"/>
                <a:gd name="connsiteY1" fmla="*/ 508620 h 1017239"/>
                <a:gd name="connsiteX2" fmla="*/ 480115 w 546960"/>
                <a:gd name="connsiteY2" fmla="*/ 762929 h 1017239"/>
                <a:gd name="connsiteX3" fmla="*/ 546960 w 546960"/>
                <a:gd name="connsiteY3" fmla="*/ 1017239 h 1017239"/>
                <a:gd name="connsiteX4" fmla="*/ 292949 w 546960"/>
                <a:gd name="connsiteY4" fmla="*/ 950315 h 1017239"/>
                <a:gd name="connsiteX5" fmla="*/ 43395 w 546960"/>
                <a:gd name="connsiteY5" fmla="*/ 1017239 h 1017239"/>
                <a:gd name="connsiteX6" fmla="*/ 0 w 546960"/>
                <a:gd name="connsiteY6" fmla="*/ 1012865 h 1017239"/>
                <a:gd name="connsiteX7" fmla="*/ 0 w 546960"/>
                <a:gd name="connsiteY7" fmla="*/ 4375 h 101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960" h="1017239">
                  <a:moveTo>
                    <a:pt x="43395" y="0"/>
                  </a:moveTo>
                  <a:cubicBezTo>
                    <a:pt x="319687" y="0"/>
                    <a:pt x="546960" y="227540"/>
                    <a:pt x="546960" y="508620"/>
                  </a:cubicBezTo>
                  <a:cubicBezTo>
                    <a:pt x="546960" y="602313"/>
                    <a:pt x="524678" y="687083"/>
                    <a:pt x="480115" y="762929"/>
                  </a:cubicBezTo>
                  <a:lnTo>
                    <a:pt x="546960" y="1017239"/>
                  </a:lnTo>
                  <a:cubicBezTo>
                    <a:pt x="546960" y="1017239"/>
                    <a:pt x="546960" y="1017239"/>
                    <a:pt x="292949" y="950315"/>
                  </a:cubicBezTo>
                  <a:cubicBezTo>
                    <a:pt x="221648" y="990470"/>
                    <a:pt x="132521" y="1017239"/>
                    <a:pt x="43395" y="1017239"/>
                  </a:cubicBezTo>
                  <a:lnTo>
                    <a:pt x="0" y="1012865"/>
                  </a:lnTo>
                  <a:lnTo>
                    <a:pt x="0" y="437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304" name="Freeform 1123"/>
            <p:cNvSpPr>
              <a:spLocks/>
            </p:cNvSpPr>
            <p:nvPr/>
          </p:nvSpPr>
          <p:spPr bwMode="auto">
            <a:xfrm>
              <a:off x="936540" y="1638331"/>
              <a:ext cx="617879" cy="619763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grpSp>
          <p:nvGrpSpPr>
            <p:cNvPr id="1305" name="Group 1304"/>
            <p:cNvGrpSpPr/>
            <p:nvPr/>
          </p:nvGrpSpPr>
          <p:grpSpPr>
            <a:xfrm>
              <a:off x="1482125" y="1012600"/>
              <a:ext cx="386848" cy="387952"/>
              <a:chOff x="5308329" y="1417360"/>
              <a:chExt cx="316161" cy="317063"/>
            </a:xfrm>
          </p:grpSpPr>
          <p:sp>
            <p:nvSpPr>
              <p:cNvPr id="1340" name="Freeform 1450"/>
              <p:cNvSpPr>
                <a:spLocks/>
              </p:cNvSpPr>
              <p:nvPr/>
            </p:nvSpPr>
            <p:spPr bwMode="auto">
              <a:xfrm>
                <a:off x="5308329" y="1417360"/>
                <a:ext cx="316161" cy="317063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41" name="Freeform 1451"/>
              <p:cNvSpPr>
                <a:spLocks/>
              </p:cNvSpPr>
              <p:nvPr/>
            </p:nvSpPr>
            <p:spPr bwMode="auto">
              <a:xfrm>
                <a:off x="5358993" y="1468025"/>
                <a:ext cx="215733" cy="204292"/>
              </a:xfrm>
              <a:custGeom>
                <a:avLst/>
                <a:gdLst>
                  <a:gd name="T0" fmla="*/ 33 w 56"/>
                  <a:gd name="T1" fmla="*/ 0 h 53"/>
                  <a:gd name="T2" fmla="*/ 26 w 56"/>
                  <a:gd name="T3" fmla="*/ 4 h 53"/>
                  <a:gd name="T4" fmla="*/ 25 w 56"/>
                  <a:gd name="T5" fmla="*/ 9 h 53"/>
                  <a:gd name="T6" fmla="*/ 30 w 56"/>
                  <a:gd name="T7" fmla="*/ 15 h 53"/>
                  <a:gd name="T8" fmla="*/ 29 w 56"/>
                  <a:gd name="T9" fmla="*/ 19 h 53"/>
                  <a:gd name="T10" fmla="*/ 27 w 56"/>
                  <a:gd name="T11" fmla="*/ 19 h 53"/>
                  <a:gd name="T12" fmla="*/ 19 w 56"/>
                  <a:gd name="T13" fmla="*/ 22 h 53"/>
                  <a:gd name="T14" fmla="*/ 15 w 56"/>
                  <a:gd name="T15" fmla="*/ 19 h 53"/>
                  <a:gd name="T16" fmla="*/ 13 w 56"/>
                  <a:gd name="T17" fmla="*/ 17 h 53"/>
                  <a:gd name="T18" fmla="*/ 13 w 56"/>
                  <a:gd name="T19" fmla="*/ 16 h 53"/>
                  <a:gd name="T20" fmla="*/ 8 w 56"/>
                  <a:gd name="T21" fmla="*/ 9 h 53"/>
                  <a:gd name="T22" fmla="*/ 8 w 56"/>
                  <a:gd name="T23" fmla="*/ 9 h 53"/>
                  <a:gd name="T24" fmla="*/ 4 w 56"/>
                  <a:gd name="T25" fmla="*/ 15 h 53"/>
                  <a:gd name="T26" fmla="*/ 8 w 56"/>
                  <a:gd name="T27" fmla="*/ 19 h 53"/>
                  <a:gd name="T28" fmla="*/ 9 w 56"/>
                  <a:gd name="T29" fmla="*/ 19 h 53"/>
                  <a:gd name="T30" fmla="*/ 12 w 56"/>
                  <a:gd name="T31" fmla="*/ 18 h 53"/>
                  <a:gd name="T32" fmla="*/ 18 w 56"/>
                  <a:gd name="T33" fmla="*/ 22 h 53"/>
                  <a:gd name="T34" fmla="*/ 18 w 56"/>
                  <a:gd name="T35" fmla="*/ 24 h 53"/>
                  <a:gd name="T36" fmla="*/ 18 w 56"/>
                  <a:gd name="T37" fmla="*/ 30 h 53"/>
                  <a:gd name="T38" fmla="*/ 19 w 56"/>
                  <a:gd name="T39" fmla="*/ 33 h 53"/>
                  <a:gd name="T40" fmla="*/ 13 w 56"/>
                  <a:gd name="T41" fmla="*/ 39 h 53"/>
                  <a:gd name="T42" fmla="*/ 8 w 56"/>
                  <a:gd name="T43" fmla="*/ 36 h 53"/>
                  <a:gd name="T44" fmla="*/ 6 w 56"/>
                  <a:gd name="T45" fmla="*/ 37 h 53"/>
                  <a:gd name="T46" fmla="*/ 1 w 56"/>
                  <a:gd name="T47" fmla="*/ 45 h 53"/>
                  <a:gd name="T48" fmla="*/ 6 w 56"/>
                  <a:gd name="T49" fmla="*/ 51 h 53"/>
                  <a:gd name="T50" fmla="*/ 8 w 56"/>
                  <a:gd name="T51" fmla="*/ 51 h 53"/>
                  <a:gd name="T52" fmla="*/ 13 w 56"/>
                  <a:gd name="T53" fmla="*/ 49 h 53"/>
                  <a:gd name="T54" fmla="*/ 14 w 56"/>
                  <a:gd name="T55" fmla="*/ 40 h 53"/>
                  <a:gd name="T56" fmla="*/ 14 w 56"/>
                  <a:gd name="T57" fmla="*/ 39 h 53"/>
                  <a:gd name="T58" fmla="*/ 20 w 56"/>
                  <a:gd name="T59" fmla="*/ 34 h 53"/>
                  <a:gd name="T60" fmla="*/ 26 w 56"/>
                  <a:gd name="T61" fmla="*/ 36 h 53"/>
                  <a:gd name="T62" fmla="*/ 32 w 56"/>
                  <a:gd name="T63" fmla="*/ 35 h 53"/>
                  <a:gd name="T64" fmla="*/ 37 w 56"/>
                  <a:gd name="T65" fmla="*/ 41 h 53"/>
                  <a:gd name="T66" fmla="*/ 38 w 56"/>
                  <a:gd name="T67" fmla="*/ 51 h 53"/>
                  <a:gd name="T68" fmla="*/ 42 w 56"/>
                  <a:gd name="T69" fmla="*/ 53 h 53"/>
                  <a:gd name="T70" fmla="*/ 46 w 56"/>
                  <a:gd name="T71" fmla="*/ 51 h 53"/>
                  <a:gd name="T72" fmla="*/ 48 w 56"/>
                  <a:gd name="T73" fmla="*/ 43 h 53"/>
                  <a:gd name="T74" fmla="*/ 45 w 56"/>
                  <a:gd name="T75" fmla="*/ 40 h 53"/>
                  <a:gd name="T76" fmla="*/ 42 w 56"/>
                  <a:gd name="T77" fmla="*/ 39 h 53"/>
                  <a:gd name="T78" fmla="*/ 38 w 56"/>
                  <a:gd name="T79" fmla="*/ 40 h 53"/>
                  <a:gd name="T80" fmla="*/ 33 w 56"/>
                  <a:gd name="T81" fmla="*/ 34 h 53"/>
                  <a:gd name="T82" fmla="*/ 35 w 56"/>
                  <a:gd name="T83" fmla="*/ 27 h 53"/>
                  <a:gd name="T84" fmla="*/ 36 w 56"/>
                  <a:gd name="T85" fmla="*/ 26 h 53"/>
                  <a:gd name="T86" fmla="*/ 48 w 56"/>
                  <a:gd name="T87" fmla="*/ 20 h 53"/>
                  <a:gd name="T88" fmla="*/ 48 w 56"/>
                  <a:gd name="T89" fmla="*/ 20 h 53"/>
                  <a:gd name="T90" fmla="*/ 49 w 56"/>
                  <a:gd name="T91" fmla="*/ 20 h 53"/>
                  <a:gd name="T92" fmla="*/ 53 w 56"/>
                  <a:gd name="T93" fmla="*/ 22 h 53"/>
                  <a:gd name="T94" fmla="*/ 55 w 56"/>
                  <a:gd name="T95" fmla="*/ 22 h 53"/>
                  <a:gd name="T96" fmla="*/ 56 w 56"/>
                  <a:gd name="T97" fmla="*/ 20 h 53"/>
                  <a:gd name="T98" fmla="*/ 54 w 56"/>
                  <a:gd name="T99" fmla="*/ 12 h 53"/>
                  <a:gd name="T100" fmla="*/ 53 w 56"/>
                  <a:gd name="T101" fmla="*/ 12 h 53"/>
                  <a:gd name="T102" fmla="*/ 53 w 56"/>
                  <a:gd name="T103" fmla="*/ 12 h 53"/>
                  <a:gd name="T104" fmla="*/ 48 w 56"/>
                  <a:gd name="T105" fmla="*/ 18 h 53"/>
                  <a:gd name="T106" fmla="*/ 47 w 56"/>
                  <a:gd name="T107" fmla="*/ 19 h 53"/>
                  <a:gd name="T108" fmla="*/ 35 w 56"/>
                  <a:gd name="T109" fmla="*/ 24 h 53"/>
                  <a:gd name="T110" fmla="*/ 35 w 56"/>
                  <a:gd name="T111" fmla="*/ 25 h 53"/>
                  <a:gd name="T112" fmla="*/ 30 w 56"/>
                  <a:gd name="T113" fmla="*/ 19 h 53"/>
                  <a:gd name="T114" fmla="*/ 31 w 56"/>
                  <a:gd name="T115" fmla="*/ 16 h 53"/>
                  <a:gd name="T116" fmla="*/ 33 w 56"/>
                  <a:gd name="T117" fmla="*/ 16 h 53"/>
                  <a:gd name="T118" fmla="*/ 37 w 56"/>
                  <a:gd name="T119" fmla="*/ 14 h 53"/>
                  <a:gd name="T120" fmla="*/ 40 w 56"/>
                  <a:gd name="T121" fmla="*/ 9 h 53"/>
                  <a:gd name="T122" fmla="*/ 35 w 56"/>
                  <a:gd name="T123" fmla="*/ 1 h 53"/>
                  <a:gd name="T124" fmla="*/ 33 w 56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3">
                    <a:moveTo>
                      <a:pt x="33" y="0"/>
                    </a:moveTo>
                    <a:cubicBezTo>
                      <a:pt x="30" y="0"/>
                      <a:pt x="27" y="2"/>
                      <a:pt x="26" y="4"/>
                    </a:cubicBezTo>
                    <a:cubicBezTo>
                      <a:pt x="25" y="6"/>
                      <a:pt x="25" y="7"/>
                      <a:pt x="25" y="9"/>
                    </a:cubicBezTo>
                    <a:cubicBezTo>
                      <a:pt x="26" y="12"/>
                      <a:pt x="27" y="14"/>
                      <a:pt x="30" y="15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3" y="19"/>
                      <a:pt x="23" y="19"/>
                      <a:pt x="19" y="22"/>
                    </a:cubicBezTo>
                    <a:cubicBezTo>
                      <a:pt x="18" y="21"/>
                      <a:pt x="17" y="20"/>
                      <a:pt x="15" y="19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0"/>
                      <a:pt x="3" y="12"/>
                      <a:pt x="4" y="15"/>
                    </a:cubicBezTo>
                    <a:cubicBezTo>
                      <a:pt x="4" y="17"/>
                      <a:pt x="6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1" y="18"/>
                      <a:pt x="12" y="18"/>
                    </a:cubicBezTo>
                    <a:cubicBezTo>
                      <a:pt x="14" y="19"/>
                      <a:pt x="16" y="21"/>
                      <a:pt x="18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7" y="26"/>
                      <a:pt x="17" y="28"/>
                      <a:pt x="18" y="30"/>
                    </a:cubicBezTo>
                    <a:cubicBezTo>
                      <a:pt x="18" y="31"/>
                      <a:pt x="19" y="32"/>
                      <a:pt x="19" y="33"/>
                    </a:cubicBezTo>
                    <a:cubicBezTo>
                      <a:pt x="17" y="35"/>
                      <a:pt x="15" y="37"/>
                      <a:pt x="13" y="39"/>
                    </a:cubicBezTo>
                    <a:cubicBezTo>
                      <a:pt x="11" y="37"/>
                      <a:pt x="10" y="36"/>
                      <a:pt x="8" y="36"/>
                    </a:cubicBezTo>
                    <a:cubicBezTo>
                      <a:pt x="8" y="36"/>
                      <a:pt x="7" y="37"/>
                      <a:pt x="6" y="37"/>
                    </a:cubicBezTo>
                    <a:cubicBezTo>
                      <a:pt x="2" y="37"/>
                      <a:pt x="0" y="41"/>
                      <a:pt x="1" y="45"/>
                    </a:cubicBezTo>
                    <a:cubicBezTo>
                      <a:pt x="1" y="48"/>
                      <a:pt x="3" y="50"/>
                      <a:pt x="6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0" y="51"/>
                      <a:pt x="11" y="51"/>
                      <a:pt x="13" y="49"/>
                    </a:cubicBezTo>
                    <a:cubicBezTo>
                      <a:pt x="15" y="47"/>
                      <a:pt x="16" y="43"/>
                      <a:pt x="14" y="40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6" y="37"/>
                      <a:pt x="18" y="36"/>
                      <a:pt x="20" y="34"/>
                    </a:cubicBezTo>
                    <a:cubicBezTo>
                      <a:pt x="22" y="35"/>
                      <a:pt x="24" y="36"/>
                      <a:pt x="26" y="36"/>
                    </a:cubicBezTo>
                    <a:cubicBezTo>
                      <a:pt x="28" y="36"/>
                      <a:pt x="30" y="36"/>
                      <a:pt x="32" y="35"/>
                    </a:cubicBezTo>
                    <a:cubicBezTo>
                      <a:pt x="34" y="37"/>
                      <a:pt x="35" y="39"/>
                      <a:pt x="37" y="41"/>
                    </a:cubicBezTo>
                    <a:cubicBezTo>
                      <a:pt x="34" y="45"/>
                      <a:pt x="35" y="49"/>
                      <a:pt x="38" y="51"/>
                    </a:cubicBezTo>
                    <a:cubicBezTo>
                      <a:pt x="39" y="52"/>
                      <a:pt x="41" y="53"/>
                      <a:pt x="42" y="53"/>
                    </a:cubicBezTo>
                    <a:cubicBezTo>
                      <a:pt x="44" y="53"/>
                      <a:pt x="45" y="52"/>
                      <a:pt x="46" y="51"/>
                    </a:cubicBezTo>
                    <a:cubicBezTo>
                      <a:pt x="49" y="49"/>
                      <a:pt x="50" y="45"/>
                      <a:pt x="48" y="43"/>
                    </a:cubicBezTo>
                    <a:cubicBezTo>
                      <a:pt x="47" y="41"/>
                      <a:pt x="46" y="40"/>
                      <a:pt x="45" y="40"/>
                    </a:cubicBezTo>
                    <a:cubicBezTo>
                      <a:pt x="44" y="39"/>
                      <a:pt x="43" y="39"/>
                      <a:pt x="42" y="39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8"/>
                      <a:pt x="35" y="36"/>
                      <a:pt x="33" y="34"/>
                    </a:cubicBezTo>
                    <a:cubicBezTo>
                      <a:pt x="34" y="32"/>
                      <a:pt x="35" y="29"/>
                      <a:pt x="35" y="27"/>
                    </a:cubicBezTo>
                    <a:cubicBezTo>
                      <a:pt x="35" y="26"/>
                      <a:pt x="35" y="26"/>
                      <a:pt x="36" y="26"/>
                    </a:cubicBezTo>
                    <a:cubicBezTo>
                      <a:pt x="40" y="24"/>
                      <a:pt x="44" y="22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2"/>
                      <a:pt x="51" y="22"/>
                      <a:pt x="53" y="22"/>
                    </a:cubicBezTo>
                    <a:cubicBezTo>
                      <a:pt x="53" y="22"/>
                      <a:pt x="54" y="22"/>
                      <a:pt x="55" y="22"/>
                    </a:cubicBezTo>
                    <a:cubicBezTo>
                      <a:pt x="55" y="21"/>
                      <a:pt x="56" y="21"/>
                      <a:pt x="56" y="20"/>
                    </a:cubicBezTo>
                    <a:cubicBezTo>
                      <a:pt x="55" y="18"/>
                      <a:pt x="55" y="15"/>
                      <a:pt x="54" y="12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2"/>
                      <a:pt x="47" y="15"/>
                      <a:pt x="48" y="18"/>
                    </a:cubicBezTo>
                    <a:cubicBezTo>
                      <a:pt x="48" y="19"/>
                      <a:pt x="48" y="19"/>
                      <a:pt x="47" y="19"/>
                    </a:cubicBezTo>
                    <a:cubicBezTo>
                      <a:pt x="43" y="21"/>
                      <a:pt x="39" y="23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2"/>
                      <a:pt x="32" y="20"/>
                      <a:pt x="30" y="19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6"/>
                      <a:pt x="36" y="15"/>
                      <a:pt x="37" y="14"/>
                    </a:cubicBezTo>
                    <a:cubicBezTo>
                      <a:pt x="39" y="13"/>
                      <a:pt x="40" y="11"/>
                      <a:pt x="40" y="9"/>
                    </a:cubicBezTo>
                    <a:cubicBezTo>
                      <a:pt x="41" y="6"/>
                      <a:pt x="39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42" name="Freeform 1454"/>
              <p:cNvSpPr>
                <a:spLocks/>
              </p:cNvSpPr>
              <p:nvPr/>
            </p:nvSpPr>
            <p:spPr bwMode="auto">
              <a:xfrm>
                <a:off x="5566554" y="1513787"/>
                <a:ext cx="16343" cy="31052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8 h 8"/>
                  <a:gd name="T4" fmla="*/ 3 w 4"/>
                  <a:gd name="T5" fmla="*/ 4 h 8"/>
                  <a:gd name="T6" fmla="*/ 0 w 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DE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1306" name="Group 1305"/>
            <p:cNvGrpSpPr/>
            <p:nvPr/>
          </p:nvGrpSpPr>
          <p:grpSpPr>
            <a:xfrm>
              <a:off x="1790083" y="746635"/>
              <a:ext cx="617802" cy="615921"/>
              <a:chOff x="5560016" y="1199993"/>
              <a:chExt cx="504914" cy="503377"/>
            </a:xfrm>
          </p:grpSpPr>
          <p:sp>
            <p:nvSpPr>
              <p:cNvPr id="1322" name="Freeform 1452"/>
              <p:cNvSpPr>
                <a:spLocks noEditPoints="1"/>
              </p:cNvSpPr>
              <p:nvPr/>
            </p:nvSpPr>
            <p:spPr bwMode="auto">
              <a:xfrm>
                <a:off x="5560016" y="1199993"/>
                <a:ext cx="504914" cy="503377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3" name="Oval 1455"/>
              <p:cNvSpPr>
                <a:spLocks noChangeArrowheads="1"/>
              </p:cNvSpPr>
              <p:nvPr/>
            </p:nvSpPr>
            <p:spPr bwMode="auto">
              <a:xfrm>
                <a:off x="5718548" y="1316032"/>
                <a:ext cx="14710" cy="1634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4" name="Oval 1456"/>
              <p:cNvSpPr>
                <a:spLocks noChangeArrowheads="1"/>
              </p:cNvSpPr>
              <p:nvPr/>
            </p:nvSpPr>
            <p:spPr bwMode="auto">
              <a:xfrm>
                <a:off x="5741429" y="1301322"/>
                <a:ext cx="22881" cy="277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5" name="Oval 1457"/>
              <p:cNvSpPr>
                <a:spLocks noChangeArrowheads="1"/>
              </p:cNvSpPr>
              <p:nvPr/>
            </p:nvSpPr>
            <p:spPr bwMode="auto">
              <a:xfrm>
                <a:off x="5725086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6" name="Oval 1458"/>
              <p:cNvSpPr>
                <a:spLocks noChangeArrowheads="1"/>
              </p:cNvSpPr>
              <p:nvPr/>
            </p:nvSpPr>
            <p:spPr bwMode="auto">
              <a:xfrm>
                <a:off x="5713645" y="1281710"/>
                <a:ext cx="19612" cy="19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7" name="Oval 1459"/>
              <p:cNvSpPr>
                <a:spLocks noChangeArrowheads="1"/>
              </p:cNvSpPr>
              <p:nvPr/>
            </p:nvSpPr>
            <p:spPr bwMode="auto">
              <a:xfrm>
                <a:off x="5741429" y="126700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8" name="Freeform 1460"/>
              <p:cNvSpPr>
                <a:spLocks noEditPoints="1"/>
              </p:cNvSpPr>
              <p:nvPr/>
            </p:nvSpPr>
            <p:spPr bwMode="auto">
              <a:xfrm>
                <a:off x="5713645" y="1363427"/>
                <a:ext cx="53933" cy="263129"/>
              </a:xfrm>
              <a:custGeom>
                <a:avLst/>
                <a:gdLst>
                  <a:gd name="T0" fmla="*/ 7 w 14"/>
                  <a:gd name="T1" fmla="*/ 4 h 68"/>
                  <a:gd name="T2" fmla="*/ 1 w 14"/>
                  <a:gd name="T3" fmla="*/ 2 h 68"/>
                  <a:gd name="T4" fmla="*/ 7 w 14"/>
                  <a:gd name="T5" fmla="*/ 1 h 68"/>
                  <a:gd name="T6" fmla="*/ 13 w 14"/>
                  <a:gd name="T7" fmla="*/ 2 h 68"/>
                  <a:gd name="T8" fmla="*/ 7 w 14"/>
                  <a:gd name="T9" fmla="*/ 4 h 68"/>
                  <a:gd name="T10" fmla="*/ 7 w 14"/>
                  <a:gd name="T11" fmla="*/ 0 h 68"/>
                  <a:gd name="T12" fmla="*/ 0 w 14"/>
                  <a:gd name="T13" fmla="*/ 3 h 68"/>
                  <a:gd name="T14" fmla="*/ 0 w 14"/>
                  <a:gd name="T15" fmla="*/ 3 h 68"/>
                  <a:gd name="T16" fmla="*/ 0 w 14"/>
                  <a:gd name="T17" fmla="*/ 3 h 68"/>
                  <a:gd name="T18" fmla="*/ 0 w 14"/>
                  <a:gd name="T19" fmla="*/ 65 h 68"/>
                  <a:gd name="T20" fmla="*/ 0 w 14"/>
                  <a:gd name="T21" fmla="*/ 65 h 68"/>
                  <a:gd name="T22" fmla="*/ 7 w 14"/>
                  <a:gd name="T23" fmla="*/ 68 h 68"/>
                  <a:gd name="T24" fmla="*/ 14 w 14"/>
                  <a:gd name="T25" fmla="*/ 66 h 68"/>
                  <a:gd name="T26" fmla="*/ 14 w 14"/>
                  <a:gd name="T27" fmla="*/ 66 h 68"/>
                  <a:gd name="T28" fmla="*/ 14 w 14"/>
                  <a:gd name="T29" fmla="*/ 3 h 68"/>
                  <a:gd name="T30" fmla="*/ 14 w 14"/>
                  <a:gd name="T31" fmla="*/ 3 h 68"/>
                  <a:gd name="T32" fmla="*/ 14 w 14"/>
                  <a:gd name="T33" fmla="*/ 3 h 68"/>
                  <a:gd name="T34" fmla="*/ 7 w 14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8"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9" name="Oval 1461"/>
              <p:cNvSpPr>
                <a:spLocks noChangeArrowheads="1"/>
              </p:cNvSpPr>
              <p:nvPr/>
            </p:nvSpPr>
            <p:spPr bwMode="auto">
              <a:xfrm>
                <a:off x="5718548" y="1366696"/>
                <a:ext cx="45762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0" name="Oval 1462"/>
              <p:cNvSpPr>
                <a:spLocks noChangeArrowheads="1"/>
              </p:cNvSpPr>
              <p:nvPr/>
            </p:nvSpPr>
            <p:spPr bwMode="auto">
              <a:xfrm>
                <a:off x="5841124" y="1329107"/>
                <a:ext cx="19612" cy="179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1" name="Oval 1463"/>
              <p:cNvSpPr>
                <a:spLocks noChangeArrowheads="1"/>
              </p:cNvSpPr>
              <p:nvPr/>
            </p:nvSpPr>
            <p:spPr bwMode="auto">
              <a:xfrm>
                <a:off x="5814974" y="1301322"/>
                <a:ext cx="26150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2" name="Oval 1464"/>
              <p:cNvSpPr>
                <a:spLocks noChangeArrowheads="1"/>
              </p:cNvSpPr>
              <p:nvPr/>
            </p:nvSpPr>
            <p:spPr bwMode="auto">
              <a:xfrm>
                <a:off x="5818243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3" name="Oval 1465"/>
              <p:cNvSpPr>
                <a:spLocks noChangeArrowheads="1"/>
              </p:cNvSpPr>
              <p:nvPr/>
            </p:nvSpPr>
            <p:spPr bwMode="auto">
              <a:xfrm>
                <a:off x="5837855" y="127844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4" name="Freeform 1466"/>
              <p:cNvSpPr>
                <a:spLocks noEditPoints="1"/>
              </p:cNvSpPr>
              <p:nvPr/>
            </p:nvSpPr>
            <p:spPr bwMode="auto">
              <a:xfrm>
                <a:off x="5806803" y="1363427"/>
                <a:ext cx="135650" cy="263129"/>
              </a:xfrm>
              <a:custGeom>
                <a:avLst/>
                <a:gdLst>
                  <a:gd name="T0" fmla="*/ 32 w 35"/>
                  <a:gd name="T1" fmla="*/ 10 h 68"/>
                  <a:gd name="T2" fmla="*/ 27 w 35"/>
                  <a:gd name="T3" fmla="*/ 7 h 68"/>
                  <a:gd name="T4" fmla="*/ 24 w 35"/>
                  <a:gd name="T5" fmla="*/ 2 h 68"/>
                  <a:gd name="T6" fmla="*/ 25 w 35"/>
                  <a:gd name="T7" fmla="*/ 2 h 68"/>
                  <a:gd name="T8" fmla="*/ 30 w 35"/>
                  <a:gd name="T9" fmla="*/ 5 h 68"/>
                  <a:gd name="T10" fmla="*/ 33 w 35"/>
                  <a:gd name="T11" fmla="*/ 9 h 68"/>
                  <a:gd name="T12" fmla="*/ 32 w 35"/>
                  <a:gd name="T13" fmla="*/ 10 h 68"/>
                  <a:gd name="T14" fmla="*/ 7 w 35"/>
                  <a:gd name="T15" fmla="*/ 4 h 68"/>
                  <a:gd name="T16" fmla="*/ 1 w 35"/>
                  <a:gd name="T17" fmla="*/ 2 h 68"/>
                  <a:gd name="T18" fmla="*/ 7 w 35"/>
                  <a:gd name="T19" fmla="*/ 1 h 68"/>
                  <a:gd name="T20" fmla="*/ 13 w 35"/>
                  <a:gd name="T21" fmla="*/ 2 h 68"/>
                  <a:gd name="T22" fmla="*/ 7 w 35"/>
                  <a:gd name="T23" fmla="*/ 4 h 68"/>
                  <a:gd name="T24" fmla="*/ 7 w 35"/>
                  <a:gd name="T25" fmla="*/ 0 h 68"/>
                  <a:gd name="T26" fmla="*/ 0 w 35"/>
                  <a:gd name="T27" fmla="*/ 3 h 68"/>
                  <a:gd name="T28" fmla="*/ 0 w 35"/>
                  <a:gd name="T29" fmla="*/ 3 h 68"/>
                  <a:gd name="T30" fmla="*/ 0 w 35"/>
                  <a:gd name="T31" fmla="*/ 3 h 68"/>
                  <a:gd name="T32" fmla="*/ 0 w 35"/>
                  <a:gd name="T33" fmla="*/ 65 h 68"/>
                  <a:gd name="T34" fmla="*/ 0 w 35"/>
                  <a:gd name="T35" fmla="*/ 65 h 68"/>
                  <a:gd name="T36" fmla="*/ 7 w 35"/>
                  <a:gd name="T37" fmla="*/ 68 h 68"/>
                  <a:gd name="T38" fmla="*/ 14 w 35"/>
                  <a:gd name="T39" fmla="*/ 66 h 68"/>
                  <a:gd name="T40" fmla="*/ 14 w 35"/>
                  <a:gd name="T41" fmla="*/ 66 h 68"/>
                  <a:gd name="T42" fmla="*/ 14 w 35"/>
                  <a:gd name="T43" fmla="*/ 35 h 68"/>
                  <a:gd name="T44" fmla="*/ 34 w 35"/>
                  <a:gd name="T45" fmla="*/ 10 h 68"/>
                  <a:gd name="T46" fmla="*/ 34 w 35"/>
                  <a:gd name="T47" fmla="*/ 10 h 68"/>
                  <a:gd name="T48" fmla="*/ 34 w 35"/>
                  <a:gd name="T49" fmla="*/ 10 h 68"/>
                  <a:gd name="T50" fmla="*/ 30 w 35"/>
                  <a:gd name="T51" fmla="*/ 4 h 68"/>
                  <a:gd name="T52" fmla="*/ 24 w 35"/>
                  <a:gd name="T53" fmla="*/ 1 h 68"/>
                  <a:gd name="T54" fmla="*/ 23 w 35"/>
                  <a:gd name="T55" fmla="*/ 2 h 68"/>
                  <a:gd name="T56" fmla="*/ 23 w 35"/>
                  <a:gd name="T57" fmla="*/ 2 h 68"/>
                  <a:gd name="T58" fmla="*/ 23 w 35"/>
                  <a:gd name="T59" fmla="*/ 2 h 68"/>
                  <a:gd name="T60" fmla="*/ 14 w 35"/>
                  <a:gd name="T61" fmla="*/ 13 h 68"/>
                  <a:gd name="T62" fmla="*/ 14 w 35"/>
                  <a:gd name="T63" fmla="*/ 3 h 68"/>
                  <a:gd name="T64" fmla="*/ 14 w 35"/>
                  <a:gd name="T65" fmla="*/ 3 h 68"/>
                  <a:gd name="T66" fmla="*/ 14 w 35"/>
                  <a:gd name="T67" fmla="*/ 3 h 68"/>
                  <a:gd name="T68" fmla="*/ 7 w 3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68">
                    <a:moveTo>
                      <a:pt x="32" y="10"/>
                    </a:moveTo>
                    <a:cubicBezTo>
                      <a:pt x="31" y="10"/>
                      <a:pt x="29" y="9"/>
                      <a:pt x="27" y="7"/>
                    </a:cubicBezTo>
                    <a:cubicBezTo>
                      <a:pt x="25" y="5"/>
                      <a:pt x="23" y="3"/>
                      <a:pt x="24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8" y="3"/>
                      <a:pt x="30" y="5"/>
                    </a:cubicBezTo>
                    <a:cubicBezTo>
                      <a:pt x="32" y="7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3" y="6"/>
                      <a:pt x="30" y="4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5" name="Oval 1467"/>
              <p:cNvSpPr>
                <a:spLocks noChangeArrowheads="1"/>
              </p:cNvSpPr>
              <p:nvPr/>
            </p:nvSpPr>
            <p:spPr bwMode="auto">
              <a:xfrm>
                <a:off x="5810072" y="1366696"/>
                <a:ext cx="47395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6" name="Freeform 1469"/>
              <p:cNvSpPr>
                <a:spLocks/>
              </p:cNvSpPr>
              <p:nvPr/>
            </p:nvSpPr>
            <p:spPr bwMode="auto">
              <a:xfrm>
                <a:off x="5895056" y="1371600"/>
                <a:ext cx="42493" cy="31052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4 w 11"/>
                  <a:gd name="T5" fmla="*/ 5 h 8"/>
                  <a:gd name="T6" fmla="*/ 9 w 11"/>
                  <a:gd name="T7" fmla="*/ 8 h 8"/>
                  <a:gd name="T8" fmla="*/ 10 w 11"/>
                  <a:gd name="T9" fmla="*/ 7 h 8"/>
                  <a:gd name="T10" fmla="*/ 7 w 11"/>
                  <a:gd name="T11" fmla="*/ 3 h 8"/>
                  <a:gd name="T12" fmla="*/ 2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3"/>
                      <a:pt x="4" y="5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7" name="Oval 1470"/>
              <p:cNvSpPr>
                <a:spLocks noChangeArrowheads="1"/>
              </p:cNvSpPr>
              <p:nvPr/>
            </p:nvSpPr>
            <p:spPr bwMode="auto">
              <a:xfrm>
                <a:off x="5948990" y="1332374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8" name="Oval 1471"/>
              <p:cNvSpPr>
                <a:spLocks noChangeArrowheads="1"/>
              </p:cNvSpPr>
              <p:nvPr/>
            </p:nvSpPr>
            <p:spPr bwMode="auto">
              <a:xfrm>
                <a:off x="5931013" y="1355255"/>
                <a:ext cx="22881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39" name="Oval 1472"/>
              <p:cNvSpPr>
                <a:spLocks noChangeArrowheads="1"/>
              </p:cNvSpPr>
              <p:nvPr/>
            </p:nvSpPr>
            <p:spPr bwMode="auto">
              <a:xfrm>
                <a:off x="5914668" y="1347084"/>
                <a:ext cx="16343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1307" name="Group 1306"/>
            <p:cNvGrpSpPr/>
            <p:nvPr/>
          </p:nvGrpSpPr>
          <p:grpSpPr>
            <a:xfrm>
              <a:off x="2342014" y="596654"/>
              <a:ext cx="1050839" cy="1049866"/>
              <a:chOff x="6011095" y="1077418"/>
              <a:chExt cx="858825" cy="858029"/>
            </a:xfrm>
          </p:grpSpPr>
          <p:sp>
            <p:nvSpPr>
              <p:cNvPr id="1310" name="Freeform 1473"/>
              <p:cNvSpPr>
                <a:spLocks noEditPoints="1"/>
              </p:cNvSpPr>
              <p:nvPr/>
            </p:nvSpPr>
            <p:spPr bwMode="auto">
              <a:xfrm>
                <a:off x="6011095" y="1077418"/>
                <a:ext cx="858825" cy="858029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1" name="Freeform 1475"/>
              <p:cNvSpPr>
                <a:spLocks noEditPoints="1"/>
              </p:cNvSpPr>
              <p:nvPr/>
            </p:nvSpPr>
            <p:spPr bwMode="auto">
              <a:xfrm>
                <a:off x="6316717" y="1281710"/>
                <a:ext cx="220636" cy="444542"/>
              </a:xfrm>
              <a:custGeom>
                <a:avLst/>
                <a:gdLst>
                  <a:gd name="T0" fmla="*/ 54 w 57"/>
                  <a:gd name="T1" fmla="*/ 102 h 115"/>
                  <a:gd name="T2" fmla="*/ 3 w 57"/>
                  <a:gd name="T3" fmla="*/ 102 h 115"/>
                  <a:gd name="T4" fmla="*/ 0 w 57"/>
                  <a:gd name="T5" fmla="*/ 115 h 115"/>
                  <a:gd name="T6" fmla="*/ 57 w 57"/>
                  <a:gd name="T7" fmla="*/ 115 h 115"/>
                  <a:gd name="T8" fmla="*/ 54 w 57"/>
                  <a:gd name="T9" fmla="*/ 102 h 115"/>
                  <a:gd name="T10" fmla="*/ 44 w 57"/>
                  <a:gd name="T11" fmla="*/ 83 h 115"/>
                  <a:gd name="T12" fmla="*/ 12 w 57"/>
                  <a:gd name="T13" fmla="*/ 83 h 115"/>
                  <a:gd name="T14" fmla="*/ 5 w 57"/>
                  <a:gd name="T15" fmla="*/ 97 h 115"/>
                  <a:gd name="T16" fmla="*/ 52 w 57"/>
                  <a:gd name="T17" fmla="*/ 97 h 115"/>
                  <a:gd name="T18" fmla="*/ 44 w 57"/>
                  <a:gd name="T19" fmla="*/ 83 h 115"/>
                  <a:gd name="T20" fmla="*/ 28 w 57"/>
                  <a:gd name="T21" fmla="*/ 65 h 115"/>
                  <a:gd name="T22" fmla="*/ 16 w 57"/>
                  <a:gd name="T23" fmla="*/ 78 h 115"/>
                  <a:gd name="T24" fmla="*/ 40 w 57"/>
                  <a:gd name="T25" fmla="*/ 78 h 115"/>
                  <a:gd name="T26" fmla="*/ 28 w 57"/>
                  <a:gd name="T27" fmla="*/ 65 h 115"/>
                  <a:gd name="T28" fmla="*/ 40 w 57"/>
                  <a:gd name="T29" fmla="*/ 37 h 115"/>
                  <a:gd name="T30" fmla="*/ 16 w 57"/>
                  <a:gd name="T31" fmla="*/ 37 h 115"/>
                  <a:gd name="T32" fmla="*/ 28 w 57"/>
                  <a:gd name="T33" fmla="*/ 50 h 115"/>
                  <a:gd name="T34" fmla="*/ 40 w 57"/>
                  <a:gd name="T35" fmla="*/ 37 h 115"/>
                  <a:gd name="T36" fmla="*/ 52 w 57"/>
                  <a:gd name="T37" fmla="*/ 19 h 115"/>
                  <a:gd name="T38" fmla="*/ 5 w 57"/>
                  <a:gd name="T39" fmla="*/ 19 h 115"/>
                  <a:gd name="T40" fmla="*/ 12 w 57"/>
                  <a:gd name="T41" fmla="*/ 32 h 115"/>
                  <a:gd name="T42" fmla="*/ 44 w 57"/>
                  <a:gd name="T43" fmla="*/ 32 h 115"/>
                  <a:gd name="T44" fmla="*/ 52 w 57"/>
                  <a:gd name="T45" fmla="*/ 19 h 115"/>
                  <a:gd name="T46" fmla="*/ 57 w 57"/>
                  <a:gd name="T47" fmla="*/ 0 h 115"/>
                  <a:gd name="T48" fmla="*/ 0 w 57"/>
                  <a:gd name="T49" fmla="*/ 0 h 115"/>
                  <a:gd name="T50" fmla="*/ 3 w 57"/>
                  <a:gd name="T51" fmla="*/ 14 h 115"/>
                  <a:gd name="T52" fmla="*/ 54 w 57"/>
                  <a:gd name="T53" fmla="*/ 14 h 115"/>
                  <a:gd name="T54" fmla="*/ 57 w 57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15">
                    <a:moveTo>
                      <a:pt x="54" y="102"/>
                    </a:moveTo>
                    <a:cubicBezTo>
                      <a:pt x="3" y="102"/>
                      <a:pt x="3" y="102"/>
                      <a:pt x="3" y="102"/>
                    </a:cubicBezTo>
                    <a:cubicBezTo>
                      <a:pt x="1" y="106"/>
                      <a:pt x="0" y="110"/>
                      <a:pt x="0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0"/>
                      <a:pt x="55" y="106"/>
                      <a:pt x="54" y="102"/>
                    </a:cubicBezTo>
                    <a:moveTo>
                      <a:pt x="44" y="83"/>
                    </a:moveTo>
                    <a:cubicBezTo>
                      <a:pt x="12" y="83"/>
                      <a:pt x="12" y="83"/>
                      <a:pt x="12" y="83"/>
                    </a:cubicBezTo>
                    <a:cubicBezTo>
                      <a:pt x="9" y="87"/>
                      <a:pt x="7" y="92"/>
                      <a:pt x="5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0" y="92"/>
                      <a:pt x="47" y="87"/>
                      <a:pt x="44" y="83"/>
                    </a:cubicBezTo>
                    <a:moveTo>
                      <a:pt x="28" y="65"/>
                    </a:moveTo>
                    <a:cubicBezTo>
                      <a:pt x="24" y="69"/>
                      <a:pt x="20" y="73"/>
                      <a:pt x="16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3"/>
                      <a:pt x="32" y="69"/>
                      <a:pt x="28" y="65"/>
                    </a:cubicBezTo>
                    <a:moveTo>
                      <a:pt x="40" y="37"/>
                    </a:move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2"/>
                      <a:pt x="24" y="46"/>
                      <a:pt x="28" y="50"/>
                    </a:cubicBezTo>
                    <a:cubicBezTo>
                      <a:pt x="32" y="46"/>
                      <a:pt x="36" y="42"/>
                      <a:pt x="40" y="37"/>
                    </a:cubicBezTo>
                    <a:moveTo>
                      <a:pt x="52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7" y="24"/>
                      <a:pt x="9" y="28"/>
                      <a:pt x="12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4"/>
                      <a:pt x="52" y="19"/>
                    </a:cubicBezTo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0"/>
                      <a:pt x="56" y="5"/>
                      <a:pt x="57" y="0"/>
                    </a:cubicBezTo>
                  </a:path>
                </a:pathLst>
              </a:custGeom>
              <a:solidFill>
                <a:srgbClr val="DD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2" name="Freeform 1476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0" cy="27783"/>
              </a:xfrm>
              <a:custGeom>
                <a:avLst/>
                <a:gdLst>
                  <a:gd name="T0" fmla="*/ 7 h 7"/>
                  <a:gd name="T1" fmla="*/ 6 h 7"/>
                  <a:gd name="T2" fmla="*/ 6 h 7"/>
                  <a:gd name="T3" fmla="*/ 6 h 7"/>
                  <a:gd name="T4" fmla="*/ 6 h 7"/>
                  <a:gd name="T5" fmla="*/ 6 h 7"/>
                  <a:gd name="T6" fmla="*/ 6 h 7"/>
                  <a:gd name="T7" fmla="*/ 6 h 7"/>
                  <a:gd name="T8" fmla="*/ 6 h 7"/>
                  <a:gd name="T9" fmla="*/ 5 h 7"/>
                  <a:gd name="T10" fmla="*/ 5 h 7"/>
                  <a:gd name="T11" fmla="*/ 5 h 7"/>
                  <a:gd name="T12" fmla="*/ 5 h 7"/>
                  <a:gd name="T13" fmla="*/ 4 h 7"/>
                  <a:gd name="T14" fmla="*/ 4 h 7"/>
                  <a:gd name="T15" fmla="*/ 4 h 7"/>
                  <a:gd name="T16" fmla="*/ 4 h 7"/>
                  <a:gd name="T17" fmla="*/ 4 h 7"/>
                  <a:gd name="T18" fmla="*/ 4 h 7"/>
                  <a:gd name="T19" fmla="*/ 3 h 7"/>
                  <a:gd name="T20" fmla="*/ 3 h 7"/>
                  <a:gd name="T21" fmla="*/ 3 h 7"/>
                  <a:gd name="T22" fmla="*/ 3 h 7"/>
                  <a:gd name="T23" fmla="*/ 3 h 7"/>
                  <a:gd name="T24" fmla="*/ 3 h 7"/>
                  <a:gd name="T25" fmla="*/ 3 h 7"/>
                  <a:gd name="T26" fmla="*/ 3 h 7"/>
                  <a:gd name="T27" fmla="*/ 3 h 7"/>
                  <a:gd name="T28" fmla="*/ 2 h 7"/>
                  <a:gd name="T29" fmla="*/ 2 h 7"/>
                  <a:gd name="T30" fmla="*/ 2 h 7"/>
                  <a:gd name="T31" fmla="*/ 2 h 7"/>
                  <a:gd name="T32" fmla="*/ 2 h 7"/>
                  <a:gd name="T33" fmla="*/ 2 h 7"/>
                  <a:gd name="T34" fmla="*/ 1 h 7"/>
                  <a:gd name="T35" fmla="*/ 1 h 7"/>
                  <a:gd name="T36" fmla="*/ 1 h 7"/>
                  <a:gd name="T37" fmla="*/ 1 h 7"/>
                  <a:gd name="T38" fmla="*/ 1 h 7"/>
                  <a:gd name="T39" fmla="*/ 1 h 7"/>
                  <a:gd name="T40" fmla="*/ 1 h 7"/>
                  <a:gd name="T41" fmla="*/ 1 h 7"/>
                  <a:gd name="T42" fmla="*/ 0 h 7"/>
                  <a:gd name="T43" fmla="*/ 0 h 7"/>
                  <a:gd name="T4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3" name="Freeform 1477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305622" cy="549139"/>
              </a:xfrm>
              <a:custGeom>
                <a:avLst/>
                <a:gdLst>
                  <a:gd name="T0" fmla="*/ 10 w 79"/>
                  <a:gd name="T1" fmla="*/ 137 h 142"/>
                  <a:gd name="T2" fmla="*/ 5 w 79"/>
                  <a:gd name="T3" fmla="*/ 126 h 142"/>
                  <a:gd name="T4" fmla="*/ 7 w 79"/>
                  <a:gd name="T5" fmla="*/ 110 h 142"/>
                  <a:gd name="T6" fmla="*/ 19 w 79"/>
                  <a:gd name="T7" fmla="*/ 94 h 142"/>
                  <a:gd name="T8" fmla="*/ 39 w 79"/>
                  <a:gd name="T9" fmla="*/ 76 h 142"/>
                  <a:gd name="T10" fmla="*/ 46 w 79"/>
                  <a:gd name="T11" fmla="*/ 69 h 142"/>
                  <a:gd name="T12" fmla="*/ 78 w 79"/>
                  <a:gd name="T13" fmla="*/ 16 h 142"/>
                  <a:gd name="T14" fmla="*/ 78 w 79"/>
                  <a:gd name="T15" fmla="*/ 15 h 142"/>
                  <a:gd name="T16" fmla="*/ 78 w 79"/>
                  <a:gd name="T17" fmla="*/ 15 h 142"/>
                  <a:gd name="T18" fmla="*/ 78 w 79"/>
                  <a:gd name="T19" fmla="*/ 15 h 142"/>
                  <a:gd name="T20" fmla="*/ 78 w 79"/>
                  <a:gd name="T21" fmla="*/ 14 h 142"/>
                  <a:gd name="T22" fmla="*/ 78 w 79"/>
                  <a:gd name="T23" fmla="*/ 13 h 142"/>
                  <a:gd name="T24" fmla="*/ 78 w 79"/>
                  <a:gd name="T25" fmla="*/ 13 h 142"/>
                  <a:gd name="T26" fmla="*/ 78 w 79"/>
                  <a:gd name="T27" fmla="*/ 12 h 142"/>
                  <a:gd name="T28" fmla="*/ 78 w 79"/>
                  <a:gd name="T29" fmla="*/ 12 h 142"/>
                  <a:gd name="T30" fmla="*/ 78 w 79"/>
                  <a:gd name="T31" fmla="*/ 12 h 142"/>
                  <a:gd name="T32" fmla="*/ 78 w 79"/>
                  <a:gd name="T33" fmla="*/ 12 h 142"/>
                  <a:gd name="T34" fmla="*/ 78 w 79"/>
                  <a:gd name="T35" fmla="*/ 11 h 142"/>
                  <a:gd name="T36" fmla="*/ 78 w 79"/>
                  <a:gd name="T37" fmla="*/ 11 h 142"/>
                  <a:gd name="T38" fmla="*/ 78 w 79"/>
                  <a:gd name="T39" fmla="*/ 11 h 142"/>
                  <a:gd name="T40" fmla="*/ 78 w 79"/>
                  <a:gd name="T41" fmla="*/ 10 h 142"/>
                  <a:gd name="T42" fmla="*/ 78 w 79"/>
                  <a:gd name="T43" fmla="*/ 10 h 142"/>
                  <a:gd name="T44" fmla="*/ 78 w 79"/>
                  <a:gd name="T45" fmla="*/ 10 h 142"/>
                  <a:gd name="T46" fmla="*/ 78 w 79"/>
                  <a:gd name="T47" fmla="*/ 9 h 142"/>
                  <a:gd name="T48" fmla="*/ 78 w 79"/>
                  <a:gd name="T49" fmla="*/ 9 h 142"/>
                  <a:gd name="T50" fmla="*/ 78 w 79"/>
                  <a:gd name="T51" fmla="*/ 9 h 142"/>
                  <a:gd name="T52" fmla="*/ 78 w 79"/>
                  <a:gd name="T53" fmla="*/ 8 h 142"/>
                  <a:gd name="T54" fmla="*/ 78 w 79"/>
                  <a:gd name="T55" fmla="*/ 8 h 142"/>
                  <a:gd name="T56" fmla="*/ 78 w 79"/>
                  <a:gd name="T57" fmla="*/ 8 h 142"/>
                  <a:gd name="T58" fmla="*/ 79 w 79"/>
                  <a:gd name="T59" fmla="*/ 8 h 142"/>
                  <a:gd name="T60" fmla="*/ 79 w 79"/>
                  <a:gd name="T61" fmla="*/ 8 h 142"/>
                  <a:gd name="T62" fmla="*/ 79 w 79"/>
                  <a:gd name="T63" fmla="*/ 7 h 142"/>
                  <a:gd name="T64" fmla="*/ 79 w 79"/>
                  <a:gd name="T65" fmla="*/ 7 h 142"/>
                  <a:gd name="T66" fmla="*/ 79 w 79"/>
                  <a:gd name="T67" fmla="*/ 7 h 142"/>
                  <a:gd name="T68" fmla="*/ 79 w 79"/>
                  <a:gd name="T69" fmla="*/ 6 h 142"/>
                  <a:gd name="T70" fmla="*/ 79 w 79"/>
                  <a:gd name="T71" fmla="*/ 6 h 142"/>
                  <a:gd name="T72" fmla="*/ 79 w 79"/>
                  <a:gd name="T73" fmla="*/ 6 h 142"/>
                  <a:gd name="T74" fmla="*/ 79 w 79"/>
                  <a:gd name="T75" fmla="*/ 6 h 142"/>
                  <a:gd name="T76" fmla="*/ 79 w 79"/>
                  <a:gd name="T77" fmla="*/ 5 h 142"/>
                  <a:gd name="T78" fmla="*/ 79 w 79"/>
                  <a:gd name="T79" fmla="*/ 5 h 142"/>
                  <a:gd name="T80" fmla="*/ 79 w 79"/>
                  <a:gd name="T81" fmla="*/ 5 h 142"/>
                  <a:gd name="T82" fmla="*/ 79 w 79"/>
                  <a:gd name="T83" fmla="*/ 4 h 142"/>
                  <a:gd name="T84" fmla="*/ 79 w 79"/>
                  <a:gd name="T85" fmla="*/ 4 h 142"/>
                  <a:gd name="T86" fmla="*/ 79 w 79"/>
                  <a:gd name="T87" fmla="*/ 4 h 142"/>
                  <a:gd name="T88" fmla="*/ 79 w 79"/>
                  <a:gd name="T89" fmla="*/ 3 h 142"/>
                  <a:gd name="T90" fmla="*/ 79 w 79"/>
                  <a:gd name="T91" fmla="*/ 3 h 142"/>
                  <a:gd name="T92" fmla="*/ 79 w 79"/>
                  <a:gd name="T93" fmla="*/ 3 h 142"/>
                  <a:gd name="T94" fmla="*/ 79 w 79"/>
                  <a:gd name="T95" fmla="*/ 3 h 142"/>
                  <a:gd name="T96" fmla="*/ 79 w 79"/>
                  <a:gd name="T97" fmla="*/ 3 h 142"/>
                  <a:gd name="T98" fmla="*/ 79 w 79"/>
                  <a:gd name="T99" fmla="*/ 2 h 142"/>
                  <a:gd name="T100" fmla="*/ 79 w 79"/>
                  <a:gd name="T101" fmla="*/ 2 h 142"/>
                  <a:gd name="T102" fmla="*/ 79 w 79"/>
                  <a:gd name="T103" fmla="*/ 2 h 142"/>
                  <a:gd name="T104" fmla="*/ 79 w 79"/>
                  <a:gd name="T105" fmla="*/ 1 h 142"/>
                  <a:gd name="T106" fmla="*/ 79 w 79"/>
                  <a:gd name="T107" fmla="*/ 1 h 142"/>
                  <a:gd name="T108" fmla="*/ 79 w 79"/>
                  <a:gd name="T109" fmla="*/ 1 h 142"/>
                  <a:gd name="T110" fmla="*/ 79 w 79"/>
                  <a:gd name="T111" fmla="*/ 1 h 142"/>
                  <a:gd name="T112" fmla="*/ 79 w 79"/>
                  <a:gd name="T1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42">
                    <a:moveTo>
                      <a:pt x="32" y="69"/>
                    </a:moveTo>
                    <a:cubicBezTo>
                      <a:pt x="15" y="85"/>
                      <a:pt x="0" y="103"/>
                      <a:pt x="0" y="137"/>
                    </a:cubicBezTo>
                    <a:cubicBezTo>
                      <a:pt x="0" y="140"/>
                      <a:pt x="2" y="142"/>
                      <a:pt x="5" y="142"/>
                    </a:cubicBezTo>
                    <a:cubicBezTo>
                      <a:pt x="8" y="142"/>
                      <a:pt x="10" y="140"/>
                      <a:pt x="10" y="137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3" y="130"/>
                      <a:pt x="3" y="129"/>
                    </a:cubicBezTo>
                    <a:cubicBezTo>
                      <a:pt x="3" y="127"/>
                      <a:pt x="4" y="126"/>
                      <a:pt x="5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1"/>
                      <a:pt x="12" y="117"/>
                      <a:pt x="14" y="11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7" y="111"/>
                      <a:pt x="7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8" y="103"/>
                      <a:pt x="20" y="98"/>
                      <a:pt x="23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8" y="94"/>
                      <a:pt x="17" y="93"/>
                      <a:pt x="17" y="92"/>
                    </a:cubicBezTo>
                    <a:cubicBezTo>
                      <a:pt x="17" y="90"/>
                      <a:pt x="18" y="89"/>
                      <a:pt x="19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1" y="84"/>
                      <a:pt x="35" y="80"/>
                      <a:pt x="39" y="76"/>
                    </a:cubicBezTo>
                    <a:cubicBezTo>
                      <a:pt x="38" y="75"/>
                      <a:pt x="37" y="74"/>
                      <a:pt x="36" y="73"/>
                    </a:cubicBezTo>
                    <a:cubicBezTo>
                      <a:pt x="35" y="72"/>
                      <a:pt x="33" y="70"/>
                      <a:pt x="32" y="69"/>
                    </a:cubicBezTo>
                    <a:moveTo>
                      <a:pt x="78" y="16"/>
                    </a:moveTo>
                    <a:cubicBezTo>
                      <a:pt x="73" y="40"/>
                      <a:pt x="60" y="55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60" y="55"/>
                      <a:pt x="73" y="40"/>
                      <a:pt x="78" y="16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moveTo>
                      <a:pt x="78" y="13"/>
                    </a:moveTo>
                    <a:cubicBezTo>
                      <a:pt x="78" y="13"/>
                      <a:pt x="78" y="14"/>
                      <a:pt x="78" y="14"/>
                    </a:cubicBezTo>
                    <a:cubicBezTo>
                      <a:pt x="78" y="14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2"/>
                    </a:moveTo>
                    <a:cubicBezTo>
                      <a:pt x="78" y="12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0"/>
                    </a:moveTo>
                    <a:cubicBezTo>
                      <a:pt x="78" y="10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8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8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6"/>
                    </a:moveTo>
                    <a:cubicBezTo>
                      <a:pt x="79" y="6"/>
                      <a:pt x="79" y="7"/>
                      <a:pt x="79" y="7"/>
                    </a:cubicBezTo>
                    <a:cubicBezTo>
                      <a:pt x="79" y="7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3"/>
                    </a:moveTo>
                    <a:cubicBezTo>
                      <a:pt x="79" y="3"/>
                      <a:pt x="79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2"/>
                    </a:moveTo>
                    <a:cubicBezTo>
                      <a:pt x="79" y="2"/>
                      <a:pt x="79" y="3"/>
                      <a:pt x="79" y="3"/>
                    </a:cubicBezTo>
                    <a:cubicBezTo>
                      <a:pt x="79" y="3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1"/>
                    </a:moveTo>
                    <a:cubicBezTo>
                      <a:pt x="79" y="1"/>
                      <a:pt x="79" y="2"/>
                      <a:pt x="79" y="2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4" name="Freeform 1478"/>
              <p:cNvSpPr>
                <a:spLocks/>
              </p:cNvSpPr>
              <p:nvPr/>
            </p:nvSpPr>
            <p:spPr bwMode="auto">
              <a:xfrm>
                <a:off x="6274224" y="1219605"/>
                <a:ext cx="305622" cy="568751"/>
              </a:xfrm>
              <a:custGeom>
                <a:avLst/>
                <a:gdLst>
                  <a:gd name="T0" fmla="*/ 0 w 79"/>
                  <a:gd name="T1" fmla="*/ 5 h 147"/>
                  <a:gd name="T2" fmla="*/ 0 w 79"/>
                  <a:gd name="T3" fmla="*/ 5 h 147"/>
                  <a:gd name="T4" fmla="*/ 0 w 79"/>
                  <a:gd name="T5" fmla="*/ 5 h 147"/>
                  <a:gd name="T6" fmla="*/ 0 w 79"/>
                  <a:gd name="T7" fmla="*/ 6 h 147"/>
                  <a:gd name="T8" fmla="*/ 0 w 79"/>
                  <a:gd name="T9" fmla="*/ 6 h 147"/>
                  <a:gd name="T10" fmla="*/ 0 w 79"/>
                  <a:gd name="T11" fmla="*/ 6 h 147"/>
                  <a:gd name="T12" fmla="*/ 0 w 79"/>
                  <a:gd name="T13" fmla="*/ 6 h 147"/>
                  <a:gd name="T14" fmla="*/ 0 w 79"/>
                  <a:gd name="T15" fmla="*/ 6 h 147"/>
                  <a:gd name="T16" fmla="*/ 0 w 79"/>
                  <a:gd name="T17" fmla="*/ 7 h 147"/>
                  <a:gd name="T18" fmla="*/ 0 w 79"/>
                  <a:gd name="T19" fmla="*/ 7 h 147"/>
                  <a:gd name="T20" fmla="*/ 0 w 79"/>
                  <a:gd name="T21" fmla="*/ 7 h 147"/>
                  <a:gd name="T22" fmla="*/ 0 w 79"/>
                  <a:gd name="T23" fmla="*/ 7 h 147"/>
                  <a:gd name="T24" fmla="*/ 0 w 79"/>
                  <a:gd name="T25" fmla="*/ 8 h 147"/>
                  <a:gd name="T26" fmla="*/ 0 w 79"/>
                  <a:gd name="T27" fmla="*/ 8 h 147"/>
                  <a:gd name="T28" fmla="*/ 0 w 79"/>
                  <a:gd name="T29" fmla="*/ 8 h 147"/>
                  <a:gd name="T30" fmla="*/ 0 w 79"/>
                  <a:gd name="T31" fmla="*/ 8 h 147"/>
                  <a:gd name="T32" fmla="*/ 0 w 79"/>
                  <a:gd name="T33" fmla="*/ 8 h 147"/>
                  <a:gd name="T34" fmla="*/ 0 w 79"/>
                  <a:gd name="T35" fmla="*/ 9 h 147"/>
                  <a:gd name="T36" fmla="*/ 0 w 79"/>
                  <a:gd name="T37" fmla="*/ 9 h 147"/>
                  <a:gd name="T38" fmla="*/ 0 w 79"/>
                  <a:gd name="T39" fmla="*/ 9 h 147"/>
                  <a:gd name="T40" fmla="*/ 0 w 79"/>
                  <a:gd name="T41" fmla="*/ 9 h 147"/>
                  <a:gd name="T42" fmla="*/ 0 w 79"/>
                  <a:gd name="T43" fmla="*/ 9 h 147"/>
                  <a:gd name="T44" fmla="*/ 0 w 79"/>
                  <a:gd name="T45" fmla="*/ 10 h 147"/>
                  <a:gd name="T46" fmla="*/ 0 w 79"/>
                  <a:gd name="T47" fmla="*/ 10 h 147"/>
                  <a:gd name="T48" fmla="*/ 0 w 79"/>
                  <a:gd name="T49" fmla="*/ 10 h 147"/>
                  <a:gd name="T50" fmla="*/ 0 w 79"/>
                  <a:gd name="T51" fmla="*/ 11 h 147"/>
                  <a:gd name="T52" fmla="*/ 0 w 79"/>
                  <a:gd name="T53" fmla="*/ 11 h 147"/>
                  <a:gd name="T54" fmla="*/ 0 w 79"/>
                  <a:gd name="T55" fmla="*/ 11 h 147"/>
                  <a:gd name="T56" fmla="*/ 0 w 79"/>
                  <a:gd name="T57" fmla="*/ 11 h 147"/>
                  <a:gd name="T58" fmla="*/ 0 w 79"/>
                  <a:gd name="T59" fmla="*/ 11 h 147"/>
                  <a:gd name="T60" fmla="*/ 0 w 79"/>
                  <a:gd name="T61" fmla="*/ 12 h 147"/>
                  <a:gd name="T62" fmla="*/ 36 w 79"/>
                  <a:gd name="T63" fmla="*/ 78 h 147"/>
                  <a:gd name="T64" fmla="*/ 51 w 79"/>
                  <a:gd name="T65" fmla="*/ 94 h 147"/>
                  <a:gd name="T66" fmla="*/ 60 w 79"/>
                  <a:gd name="T67" fmla="*/ 97 h 147"/>
                  <a:gd name="T68" fmla="*/ 55 w 79"/>
                  <a:gd name="T69" fmla="*/ 99 h 147"/>
                  <a:gd name="T70" fmla="*/ 67 w 79"/>
                  <a:gd name="T71" fmla="*/ 113 h 147"/>
                  <a:gd name="T72" fmla="*/ 67 w 79"/>
                  <a:gd name="T73" fmla="*/ 118 h 147"/>
                  <a:gd name="T74" fmla="*/ 68 w 79"/>
                  <a:gd name="T75" fmla="*/ 131 h 147"/>
                  <a:gd name="T76" fmla="*/ 73 w 79"/>
                  <a:gd name="T77" fmla="*/ 134 h 147"/>
                  <a:gd name="T78" fmla="*/ 68 w 79"/>
                  <a:gd name="T79" fmla="*/ 136 h 147"/>
                  <a:gd name="T80" fmla="*/ 74 w 79"/>
                  <a:gd name="T81" fmla="*/ 147 h 147"/>
                  <a:gd name="T82" fmla="*/ 46 w 79"/>
                  <a:gd name="T83" fmla="*/ 74 h 147"/>
                  <a:gd name="T84" fmla="*/ 46 w 79"/>
                  <a:gd name="T85" fmla="*/ 74 h 147"/>
                  <a:gd name="T86" fmla="*/ 36 w 79"/>
                  <a:gd name="T87" fmla="*/ 69 h 147"/>
                  <a:gd name="T88" fmla="*/ 27 w 79"/>
                  <a:gd name="T89" fmla="*/ 53 h 147"/>
                  <a:gd name="T90" fmla="*/ 19 w 79"/>
                  <a:gd name="T91" fmla="*/ 51 h 147"/>
                  <a:gd name="T92" fmla="*/ 23 w 79"/>
                  <a:gd name="T93" fmla="*/ 48 h 147"/>
                  <a:gd name="T94" fmla="*/ 12 w 79"/>
                  <a:gd name="T95" fmla="*/ 35 h 147"/>
                  <a:gd name="T96" fmla="*/ 12 w 79"/>
                  <a:gd name="T97" fmla="*/ 30 h 147"/>
                  <a:gd name="T98" fmla="*/ 11 w 79"/>
                  <a:gd name="T99" fmla="*/ 16 h 147"/>
                  <a:gd name="T100" fmla="*/ 5 w 79"/>
                  <a:gd name="T101" fmla="*/ 14 h 147"/>
                  <a:gd name="T102" fmla="*/ 10 w 79"/>
                  <a:gd name="T103" fmla="*/ 11 h 147"/>
                  <a:gd name="T104" fmla="*/ 5 w 79"/>
                  <a:gd name="T10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147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1"/>
                      <a:pt x="17" y="58"/>
                      <a:pt x="32" y="74"/>
                    </a:cubicBezTo>
                    <a:cubicBezTo>
                      <a:pt x="33" y="75"/>
                      <a:pt x="35" y="77"/>
                      <a:pt x="36" y="78"/>
                    </a:cubicBezTo>
                    <a:cubicBezTo>
                      <a:pt x="37" y="79"/>
                      <a:pt x="38" y="80"/>
                      <a:pt x="39" y="81"/>
                    </a:cubicBezTo>
                    <a:cubicBezTo>
                      <a:pt x="43" y="85"/>
                      <a:pt x="47" y="89"/>
                      <a:pt x="51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9" y="94"/>
                      <a:pt x="60" y="95"/>
                      <a:pt x="60" y="97"/>
                    </a:cubicBezTo>
                    <a:cubicBezTo>
                      <a:pt x="60" y="98"/>
                      <a:pt x="59" y="99"/>
                      <a:pt x="57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8" y="103"/>
                      <a:pt x="61" y="108"/>
                      <a:pt x="63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5"/>
                    </a:cubicBezTo>
                    <a:cubicBezTo>
                      <a:pt x="69" y="116"/>
                      <a:pt x="68" y="118"/>
                      <a:pt x="67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22"/>
                      <a:pt x="67" y="126"/>
                      <a:pt x="6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31"/>
                      <a:pt x="73" y="132"/>
                      <a:pt x="73" y="134"/>
                    </a:cubicBezTo>
                    <a:cubicBezTo>
                      <a:pt x="73" y="135"/>
                      <a:pt x="72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9" y="138"/>
                      <a:pt x="69" y="140"/>
                      <a:pt x="69" y="142"/>
                    </a:cubicBezTo>
                    <a:cubicBezTo>
                      <a:pt x="69" y="145"/>
                      <a:pt x="71" y="147"/>
                      <a:pt x="74" y="147"/>
                    </a:cubicBezTo>
                    <a:cubicBezTo>
                      <a:pt x="77" y="147"/>
                      <a:pt x="79" y="145"/>
                      <a:pt x="79" y="142"/>
                    </a:cubicBezTo>
                    <a:cubicBezTo>
                      <a:pt x="79" y="108"/>
                      <a:pt x="63" y="90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2"/>
                      <a:pt x="35" y="71"/>
                      <a:pt x="36" y="69"/>
                    </a:cubicBezTo>
                    <a:cubicBezTo>
                      <a:pt x="37" y="68"/>
                      <a:pt x="38" y="67"/>
                      <a:pt x="39" y="66"/>
                    </a:cubicBezTo>
                    <a:cubicBezTo>
                      <a:pt x="35" y="62"/>
                      <a:pt x="31" y="58"/>
                      <a:pt x="27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3"/>
                      <a:pt x="19" y="52"/>
                      <a:pt x="19" y="51"/>
                    </a:cubicBezTo>
                    <a:cubicBezTo>
                      <a:pt x="19" y="49"/>
                      <a:pt x="20" y="48"/>
                      <a:pt x="21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4"/>
                      <a:pt x="18" y="40"/>
                      <a:pt x="16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9" y="34"/>
                      <a:pt x="9" y="32"/>
                    </a:cubicBezTo>
                    <a:cubicBezTo>
                      <a:pt x="9" y="31"/>
                      <a:pt x="10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2" y="26"/>
                      <a:pt x="11" y="21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5" y="15"/>
                      <a:pt x="5" y="14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5" name="Freeform 1479"/>
              <p:cNvSpPr>
                <a:spLocks/>
              </p:cNvSpPr>
              <p:nvPr/>
            </p:nvSpPr>
            <p:spPr bwMode="auto">
              <a:xfrm>
                <a:off x="6347770" y="1405920"/>
                <a:ext cx="138919" cy="19612"/>
              </a:xfrm>
              <a:custGeom>
                <a:avLst/>
                <a:gdLst>
                  <a:gd name="T0" fmla="*/ 36 w 36"/>
                  <a:gd name="T1" fmla="*/ 0 h 5"/>
                  <a:gd name="T2" fmla="*/ 4 w 36"/>
                  <a:gd name="T3" fmla="*/ 0 h 5"/>
                  <a:gd name="T4" fmla="*/ 2 w 36"/>
                  <a:gd name="T5" fmla="*/ 0 h 5"/>
                  <a:gd name="T6" fmla="*/ 0 w 36"/>
                  <a:gd name="T7" fmla="*/ 3 h 5"/>
                  <a:gd name="T8" fmla="*/ 2 w 36"/>
                  <a:gd name="T9" fmla="*/ 5 h 5"/>
                  <a:gd name="T10" fmla="*/ 8 w 36"/>
                  <a:gd name="T11" fmla="*/ 5 h 5"/>
                  <a:gd name="T12" fmla="*/ 32 w 36"/>
                  <a:gd name="T13" fmla="*/ 5 h 5"/>
                  <a:gd name="T14" fmla="*/ 36 w 3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4"/>
                      <a:pt x="35" y="2"/>
                      <a:pt x="3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6" name="Freeform 1480"/>
              <p:cNvSpPr>
                <a:spLocks/>
              </p:cNvSpPr>
              <p:nvPr/>
            </p:nvSpPr>
            <p:spPr bwMode="auto">
              <a:xfrm>
                <a:off x="6308546" y="1335643"/>
                <a:ext cx="217367" cy="19612"/>
              </a:xfrm>
              <a:custGeom>
                <a:avLst/>
                <a:gdLst>
                  <a:gd name="T0" fmla="*/ 56 w 56"/>
                  <a:gd name="T1" fmla="*/ 0 h 5"/>
                  <a:gd name="T2" fmla="*/ 5 w 56"/>
                  <a:gd name="T3" fmla="*/ 0 h 5"/>
                  <a:gd name="T4" fmla="*/ 3 w 56"/>
                  <a:gd name="T5" fmla="*/ 0 h 5"/>
                  <a:gd name="T6" fmla="*/ 0 w 56"/>
                  <a:gd name="T7" fmla="*/ 2 h 5"/>
                  <a:gd name="T8" fmla="*/ 3 w 56"/>
                  <a:gd name="T9" fmla="*/ 5 h 5"/>
                  <a:gd name="T10" fmla="*/ 7 w 56"/>
                  <a:gd name="T11" fmla="*/ 5 h 5"/>
                  <a:gd name="T12" fmla="*/ 54 w 56"/>
                  <a:gd name="T13" fmla="*/ 5 h 5"/>
                  <a:gd name="T14" fmla="*/ 56 w 5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">
                    <a:moveTo>
                      <a:pt x="5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5" y="2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7" name="Freeform 1481"/>
              <p:cNvSpPr>
                <a:spLocks/>
              </p:cNvSpPr>
              <p:nvPr/>
            </p:nvSpPr>
            <p:spPr bwMode="auto">
              <a:xfrm>
                <a:off x="6293836" y="1262098"/>
                <a:ext cx="243517" cy="19612"/>
              </a:xfrm>
              <a:custGeom>
                <a:avLst/>
                <a:gdLst>
                  <a:gd name="T0" fmla="*/ 63 w 63"/>
                  <a:gd name="T1" fmla="*/ 0 h 5"/>
                  <a:gd name="T2" fmla="*/ 5 w 63"/>
                  <a:gd name="T3" fmla="*/ 0 h 5"/>
                  <a:gd name="T4" fmla="*/ 3 w 63"/>
                  <a:gd name="T5" fmla="*/ 0 h 5"/>
                  <a:gd name="T6" fmla="*/ 0 w 63"/>
                  <a:gd name="T7" fmla="*/ 3 h 5"/>
                  <a:gd name="T8" fmla="*/ 3 w 63"/>
                  <a:gd name="T9" fmla="*/ 5 h 5"/>
                  <a:gd name="T10" fmla="*/ 6 w 63"/>
                  <a:gd name="T11" fmla="*/ 5 h 5"/>
                  <a:gd name="T12" fmla="*/ 63 w 63"/>
                  <a:gd name="T13" fmla="*/ 5 h 5"/>
                  <a:gd name="T14" fmla="*/ 63 w 6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6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8" name="Freeform 1482"/>
              <p:cNvSpPr>
                <a:spLocks/>
              </p:cNvSpPr>
              <p:nvPr/>
            </p:nvSpPr>
            <p:spPr bwMode="auto">
              <a:xfrm>
                <a:off x="6339598" y="1584063"/>
                <a:ext cx="166703" cy="19612"/>
              </a:xfrm>
              <a:custGeom>
                <a:avLst/>
                <a:gdLst>
                  <a:gd name="T0" fmla="*/ 40 w 43"/>
                  <a:gd name="T1" fmla="*/ 0 h 5"/>
                  <a:gd name="T2" fmla="*/ 34 w 43"/>
                  <a:gd name="T3" fmla="*/ 0 h 5"/>
                  <a:gd name="T4" fmla="*/ 10 w 43"/>
                  <a:gd name="T5" fmla="*/ 0 h 5"/>
                  <a:gd name="T6" fmla="*/ 2 w 43"/>
                  <a:gd name="T7" fmla="*/ 0 h 5"/>
                  <a:gd name="T8" fmla="*/ 0 w 43"/>
                  <a:gd name="T9" fmla="*/ 3 h 5"/>
                  <a:gd name="T10" fmla="*/ 2 w 43"/>
                  <a:gd name="T11" fmla="*/ 5 h 5"/>
                  <a:gd name="T12" fmla="*/ 6 w 43"/>
                  <a:gd name="T13" fmla="*/ 5 h 5"/>
                  <a:gd name="T14" fmla="*/ 38 w 43"/>
                  <a:gd name="T15" fmla="*/ 5 h 5"/>
                  <a:gd name="T16" fmla="*/ 40 w 43"/>
                  <a:gd name="T17" fmla="*/ 5 h 5"/>
                  <a:gd name="T18" fmla="*/ 43 w 43"/>
                  <a:gd name="T19" fmla="*/ 3 h 5"/>
                  <a:gd name="T20" fmla="*/ 40 w 4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">
                    <a:moveTo>
                      <a:pt x="40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5"/>
                      <a:pt x="43" y="4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19" name="Freeform 1483"/>
              <p:cNvSpPr>
                <a:spLocks/>
              </p:cNvSpPr>
              <p:nvPr/>
            </p:nvSpPr>
            <p:spPr bwMode="auto">
              <a:xfrm>
                <a:off x="6302007" y="1657608"/>
                <a:ext cx="238614" cy="19612"/>
              </a:xfrm>
              <a:custGeom>
                <a:avLst/>
                <a:gdLst>
                  <a:gd name="T0" fmla="*/ 60 w 62"/>
                  <a:gd name="T1" fmla="*/ 0 h 5"/>
                  <a:gd name="T2" fmla="*/ 56 w 62"/>
                  <a:gd name="T3" fmla="*/ 0 h 5"/>
                  <a:gd name="T4" fmla="*/ 9 w 62"/>
                  <a:gd name="T5" fmla="*/ 0 h 5"/>
                  <a:gd name="T6" fmla="*/ 2 w 62"/>
                  <a:gd name="T7" fmla="*/ 0 h 5"/>
                  <a:gd name="T8" fmla="*/ 0 w 62"/>
                  <a:gd name="T9" fmla="*/ 2 h 5"/>
                  <a:gd name="T10" fmla="*/ 2 w 62"/>
                  <a:gd name="T11" fmla="*/ 5 h 5"/>
                  <a:gd name="T12" fmla="*/ 7 w 62"/>
                  <a:gd name="T13" fmla="*/ 5 h 5"/>
                  <a:gd name="T14" fmla="*/ 58 w 62"/>
                  <a:gd name="T15" fmla="*/ 5 h 5"/>
                  <a:gd name="T16" fmla="*/ 60 w 62"/>
                  <a:gd name="T17" fmla="*/ 5 h 5"/>
                  <a:gd name="T18" fmla="*/ 62 w 62"/>
                  <a:gd name="T19" fmla="*/ 2 h 5"/>
                  <a:gd name="T20" fmla="*/ 60 w 6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5">
                    <a:moveTo>
                      <a:pt x="60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2" y="3"/>
                      <a:pt x="62" y="2"/>
                    </a:cubicBezTo>
                    <a:cubicBezTo>
                      <a:pt x="62" y="1"/>
                      <a:pt x="61" y="0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0" name="Freeform 1484"/>
              <p:cNvSpPr>
                <a:spLocks/>
              </p:cNvSpPr>
              <p:nvPr/>
            </p:nvSpPr>
            <p:spPr bwMode="auto">
              <a:xfrm>
                <a:off x="6285665" y="1726252"/>
                <a:ext cx="271301" cy="19612"/>
              </a:xfrm>
              <a:custGeom>
                <a:avLst/>
                <a:gdLst>
                  <a:gd name="T0" fmla="*/ 68 w 70"/>
                  <a:gd name="T1" fmla="*/ 0 h 5"/>
                  <a:gd name="T2" fmla="*/ 65 w 70"/>
                  <a:gd name="T3" fmla="*/ 0 h 5"/>
                  <a:gd name="T4" fmla="*/ 8 w 70"/>
                  <a:gd name="T5" fmla="*/ 0 h 5"/>
                  <a:gd name="T6" fmla="*/ 2 w 70"/>
                  <a:gd name="T7" fmla="*/ 0 h 5"/>
                  <a:gd name="T8" fmla="*/ 0 w 70"/>
                  <a:gd name="T9" fmla="*/ 3 h 5"/>
                  <a:gd name="T10" fmla="*/ 2 w 70"/>
                  <a:gd name="T11" fmla="*/ 5 h 5"/>
                  <a:gd name="T12" fmla="*/ 7 w 70"/>
                  <a:gd name="T13" fmla="*/ 5 h 5"/>
                  <a:gd name="T14" fmla="*/ 65 w 70"/>
                  <a:gd name="T15" fmla="*/ 5 h 5"/>
                  <a:gd name="T16" fmla="*/ 68 w 70"/>
                  <a:gd name="T17" fmla="*/ 5 h 5"/>
                  <a:gd name="T18" fmla="*/ 70 w 70"/>
                  <a:gd name="T19" fmla="*/ 3 h 5"/>
                  <a:gd name="T20" fmla="*/ 68 w 70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">
                    <a:moveTo>
                      <a:pt x="6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4"/>
                      <a:pt x="70" y="3"/>
                    </a:cubicBezTo>
                    <a:cubicBezTo>
                      <a:pt x="70" y="1"/>
                      <a:pt x="69" y="0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321" name="Freeform 1485"/>
              <p:cNvSpPr>
                <a:spLocks/>
              </p:cNvSpPr>
              <p:nvPr/>
            </p:nvSpPr>
            <p:spPr bwMode="auto">
              <a:xfrm>
                <a:off x="6398434" y="1219605"/>
                <a:ext cx="181412" cy="286010"/>
              </a:xfrm>
              <a:custGeom>
                <a:avLst/>
                <a:gdLst>
                  <a:gd name="T0" fmla="*/ 36 w 47"/>
                  <a:gd name="T1" fmla="*/ 11 h 74"/>
                  <a:gd name="T2" fmla="*/ 31 w 47"/>
                  <a:gd name="T3" fmla="*/ 35 h 74"/>
                  <a:gd name="T4" fmla="*/ 7 w 47"/>
                  <a:gd name="T5" fmla="*/ 66 h 74"/>
                  <a:gd name="T6" fmla="*/ 14 w 47"/>
                  <a:gd name="T7" fmla="*/ 74 h 74"/>
                  <a:gd name="T8" fmla="*/ 46 w 47"/>
                  <a:gd name="T9" fmla="*/ 21 h 74"/>
                  <a:gd name="T10" fmla="*/ 46 w 47"/>
                  <a:gd name="T11" fmla="*/ 20 h 74"/>
                  <a:gd name="T12" fmla="*/ 46 w 47"/>
                  <a:gd name="T13" fmla="*/ 20 h 74"/>
                  <a:gd name="T14" fmla="*/ 46 w 47"/>
                  <a:gd name="T15" fmla="*/ 20 h 74"/>
                  <a:gd name="T16" fmla="*/ 46 w 47"/>
                  <a:gd name="T17" fmla="*/ 19 h 74"/>
                  <a:gd name="T18" fmla="*/ 46 w 47"/>
                  <a:gd name="T19" fmla="*/ 18 h 74"/>
                  <a:gd name="T20" fmla="*/ 46 w 47"/>
                  <a:gd name="T21" fmla="*/ 18 h 74"/>
                  <a:gd name="T22" fmla="*/ 46 w 47"/>
                  <a:gd name="T23" fmla="*/ 17 h 74"/>
                  <a:gd name="T24" fmla="*/ 46 w 47"/>
                  <a:gd name="T25" fmla="*/ 17 h 74"/>
                  <a:gd name="T26" fmla="*/ 46 w 47"/>
                  <a:gd name="T27" fmla="*/ 17 h 74"/>
                  <a:gd name="T28" fmla="*/ 46 w 47"/>
                  <a:gd name="T29" fmla="*/ 16 h 74"/>
                  <a:gd name="T30" fmla="*/ 46 w 47"/>
                  <a:gd name="T31" fmla="*/ 16 h 74"/>
                  <a:gd name="T32" fmla="*/ 46 w 47"/>
                  <a:gd name="T33" fmla="*/ 16 h 74"/>
                  <a:gd name="T34" fmla="*/ 46 w 47"/>
                  <a:gd name="T35" fmla="*/ 15 h 74"/>
                  <a:gd name="T36" fmla="*/ 46 w 47"/>
                  <a:gd name="T37" fmla="*/ 15 h 74"/>
                  <a:gd name="T38" fmla="*/ 46 w 47"/>
                  <a:gd name="T39" fmla="*/ 14 h 74"/>
                  <a:gd name="T40" fmla="*/ 46 w 47"/>
                  <a:gd name="T41" fmla="*/ 14 h 74"/>
                  <a:gd name="T42" fmla="*/ 46 w 47"/>
                  <a:gd name="T43" fmla="*/ 14 h 74"/>
                  <a:gd name="T44" fmla="*/ 46 w 47"/>
                  <a:gd name="T45" fmla="*/ 14 h 74"/>
                  <a:gd name="T46" fmla="*/ 46 w 47"/>
                  <a:gd name="T47" fmla="*/ 13 h 74"/>
                  <a:gd name="T48" fmla="*/ 46 w 47"/>
                  <a:gd name="T49" fmla="*/ 13 h 74"/>
                  <a:gd name="T50" fmla="*/ 47 w 47"/>
                  <a:gd name="T51" fmla="*/ 13 h 74"/>
                  <a:gd name="T52" fmla="*/ 47 w 47"/>
                  <a:gd name="T53" fmla="*/ 12 h 74"/>
                  <a:gd name="T54" fmla="*/ 47 w 47"/>
                  <a:gd name="T55" fmla="*/ 12 h 74"/>
                  <a:gd name="T56" fmla="*/ 47 w 47"/>
                  <a:gd name="T57" fmla="*/ 12 h 74"/>
                  <a:gd name="T58" fmla="*/ 47 w 47"/>
                  <a:gd name="T59" fmla="*/ 11 h 74"/>
                  <a:gd name="T60" fmla="*/ 47 w 47"/>
                  <a:gd name="T61" fmla="*/ 11 h 74"/>
                  <a:gd name="T62" fmla="*/ 47 w 47"/>
                  <a:gd name="T63" fmla="*/ 11 h 74"/>
                  <a:gd name="T64" fmla="*/ 47 w 47"/>
                  <a:gd name="T65" fmla="*/ 10 h 74"/>
                  <a:gd name="T66" fmla="*/ 47 w 47"/>
                  <a:gd name="T67" fmla="*/ 10 h 74"/>
                  <a:gd name="T68" fmla="*/ 47 w 47"/>
                  <a:gd name="T69" fmla="*/ 10 h 74"/>
                  <a:gd name="T70" fmla="*/ 47 w 47"/>
                  <a:gd name="T71" fmla="*/ 10 h 74"/>
                  <a:gd name="T72" fmla="*/ 47 w 47"/>
                  <a:gd name="T73" fmla="*/ 9 h 74"/>
                  <a:gd name="T74" fmla="*/ 47 w 47"/>
                  <a:gd name="T75" fmla="*/ 9 h 74"/>
                  <a:gd name="T76" fmla="*/ 47 w 47"/>
                  <a:gd name="T77" fmla="*/ 9 h 74"/>
                  <a:gd name="T78" fmla="*/ 47 w 47"/>
                  <a:gd name="T79" fmla="*/ 8 h 74"/>
                  <a:gd name="T80" fmla="*/ 47 w 47"/>
                  <a:gd name="T81" fmla="*/ 8 h 74"/>
                  <a:gd name="T82" fmla="*/ 47 w 47"/>
                  <a:gd name="T83" fmla="*/ 8 h 74"/>
                  <a:gd name="T84" fmla="*/ 47 w 47"/>
                  <a:gd name="T85" fmla="*/ 7 h 74"/>
                  <a:gd name="T86" fmla="*/ 47 w 47"/>
                  <a:gd name="T87" fmla="*/ 7 h 74"/>
                  <a:gd name="T88" fmla="*/ 47 w 47"/>
                  <a:gd name="T89" fmla="*/ 7 h 74"/>
                  <a:gd name="T90" fmla="*/ 47 w 47"/>
                  <a:gd name="T91" fmla="*/ 6 h 74"/>
                  <a:gd name="T92" fmla="*/ 47 w 47"/>
                  <a:gd name="T93" fmla="*/ 6 h 74"/>
                  <a:gd name="T94" fmla="*/ 47 w 47"/>
                  <a:gd name="T95" fmla="*/ 6 h 74"/>
                  <a:gd name="T96" fmla="*/ 47 w 47"/>
                  <a:gd name="T97" fmla="*/ 6 h 74"/>
                  <a:gd name="T98" fmla="*/ 47 w 47"/>
                  <a:gd name="T99" fmla="*/ 5 h 74"/>
                  <a:gd name="T100" fmla="*/ 47 w 47"/>
                  <a:gd name="T10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74">
                    <a:moveTo>
                      <a:pt x="42" y="0"/>
                    </a:moveTo>
                    <a:cubicBezTo>
                      <a:pt x="39" y="0"/>
                      <a:pt x="37" y="2"/>
                      <a:pt x="37" y="5"/>
                    </a:cubicBezTo>
                    <a:cubicBezTo>
                      <a:pt x="37" y="7"/>
                      <a:pt x="37" y="9"/>
                      <a:pt x="36" y="11"/>
                    </a:cubicBezTo>
                    <a:cubicBezTo>
                      <a:pt x="36" y="13"/>
                      <a:pt x="36" y="15"/>
                      <a:pt x="36" y="16"/>
                    </a:cubicBezTo>
                    <a:cubicBezTo>
                      <a:pt x="35" y="21"/>
                      <a:pt x="34" y="26"/>
                      <a:pt x="33" y="30"/>
                    </a:cubicBezTo>
                    <a:cubicBezTo>
                      <a:pt x="32" y="32"/>
                      <a:pt x="31" y="33"/>
                      <a:pt x="31" y="35"/>
                    </a:cubicBezTo>
                    <a:cubicBezTo>
                      <a:pt x="29" y="40"/>
                      <a:pt x="26" y="44"/>
                      <a:pt x="23" y="48"/>
                    </a:cubicBezTo>
                    <a:cubicBezTo>
                      <a:pt x="22" y="50"/>
                      <a:pt x="20" y="52"/>
                      <a:pt x="19" y="53"/>
                    </a:cubicBezTo>
                    <a:cubicBezTo>
                      <a:pt x="15" y="58"/>
                      <a:pt x="11" y="62"/>
                      <a:pt x="7" y="66"/>
                    </a:cubicBezTo>
                    <a:cubicBezTo>
                      <a:pt x="6" y="67"/>
                      <a:pt x="5" y="68"/>
                      <a:pt x="4" y="69"/>
                    </a:cubicBezTo>
                    <a:cubicBezTo>
                      <a:pt x="3" y="71"/>
                      <a:pt x="1" y="72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28" y="60"/>
                      <a:pt x="41" y="45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sp>
          <p:nvSpPr>
            <p:cNvPr id="1308" name="Freeform 1307"/>
            <p:cNvSpPr/>
            <p:nvPr/>
          </p:nvSpPr>
          <p:spPr bwMode="auto">
            <a:xfrm>
              <a:off x="3132953" y="-15560"/>
              <a:ext cx="1530032" cy="1370042"/>
            </a:xfrm>
            <a:custGeom>
              <a:avLst/>
              <a:gdLst>
                <a:gd name="connsiteX0" fmla="*/ 301732 w 1530032"/>
                <a:gd name="connsiteY0" fmla="*/ 0 h 1370042"/>
                <a:gd name="connsiteX1" fmla="*/ 1228301 w 1530032"/>
                <a:gd name="connsiteY1" fmla="*/ 0 h 1370042"/>
                <a:gd name="connsiteX2" fmla="*/ 1305964 w 1530032"/>
                <a:gd name="connsiteY2" fmla="*/ 64078 h 1370042"/>
                <a:gd name="connsiteX3" fmla="*/ 1530032 w 1530032"/>
                <a:gd name="connsiteY3" fmla="*/ 605026 h 1370042"/>
                <a:gd name="connsiteX4" fmla="*/ 765016 w 1530032"/>
                <a:gd name="connsiteY4" fmla="*/ 1370042 h 1370042"/>
                <a:gd name="connsiteX5" fmla="*/ 0 w 1530032"/>
                <a:gd name="connsiteY5" fmla="*/ 605026 h 1370042"/>
                <a:gd name="connsiteX6" fmla="*/ 224068 w 1530032"/>
                <a:gd name="connsiteY6" fmla="*/ 64078 h 13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032" h="1370042">
                  <a:moveTo>
                    <a:pt x="301732" y="0"/>
                  </a:moveTo>
                  <a:lnTo>
                    <a:pt x="1228301" y="0"/>
                  </a:lnTo>
                  <a:lnTo>
                    <a:pt x="1305964" y="64078"/>
                  </a:lnTo>
                  <a:cubicBezTo>
                    <a:pt x="1444405" y="202519"/>
                    <a:pt x="1530032" y="393773"/>
                    <a:pt x="1530032" y="605026"/>
                  </a:cubicBezTo>
                  <a:cubicBezTo>
                    <a:pt x="1530032" y="1027533"/>
                    <a:pt x="1187523" y="1370042"/>
                    <a:pt x="765016" y="1370042"/>
                  </a:cubicBezTo>
                  <a:cubicBezTo>
                    <a:pt x="342509" y="1370042"/>
                    <a:pt x="0" y="1027533"/>
                    <a:pt x="0" y="605026"/>
                  </a:cubicBezTo>
                  <a:cubicBezTo>
                    <a:pt x="0" y="393773"/>
                    <a:pt x="85627" y="202519"/>
                    <a:pt x="224068" y="64078"/>
                  </a:cubicBezTo>
                  <a:close/>
                </a:path>
              </a:pathLst>
            </a:cu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121920" tIns="60960" rIns="121920" bIns="6096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pic>
          <p:nvPicPr>
            <p:cNvPr id="1309" name="Picture 1308"/>
            <p:cNvPicPr>
              <a:picLocks noChangeAspect="1"/>
            </p:cNvPicPr>
            <p:nvPr/>
          </p:nvPicPr>
          <p:blipFill>
            <a:blip r:embed="rId2">
              <a:alphaModFix amt="90000"/>
            </a:blip>
            <a:stretch>
              <a:fillRect/>
            </a:stretch>
          </p:blipFill>
          <p:spPr>
            <a:xfrm>
              <a:off x="3589432" y="114991"/>
              <a:ext cx="632770" cy="994352"/>
            </a:xfrm>
            <a:prstGeom prst="rect">
              <a:avLst/>
            </a:prstGeom>
          </p:spPr>
        </p:pic>
      </p:grpSp>
      <p:sp>
        <p:nvSpPr>
          <p:cNvPr id="1343" name="Rectangle 1342"/>
          <p:cNvSpPr/>
          <p:nvPr userDrawn="1"/>
        </p:nvSpPr>
        <p:spPr bwMode="auto">
          <a:xfrm>
            <a:off x="-15433" y="0"/>
            <a:ext cx="12207433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3550" y="1447800"/>
            <a:ext cx="11264901" cy="452913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2704331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 userDrawn="1"/>
        </p:nvGrpSpPr>
        <p:grpSpPr>
          <a:xfrm>
            <a:off x="-15433" y="-15560"/>
            <a:ext cx="4678418" cy="2671130"/>
            <a:chOff x="-15433" y="-15560"/>
            <a:chExt cx="4678418" cy="2671130"/>
          </a:xfrm>
        </p:grpSpPr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-15433" y="1201294"/>
              <a:ext cx="1343798" cy="1454276"/>
            </a:xfrm>
            <a:custGeom>
              <a:avLst/>
              <a:gdLst>
                <a:gd name="connsiteX0" fmla="*/ 617603 w 1343798"/>
                <a:gd name="connsiteY0" fmla="*/ 0 h 1454276"/>
                <a:gd name="connsiteX1" fmla="*/ 1343798 w 1343798"/>
                <a:gd name="connsiteY1" fmla="*/ 727138 h 1454276"/>
                <a:gd name="connsiteX2" fmla="*/ 1245784 w 1343798"/>
                <a:gd name="connsiteY2" fmla="*/ 1088477 h 1454276"/>
                <a:gd name="connsiteX3" fmla="*/ 1343798 w 1343798"/>
                <a:gd name="connsiteY3" fmla="*/ 1454276 h 1454276"/>
                <a:gd name="connsiteX4" fmla="*/ 978473 w 1343798"/>
                <a:gd name="connsiteY4" fmla="*/ 1356135 h 1454276"/>
                <a:gd name="connsiteX5" fmla="*/ 617603 w 1343798"/>
                <a:gd name="connsiteY5" fmla="*/ 1454276 h 1454276"/>
                <a:gd name="connsiteX6" fmla="*/ 15456 w 1343798"/>
                <a:gd name="connsiteY6" fmla="*/ 1133644 h 1454276"/>
                <a:gd name="connsiteX7" fmla="*/ 0 w 1343798"/>
                <a:gd name="connsiteY7" fmla="*/ 1105137 h 1454276"/>
                <a:gd name="connsiteX8" fmla="*/ 0 w 1343798"/>
                <a:gd name="connsiteY8" fmla="*/ 349139 h 1454276"/>
                <a:gd name="connsiteX9" fmla="*/ 15456 w 1343798"/>
                <a:gd name="connsiteY9" fmla="*/ 320632 h 1454276"/>
                <a:gd name="connsiteX10" fmla="*/ 617603 w 1343798"/>
                <a:gd name="connsiteY10" fmla="*/ 0 h 145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3798" h="1454276">
                  <a:moveTo>
                    <a:pt x="617603" y="0"/>
                  </a:moveTo>
                  <a:cubicBezTo>
                    <a:pt x="1018569" y="0"/>
                    <a:pt x="1343798" y="325651"/>
                    <a:pt x="1343798" y="727138"/>
                  </a:cubicBezTo>
                  <a:cubicBezTo>
                    <a:pt x="1343798" y="860967"/>
                    <a:pt x="1308157" y="981413"/>
                    <a:pt x="1245784" y="1088477"/>
                  </a:cubicBezTo>
                  <a:lnTo>
                    <a:pt x="1343798" y="1454276"/>
                  </a:lnTo>
                  <a:cubicBezTo>
                    <a:pt x="1343798" y="1454276"/>
                    <a:pt x="1343798" y="1454276"/>
                    <a:pt x="978473" y="1356135"/>
                  </a:cubicBezTo>
                  <a:cubicBezTo>
                    <a:pt x="871548" y="1418588"/>
                    <a:pt x="751258" y="1454276"/>
                    <a:pt x="617603" y="1454276"/>
                  </a:cubicBezTo>
                  <a:cubicBezTo>
                    <a:pt x="366998" y="1454276"/>
                    <a:pt x="145979" y="1327069"/>
                    <a:pt x="15456" y="1133644"/>
                  </a:cubicBezTo>
                  <a:lnTo>
                    <a:pt x="0" y="1105137"/>
                  </a:lnTo>
                  <a:lnTo>
                    <a:pt x="0" y="349139"/>
                  </a:lnTo>
                  <a:lnTo>
                    <a:pt x="15456" y="320632"/>
                  </a:lnTo>
                  <a:cubicBezTo>
                    <a:pt x="145979" y="127207"/>
                    <a:pt x="366998" y="0"/>
                    <a:pt x="617603" y="0"/>
                  </a:cubicBez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-15433" y="696443"/>
              <a:ext cx="546960" cy="1017239"/>
            </a:xfrm>
            <a:custGeom>
              <a:avLst/>
              <a:gdLst>
                <a:gd name="connsiteX0" fmla="*/ 43395 w 546960"/>
                <a:gd name="connsiteY0" fmla="*/ 0 h 1017239"/>
                <a:gd name="connsiteX1" fmla="*/ 546960 w 546960"/>
                <a:gd name="connsiteY1" fmla="*/ 508620 h 1017239"/>
                <a:gd name="connsiteX2" fmla="*/ 480115 w 546960"/>
                <a:gd name="connsiteY2" fmla="*/ 762929 h 1017239"/>
                <a:gd name="connsiteX3" fmla="*/ 546960 w 546960"/>
                <a:gd name="connsiteY3" fmla="*/ 1017239 h 1017239"/>
                <a:gd name="connsiteX4" fmla="*/ 292949 w 546960"/>
                <a:gd name="connsiteY4" fmla="*/ 950315 h 1017239"/>
                <a:gd name="connsiteX5" fmla="*/ 43395 w 546960"/>
                <a:gd name="connsiteY5" fmla="*/ 1017239 h 1017239"/>
                <a:gd name="connsiteX6" fmla="*/ 0 w 546960"/>
                <a:gd name="connsiteY6" fmla="*/ 1012865 h 1017239"/>
                <a:gd name="connsiteX7" fmla="*/ 0 w 546960"/>
                <a:gd name="connsiteY7" fmla="*/ 4375 h 101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960" h="1017239">
                  <a:moveTo>
                    <a:pt x="43395" y="0"/>
                  </a:moveTo>
                  <a:cubicBezTo>
                    <a:pt x="319687" y="0"/>
                    <a:pt x="546960" y="227540"/>
                    <a:pt x="546960" y="508620"/>
                  </a:cubicBezTo>
                  <a:cubicBezTo>
                    <a:pt x="546960" y="602313"/>
                    <a:pt x="524678" y="687083"/>
                    <a:pt x="480115" y="762929"/>
                  </a:cubicBezTo>
                  <a:lnTo>
                    <a:pt x="546960" y="1017239"/>
                  </a:lnTo>
                  <a:cubicBezTo>
                    <a:pt x="546960" y="1017239"/>
                    <a:pt x="546960" y="1017239"/>
                    <a:pt x="292949" y="950315"/>
                  </a:cubicBezTo>
                  <a:cubicBezTo>
                    <a:pt x="221648" y="990470"/>
                    <a:pt x="132521" y="1017239"/>
                    <a:pt x="43395" y="1017239"/>
                  </a:cubicBezTo>
                  <a:lnTo>
                    <a:pt x="0" y="1012865"/>
                  </a:lnTo>
                  <a:lnTo>
                    <a:pt x="0" y="437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7" name="Freeform 1123"/>
            <p:cNvSpPr>
              <a:spLocks/>
            </p:cNvSpPr>
            <p:nvPr/>
          </p:nvSpPr>
          <p:spPr bwMode="auto">
            <a:xfrm>
              <a:off x="936540" y="1638331"/>
              <a:ext cx="617879" cy="619763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1482125" y="1012600"/>
              <a:ext cx="386848" cy="387952"/>
              <a:chOff x="5308329" y="1417360"/>
              <a:chExt cx="316161" cy="317063"/>
            </a:xfrm>
          </p:grpSpPr>
          <p:sp>
            <p:nvSpPr>
              <p:cNvPr id="43" name="Freeform 1450"/>
              <p:cNvSpPr>
                <a:spLocks/>
              </p:cNvSpPr>
              <p:nvPr/>
            </p:nvSpPr>
            <p:spPr bwMode="auto">
              <a:xfrm>
                <a:off x="5308329" y="1417360"/>
                <a:ext cx="316161" cy="317063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4" name="Freeform 1451"/>
              <p:cNvSpPr>
                <a:spLocks/>
              </p:cNvSpPr>
              <p:nvPr/>
            </p:nvSpPr>
            <p:spPr bwMode="auto">
              <a:xfrm>
                <a:off x="5358993" y="1468025"/>
                <a:ext cx="215733" cy="204292"/>
              </a:xfrm>
              <a:custGeom>
                <a:avLst/>
                <a:gdLst>
                  <a:gd name="T0" fmla="*/ 33 w 56"/>
                  <a:gd name="T1" fmla="*/ 0 h 53"/>
                  <a:gd name="T2" fmla="*/ 26 w 56"/>
                  <a:gd name="T3" fmla="*/ 4 h 53"/>
                  <a:gd name="T4" fmla="*/ 25 w 56"/>
                  <a:gd name="T5" fmla="*/ 9 h 53"/>
                  <a:gd name="T6" fmla="*/ 30 w 56"/>
                  <a:gd name="T7" fmla="*/ 15 h 53"/>
                  <a:gd name="T8" fmla="*/ 29 w 56"/>
                  <a:gd name="T9" fmla="*/ 19 h 53"/>
                  <a:gd name="T10" fmla="*/ 27 w 56"/>
                  <a:gd name="T11" fmla="*/ 19 h 53"/>
                  <a:gd name="T12" fmla="*/ 19 w 56"/>
                  <a:gd name="T13" fmla="*/ 22 h 53"/>
                  <a:gd name="T14" fmla="*/ 15 w 56"/>
                  <a:gd name="T15" fmla="*/ 19 h 53"/>
                  <a:gd name="T16" fmla="*/ 13 w 56"/>
                  <a:gd name="T17" fmla="*/ 17 h 53"/>
                  <a:gd name="T18" fmla="*/ 13 w 56"/>
                  <a:gd name="T19" fmla="*/ 16 h 53"/>
                  <a:gd name="T20" fmla="*/ 8 w 56"/>
                  <a:gd name="T21" fmla="*/ 9 h 53"/>
                  <a:gd name="T22" fmla="*/ 8 w 56"/>
                  <a:gd name="T23" fmla="*/ 9 h 53"/>
                  <a:gd name="T24" fmla="*/ 4 w 56"/>
                  <a:gd name="T25" fmla="*/ 15 h 53"/>
                  <a:gd name="T26" fmla="*/ 8 w 56"/>
                  <a:gd name="T27" fmla="*/ 19 h 53"/>
                  <a:gd name="T28" fmla="*/ 9 w 56"/>
                  <a:gd name="T29" fmla="*/ 19 h 53"/>
                  <a:gd name="T30" fmla="*/ 12 w 56"/>
                  <a:gd name="T31" fmla="*/ 18 h 53"/>
                  <a:gd name="T32" fmla="*/ 18 w 56"/>
                  <a:gd name="T33" fmla="*/ 22 h 53"/>
                  <a:gd name="T34" fmla="*/ 18 w 56"/>
                  <a:gd name="T35" fmla="*/ 24 h 53"/>
                  <a:gd name="T36" fmla="*/ 18 w 56"/>
                  <a:gd name="T37" fmla="*/ 30 h 53"/>
                  <a:gd name="T38" fmla="*/ 19 w 56"/>
                  <a:gd name="T39" fmla="*/ 33 h 53"/>
                  <a:gd name="T40" fmla="*/ 13 w 56"/>
                  <a:gd name="T41" fmla="*/ 39 h 53"/>
                  <a:gd name="T42" fmla="*/ 8 w 56"/>
                  <a:gd name="T43" fmla="*/ 36 h 53"/>
                  <a:gd name="T44" fmla="*/ 6 w 56"/>
                  <a:gd name="T45" fmla="*/ 37 h 53"/>
                  <a:gd name="T46" fmla="*/ 1 w 56"/>
                  <a:gd name="T47" fmla="*/ 45 h 53"/>
                  <a:gd name="T48" fmla="*/ 6 w 56"/>
                  <a:gd name="T49" fmla="*/ 51 h 53"/>
                  <a:gd name="T50" fmla="*/ 8 w 56"/>
                  <a:gd name="T51" fmla="*/ 51 h 53"/>
                  <a:gd name="T52" fmla="*/ 13 w 56"/>
                  <a:gd name="T53" fmla="*/ 49 h 53"/>
                  <a:gd name="T54" fmla="*/ 14 w 56"/>
                  <a:gd name="T55" fmla="*/ 40 h 53"/>
                  <a:gd name="T56" fmla="*/ 14 w 56"/>
                  <a:gd name="T57" fmla="*/ 39 h 53"/>
                  <a:gd name="T58" fmla="*/ 20 w 56"/>
                  <a:gd name="T59" fmla="*/ 34 h 53"/>
                  <a:gd name="T60" fmla="*/ 26 w 56"/>
                  <a:gd name="T61" fmla="*/ 36 h 53"/>
                  <a:gd name="T62" fmla="*/ 32 w 56"/>
                  <a:gd name="T63" fmla="*/ 35 h 53"/>
                  <a:gd name="T64" fmla="*/ 37 w 56"/>
                  <a:gd name="T65" fmla="*/ 41 h 53"/>
                  <a:gd name="T66" fmla="*/ 38 w 56"/>
                  <a:gd name="T67" fmla="*/ 51 h 53"/>
                  <a:gd name="T68" fmla="*/ 42 w 56"/>
                  <a:gd name="T69" fmla="*/ 53 h 53"/>
                  <a:gd name="T70" fmla="*/ 46 w 56"/>
                  <a:gd name="T71" fmla="*/ 51 h 53"/>
                  <a:gd name="T72" fmla="*/ 48 w 56"/>
                  <a:gd name="T73" fmla="*/ 43 h 53"/>
                  <a:gd name="T74" fmla="*/ 45 w 56"/>
                  <a:gd name="T75" fmla="*/ 40 h 53"/>
                  <a:gd name="T76" fmla="*/ 42 w 56"/>
                  <a:gd name="T77" fmla="*/ 39 h 53"/>
                  <a:gd name="T78" fmla="*/ 38 w 56"/>
                  <a:gd name="T79" fmla="*/ 40 h 53"/>
                  <a:gd name="T80" fmla="*/ 33 w 56"/>
                  <a:gd name="T81" fmla="*/ 34 h 53"/>
                  <a:gd name="T82" fmla="*/ 35 w 56"/>
                  <a:gd name="T83" fmla="*/ 27 h 53"/>
                  <a:gd name="T84" fmla="*/ 36 w 56"/>
                  <a:gd name="T85" fmla="*/ 26 h 53"/>
                  <a:gd name="T86" fmla="*/ 48 w 56"/>
                  <a:gd name="T87" fmla="*/ 20 h 53"/>
                  <a:gd name="T88" fmla="*/ 48 w 56"/>
                  <a:gd name="T89" fmla="*/ 20 h 53"/>
                  <a:gd name="T90" fmla="*/ 49 w 56"/>
                  <a:gd name="T91" fmla="*/ 20 h 53"/>
                  <a:gd name="T92" fmla="*/ 53 w 56"/>
                  <a:gd name="T93" fmla="*/ 22 h 53"/>
                  <a:gd name="T94" fmla="*/ 55 w 56"/>
                  <a:gd name="T95" fmla="*/ 22 h 53"/>
                  <a:gd name="T96" fmla="*/ 56 w 56"/>
                  <a:gd name="T97" fmla="*/ 20 h 53"/>
                  <a:gd name="T98" fmla="*/ 54 w 56"/>
                  <a:gd name="T99" fmla="*/ 12 h 53"/>
                  <a:gd name="T100" fmla="*/ 53 w 56"/>
                  <a:gd name="T101" fmla="*/ 12 h 53"/>
                  <a:gd name="T102" fmla="*/ 53 w 56"/>
                  <a:gd name="T103" fmla="*/ 12 h 53"/>
                  <a:gd name="T104" fmla="*/ 48 w 56"/>
                  <a:gd name="T105" fmla="*/ 18 h 53"/>
                  <a:gd name="T106" fmla="*/ 47 w 56"/>
                  <a:gd name="T107" fmla="*/ 19 h 53"/>
                  <a:gd name="T108" fmla="*/ 35 w 56"/>
                  <a:gd name="T109" fmla="*/ 24 h 53"/>
                  <a:gd name="T110" fmla="*/ 35 w 56"/>
                  <a:gd name="T111" fmla="*/ 25 h 53"/>
                  <a:gd name="T112" fmla="*/ 30 w 56"/>
                  <a:gd name="T113" fmla="*/ 19 h 53"/>
                  <a:gd name="T114" fmla="*/ 31 w 56"/>
                  <a:gd name="T115" fmla="*/ 16 h 53"/>
                  <a:gd name="T116" fmla="*/ 33 w 56"/>
                  <a:gd name="T117" fmla="*/ 16 h 53"/>
                  <a:gd name="T118" fmla="*/ 37 w 56"/>
                  <a:gd name="T119" fmla="*/ 14 h 53"/>
                  <a:gd name="T120" fmla="*/ 40 w 56"/>
                  <a:gd name="T121" fmla="*/ 9 h 53"/>
                  <a:gd name="T122" fmla="*/ 35 w 56"/>
                  <a:gd name="T123" fmla="*/ 1 h 53"/>
                  <a:gd name="T124" fmla="*/ 33 w 56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3">
                    <a:moveTo>
                      <a:pt x="33" y="0"/>
                    </a:moveTo>
                    <a:cubicBezTo>
                      <a:pt x="30" y="0"/>
                      <a:pt x="27" y="2"/>
                      <a:pt x="26" y="4"/>
                    </a:cubicBezTo>
                    <a:cubicBezTo>
                      <a:pt x="25" y="6"/>
                      <a:pt x="25" y="7"/>
                      <a:pt x="25" y="9"/>
                    </a:cubicBezTo>
                    <a:cubicBezTo>
                      <a:pt x="26" y="12"/>
                      <a:pt x="27" y="14"/>
                      <a:pt x="30" y="15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3" y="19"/>
                      <a:pt x="23" y="19"/>
                      <a:pt x="19" y="22"/>
                    </a:cubicBezTo>
                    <a:cubicBezTo>
                      <a:pt x="18" y="21"/>
                      <a:pt x="17" y="20"/>
                      <a:pt x="15" y="19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0"/>
                      <a:pt x="3" y="12"/>
                      <a:pt x="4" y="15"/>
                    </a:cubicBezTo>
                    <a:cubicBezTo>
                      <a:pt x="4" y="17"/>
                      <a:pt x="6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1" y="18"/>
                      <a:pt x="12" y="18"/>
                    </a:cubicBezTo>
                    <a:cubicBezTo>
                      <a:pt x="14" y="19"/>
                      <a:pt x="16" y="21"/>
                      <a:pt x="18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7" y="26"/>
                      <a:pt x="17" y="28"/>
                      <a:pt x="18" y="30"/>
                    </a:cubicBezTo>
                    <a:cubicBezTo>
                      <a:pt x="18" y="31"/>
                      <a:pt x="19" y="32"/>
                      <a:pt x="19" y="33"/>
                    </a:cubicBezTo>
                    <a:cubicBezTo>
                      <a:pt x="17" y="35"/>
                      <a:pt x="15" y="37"/>
                      <a:pt x="13" y="39"/>
                    </a:cubicBezTo>
                    <a:cubicBezTo>
                      <a:pt x="11" y="37"/>
                      <a:pt x="10" y="36"/>
                      <a:pt x="8" y="36"/>
                    </a:cubicBezTo>
                    <a:cubicBezTo>
                      <a:pt x="8" y="36"/>
                      <a:pt x="7" y="37"/>
                      <a:pt x="6" y="37"/>
                    </a:cubicBezTo>
                    <a:cubicBezTo>
                      <a:pt x="2" y="37"/>
                      <a:pt x="0" y="41"/>
                      <a:pt x="1" y="45"/>
                    </a:cubicBezTo>
                    <a:cubicBezTo>
                      <a:pt x="1" y="48"/>
                      <a:pt x="3" y="50"/>
                      <a:pt x="6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0" y="51"/>
                      <a:pt x="11" y="51"/>
                      <a:pt x="13" y="49"/>
                    </a:cubicBezTo>
                    <a:cubicBezTo>
                      <a:pt x="15" y="47"/>
                      <a:pt x="16" y="43"/>
                      <a:pt x="14" y="40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6" y="37"/>
                      <a:pt x="18" y="36"/>
                      <a:pt x="20" y="34"/>
                    </a:cubicBezTo>
                    <a:cubicBezTo>
                      <a:pt x="22" y="35"/>
                      <a:pt x="24" y="36"/>
                      <a:pt x="26" y="36"/>
                    </a:cubicBezTo>
                    <a:cubicBezTo>
                      <a:pt x="28" y="36"/>
                      <a:pt x="30" y="36"/>
                      <a:pt x="32" y="35"/>
                    </a:cubicBezTo>
                    <a:cubicBezTo>
                      <a:pt x="34" y="37"/>
                      <a:pt x="35" y="39"/>
                      <a:pt x="37" y="41"/>
                    </a:cubicBezTo>
                    <a:cubicBezTo>
                      <a:pt x="34" y="45"/>
                      <a:pt x="35" y="49"/>
                      <a:pt x="38" y="51"/>
                    </a:cubicBezTo>
                    <a:cubicBezTo>
                      <a:pt x="39" y="52"/>
                      <a:pt x="41" y="53"/>
                      <a:pt x="42" y="53"/>
                    </a:cubicBezTo>
                    <a:cubicBezTo>
                      <a:pt x="44" y="53"/>
                      <a:pt x="45" y="52"/>
                      <a:pt x="46" y="51"/>
                    </a:cubicBezTo>
                    <a:cubicBezTo>
                      <a:pt x="49" y="49"/>
                      <a:pt x="50" y="45"/>
                      <a:pt x="48" y="43"/>
                    </a:cubicBezTo>
                    <a:cubicBezTo>
                      <a:pt x="47" y="41"/>
                      <a:pt x="46" y="40"/>
                      <a:pt x="45" y="40"/>
                    </a:cubicBezTo>
                    <a:cubicBezTo>
                      <a:pt x="44" y="39"/>
                      <a:pt x="43" y="39"/>
                      <a:pt x="42" y="39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8"/>
                      <a:pt x="35" y="36"/>
                      <a:pt x="33" y="34"/>
                    </a:cubicBezTo>
                    <a:cubicBezTo>
                      <a:pt x="34" y="32"/>
                      <a:pt x="35" y="29"/>
                      <a:pt x="35" y="27"/>
                    </a:cubicBezTo>
                    <a:cubicBezTo>
                      <a:pt x="35" y="26"/>
                      <a:pt x="35" y="26"/>
                      <a:pt x="36" y="26"/>
                    </a:cubicBezTo>
                    <a:cubicBezTo>
                      <a:pt x="40" y="24"/>
                      <a:pt x="44" y="22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2"/>
                      <a:pt x="51" y="22"/>
                      <a:pt x="53" y="22"/>
                    </a:cubicBezTo>
                    <a:cubicBezTo>
                      <a:pt x="53" y="22"/>
                      <a:pt x="54" y="22"/>
                      <a:pt x="55" y="22"/>
                    </a:cubicBezTo>
                    <a:cubicBezTo>
                      <a:pt x="55" y="21"/>
                      <a:pt x="56" y="21"/>
                      <a:pt x="56" y="20"/>
                    </a:cubicBezTo>
                    <a:cubicBezTo>
                      <a:pt x="55" y="18"/>
                      <a:pt x="55" y="15"/>
                      <a:pt x="54" y="12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2"/>
                      <a:pt x="47" y="15"/>
                      <a:pt x="48" y="18"/>
                    </a:cubicBezTo>
                    <a:cubicBezTo>
                      <a:pt x="48" y="19"/>
                      <a:pt x="48" y="19"/>
                      <a:pt x="47" y="19"/>
                    </a:cubicBezTo>
                    <a:cubicBezTo>
                      <a:pt x="43" y="21"/>
                      <a:pt x="39" y="23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2"/>
                      <a:pt x="32" y="20"/>
                      <a:pt x="30" y="19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6"/>
                      <a:pt x="36" y="15"/>
                      <a:pt x="37" y="14"/>
                    </a:cubicBezTo>
                    <a:cubicBezTo>
                      <a:pt x="39" y="13"/>
                      <a:pt x="40" y="11"/>
                      <a:pt x="40" y="9"/>
                    </a:cubicBezTo>
                    <a:cubicBezTo>
                      <a:pt x="41" y="6"/>
                      <a:pt x="39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5" name="Freeform 1454"/>
              <p:cNvSpPr>
                <a:spLocks/>
              </p:cNvSpPr>
              <p:nvPr/>
            </p:nvSpPr>
            <p:spPr bwMode="auto">
              <a:xfrm>
                <a:off x="5566554" y="1513787"/>
                <a:ext cx="16343" cy="31052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8 h 8"/>
                  <a:gd name="T4" fmla="*/ 3 w 4"/>
                  <a:gd name="T5" fmla="*/ 4 h 8"/>
                  <a:gd name="T6" fmla="*/ 0 w 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DE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1790083" y="746635"/>
              <a:ext cx="617802" cy="615921"/>
              <a:chOff x="5560016" y="1199993"/>
              <a:chExt cx="504914" cy="503377"/>
            </a:xfrm>
          </p:grpSpPr>
          <p:sp>
            <p:nvSpPr>
              <p:cNvPr id="25" name="Freeform 1452"/>
              <p:cNvSpPr>
                <a:spLocks noEditPoints="1"/>
              </p:cNvSpPr>
              <p:nvPr/>
            </p:nvSpPr>
            <p:spPr bwMode="auto">
              <a:xfrm>
                <a:off x="5560016" y="1199993"/>
                <a:ext cx="504914" cy="503377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6" name="Oval 1455"/>
              <p:cNvSpPr>
                <a:spLocks noChangeArrowheads="1"/>
              </p:cNvSpPr>
              <p:nvPr/>
            </p:nvSpPr>
            <p:spPr bwMode="auto">
              <a:xfrm>
                <a:off x="5718548" y="1316032"/>
                <a:ext cx="14710" cy="1634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7" name="Oval 1456"/>
              <p:cNvSpPr>
                <a:spLocks noChangeArrowheads="1"/>
              </p:cNvSpPr>
              <p:nvPr/>
            </p:nvSpPr>
            <p:spPr bwMode="auto">
              <a:xfrm>
                <a:off x="5741429" y="1301322"/>
                <a:ext cx="22881" cy="277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8" name="Oval 1457"/>
              <p:cNvSpPr>
                <a:spLocks noChangeArrowheads="1"/>
              </p:cNvSpPr>
              <p:nvPr/>
            </p:nvSpPr>
            <p:spPr bwMode="auto">
              <a:xfrm>
                <a:off x="5725086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9" name="Oval 1458"/>
              <p:cNvSpPr>
                <a:spLocks noChangeArrowheads="1"/>
              </p:cNvSpPr>
              <p:nvPr/>
            </p:nvSpPr>
            <p:spPr bwMode="auto">
              <a:xfrm>
                <a:off x="5713645" y="1281710"/>
                <a:ext cx="19612" cy="19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0" name="Oval 1459"/>
              <p:cNvSpPr>
                <a:spLocks noChangeArrowheads="1"/>
              </p:cNvSpPr>
              <p:nvPr/>
            </p:nvSpPr>
            <p:spPr bwMode="auto">
              <a:xfrm>
                <a:off x="5741429" y="126700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1" name="Freeform 1460"/>
              <p:cNvSpPr>
                <a:spLocks noEditPoints="1"/>
              </p:cNvSpPr>
              <p:nvPr/>
            </p:nvSpPr>
            <p:spPr bwMode="auto">
              <a:xfrm>
                <a:off x="5713645" y="1363427"/>
                <a:ext cx="53933" cy="263129"/>
              </a:xfrm>
              <a:custGeom>
                <a:avLst/>
                <a:gdLst>
                  <a:gd name="T0" fmla="*/ 7 w 14"/>
                  <a:gd name="T1" fmla="*/ 4 h 68"/>
                  <a:gd name="T2" fmla="*/ 1 w 14"/>
                  <a:gd name="T3" fmla="*/ 2 h 68"/>
                  <a:gd name="T4" fmla="*/ 7 w 14"/>
                  <a:gd name="T5" fmla="*/ 1 h 68"/>
                  <a:gd name="T6" fmla="*/ 13 w 14"/>
                  <a:gd name="T7" fmla="*/ 2 h 68"/>
                  <a:gd name="T8" fmla="*/ 7 w 14"/>
                  <a:gd name="T9" fmla="*/ 4 h 68"/>
                  <a:gd name="T10" fmla="*/ 7 w 14"/>
                  <a:gd name="T11" fmla="*/ 0 h 68"/>
                  <a:gd name="T12" fmla="*/ 0 w 14"/>
                  <a:gd name="T13" fmla="*/ 3 h 68"/>
                  <a:gd name="T14" fmla="*/ 0 w 14"/>
                  <a:gd name="T15" fmla="*/ 3 h 68"/>
                  <a:gd name="T16" fmla="*/ 0 w 14"/>
                  <a:gd name="T17" fmla="*/ 3 h 68"/>
                  <a:gd name="T18" fmla="*/ 0 w 14"/>
                  <a:gd name="T19" fmla="*/ 65 h 68"/>
                  <a:gd name="T20" fmla="*/ 0 w 14"/>
                  <a:gd name="T21" fmla="*/ 65 h 68"/>
                  <a:gd name="T22" fmla="*/ 7 w 14"/>
                  <a:gd name="T23" fmla="*/ 68 h 68"/>
                  <a:gd name="T24" fmla="*/ 14 w 14"/>
                  <a:gd name="T25" fmla="*/ 66 h 68"/>
                  <a:gd name="T26" fmla="*/ 14 w 14"/>
                  <a:gd name="T27" fmla="*/ 66 h 68"/>
                  <a:gd name="T28" fmla="*/ 14 w 14"/>
                  <a:gd name="T29" fmla="*/ 3 h 68"/>
                  <a:gd name="T30" fmla="*/ 14 w 14"/>
                  <a:gd name="T31" fmla="*/ 3 h 68"/>
                  <a:gd name="T32" fmla="*/ 14 w 14"/>
                  <a:gd name="T33" fmla="*/ 3 h 68"/>
                  <a:gd name="T34" fmla="*/ 7 w 14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8"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2" name="Oval 1461"/>
              <p:cNvSpPr>
                <a:spLocks noChangeArrowheads="1"/>
              </p:cNvSpPr>
              <p:nvPr/>
            </p:nvSpPr>
            <p:spPr bwMode="auto">
              <a:xfrm>
                <a:off x="5718548" y="1366696"/>
                <a:ext cx="45762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3" name="Oval 1462"/>
              <p:cNvSpPr>
                <a:spLocks noChangeArrowheads="1"/>
              </p:cNvSpPr>
              <p:nvPr/>
            </p:nvSpPr>
            <p:spPr bwMode="auto">
              <a:xfrm>
                <a:off x="5841124" y="1329107"/>
                <a:ext cx="19612" cy="179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4" name="Oval 1463"/>
              <p:cNvSpPr>
                <a:spLocks noChangeArrowheads="1"/>
              </p:cNvSpPr>
              <p:nvPr/>
            </p:nvSpPr>
            <p:spPr bwMode="auto">
              <a:xfrm>
                <a:off x="5814974" y="1301322"/>
                <a:ext cx="26150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5" name="Oval 1464"/>
              <p:cNvSpPr>
                <a:spLocks noChangeArrowheads="1"/>
              </p:cNvSpPr>
              <p:nvPr/>
            </p:nvSpPr>
            <p:spPr bwMode="auto">
              <a:xfrm>
                <a:off x="5818243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6" name="Oval 1465"/>
              <p:cNvSpPr>
                <a:spLocks noChangeArrowheads="1"/>
              </p:cNvSpPr>
              <p:nvPr/>
            </p:nvSpPr>
            <p:spPr bwMode="auto">
              <a:xfrm>
                <a:off x="5837855" y="127844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7" name="Freeform 1466"/>
              <p:cNvSpPr>
                <a:spLocks noEditPoints="1"/>
              </p:cNvSpPr>
              <p:nvPr/>
            </p:nvSpPr>
            <p:spPr bwMode="auto">
              <a:xfrm>
                <a:off x="5806803" y="1363427"/>
                <a:ext cx="135650" cy="263129"/>
              </a:xfrm>
              <a:custGeom>
                <a:avLst/>
                <a:gdLst>
                  <a:gd name="T0" fmla="*/ 32 w 35"/>
                  <a:gd name="T1" fmla="*/ 10 h 68"/>
                  <a:gd name="T2" fmla="*/ 27 w 35"/>
                  <a:gd name="T3" fmla="*/ 7 h 68"/>
                  <a:gd name="T4" fmla="*/ 24 w 35"/>
                  <a:gd name="T5" fmla="*/ 2 h 68"/>
                  <a:gd name="T6" fmla="*/ 25 w 35"/>
                  <a:gd name="T7" fmla="*/ 2 h 68"/>
                  <a:gd name="T8" fmla="*/ 30 w 35"/>
                  <a:gd name="T9" fmla="*/ 5 h 68"/>
                  <a:gd name="T10" fmla="*/ 33 w 35"/>
                  <a:gd name="T11" fmla="*/ 9 h 68"/>
                  <a:gd name="T12" fmla="*/ 32 w 35"/>
                  <a:gd name="T13" fmla="*/ 10 h 68"/>
                  <a:gd name="T14" fmla="*/ 7 w 35"/>
                  <a:gd name="T15" fmla="*/ 4 h 68"/>
                  <a:gd name="T16" fmla="*/ 1 w 35"/>
                  <a:gd name="T17" fmla="*/ 2 h 68"/>
                  <a:gd name="T18" fmla="*/ 7 w 35"/>
                  <a:gd name="T19" fmla="*/ 1 h 68"/>
                  <a:gd name="T20" fmla="*/ 13 w 35"/>
                  <a:gd name="T21" fmla="*/ 2 h 68"/>
                  <a:gd name="T22" fmla="*/ 7 w 35"/>
                  <a:gd name="T23" fmla="*/ 4 h 68"/>
                  <a:gd name="T24" fmla="*/ 7 w 35"/>
                  <a:gd name="T25" fmla="*/ 0 h 68"/>
                  <a:gd name="T26" fmla="*/ 0 w 35"/>
                  <a:gd name="T27" fmla="*/ 3 h 68"/>
                  <a:gd name="T28" fmla="*/ 0 w 35"/>
                  <a:gd name="T29" fmla="*/ 3 h 68"/>
                  <a:gd name="T30" fmla="*/ 0 w 35"/>
                  <a:gd name="T31" fmla="*/ 3 h 68"/>
                  <a:gd name="T32" fmla="*/ 0 w 35"/>
                  <a:gd name="T33" fmla="*/ 65 h 68"/>
                  <a:gd name="T34" fmla="*/ 0 w 35"/>
                  <a:gd name="T35" fmla="*/ 65 h 68"/>
                  <a:gd name="T36" fmla="*/ 7 w 35"/>
                  <a:gd name="T37" fmla="*/ 68 h 68"/>
                  <a:gd name="T38" fmla="*/ 14 w 35"/>
                  <a:gd name="T39" fmla="*/ 66 h 68"/>
                  <a:gd name="T40" fmla="*/ 14 w 35"/>
                  <a:gd name="T41" fmla="*/ 66 h 68"/>
                  <a:gd name="T42" fmla="*/ 14 w 35"/>
                  <a:gd name="T43" fmla="*/ 35 h 68"/>
                  <a:gd name="T44" fmla="*/ 34 w 35"/>
                  <a:gd name="T45" fmla="*/ 10 h 68"/>
                  <a:gd name="T46" fmla="*/ 34 w 35"/>
                  <a:gd name="T47" fmla="*/ 10 h 68"/>
                  <a:gd name="T48" fmla="*/ 34 w 35"/>
                  <a:gd name="T49" fmla="*/ 10 h 68"/>
                  <a:gd name="T50" fmla="*/ 30 w 35"/>
                  <a:gd name="T51" fmla="*/ 4 h 68"/>
                  <a:gd name="T52" fmla="*/ 24 w 35"/>
                  <a:gd name="T53" fmla="*/ 1 h 68"/>
                  <a:gd name="T54" fmla="*/ 23 w 35"/>
                  <a:gd name="T55" fmla="*/ 2 h 68"/>
                  <a:gd name="T56" fmla="*/ 23 w 35"/>
                  <a:gd name="T57" fmla="*/ 2 h 68"/>
                  <a:gd name="T58" fmla="*/ 23 w 35"/>
                  <a:gd name="T59" fmla="*/ 2 h 68"/>
                  <a:gd name="T60" fmla="*/ 14 w 35"/>
                  <a:gd name="T61" fmla="*/ 13 h 68"/>
                  <a:gd name="T62" fmla="*/ 14 w 35"/>
                  <a:gd name="T63" fmla="*/ 3 h 68"/>
                  <a:gd name="T64" fmla="*/ 14 w 35"/>
                  <a:gd name="T65" fmla="*/ 3 h 68"/>
                  <a:gd name="T66" fmla="*/ 14 w 35"/>
                  <a:gd name="T67" fmla="*/ 3 h 68"/>
                  <a:gd name="T68" fmla="*/ 7 w 3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68">
                    <a:moveTo>
                      <a:pt x="32" y="10"/>
                    </a:moveTo>
                    <a:cubicBezTo>
                      <a:pt x="31" y="10"/>
                      <a:pt x="29" y="9"/>
                      <a:pt x="27" y="7"/>
                    </a:cubicBezTo>
                    <a:cubicBezTo>
                      <a:pt x="25" y="5"/>
                      <a:pt x="23" y="3"/>
                      <a:pt x="24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8" y="3"/>
                      <a:pt x="30" y="5"/>
                    </a:cubicBezTo>
                    <a:cubicBezTo>
                      <a:pt x="32" y="7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3" y="6"/>
                      <a:pt x="30" y="4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8" name="Oval 1467"/>
              <p:cNvSpPr>
                <a:spLocks noChangeArrowheads="1"/>
              </p:cNvSpPr>
              <p:nvPr/>
            </p:nvSpPr>
            <p:spPr bwMode="auto">
              <a:xfrm>
                <a:off x="5810072" y="1366696"/>
                <a:ext cx="47395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9" name="Freeform 1469"/>
              <p:cNvSpPr>
                <a:spLocks/>
              </p:cNvSpPr>
              <p:nvPr/>
            </p:nvSpPr>
            <p:spPr bwMode="auto">
              <a:xfrm>
                <a:off x="5895056" y="1371600"/>
                <a:ext cx="42493" cy="31052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4 w 11"/>
                  <a:gd name="T5" fmla="*/ 5 h 8"/>
                  <a:gd name="T6" fmla="*/ 9 w 11"/>
                  <a:gd name="T7" fmla="*/ 8 h 8"/>
                  <a:gd name="T8" fmla="*/ 10 w 11"/>
                  <a:gd name="T9" fmla="*/ 7 h 8"/>
                  <a:gd name="T10" fmla="*/ 7 w 11"/>
                  <a:gd name="T11" fmla="*/ 3 h 8"/>
                  <a:gd name="T12" fmla="*/ 2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3"/>
                      <a:pt x="4" y="5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0" name="Oval 1470"/>
              <p:cNvSpPr>
                <a:spLocks noChangeArrowheads="1"/>
              </p:cNvSpPr>
              <p:nvPr/>
            </p:nvSpPr>
            <p:spPr bwMode="auto">
              <a:xfrm>
                <a:off x="5948990" y="1332374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1" name="Oval 1471"/>
              <p:cNvSpPr>
                <a:spLocks noChangeArrowheads="1"/>
              </p:cNvSpPr>
              <p:nvPr/>
            </p:nvSpPr>
            <p:spPr bwMode="auto">
              <a:xfrm>
                <a:off x="5931013" y="1355255"/>
                <a:ext cx="22881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2" name="Oval 1472"/>
              <p:cNvSpPr>
                <a:spLocks noChangeArrowheads="1"/>
              </p:cNvSpPr>
              <p:nvPr/>
            </p:nvSpPr>
            <p:spPr bwMode="auto">
              <a:xfrm>
                <a:off x="5914668" y="1347084"/>
                <a:ext cx="16343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2342014" y="596654"/>
              <a:ext cx="1050839" cy="1049866"/>
              <a:chOff x="6011095" y="1077418"/>
              <a:chExt cx="858825" cy="858029"/>
            </a:xfrm>
          </p:grpSpPr>
          <p:sp>
            <p:nvSpPr>
              <p:cNvPr id="13" name="Freeform 1473"/>
              <p:cNvSpPr>
                <a:spLocks noEditPoints="1"/>
              </p:cNvSpPr>
              <p:nvPr/>
            </p:nvSpPr>
            <p:spPr bwMode="auto">
              <a:xfrm>
                <a:off x="6011095" y="1077418"/>
                <a:ext cx="858825" cy="858029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4" name="Freeform 1475"/>
              <p:cNvSpPr>
                <a:spLocks noEditPoints="1"/>
              </p:cNvSpPr>
              <p:nvPr/>
            </p:nvSpPr>
            <p:spPr bwMode="auto">
              <a:xfrm>
                <a:off x="6316717" y="1281710"/>
                <a:ext cx="220636" cy="444542"/>
              </a:xfrm>
              <a:custGeom>
                <a:avLst/>
                <a:gdLst>
                  <a:gd name="T0" fmla="*/ 54 w 57"/>
                  <a:gd name="T1" fmla="*/ 102 h 115"/>
                  <a:gd name="T2" fmla="*/ 3 w 57"/>
                  <a:gd name="T3" fmla="*/ 102 h 115"/>
                  <a:gd name="T4" fmla="*/ 0 w 57"/>
                  <a:gd name="T5" fmla="*/ 115 h 115"/>
                  <a:gd name="T6" fmla="*/ 57 w 57"/>
                  <a:gd name="T7" fmla="*/ 115 h 115"/>
                  <a:gd name="T8" fmla="*/ 54 w 57"/>
                  <a:gd name="T9" fmla="*/ 102 h 115"/>
                  <a:gd name="T10" fmla="*/ 44 w 57"/>
                  <a:gd name="T11" fmla="*/ 83 h 115"/>
                  <a:gd name="T12" fmla="*/ 12 w 57"/>
                  <a:gd name="T13" fmla="*/ 83 h 115"/>
                  <a:gd name="T14" fmla="*/ 5 w 57"/>
                  <a:gd name="T15" fmla="*/ 97 h 115"/>
                  <a:gd name="T16" fmla="*/ 52 w 57"/>
                  <a:gd name="T17" fmla="*/ 97 h 115"/>
                  <a:gd name="T18" fmla="*/ 44 w 57"/>
                  <a:gd name="T19" fmla="*/ 83 h 115"/>
                  <a:gd name="T20" fmla="*/ 28 w 57"/>
                  <a:gd name="T21" fmla="*/ 65 h 115"/>
                  <a:gd name="T22" fmla="*/ 16 w 57"/>
                  <a:gd name="T23" fmla="*/ 78 h 115"/>
                  <a:gd name="T24" fmla="*/ 40 w 57"/>
                  <a:gd name="T25" fmla="*/ 78 h 115"/>
                  <a:gd name="T26" fmla="*/ 28 w 57"/>
                  <a:gd name="T27" fmla="*/ 65 h 115"/>
                  <a:gd name="T28" fmla="*/ 40 w 57"/>
                  <a:gd name="T29" fmla="*/ 37 h 115"/>
                  <a:gd name="T30" fmla="*/ 16 w 57"/>
                  <a:gd name="T31" fmla="*/ 37 h 115"/>
                  <a:gd name="T32" fmla="*/ 28 w 57"/>
                  <a:gd name="T33" fmla="*/ 50 h 115"/>
                  <a:gd name="T34" fmla="*/ 40 w 57"/>
                  <a:gd name="T35" fmla="*/ 37 h 115"/>
                  <a:gd name="T36" fmla="*/ 52 w 57"/>
                  <a:gd name="T37" fmla="*/ 19 h 115"/>
                  <a:gd name="T38" fmla="*/ 5 w 57"/>
                  <a:gd name="T39" fmla="*/ 19 h 115"/>
                  <a:gd name="T40" fmla="*/ 12 w 57"/>
                  <a:gd name="T41" fmla="*/ 32 h 115"/>
                  <a:gd name="T42" fmla="*/ 44 w 57"/>
                  <a:gd name="T43" fmla="*/ 32 h 115"/>
                  <a:gd name="T44" fmla="*/ 52 w 57"/>
                  <a:gd name="T45" fmla="*/ 19 h 115"/>
                  <a:gd name="T46" fmla="*/ 57 w 57"/>
                  <a:gd name="T47" fmla="*/ 0 h 115"/>
                  <a:gd name="T48" fmla="*/ 0 w 57"/>
                  <a:gd name="T49" fmla="*/ 0 h 115"/>
                  <a:gd name="T50" fmla="*/ 3 w 57"/>
                  <a:gd name="T51" fmla="*/ 14 h 115"/>
                  <a:gd name="T52" fmla="*/ 54 w 57"/>
                  <a:gd name="T53" fmla="*/ 14 h 115"/>
                  <a:gd name="T54" fmla="*/ 57 w 57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15">
                    <a:moveTo>
                      <a:pt x="54" y="102"/>
                    </a:moveTo>
                    <a:cubicBezTo>
                      <a:pt x="3" y="102"/>
                      <a:pt x="3" y="102"/>
                      <a:pt x="3" y="102"/>
                    </a:cubicBezTo>
                    <a:cubicBezTo>
                      <a:pt x="1" y="106"/>
                      <a:pt x="0" y="110"/>
                      <a:pt x="0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0"/>
                      <a:pt x="55" y="106"/>
                      <a:pt x="54" y="102"/>
                    </a:cubicBezTo>
                    <a:moveTo>
                      <a:pt x="44" y="83"/>
                    </a:moveTo>
                    <a:cubicBezTo>
                      <a:pt x="12" y="83"/>
                      <a:pt x="12" y="83"/>
                      <a:pt x="12" y="83"/>
                    </a:cubicBezTo>
                    <a:cubicBezTo>
                      <a:pt x="9" y="87"/>
                      <a:pt x="7" y="92"/>
                      <a:pt x="5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0" y="92"/>
                      <a:pt x="47" y="87"/>
                      <a:pt x="44" y="83"/>
                    </a:cubicBezTo>
                    <a:moveTo>
                      <a:pt x="28" y="65"/>
                    </a:moveTo>
                    <a:cubicBezTo>
                      <a:pt x="24" y="69"/>
                      <a:pt x="20" y="73"/>
                      <a:pt x="16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3"/>
                      <a:pt x="32" y="69"/>
                      <a:pt x="28" y="65"/>
                    </a:cubicBezTo>
                    <a:moveTo>
                      <a:pt x="40" y="37"/>
                    </a:move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2"/>
                      <a:pt x="24" y="46"/>
                      <a:pt x="28" y="50"/>
                    </a:cubicBezTo>
                    <a:cubicBezTo>
                      <a:pt x="32" y="46"/>
                      <a:pt x="36" y="42"/>
                      <a:pt x="40" y="37"/>
                    </a:cubicBezTo>
                    <a:moveTo>
                      <a:pt x="52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7" y="24"/>
                      <a:pt x="9" y="28"/>
                      <a:pt x="12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4"/>
                      <a:pt x="52" y="19"/>
                    </a:cubicBezTo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0"/>
                      <a:pt x="56" y="5"/>
                      <a:pt x="57" y="0"/>
                    </a:cubicBezTo>
                  </a:path>
                </a:pathLst>
              </a:custGeom>
              <a:solidFill>
                <a:srgbClr val="DD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5" name="Freeform 1476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0" cy="27783"/>
              </a:xfrm>
              <a:custGeom>
                <a:avLst/>
                <a:gdLst>
                  <a:gd name="T0" fmla="*/ 7 h 7"/>
                  <a:gd name="T1" fmla="*/ 6 h 7"/>
                  <a:gd name="T2" fmla="*/ 6 h 7"/>
                  <a:gd name="T3" fmla="*/ 6 h 7"/>
                  <a:gd name="T4" fmla="*/ 6 h 7"/>
                  <a:gd name="T5" fmla="*/ 6 h 7"/>
                  <a:gd name="T6" fmla="*/ 6 h 7"/>
                  <a:gd name="T7" fmla="*/ 6 h 7"/>
                  <a:gd name="T8" fmla="*/ 6 h 7"/>
                  <a:gd name="T9" fmla="*/ 5 h 7"/>
                  <a:gd name="T10" fmla="*/ 5 h 7"/>
                  <a:gd name="T11" fmla="*/ 5 h 7"/>
                  <a:gd name="T12" fmla="*/ 5 h 7"/>
                  <a:gd name="T13" fmla="*/ 4 h 7"/>
                  <a:gd name="T14" fmla="*/ 4 h 7"/>
                  <a:gd name="T15" fmla="*/ 4 h 7"/>
                  <a:gd name="T16" fmla="*/ 4 h 7"/>
                  <a:gd name="T17" fmla="*/ 4 h 7"/>
                  <a:gd name="T18" fmla="*/ 4 h 7"/>
                  <a:gd name="T19" fmla="*/ 3 h 7"/>
                  <a:gd name="T20" fmla="*/ 3 h 7"/>
                  <a:gd name="T21" fmla="*/ 3 h 7"/>
                  <a:gd name="T22" fmla="*/ 3 h 7"/>
                  <a:gd name="T23" fmla="*/ 3 h 7"/>
                  <a:gd name="T24" fmla="*/ 3 h 7"/>
                  <a:gd name="T25" fmla="*/ 3 h 7"/>
                  <a:gd name="T26" fmla="*/ 3 h 7"/>
                  <a:gd name="T27" fmla="*/ 3 h 7"/>
                  <a:gd name="T28" fmla="*/ 2 h 7"/>
                  <a:gd name="T29" fmla="*/ 2 h 7"/>
                  <a:gd name="T30" fmla="*/ 2 h 7"/>
                  <a:gd name="T31" fmla="*/ 2 h 7"/>
                  <a:gd name="T32" fmla="*/ 2 h 7"/>
                  <a:gd name="T33" fmla="*/ 2 h 7"/>
                  <a:gd name="T34" fmla="*/ 1 h 7"/>
                  <a:gd name="T35" fmla="*/ 1 h 7"/>
                  <a:gd name="T36" fmla="*/ 1 h 7"/>
                  <a:gd name="T37" fmla="*/ 1 h 7"/>
                  <a:gd name="T38" fmla="*/ 1 h 7"/>
                  <a:gd name="T39" fmla="*/ 1 h 7"/>
                  <a:gd name="T40" fmla="*/ 1 h 7"/>
                  <a:gd name="T41" fmla="*/ 1 h 7"/>
                  <a:gd name="T42" fmla="*/ 0 h 7"/>
                  <a:gd name="T43" fmla="*/ 0 h 7"/>
                  <a:gd name="T4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6" name="Freeform 1477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305622" cy="549139"/>
              </a:xfrm>
              <a:custGeom>
                <a:avLst/>
                <a:gdLst>
                  <a:gd name="T0" fmla="*/ 10 w 79"/>
                  <a:gd name="T1" fmla="*/ 137 h 142"/>
                  <a:gd name="T2" fmla="*/ 5 w 79"/>
                  <a:gd name="T3" fmla="*/ 126 h 142"/>
                  <a:gd name="T4" fmla="*/ 7 w 79"/>
                  <a:gd name="T5" fmla="*/ 110 h 142"/>
                  <a:gd name="T6" fmla="*/ 19 w 79"/>
                  <a:gd name="T7" fmla="*/ 94 h 142"/>
                  <a:gd name="T8" fmla="*/ 39 w 79"/>
                  <a:gd name="T9" fmla="*/ 76 h 142"/>
                  <a:gd name="T10" fmla="*/ 46 w 79"/>
                  <a:gd name="T11" fmla="*/ 69 h 142"/>
                  <a:gd name="T12" fmla="*/ 78 w 79"/>
                  <a:gd name="T13" fmla="*/ 16 h 142"/>
                  <a:gd name="T14" fmla="*/ 78 w 79"/>
                  <a:gd name="T15" fmla="*/ 15 h 142"/>
                  <a:gd name="T16" fmla="*/ 78 w 79"/>
                  <a:gd name="T17" fmla="*/ 15 h 142"/>
                  <a:gd name="T18" fmla="*/ 78 w 79"/>
                  <a:gd name="T19" fmla="*/ 15 h 142"/>
                  <a:gd name="T20" fmla="*/ 78 w 79"/>
                  <a:gd name="T21" fmla="*/ 14 h 142"/>
                  <a:gd name="T22" fmla="*/ 78 w 79"/>
                  <a:gd name="T23" fmla="*/ 13 h 142"/>
                  <a:gd name="T24" fmla="*/ 78 w 79"/>
                  <a:gd name="T25" fmla="*/ 13 h 142"/>
                  <a:gd name="T26" fmla="*/ 78 w 79"/>
                  <a:gd name="T27" fmla="*/ 12 h 142"/>
                  <a:gd name="T28" fmla="*/ 78 w 79"/>
                  <a:gd name="T29" fmla="*/ 12 h 142"/>
                  <a:gd name="T30" fmla="*/ 78 w 79"/>
                  <a:gd name="T31" fmla="*/ 12 h 142"/>
                  <a:gd name="T32" fmla="*/ 78 w 79"/>
                  <a:gd name="T33" fmla="*/ 12 h 142"/>
                  <a:gd name="T34" fmla="*/ 78 w 79"/>
                  <a:gd name="T35" fmla="*/ 11 h 142"/>
                  <a:gd name="T36" fmla="*/ 78 w 79"/>
                  <a:gd name="T37" fmla="*/ 11 h 142"/>
                  <a:gd name="T38" fmla="*/ 78 w 79"/>
                  <a:gd name="T39" fmla="*/ 11 h 142"/>
                  <a:gd name="T40" fmla="*/ 78 w 79"/>
                  <a:gd name="T41" fmla="*/ 10 h 142"/>
                  <a:gd name="T42" fmla="*/ 78 w 79"/>
                  <a:gd name="T43" fmla="*/ 10 h 142"/>
                  <a:gd name="T44" fmla="*/ 78 w 79"/>
                  <a:gd name="T45" fmla="*/ 10 h 142"/>
                  <a:gd name="T46" fmla="*/ 78 w 79"/>
                  <a:gd name="T47" fmla="*/ 9 h 142"/>
                  <a:gd name="T48" fmla="*/ 78 w 79"/>
                  <a:gd name="T49" fmla="*/ 9 h 142"/>
                  <a:gd name="T50" fmla="*/ 78 w 79"/>
                  <a:gd name="T51" fmla="*/ 9 h 142"/>
                  <a:gd name="T52" fmla="*/ 78 w 79"/>
                  <a:gd name="T53" fmla="*/ 8 h 142"/>
                  <a:gd name="T54" fmla="*/ 78 w 79"/>
                  <a:gd name="T55" fmla="*/ 8 h 142"/>
                  <a:gd name="T56" fmla="*/ 78 w 79"/>
                  <a:gd name="T57" fmla="*/ 8 h 142"/>
                  <a:gd name="T58" fmla="*/ 79 w 79"/>
                  <a:gd name="T59" fmla="*/ 8 h 142"/>
                  <a:gd name="T60" fmla="*/ 79 w 79"/>
                  <a:gd name="T61" fmla="*/ 8 h 142"/>
                  <a:gd name="T62" fmla="*/ 79 w 79"/>
                  <a:gd name="T63" fmla="*/ 7 h 142"/>
                  <a:gd name="T64" fmla="*/ 79 w 79"/>
                  <a:gd name="T65" fmla="*/ 7 h 142"/>
                  <a:gd name="T66" fmla="*/ 79 w 79"/>
                  <a:gd name="T67" fmla="*/ 7 h 142"/>
                  <a:gd name="T68" fmla="*/ 79 w 79"/>
                  <a:gd name="T69" fmla="*/ 6 h 142"/>
                  <a:gd name="T70" fmla="*/ 79 w 79"/>
                  <a:gd name="T71" fmla="*/ 6 h 142"/>
                  <a:gd name="T72" fmla="*/ 79 w 79"/>
                  <a:gd name="T73" fmla="*/ 6 h 142"/>
                  <a:gd name="T74" fmla="*/ 79 w 79"/>
                  <a:gd name="T75" fmla="*/ 6 h 142"/>
                  <a:gd name="T76" fmla="*/ 79 w 79"/>
                  <a:gd name="T77" fmla="*/ 5 h 142"/>
                  <a:gd name="T78" fmla="*/ 79 w 79"/>
                  <a:gd name="T79" fmla="*/ 5 h 142"/>
                  <a:gd name="T80" fmla="*/ 79 w 79"/>
                  <a:gd name="T81" fmla="*/ 5 h 142"/>
                  <a:gd name="T82" fmla="*/ 79 w 79"/>
                  <a:gd name="T83" fmla="*/ 4 h 142"/>
                  <a:gd name="T84" fmla="*/ 79 w 79"/>
                  <a:gd name="T85" fmla="*/ 4 h 142"/>
                  <a:gd name="T86" fmla="*/ 79 w 79"/>
                  <a:gd name="T87" fmla="*/ 4 h 142"/>
                  <a:gd name="T88" fmla="*/ 79 w 79"/>
                  <a:gd name="T89" fmla="*/ 3 h 142"/>
                  <a:gd name="T90" fmla="*/ 79 w 79"/>
                  <a:gd name="T91" fmla="*/ 3 h 142"/>
                  <a:gd name="T92" fmla="*/ 79 w 79"/>
                  <a:gd name="T93" fmla="*/ 3 h 142"/>
                  <a:gd name="T94" fmla="*/ 79 w 79"/>
                  <a:gd name="T95" fmla="*/ 3 h 142"/>
                  <a:gd name="T96" fmla="*/ 79 w 79"/>
                  <a:gd name="T97" fmla="*/ 3 h 142"/>
                  <a:gd name="T98" fmla="*/ 79 w 79"/>
                  <a:gd name="T99" fmla="*/ 2 h 142"/>
                  <a:gd name="T100" fmla="*/ 79 w 79"/>
                  <a:gd name="T101" fmla="*/ 2 h 142"/>
                  <a:gd name="T102" fmla="*/ 79 w 79"/>
                  <a:gd name="T103" fmla="*/ 2 h 142"/>
                  <a:gd name="T104" fmla="*/ 79 w 79"/>
                  <a:gd name="T105" fmla="*/ 1 h 142"/>
                  <a:gd name="T106" fmla="*/ 79 w 79"/>
                  <a:gd name="T107" fmla="*/ 1 h 142"/>
                  <a:gd name="T108" fmla="*/ 79 w 79"/>
                  <a:gd name="T109" fmla="*/ 1 h 142"/>
                  <a:gd name="T110" fmla="*/ 79 w 79"/>
                  <a:gd name="T111" fmla="*/ 1 h 142"/>
                  <a:gd name="T112" fmla="*/ 79 w 79"/>
                  <a:gd name="T1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42">
                    <a:moveTo>
                      <a:pt x="32" y="69"/>
                    </a:moveTo>
                    <a:cubicBezTo>
                      <a:pt x="15" y="85"/>
                      <a:pt x="0" y="103"/>
                      <a:pt x="0" y="137"/>
                    </a:cubicBezTo>
                    <a:cubicBezTo>
                      <a:pt x="0" y="140"/>
                      <a:pt x="2" y="142"/>
                      <a:pt x="5" y="142"/>
                    </a:cubicBezTo>
                    <a:cubicBezTo>
                      <a:pt x="8" y="142"/>
                      <a:pt x="10" y="140"/>
                      <a:pt x="10" y="137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3" y="130"/>
                      <a:pt x="3" y="129"/>
                    </a:cubicBezTo>
                    <a:cubicBezTo>
                      <a:pt x="3" y="127"/>
                      <a:pt x="4" y="126"/>
                      <a:pt x="5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1"/>
                      <a:pt x="12" y="117"/>
                      <a:pt x="14" y="11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7" y="111"/>
                      <a:pt x="7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8" y="103"/>
                      <a:pt x="20" y="98"/>
                      <a:pt x="23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8" y="94"/>
                      <a:pt x="17" y="93"/>
                      <a:pt x="17" y="92"/>
                    </a:cubicBezTo>
                    <a:cubicBezTo>
                      <a:pt x="17" y="90"/>
                      <a:pt x="18" y="89"/>
                      <a:pt x="19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1" y="84"/>
                      <a:pt x="35" y="80"/>
                      <a:pt x="39" y="76"/>
                    </a:cubicBezTo>
                    <a:cubicBezTo>
                      <a:pt x="38" y="75"/>
                      <a:pt x="37" y="74"/>
                      <a:pt x="36" y="73"/>
                    </a:cubicBezTo>
                    <a:cubicBezTo>
                      <a:pt x="35" y="72"/>
                      <a:pt x="33" y="70"/>
                      <a:pt x="32" y="69"/>
                    </a:cubicBezTo>
                    <a:moveTo>
                      <a:pt x="78" y="16"/>
                    </a:moveTo>
                    <a:cubicBezTo>
                      <a:pt x="73" y="40"/>
                      <a:pt x="60" y="55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60" y="55"/>
                      <a:pt x="73" y="40"/>
                      <a:pt x="78" y="16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moveTo>
                      <a:pt x="78" y="13"/>
                    </a:moveTo>
                    <a:cubicBezTo>
                      <a:pt x="78" y="13"/>
                      <a:pt x="78" y="14"/>
                      <a:pt x="78" y="14"/>
                    </a:cubicBezTo>
                    <a:cubicBezTo>
                      <a:pt x="78" y="14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2"/>
                    </a:moveTo>
                    <a:cubicBezTo>
                      <a:pt x="78" y="12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0"/>
                    </a:moveTo>
                    <a:cubicBezTo>
                      <a:pt x="78" y="10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8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8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6"/>
                    </a:moveTo>
                    <a:cubicBezTo>
                      <a:pt x="79" y="6"/>
                      <a:pt x="79" y="7"/>
                      <a:pt x="79" y="7"/>
                    </a:cubicBezTo>
                    <a:cubicBezTo>
                      <a:pt x="79" y="7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3"/>
                    </a:moveTo>
                    <a:cubicBezTo>
                      <a:pt x="79" y="3"/>
                      <a:pt x="79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2"/>
                    </a:moveTo>
                    <a:cubicBezTo>
                      <a:pt x="79" y="2"/>
                      <a:pt x="79" y="3"/>
                      <a:pt x="79" y="3"/>
                    </a:cubicBezTo>
                    <a:cubicBezTo>
                      <a:pt x="79" y="3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1"/>
                    </a:moveTo>
                    <a:cubicBezTo>
                      <a:pt x="79" y="1"/>
                      <a:pt x="79" y="2"/>
                      <a:pt x="79" y="2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7" name="Freeform 1478"/>
              <p:cNvSpPr>
                <a:spLocks/>
              </p:cNvSpPr>
              <p:nvPr/>
            </p:nvSpPr>
            <p:spPr bwMode="auto">
              <a:xfrm>
                <a:off x="6274224" y="1219605"/>
                <a:ext cx="305622" cy="568751"/>
              </a:xfrm>
              <a:custGeom>
                <a:avLst/>
                <a:gdLst>
                  <a:gd name="T0" fmla="*/ 0 w 79"/>
                  <a:gd name="T1" fmla="*/ 5 h 147"/>
                  <a:gd name="T2" fmla="*/ 0 w 79"/>
                  <a:gd name="T3" fmla="*/ 5 h 147"/>
                  <a:gd name="T4" fmla="*/ 0 w 79"/>
                  <a:gd name="T5" fmla="*/ 5 h 147"/>
                  <a:gd name="T6" fmla="*/ 0 w 79"/>
                  <a:gd name="T7" fmla="*/ 6 h 147"/>
                  <a:gd name="T8" fmla="*/ 0 w 79"/>
                  <a:gd name="T9" fmla="*/ 6 h 147"/>
                  <a:gd name="T10" fmla="*/ 0 w 79"/>
                  <a:gd name="T11" fmla="*/ 6 h 147"/>
                  <a:gd name="T12" fmla="*/ 0 w 79"/>
                  <a:gd name="T13" fmla="*/ 6 h 147"/>
                  <a:gd name="T14" fmla="*/ 0 w 79"/>
                  <a:gd name="T15" fmla="*/ 6 h 147"/>
                  <a:gd name="T16" fmla="*/ 0 w 79"/>
                  <a:gd name="T17" fmla="*/ 7 h 147"/>
                  <a:gd name="T18" fmla="*/ 0 w 79"/>
                  <a:gd name="T19" fmla="*/ 7 h 147"/>
                  <a:gd name="T20" fmla="*/ 0 w 79"/>
                  <a:gd name="T21" fmla="*/ 7 h 147"/>
                  <a:gd name="T22" fmla="*/ 0 w 79"/>
                  <a:gd name="T23" fmla="*/ 7 h 147"/>
                  <a:gd name="T24" fmla="*/ 0 w 79"/>
                  <a:gd name="T25" fmla="*/ 8 h 147"/>
                  <a:gd name="T26" fmla="*/ 0 w 79"/>
                  <a:gd name="T27" fmla="*/ 8 h 147"/>
                  <a:gd name="T28" fmla="*/ 0 w 79"/>
                  <a:gd name="T29" fmla="*/ 8 h 147"/>
                  <a:gd name="T30" fmla="*/ 0 w 79"/>
                  <a:gd name="T31" fmla="*/ 8 h 147"/>
                  <a:gd name="T32" fmla="*/ 0 w 79"/>
                  <a:gd name="T33" fmla="*/ 8 h 147"/>
                  <a:gd name="T34" fmla="*/ 0 w 79"/>
                  <a:gd name="T35" fmla="*/ 9 h 147"/>
                  <a:gd name="T36" fmla="*/ 0 w 79"/>
                  <a:gd name="T37" fmla="*/ 9 h 147"/>
                  <a:gd name="T38" fmla="*/ 0 w 79"/>
                  <a:gd name="T39" fmla="*/ 9 h 147"/>
                  <a:gd name="T40" fmla="*/ 0 w 79"/>
                  <a:gd name="T41" fmla="*/ 9 h 147"/>
                  <a:gd name="T42" fmla="*/ 0 w 79"/>
                  <a:gd name="T43" fmla="*/ 9 h 147"/>
                  <a:gd name="T44" fmla="*/ 0 w 79"/>
                  <a:gd name="T45" fmla="*/ 10 h 147"/>
                  <a:gd name="T46" fmla="*/ 0 w 79"/>
                  <a:gd name="T47" fmla="*/ 10 h 147"/>
                  <a:gd name="T48" fmla="*/ 0 w 79"/>
                  <a:gd name="T49" fmla="*/ 10 h 147"/>
                  <a:gd name="T50" fmla="*/ 0 w 79"/>
                  <a:gd name="T51" fmla="*/ 11 h 147"/>
                  <a:gd name="T52" fmla="*/ 0 w 79"/>
                  <a:gd name="T53" fmla="*/ 11 h 147"/>
                  <a:gd name="T54" fmla="*/ 0 w 79"/>
                  <a:gd name="T55" fmla="*/ 11 h 147"/>
                  <a:gd name="T56" fmla="*/ 0 w 79"/>
                  <a:gd name="T57" fmla="*/ 11 h 147"/>
                  <a:gd name="T58" fmla="*/ 0 w 79"/>
                  <a:gd name="T59" fmla="*/ 11 h 147"/>
                  <a:gd name="T60" fmla="*/ 0 w 79"/>
                  <a:gd name="T61" fmla="*/ 12 h 147"/>
                  <a:gd name="T62" fmla="*/ 36 w 79"/>
                  <a:gd name="T63" fmla="*/ 78 h 147"/>
                  <a:gd name="T64" fmla="*/ 51 w 79"/>
                  <a:gd name="T65" fmla="*/ 94 h 147"/>
                  <a:gd name="T66" fmla="*/ 60 w 79"/>
                  <a:gd name="T67" fmla="*/ 97 h 147"/>
                  <a:gd name="T68" fmla="*/ 55 w 79"/>
                  <a:gd name="T69" fmla="*/ 99 h 147"/>
                  <a:gd name="T70" fmla="*/ 67 w 79"/>
                  <a:gd name="T71" fmla="*/ 113 h 147"/>
                  <a:gd name="T72" fmla="*/ 67 w 79"/>
                  <a:gd name="T73" fmla="*/ 118 h 147"/>
                  <a:gd name="T74" fmla="*/ 68 w 79"/>
                  <a:gd name="T75" fmla="*/ 131 h 147"/>
                  <a:gd name="T76" fmla="*/ 73 w 79"/>
                  <a:gd name="T77" fmla="*/ 134 h 147"/>
                  <a:gd name="T78" fmla="*/ 68 w 79"/>
                  <a:gd name="T79" fmla="*/ 136 h 147"/>
                  <a:gd name="T80" fmla="*/ 74 w 79"/>
                  <a:gd name="T81" fmla="*/ 147 h 147"/>
                  <a:gd name="T82" fmla="*/ 46 w 79"/>
                  <a:gd name="T83" fmla="*/ 74 h 147"/>
                  <a:gd name="T84" fmla="*/ 46 w 79"/>
                  <a:gd name="T85" fmla="*/ 74 h 147"/>
                  <a:gd name="T86" fmla="*/ 36 w 79"/>
                  <a:gd name="T87" fmla="*/ 69 h 147"/>
                  <a:gd name="T88" fmla="*/ 27 w 79"/>
                  <a:gd name="T89" fmla="*/ 53 h 147"/>
                  <a:gd name="T90" fmla="*/ 19 w 79"/>
                  <a:gd name="T91" fmla="*/ 51 h 147"/>
                  <a:gd name="T92" fmla="*/ 23 w 79"/>
                  <a:gd name="T93" fmla="*/ 48 h 147"/>
                  <a:gd name="T94" fmla="*/ 12 w 79"/>
                  <a:gd name="T95" fmla="*/ 35 h 147"/>
                  <a:gd name="T96" fmla="*/ 12 w 79"/>
                  <a:gd name="T97" fmla="*/ 30 h 147"/>
                  <a:gd name="T98" fmla="*/ 11 w 79"/>
                  <a:gd name="T99" fmla="*/ 16 h 147"/>
                  <a:gd name="T100" fmla="*/ 5 w 79"/>
                  <a:gd name="T101" fmla="*/ 14 h 147"/>
                  <a:gd name="T102" fmla="*/ 10 w 79"/>
                  <a:gd name="T103" fmla="*/ 11 h 147"/>
                  <a:gd name="T104" fmla="*/ 5 w 79"/>
                  <a:gd name="T10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147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1"/>
                      <a:pt x="17" y="58"/>
                      <a:pt x="32" y="74"/>
                    </a:cubicBezTo>
                    <a:cubicBezTo>
                      <a:pt x="33" y="75"/>
                      <a:pt x="35" y="77"/>
                      <a:pt x="36" y="78"/>
                    </a:cubicBezTo>
                    <a:cubicBezTo>
                      <a:pt x="37" y="79"/>
                      <a:pt x="38" y="80"/>
                      <a:pt x="39" y="81"/>
                    </a:cubicBezTo>
                    <a:cubicBezTo>
                      <a:pt x="43" y="85"/>
                      <a:pt x="47" y="89"/>
                      <a:pt x="51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9" y="94"/>
                      <a:pt x="60" y="95"/>
                      <a:pt x="60" y="97"/>
                    </a:cubicBezTo>
                    <a:cubicBezTo>
                      <a:pt x="60" y="98"/>
                      <a:pt x="59" y="99"/>
                      <a:pt x="57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8" y="103"/>
                      <a:pt x="61" y="108"/>
                      <a:pt x="63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5"/>
                    </a:cubicBezTo>
                    <a:cubicBezTo>
                      <a:pt x="69" y="116"/>
                      <a:pt x="68" y="118"/>
                      <a:pt x="67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22"/>
                      <a:pt x="67" y="126"/>
                      <a:pt x="6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31"/>
                      <a:pt x="73" y="132"/>
                      <a:pt x="73" y="134"/>
                    </a:cubicBezTo>
                    <a:cubicBezTo>
                      <a:pt x="73" y="135"/>
                      <a:pt x="72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9" y="138"/>
                      <a:pt x="69" y="140"/>
                      <a:pt x="69" y="142"/>
                    </a:cubicBezTo>
                    <a:cubicBezTo>
                      <a:pt x="69" y="145"/>
                      <a:pt x="71" y="147"/>
                      <a:pt x="74" y="147"/>
                    </a:cubicBezTo>
                    <a:cubicBezTo>
                      <a:pt x="77" y="147"/>
                      <a:pt x="79" y="145"/>
                      <a:pt x="79" y="142"/>
                    </a:cubicBezTo>
                    <a:cubicBezTo>
                      <a:pt x="79" y="108"/>
                      <a:pt x="63" y="90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2"/>
                      <a:pt x="35" y="71"/>
                      <a:pt x="36" y="69"/>
                    </a:cubicBezTo>
                    <a:cubicBezTo>
                      <a:pt x="37" y="68"/>
                      <a:pt x="38" y="67"/>
                      <a:pt x="39" y="66"/>
                    </a:cubicBezTo>
                    <a:cubicBezTo>
                      <a:pt x="35" y="62"/>
                      <a:pt x="31" y="58"/>
                      <a:pt x="27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3"/>
                      <a:pt x="19" y="52"/>
                      <a:pt x="19" y="51"/>
                    </a:cubicBezTo>
                    <a:cubicBezTo>
                      <a:pt x="19" y="49"/>
                      <a:pt x="20" y="48"/>
                      <a:pt x="21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4"/>
                      <a:pt x="18" y="40"/>
                      <a:pt x="16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9" y="34"/>
                      <a:pt x="9" y="32"/>
                    </a:cubicBezTo>
                    <a:cubicBezTo>
                      <a:pt x="9" y="31"/>
                      <a:pt x="10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2" y="26"/>
                      <a:pt x="11" y="21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5" y="15"/>
                      <a:pt x="5" y="14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8" name="Freeform 1479"/>
              <p:cNvSpPr>
                <a:spLocks/>
              </p:cNvSpPr>
              <p:nvPr/>
            </p:nvSpPr>
            <p:spPr bwMode="auto">
              <a:xfrm>
                <a:off x="6347770" y="1405920"/>
                <a:ext cx="138919" cy="19612"/>
              </a:xfrm>
              <a:custGeom>
                <a:avLst/>
                <a:gdLst>
                  <a:gd name="T0" fmla="*/ 36 w 36"/>
                  <a:gd name="T1" fmla="*/ 0 h 5"/>
                  <a:gd name="T2" fmla="*/ 4 w 36"/>
                  <a:gd name="T3" fmla="*/ 0 h 5"/>
                  <a:gd name="T4" fmla="*/ 2 w 36"/>
                  <a:gd name="T5" fmla="*/ 0 h 5"/>
                  <a:gd name="T6" fmla="*/ 0 w 36"/>
                  <a:gd name="T7" fmla="*/ 3 h 5"/>
                  <a:gd name="T8" fmla="*/ 2 w 36"/>
                  <a:gd name="T9" fmla="*/ 5 h 5"/>
                  <a:gd name="T10" fmla="*/ 8 w 36"/>
                  <a:gd name="T11" fmla="*/ 5 h 5"/>
                  <a:gd name="T12" fmla="*/ 32 w 36"/>
                  <a:gd name="T13" fmla="*/ 5 h 5"/>
                  <a:gd name="T14" fmla="*/ 36 w 3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4"/>
                      <a:pt x="35" y="2"/>
                      <a:pt x="3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9" name="Freeform 1480"/>
              <p:cNvSpPr>
                <a:spLocks/>
              </p:cNvSpPr>
              <p:nvPr/>
            </p:nvSpPr>
            <p:spPr bwMode="auto">
              <a:xfrm>
                <a:off x="6308546" y="1335643"/>
                <a:ext cx="217367" cy="19612"/>
              </a:xfrm>
              <a:custGeom>
                <a:avLst/>
                <a:gdLst>
                  <a:gd name="T0" fmla="*/ 56 w 56"/>
                  <a:gd name="T1" fmla="*/ 0 h 5"/>
                  <a:gd name="T2" fmla="*/ 5 w 56"/>
                  <a:gd name="T3" fmla="*/ 0 h 5"/>
                  <a:gd name="T4" fmla="*/ 3 w 56"/>
                  <a:gd name="T5" fmla="*/ 0 h 5"/>
                  <a:gd name="T6" fmla="*/ 0 w 56"/>
                  <a:gd name="T7" fmla="*/ 2 h 5"/>
                  <a:gd name="T8" fmla="*/ 3 w 56"/>
                  <a:gd name="T9" fmla="*/ 5 h 5"/>
                  <a:gd name="T10" fmla="*/ 7 w 56"/>
                  <a:gd name="T11" fmla="*/ 5 h 5"/>
                  <a:gd name="T12" fmla="*/ 54 w 56"/>
                  <a:gd name="T13" fmla="*/ 5 h 5"/>
                  <a:gd name="T14" fmla="*/ 56 w 5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">
                    <a:moveTo>
                      <a:pt x="5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5" y="2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0" name="Freeform 1481"/>
              <p:cNvSpPr>
                <a:spLocks/>
              </p:cNvSpPr>
              <p:nvPr/>
            </p:nvSpPr>
            <p:spPr bwMode="auto">
              <a:xfrm>
                <a:off x="6293836" y="1262098"/>
                <a:ext cx="243517" cy="19612"/>
              </a:xfrm>
              <a:custGeom>
                <a:avLst/>
                <a:gdLst>
                  <a:gd name="T0" fmla="*/ 63 w 63"/>
                  <a:gd name="T1" fmla="*/ 0 h 5"/>
                  <a:gd name="T2" fmla="*/ 5 w 63"/>
                  <a:gd name="T3" fmla="*/ 0 h 5"/>
                  <a:gd name="T4" fmla="*/ 3 w 63"/>
                  <a:gd name="T5" fmla="*/ 0 h 5"/>
                  <a:gd name="T6" fmla="*/ 0 w 63"/>
                  <a:gd name="T7" fmla="*/ 3 h 5"/>
                  <a:gd name="T8" fmla="*/ 3 w 63"/>
                  <a:gd name="T9" fmla="*/ 5 h 5"/>
                  <a:gd name="T10" fmla="*/ 6 w 63"/>
                  <a:gd name="T11" fmla="*/ 5 h 5"/>
                  <a:gd name="T12" fmla="*/ 63 w 63"/>
                  <a:gd name="T13" fmla="*/ 5 h 5"/>
                  <a:gd name="T14" fmla="*/ 63 w 6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6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1" name="Freeform 1482"/>
              <p:cNvSpPr>
                <a:spLocks/>
              </p:cNvSpPr>
              <p:nvPr/>
            </p:nvSpPr>
            <p:spPr bwMode="auto">
              <a:xfrm>
                <a:off x="6339598" y="1584063"/>
                <a:ext cx="166703" cy="19612"/>
              </a:xfrm>
              <a:custGeom>
                <a:avLst/>
                <a:gdLst>
                  <a:gd name="T0" fmla="*/ 40 w 43"/>
                  <a:gd name="T1" fmla="*/ 0 h 5"/>
                  <a:gd name="T2" fmla="*/ 34 w 43"/>
                  <a:gd name="T3" fmla="*/ 0 h 5"/>
                  <a:gd name="T4" fmla="*/ 10 w 43"/>
                  <a:gd name="T5" fmla="*/ 0 h 5"/>
                  <a:gd name="T6" fmla="*/ 2 w 43"/>
                  <a:gd name="T7" fmla="*/ 0 h 5"/>
                  <a:gd name="T8" fmla="*/ 0 w 43"/>
                  <a:gd name="T9" fmla="*/ 3 h 5"/>
                  <a:gd name="T10" fmla="*/ 2 w 43"/>
                  <a:gd name="T11" fmla="*/ 5 h 5"/>
                  <a:gd name="T12" fmla="*/ 6 w 43"/>
                  <a:gd name="T13" fmla="*/ 5 h 5"/>
                  <a:gd name="T14" fmla="*/ 38 w 43"/>
                  <a:gd name="T15" fmla="*/ 5 h 5"/>
                  <a:gd name="T16" fmla="*/ 40 w 43"/>
                  <a:gd name="T17" fmla="*/ 5 h 5"/>
                  <a:gd name="T18" fmla="*/ 43 w 43"/>
                  <a:gd name="T19" fmla="*/ 3 h 5"/>
                  <a:gd name="T20" fmla="*/ 40 w 4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">
                    <a:moveTo>
                      <a:pt x="40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5"/>
                      <a:pt x="43" y="4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2" name="Freeform 1483"/>
              <p:cNvSpPr>
                <a:spLocks/>
              </p:cNvSpPr>
              <p:nvPr/>
            </p:nvSpPr>
            <p:spPr bwMode="auto">
              <a:xfrm>
                <a:off x="6302007" y="1657608"/>
                <a:ext cx="238614" cy="19612"/>
              </a:xfrm>
              <a:custGeom>
                <a:avLst/>
                <a:gdLst>
                  <a:gd name="T0" fmla="*/ 60 w 62"/>
                  <a:gd name="T1" fmla="*/ 0 h 5"/>
                  <a:gd name="T2" fmla="*/ 56 w 62"/>
                  <a:gd name="T3" fmla="*/ 0 h 5"/>
                  <a:gd name="T4" fmla="*/ 9 w 62"/>
                  <a:gd name="T5" fmla="*/ 0 h 5"/>
                  <a:gd name="T6" fmla="*/ 2 w 62"/>
                  <a:gd name="T7" fmla="*/ 0 h 5"/>
                  <a:gd name="T8" fmla="*/ 0 w 62"/>
                  <a:gd name="T9" fmla="*/ 2 h 5"/>
                  <a:gd name="T10" fmla="*/ 2 w 62"/>
                  <a:gd name="T11" fmla="*/ 5 h 5"/>
                  <a:gd name="T12" fmla="*/ 7 w 62"/>
                  <a:gd name="T13" fmla="*/ 5 h 5"/>
                  <a:gd name="T14" fmla="*/ 58 w 62"/>
                  <a:gd name="T15" fmla="*/ 5 h 5"/>
                  <a:gd name="T16" fmla="*/ 60 w 62"/>
                  <a:gd name="T17" fmla="*/ 5 h 5"/>
                  <a:gd name="T18" fmla="*/ 62 w 62"/>
                  <a:gd name="T19" fmla="*/ 2 h 5"/>
                  <a:gd name="T20" fmla="*/ 60 w 6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5">
                    <a:moveTo>
                      <a:pt x="60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2" y="3"/>
                      <a:pt x="62" y="2"/>
                    </a:cubicBezTo>
                    <a:cubicBezTo>
                      <a:pt x="62" y="1"/>
                      <a:pt x="61" y="0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3" name="Freeform 1484"/>
              <p:cNvSpPr>
                <a:spLocks/>
              </p:cNvSpPr>
              <p:nvPr/>
            </p:nvSpPr>
            <p:spPr bwMode="auto">
              <a:xfrm>
                <a:off x="6285665" y="1726252"/>
                <a:ext cx="271301" cy="19612"/>
              </a:xfrm>
              <a:custGeom>
                <a:avLst/>
                <a:gdLst>
                  <a:gd name="T0" fmla="*/ 68 w 70"/>
                  <a:gd name="T1" fmla="*/ 0 h 5"/>
                  <a:gd name="T2" fmla="*/ 65 w 70"/>
                  <a:gd name="T3" fmla="*/ 0 h 5"/>
                  <a:gd name="T4" fmla="*/ 8 w 70"/>
                  <a:gd name="T5" fmla="*/ 0 h 5"/>
                  <a:gd name="T6" fmla="*/ 2 w 70"/>
                  <a:gd name="T7" fmla="*/ 0 h 5"/>
                  <a:gd name="T8" fmla="*/ 0 w 70"/>
                  <a:gd name="T9" fmla="*/ 3 h 5"/>
                  <a:gd name="T10" fmla="*/ 2 w 70"/>
                  <a:gd name="T11" fmla="*/ 5 h 5"/>
                  <a:gd name="T12" fmla="*/ 7 w 70"/>
                  <a:gd name="T13" fmla="*/ 5 h 5"/>
                  <a:gd name="T14" fmla="*/ 65 w 70"/>
                  <a:gd name="T15" fmla="*/ 5 h 5"/>
                  <a:gd name="T16" fmla="*/ 68 w 70"/>
                  <a:gd name="T17" fmla="*/ 5 h 5"/>
                  <a:gd name="T18" fmla="*/ 70 w 70"/>
                  <a:gd name="T19" fmla="*/ 3 h 5"/>
                  <a:gd name="T20" fmla="*/ 68 w 70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">
                    <a:moveTo>
                      <a:pt x="6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4"/>
                      <a:pt x="70" y="3"/>
                    </a:cubicBezTo>
                    <a:cubicBezTo>
                      <a:pt x="70" y="1"/>
                      <a:pt x="69" y="0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4" name="Freeform 1485"/>
              <p:cNvSpPr>
                <a:spLocks/>
              </p:cNvSpPr>
              <p:nvPr/>
            </p:nvSpPr>
            <p:spPr bwMode="auto">
              <a:xfrm>
                <a:off x="6398434" y="1219605"/>
                <a:ext cx="181412" cy="286010"/>
              </a:xfrm>
              <a:custGeom>
                <a:avLst/>
                <a:gdLst>
                  <a:gd name="T0" fmla="*/ 36 w 47"/>
                  <a:gd name="T1" fmla="*/ 11 h 74"/>
                  <a:gd name="T2" fmla="*/ 31 w 47"/>
                  <a:gd name="T3" fmla="*/ 35 h 74"/>
                  <a:gd name="T4" fmla="*/ 7 w 47"/>
                  <a:gd name="T5" fmla="*/ 66 h 74"/>
                  <a:gd name="T6" fmla="*/ 14 w 47"/>
                  <a:gd name="T7" fmla="*/ 74 h 74"/>
                  <a:gd name="T8" fmla="*/ 46 w 47"/>
                  <a:gd name="T9" fmla="*/ 21 h 74"/>
                  <a:gd name="T10" fmla="*/ 46 w 47"/>
                  <a:gd name="T11" fmla="*/ 20 h 74"/>
                  <a:gd name="T12" fmla="*/ 46 w 47"/>
                  <a:gd name="T13" fmla="*/ 20 h 74"/>
                  <a:gd name="T14" fmla="*/ 46 w 47"/>
                  <a:gd name="T15" fmla="*/ 20 h 74"/>
                  <a:gd name="T16" fmla="*/ 46 w 47"/>
                  <a:gd name="T17" fmla="*/ 19 h 74"/>
                  <a:gd name="T18" fmla="*/ 46 w 47"/>
                  <a:gd name="T19" fmla="*/ 18 h 74"/>
                  <a:gd name="T20" fmla="*/ 46 w 47"/>
                  <a:gd name="T21" fmla="*/ 18 h 74"/>
                  <a:gd name="T22" fmla="*/ 46 w 47"/>
                  <a:gd name="T23" fmla="*/ 17 h 74"/>
                  <a:gd name="T24" fmla="*/ 46 w 47"/>
                  <a:gd name="T25" fmla="*/ 17 h 74"/>
                  <a:gd name="T26" fmla="*/ 46 w 47"/>
                  <a:gd name="T27" fmla="*/ 17 h 74"/>
                  <a:gd name="T28" fmla="*/ 46 w 47"/>
                  <a:gd name="T29" fmla="*/ 16 h 74"/>
                  <a:gd name="T30" fmla="*/ 46 w 47"/>
                  <a:gd name="T31" fmla="*/ 16 h 74"/>
                  <a:gd name="T32" fmla="*/ 46 w 47"/>
                  <a:gd name="T33" fmla="*/ 16 h 74"/>
                  <a:gd name="T34" fmla="*/ 46 w 47"/>
                  <a:gd name="T35" fmla="*/ 15 h 74"/>
                  <a:gd name="T36" fmla="*/ 46 w 47"/>
                  <a:gd name="T37" fmla="*/ 15 h 74"/>
                  <a:gd name="T38" fmla="*/ 46 w 47"/>
                  <a:gd name="T39" fmla="*/ 14 h 74"/>
                  <a:gd name="T40" fmla="*/ 46 w 47"/>
                  <a:gd name="T41" fmla="*/ 14 h 74"/>
                  <a:gd name="T42" fmla="*/ 46 w 47"/>
                  <a:gd name="T43" fmla="*/ 14 h 74"/>
                  <a:gd name="T44" fmla="*/ 46 w 47"/>
                  <a:gd name="T45" fmla="*/ 14 h 74"/>
                  <a:gd name="T46" fmla="*/ 46 w 47"/>
                  <a:gd name="T47" fmla="*/ 13 h 74"/>
                  <a:gd name="T48" fmla="*/ 46 w 47"/>
                  <a:gd name="T49" fmla="*/ 13 h 74"/>
                  <a:gd name="T50" fmla="*/ 47 w 47"/>
                  <a:gd name="T51" fmla="*/ 13 h 74"/>
                  <a:gd name="T52" fmla="*/ 47 w 47"/>
                  <a:gd name="T53" fmla="*/ 12 h 74"/>
                  <a:gd name="T54" fmla="*/ 47 w 47"/>
                  <a:gd name="T55" fmla="*/ 12 h 74"/>
                  <a:gd name="T56" fmla="*/ 47 w 47"/>
                  <a:gd name="T57" fmla="*/ 12 h 74"/>
                  <a:gd name="T58" fmla="*/ 47 w 47"/>
                  <a:gd name="T59" fmla="*/ 11 h 74"/>
                  <a:gd name="T60" fmla="*/ 47 w 47"/>
                  <a:gd name="T61" fmla="*/ 11 h 74"/>
                  <a:gd name="T62" fmla="*/ 47 w 47"/>
                  <a:gd name="T63" fmla="*/ 11 h 74"/>
                  <a:gd name="T64" fmla="*/ 47 w 47"/>
                  <a:gd name="T65" fmla="*/ 10 h 74"/>
                  <a:gd name="T66" fmla="*/ 47 w 47"/>
                  <a:gd name="T67" fmla="*/ 10 h 74"/>
                  <a:gd name="T68" fmla="*/ 47 w 47"/>
                  <a:gd name="T69" fmla="*/ 10 h 74"/>
                  <a:gd name="T70" fmla="*/ 47 w 47"/>
                  <a:gd name="T71" fmla="*/ 10 h 74"/>
                  <a:gd name="T72" fmla="*/ 47 w 47"/>
                  <a:gd name="T73" fmla="*/ 9 h 74"/>
                  <a:gd name="T74" fmla="*/ 47 w 47"/>
                  <a:gd name="T75" fmla="*/ 9 h 74"/>
                  <a:gd name="T76" fmla="*/ 47 w 47"/>
                  <a:gd name="T77" fmla="*/ 9 h 74"/>
                  <a:gd name="T78" fmla="*/ 47 w 47"/>
                  <a:gd name="T79" fmla="*/ 8 h 74"/>
                  <a:gd name="T80" fmla="*/ 47 w 47"/>
                  <a:gd name="T81" fmla="*/ 8 h 74"/>
                  <a:gd name="T82" fmla="*/ 47 w 47"/>
                  <a:gd name="T83" fmla="*/ 8 h 74"/>
                  <a:gd name="T84" fmla="*/ 47 w 47"/>
                  <a:gd name="T85" fmla="*/ 7 h 74"/>
                  <a:gd name="T86" fmla="*/ 47 w 47"/>
                  <a:gd name="T87" fmla="*/ 7 h 74"/>
                  <a:gd name="T88" fmla="*/ 47 w 47"/>
                  <a:gd name="T89" fmla="*/ 7 h 74"/>
                  <a:gd name="T90" fmla="*/ 47 w 47"/>
                  <a:gd name="T91" fmla="*/ 6 h 74"/>
                  <a:gd name="T92" fmla="*/ 47 w 47"/>
                  <a:gd name="T93" fmla="*/ 6 h 74"/>
                  <a:gd name="T94" fmla="*/ 47 w 47"/>
                  <a:gd name="T95" fmla="*/ 6 h 74"/>
                  <a:gd name="T96" fmla="*/ 47 w 47"/>
                  <a:gd name="T97" fmla="*/ 6 h 74"/>
                  <a:gd name="T98" fmla="*/ 47 w 47"/>
                  <a:gd name="T99" fmla="*/ 5 h 74"/>
                  <a:gd name="T100" fmla="*/ 47 w 47"/>
                  <a:gd name="T10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74">
                    <a:moveTo>
                      <a:pt x="42" y="0"/>
                    </a:moveTo>
                    <a:cubicBezTo>
                      <a:pt x="39" y="0"/>
                      <a:pt x="37" y="2"/>
                      <a:pt x="37" y="5"/>
                    </a:cubicBezTo>
                    <a:cubicBezTo>
                      <a:pt x="37" y="7"/>
                      <a:pt x="37" y="9"/>
                      <a:pt x="36" y="11"/>
                    </a:cubicBezTo>
                    <a:cubicBezTo>
                      <a:pt x="36" y="13"/>
                      <a:pt x="36" y="15"/>
                      <a:pt x="36" y="16"/>
                    </a:cubicBezTo>
                    <a:cubicBezTo>
                      <a:pt x="35" y="21"/>
                      <a:pt x="34" y="26"/>
                      <a:pt x="33" y="30"/>
                    </a:cubicBezTo>
                    <a:cubicBezTo>
                      <a:pt x="32" y="32"/>
                      <a:pt x="31" y="33"/>
                      <a:pt x="31" y="35"/>
                    </a:cubicBezTo>
                    <a:cubicBezTo>
                      <a:pt x="29" y="40"/>
                      <a:pt x="26" y="44"/>
                      <a:pt x="23" y="48"/>
                    </a:cubicBezTo>
                    <a:cubicBezTo>
                      <a:pt x="22" y="50"/>
                      <a:pt x="20" y="52"/>
                      <a:pt x="19" y="53"/>
                    </a:cubicBezTo>
                    <a:cubicBezTo>
                      <a:pt x="15" y="58"/>
                      <a:pt x="11" y="62"/>
                      <a:pt x="7" y="66"/>
                    </a:cubicBezTo>
                    <a:cubicBezTo>
                      <a:pt x="6" y="67"/>
                      <a:pt x="5" y="68"/>
                      <a:pt x="4" y="69"/>
                    </a:cubicBezTo>
                    <a:cubicBezTo>
                      <a:pt x="3" y="71"/>
                      <a:pt x="1" y="72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28" y="60"/>
                      <a:pt x="41" y="45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sp>
          <p:nvSpPr>
            <p:cNvPr id="11" name="Freeform 10"/>
            <p:cNvSpPr/>
            <p:nvPr/>
          </p:nvSpPr>
          <p:spPr bwMode="auto">
            <a:xfrm>
              <a:off x="3132953" y="-15560"/>
              <a:ext cx="1530032" cy="1370042"/>
            </a:xfrm>
            <a:custGeom>
              <a:avLst/>
              <a:gdLst>
                <a:gd name="connsiteX0" fmla="*/ 301732 w 1530032"/>
                <a:gd name="connsiteY0" fmla="*/ 0 h 1370042"/>
                <a:gd name="connsiteX1" fmla="*/ 1228301 w 1530032"/>
                <a:gd name="connsiteY1" fmla="*/ 0 h 1370042"/>
                <a:gd name="connsiteX2" fmla="*/ 1305964 w 1530032"/>
                <a:gd name="connsiteY2" fmla="*/ 64078 h 1370042"/>
                <a:gd name="connsiteX3" fmla="*/ 1530032 w 1530032"/>
                <a:gd name="connsiteY3" fmla="*/ 605026 h 1370042"/>
                <a:gd name="connsiteX4" fmla="*/ 765016 w 1530032"/>
                <a:gd name="connsiteY4" fmla="*/ 1370042 h 1370042"/>
                <a:gd name="connsiteX5" fmla="*/ 0 w 1530032"/>
                <a:gd name="connsiteY5" fmla="*/ 605026 h 1370042"/>
                <a:gd name="connsiteX6" fmla="*/ 224068 w 1530032"/>
                <a:gd name="connsiteY6" fmla="*/ 64078 h 13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032" h="1370042">
                  <a:moveTo>
                    <a:pt x="301732" y="0"/>
                  </a:moveTo>
                  <a:lnTo>
                    <a:pt x="1228301" y="0"/>
                  </a:lnTo>
                  <a:lnTo>
                    <a:pt x="1305964" y="64078"/>
                  </a:lnTo>
                  <a:cubicBezTo>
                    <a:pt x="1444405" y="202519"/>
                    <a:pt x="1530032" y="393773"/>
                    <a:pt x="1530032" y="605026"/>
                  </a:cubicBezTo>
                  <a:cubicBezTo>
                    <a:pt x="1530032" y="1027533"/>
                    <a:pt x="1187523" y="1370042"/>
                    <a:pt x="765016" y="1370042"/>
                  </a:cubicBezTo>
                  <a:cubicBezTo>
                    <a:pt x="342509" y="1370042"/>
                    <a:pt x="0" y="1027533"/>
                    <a:pt x="0" y="605026"/>
                  </a:cubicBezTo>
                  <a:cubicBezTo>
                    <a:pt x="0" y="393773"/>
                    <a:pt x="85627" y="202519"/>
                    <a:pt x="224068" y="64078"/>
                  </a:cubicBezTo>
                  <a:close/>
                </a:path>
              </a:pathLst>
            </a:cu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121920" tIns="60960" rIns="121920" bIns="6096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2">
              <a:alphaModFix amt="90000"/>
            </a:blip>
            <a:stretch>
              <a:fillRect/>
            </a:stretch>
          </p:blipFill>
          <p:spPr>
            <a:xfrm>
              <a:off x="3589432" y="114991"/>
              <a:ext cx="632770" cy="994352"/>
            </a:xfrm>
            <a:prstGeom prst="rect">
              <a:avLst/>
            </a:prstGeom>
          </p:spPr>
        </p:pic>
      </p:grpSp>
      <p:sp>
        <p:nvSpPr>
          <p:cNvPr id="46" name="Rectangle 45"/>
          <p:cNvSpPr/>
          <p:nvPr userDrawn="1"/>
        </p:nvSpPr>
        <p:spPr bwMode="auto">
          <a:xfrm>
            <a:off x="-15433" y="0"/>
            <a:ext cx="12207433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3" y="4406901"/>
            <a:ext cx="11228916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85" indent="0">
              <a:buNone/>
              <a:defRPr sz="2400"/>
            </a:lvl2pPr>
            <a:lvl3pPr marL="1219170" indent="0">
              <a:buNone/>
              <a:defRPr sz="2133"/>
            </a:lvl3pPr>
            <a:lvl4pPr marL="1828754" indent="0">
              <a:buNone/>
              <a:defRPr sz="1867"/>
            </a:lvl4pPr>
            <a:lvl5pPr marL="2438339" indent="0">
              <a:buNone/>
              <a:defRPr sz="1867"/>
            </a:lvl5pPr>
            <a:lvl6pPr marL="3047924" indent="0">
              <a:buNone/>
              <a:defRPr sz="1867"/>
            </a:lvl6pPr>
            <a:lvl7pPr marL="3657509" indent="0">
              <a:buNone/>
              <a:defRPr sz="1867"/>
            </a:lvl7pPr>
            <a:lvl8pPr marL="4267093" indent="0">
              <a:buNone/>
              <a:defRPr sz="1867"/>
            </a:lvl8pPr>
            <a:lvl9pPr marL="4876678" indent="0">
              <a:buNone/>
              <a:defRPr sz="1867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54913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-15433" y="-15560"/>
            <a:ext cx="4678418" cy="2671130"/>
            <a:chOff x="-15433" y="-15560"/>
            <a:chExt cx="4678418" cy="2671130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-15433" y="1201294"/>
              <a:ext cx="1343798" cy="1454276"/>
            </a:xfrm>
            <a:custGeom>
              <a:avLst/>
              <a:gdLst>
                <a:gd name="connsiteX0" fmla="*/ 617603 w 1343798"/>
                <a:gd name="connsiteY0" fmla="*/ 0 h 1454276"/>
                <a:gd name="connsiteX1" fmla="*/ 1343798 w 1343798"/>
                <a:gd name="connsiteY1" fmla="*/ 727138 h 1454276"/>
                <a:gd name="connsiteX2" fmla="*/ 1245784 w 1343798"/>
                <a:gd name="connsiteY2" fmla="*/ 1088477 h 1454276"/>
                <a:gd name="connsiteX3" fmla="*/ 1343798 w 1343798"/>
                <a:gd name="connsiteY3" fmla="*/ 1454276 h 1454276"/>
                <a:gd name="connsiteX4" fmla="*/ 978473 w 1343798"/>
                <a:gd name="connsiteY4" fmla="*/ 1356135 h 1454276"/>
                <a:gd name="connsiteX5" fmla="*/ 617603 w 1343798"/>
                <a:gd name="connsiteY5" fmla="*/ 1454276 h 1454276"/>
                <a:gd name="connsiteX6" fmla="*/ 15456 w 1343798"/>
                <a:gd name="connsiteY6" fmla="*/ 1133644 h 1454276"/>
                <a:gd name="connsiteX7" fmla="*/ 0 w 1343798"/>
                <a:gd name="connsiteY7" fmla="*/ 1105137 h 1454276"/>
                <a:gd name="connsiteX8" fmla="*/ 0 w 1343798"/>
                <a:gd name="connsiteY8" fmla="*/ 349139 h 1454276"/>
                <a:gd name="connsiteX9" fmla="*/ 15456 w 1343798"/>
                <a:gd name="connsiteY9" fmla="*/ 320632 h 1454276"/>
                <a:gd name="connsiteX10" fmla="*/ 617603 w 1343798"/>
                <a:gd name="connsiteY10" fmla="*/ 0 h 145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3798" h="1454276">
                  <a:moveTo>
                    <a:pt x="617603" y="0"/>
                  </a:moveTo>
                  <a:cubicBezTo>
                    <a:pt x="1018569" y="0"/>
                    <a:pt x="1343798" y="325651"/>
                    <a:pt x="1343798" y="727138"/>
                  </a:cubicBezTo>
                  <a:cubicBezTo>
                    <a:pt x="1343798" y="860967"/>
                    <a:pt x="1308157" y="981413"/>
                    <a:pt x="1245784" y="1088477"/>
                  </a:cubicBezTo>
                  <a:lnTo>
                    <a:pt x="1343798" y="1454276"/>
                  </a:lnTo>
                  <a:cubicBezTo>
                    <a:pt x="1343798" y="1454276"/>
                    <a:pt x="1343798" y="1454276"/>
                    <a:pt x="978473" y="1356135"/>
                  </a:cubicBezTo>
                  <a:cubicBezTo>
                    <a:pt x="871548" y="1418588"/>
                    <a:pt x="751258" y="1454276"/>
                    <a:pt x="617603" y="1454276"/>
                  </a:cubicBezTo>
                  <a:cubicBezTo>
                    <a:pt x="366998" y="1454276"/>
                    <a:pt x="145979" y="1327069"/>
                    <a:pt x="15456" y="1133644"/>
                  </a:cubicBezTo>
                  <a:lnTo>
                    <a:pt x="0" y="1105137"/>
                  </a:lnTo>
                  <a:lnTo>
                    <a:pt x="0" y="349139"/>
                  </a:lnTo>
                  <a:lnTo>
                    <a:pt x="15456" y="320632"/>
                  </a:lnTo>
                  <a:cubicBezTo>
                    <a:pt x="145979" y="127207"/>
                    <a:pt x="366998" y="0"/>
                    <a:pt x="617603" y="0"/>
                  </a:cubicBezTo>
                  <a:close/>
                </a:path>
              </a:pathLst>
            </a:custGeom>
            <a:solidFill>
              <a:srgbClr val="D3DDF0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-15433" y="696443"/>
              <a:ext cx="546960" cy="1017239"/>
            </a:xfrm>
            <a:custGeom>
              <a:avLst/>
              <a:gdLst>
                <a:gd name="connsiteX0" fmla="*/ 43395 w 546960"/>
                <a:gd name="connsiteY0" fmla="*/ 0 h 1017239"/>
                <a:gd name="connsiteX1" fmla="*/ 546960 w 546960"/>
                <a:gd name="connsiteY1" fmla="*/ 508620 h 1017239"/>
                <a:gd name="connsiteX2" fmla="*/ 480115 w 546960"/>
                <a:gd name="connsiteY2" fmla="*/ 762929 h 1017239"/>
                <a:gd name="connsiteX3" fmla="*/ 546960 w 546960"/>
                <a:gd name="connsiteY3" fmla="*/ 1017239 h 1017239"/>
                <a:gd name="connsiteX4" fmla="*/ 292949 w 546960"/>
                <a:gd name="connsiteY4" fmla="*/ 950315 h 1017239"/>
                <a:gd name="connsiteX5" fmla="*/ 43395 w 546960"/>
                <a:gd name="connsiteY5" fmla="*/ 1017239 h 1017239"/>
                <a:gd name="connsiteX6" fmla="*/ 0 w 546960"/>
                <a:gd name="connsiteY6" fmla="*/ 1012865 h 1017239"/>
                <a:gd name="connsiteX7" fmla="*/ 0 w 546960"/>
                <a:gd name="connsiteY7" fmla="*/ 4375 h 101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960" h="1017239">
                  <a:moveTo>
                    <a:pt x="43395" y="0"/>
                  </a:moveTo>
                  <a:cubicBezTo>
                    <a:pt x="319687" y="0"/>
                    <a:pt x="546960" y="227540"/>
                    <a:pt x="546960" y="508620"/>
                  </a:cubicBezTo>
                  <a:cubicBezTo>
                    <a:pt x="546960" y="602313"/>
                    <a:pt x="524678" y="687083"/>
                    <a:pt x="480115" y="762929"/>
                  </a:cubicBezTo>
                  <a:lnTo>
                    <a:pt x="546960" y="1017239"/>
                  </a:lnTo>
                  <a:cubicBezTo>
                    <a:pt x="546960" y="1017239"/>
                    <a:pt x="546960" y="1017239"/>
                    <a:pt x="292949" y="950315"/>
                  </a:cubicBezTo>
                  <a:cubicBezTo>
                    <a:pt x="221648" y="990470"/>
                    <a:pt x="132521" y="1017239"/>
                    <a:pt x="43395" y="1017239"/>
                  </a:cubicBezTo>
                  <a:lnTo>
                    <a:pt x="0" y="1012865"/>
                  </a:lnTo>
                  <a:lnTo>
                    <a:pt x="0" y="437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7AB1B"/>
                </a:gs>
                <a:gs pos="100000">
                  <a:srgbClr val="E8394F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sp>
          <p:nvSpPr>
            <p:cNvPr id="10" name="Freeform 1123"/>
            <p:cNvSpPr>
              <a:spLocks/>
            </p:cNvSpPr>
            <p:nvPr/>
          </p:nvSpPr>
          <p:spPr bwMode="auto">
            <a:xfrm>
              <a:off x="936540" y="1638331"/>
              <a:ext cx="617879" cy="619763"/>
            </a:xfrm>
            <a:custGeom>
              <a:avLst/>
              <a:gdLst>
                <a:gd name="T0" fmla="*/ 9 w 139"/>
                <a:gd name="T1" fmla="*/ 104 h 139"/>
                <a:gd name="T2" fmla="*/ 0 w 139"/>
                <a:gd name="T3" fmla="*/ 69 h 139"/>
                <a:gd name="T4" fmla="*/ 69 w 139"/>
                <a:gd name="T5" fmla="*/ 0 h 139"/>
                <a:gd name="T6" fmla="*/ 139 w 139"/>
                <a:gd name="T7" fmla="*/ 69 h 139"/>
                <a:gd name="T8" fmla="*/ 69 w 139"/>
                <a:gd name="T9" fmla="*/ 139 h 139"/>
                <a:gd name="T10" fmla="*/ 35 w 139"/>
                <a:gd name="T11" fmla="*/ 129 h 139"/>
                <a:gd name="T12" fmla="*/ 0 w 139"/>
                <a:gd name="T13" fmla="*/ 139 h 139"/>
                <a:gd name="T14" fmla="*/ 9 w 139"/>
                <a:gd name="T15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39">
                  <a:moveTo>
                    <a:pt x="9" y="104"/>
                  </a:moveTo>
                  <a:cubicBezTo>
                    <a:pt x="3" y="94"/>
                    <a:pt x="0" y="82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8"/>
                    <a:pt x="108" y="139"/>
                    <a:pt x="69" y="139"/>
                  </a:cubicBezTo>
                  <a:cubicBezTo>
                    <a:pt x="57" y="139"/>
                    <a:pt x="45" y="135"/>
                    <a:pt x="35" y="129"/>
                  </a:cubicBezTo>
                  <a:cubicBezTo>
                    <a:pt x="0" y="139"/>
                    <a:pt x="0" y="139"/>
                    <a:pt x="0" y="139"/>
                  </a:cubicBezTo>
                  <a:lnTo>
                    <a:pt x="9" y="1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56B9B5"/>
                </a:gs>
                <a:gs pos="100000">
                  <a:srgbClr val="3C9FB4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1482125" y="1012600"/>
              <a:ext cx="386848" cy="387952"/>
              <a:chOff x="5308329" y="1417360"/>
              <a:chExt cx="316161" cy="317063"/>
            </a:xfrm>
          </p:grpSpPr>
          <p:sp>
            <p:nvSpPr>
              <p:cNvPr id="46" name="Freeform 1450"/>
              <p:cNvSpPr>
                <a:spLocks/>
              </p:cNvSpPr>
              <p:nvPr/>
            </p:nvSpPr>
            <p:spPr bwMode="auto">
              <a:xfrm>
                <a:off x="5308329" y="1417360"/>
                <a:ext cx="316161" cy="317063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7" name="Freeform 1451"/>
              <p:cNvSpPr>
                <a:spLocks/>
              </p:cNvSpPr>
              <p:nvPr/>
            </p:nvSpPr>
            <p:spPr bwMode="auto">
              <a:xfrm>
                <a:off x="5358993" y="1468025"/>
                <a:ext cx="215733" cy="204292"/>
              </a:xfrm>
              <a:custGeom>
                <a:avLst/>
                <a:gdLst>
                  <a:gd name="T0" fmla="*/ 33 w 56"/>
                  <a:gd name="T1" fmla="*/ 0 h 53"/>
                  <a:gd name="T2" fmla="*/ 26 w 56"/>
                  <a:gd name="T3" fmla="*/ 4 h 53"/>
                  <a:gd name="T4" fmla="*/ 25 w 56"/>
                  <a:gd name="T5" fmla="*/ 9 h 53"/>
                  <a:gd name="T6" fmla="*/ 30 w 56"/>
                  <a:gd name="T7" fmla="*/ 15 h 53"/>
                  <a:gd name="T8" fmla="*/ 29 w 56"/>
                  <a:gd name="T9" fmla="*/ 19 h 53"/>
                  <a:gd name="T10" fmla="*/ 27 w 56"/>
                  <a:gd name="T11" fmla="*/ 19 h 53"/>
                  <a:gd name="T12" fmla="*/ 19 w 56"/>
                  <a:gd name="T13" fmla="*/ 22 h 53"/>
                  <a:gd name="T14" fmla="*/ 15 w 56"/>
                  <a:gd name="T15" fmla="*/ 19 h 53"/>
                  <a:gd name="T16" fmla="*/ 13 w 56"/>
                  <a:gd name="T17" fmla="*/ 17 h 53"/>
                  <a:gd name="T18" fmla="*/ 13 w 56"/>
                  <a:gd name="T19" fmla="*/ 16 h 53"/>
                  <a:gd name="T20" fmla="*/ 8 w 56"/>
                  <a:gd name="T21" fmla="*/ 9 h 53"/>
                  <a:gd name="T22" fmla="*/ 8 w 56"/>
                  <a:gd name="T23" fmla="*/ 9 h 53"/>
                  <a:gd name="T24" fmla="*/ 4 w 56"/>
                  <a:gd name="T25" fmla="*/ 15 h 53"/>
                  <a:gd name="T26" fmla="*/ 8 w 56"/>
                  <a:gd name="T27" fmla="*/ 19 h 53"/>
                  <a:gd name="T28" fmla="*/ 9 w 56"/>
                  <a:gd name="T29" fmla="*/ 19 h 53"/>
                  <a:gd name="T30" fmla="*/ 12 w 56"/>
                  <a:gd name="T31" fmla="*/ 18 h 53"/>
                  <a:gd name="T32" fmla="*/ 18 w 56"/>
                  <a:gd name="T33" fmla="*/ 22 h 53"/>
                  <a:gd name="T34" fmla="*/ 18 w 56"/>
                  <a:gd name="T35" fmla="*/ 24 h 53"/>
                  <a:gd name="T36" fmla="*/ 18 w 56"/>
                  <a:gd name="T37" fmla="*/ 30 h 53"/>
                  <a:gd name="T38" fmla="*/ 19 w 56"/>
                  <a:gd name="T39" fmla="*/ 33 h 53"/>
                  <a:gd name="T40" fmla="*/ 13 w 56"/>
                  <a:gd name="T41" fmla="*/ 39 h 53"/>
                  <a:gd name="T42" fmla="*/ 8 w 56"/>
                  <a:gd name="T43" fmla="*/ 36 h 53"/>
                  <a:gd name="T44" fmla="*/ 6 w 56"/>
                  <a:gd name="T45" fmla="*/ 37 h 53"/>
                  <a:gd name="T46" fmla="*/ 1 w 56"/>
                  <a:gd name="T47" fmla="*/ 45 h 53"/>
                  <a:gd name="T48" fmla="*/ 6 w 56"/>
                  <a:gd name="T49" fmla="*/ 51 h 53"/>
                  <a:gd name="T50" fmla="*/ 8 w 56"/>
                  <a:gd name="T51" fmla="*/ 51 h 53"/>
                  <a:gd name="T52" fmla="*/ 13 w 56"/>
                  <a:gd name="T53" fmla="*/ 49 h 53"/>
                  <a:gd name="T54" fmla="*/ 14 w 56"/>
                  <a:gd name="T55" fmla="*/ 40 h 53"/>
                  <a:gd name="T56" fmla="*/ 14 w 56"/>
                  <a:gd name="T57" fmla="*/ 39 h 53"/>
                  <a:gd name="T58" fmla="*/ 20 w 56"/>
                  <a:gd name="T59" fmla="*/ 34 h 53"/>
                  <a:gd name="T60" fmla="*/ 26 w 56"/>
                  <a:gd name="T61" fmla="*/ 36 h 53"/>
                  <a:gd name="T62" fmla="*/ 32 w 56"/>
                  <a:gd name="T63" fmla="*/ 35 h 53"/>
                  <a:gd name="T64" fmla="*/ 37 w 56"/>
                  <a:gd name="T65" fmla="*/ 41 h 53"/>
                  <a:gd name="T66" fmla="*/ 38 w 56"/>
                  <a:gd name="T67" fmla="*/ 51 h 53"/>
                  <a:gd name="T68" fmla="*/ 42 w 56"/>
                  <a:gd name="T69" fmla="*/ 53 h 53"/>
                  <a:gd name="T70" fmla="*/ 46 w 56"/>
                  <a:gd name="T71" fmla="*/ 51 h 53"/>
                  <a:gd name="T72" fmla="*/ 48 w 56"/>
                  <a:gd name="T73" fmla="*/ 43 h 53"/>
                  <a:gd name="T74" fmla="*/ 45 w 56"/>
                  <a:gd name="T75" fmla="*/ 40 h 53"/>
                  <a:gd name="T76" fmla="*/ 42 w 56"/>
                  <a:gd name="T77" fmla="*/ 39 h 53"/>
                  <a:gd name="T78" fmla="*/ 38 w 56"/>
                  <a:gd name="T79" fmla="*/ 40 h 53"/>
                  <a:gd name="T80" fmla="*/ 33 w 56"/>
                  <a:gd name="T81" fmla="*/ 34 h 53"/>
                  <a:gd name="T82" fmla="*/ 35 w 56"/>
                  <a:gd name="T83" fmla="*/ 27 h 53"/>
                  <a:gd name="T84" fmla="*/ 36 w 56"/>
                  <a:gd name="T85" fmla="*/ 26 h 53"/>
                  <a:gd name="T86" fmla="*/ 48 w 56"/>
                  <a:gd name="T87" fmla="*/ 20 h 53"/>
                  <a:gd name="T88" fmla="*/ 48 w 56"/>
                  <a:gd name="T89" fmla="*/ 20 h 53"/>
                  <a:gd name="T90" fmla="*/ 49 w 56"/>
                  <a:gd name="T91" fmla="*/ 20 h 53"/>
                  <a:gd name="T92" fmla="*/ 53 w 56"/>
                  <a:gd name="T93" fmla="*/ 22 h 53"/>
                  <a:gd name="T94" fmla="*/ 55 w 56"/>
                  <a:gd name="T95" fmla="*/ 22 h 53"/>
                  <a:gd name="T96" fmla="*/ 56 w 56"/>
                  <a:gd name="T97" fmla="*/ 20 h 53"/>
                  <a:gd name="T98" fmla="*/ 54 w 56"/>
                  <a:gd name="T99" fmla="*/ 12 h 53"/>
                  <a:gd name="T100" fmla="*/ 53 w 56"/>
                  <a:gd name="T101" fmla="*/ 12 h 53"/>
                  <a:gd name="T102" fmla="*/ 53 w 56"/>
                  <a:gd name="T103" fmla="*/ 12 h 53"/>
                  <a:gd name="T104" fmla="*/ 48 w 56"/>
                  <a:gd name="T105" fmla="*/ 18 h 53"/>
                  <a:gd name="T106" fmla="*/ 47 w 56"/>
                  <a:gd name="T107" fmla="*/ 19 h 53"/>
                  <a:gd name="T108" fmla="*/ 35 w 56"/>
                  <a:gd name="T109" fmla="*/ 24 h 53"/>
                  <a:gd name="T110" fmla="*/ 35 w 56"/>
                  <a:gd name="T111" fmla="*/ 25 h 53"/>
                  <a:gd name="T112" fmla="*/ 30 w 56"/>
                  <a:gd name="T113" fmla="*/ 19 h 53"/>
                  <a:gd name="T114" fmla="*/ 31 w 56"/>
                  <a:gd name="T115" fmla="*/ 16 h 53"/>
                  <a:gd name="T116" fmla="*/ 33 w 56"/>
                  <a:gd name="T117" fmla="*/ 16 h 53"/>
                  <a:gd name="T118" fmla="*/ 37 w 56"/>
                  <a:gd name="T119" fmla="*/ 14 h 53"/>
                  <a:gd name="T120" fmla="*/ 40 w 56"/>
                  <a:gd name="T121" fmla="*/ 9 h 53"/>
                  <a:gd name="T122" fmla="*/ 35 w 56"/>
                  <a:gd name="T123" fmla="*/ 1 h 53"/>
                  <a:gd name="T124" fmla="*/ 33 w 56"/>
                  <a:gd name="T1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53">
                    <a:moveTo>
                      <a:pt x="33" y="0"/>
                    </a:moveTo>
                    <a:cubicBezTo>
                      <a:pt x="30" y="0"/>
                      <a:pt x="27" y="2"/>
                      <a:pt x="26" y="4"/>
                    </a:cubicBezTo>
                    <a:cubicBezTo>
                      <a:pt x="25" y="6"/>
                      <a:pt x="25" y="7"/>
                      <a:pt x="25" y="9"/>
                    </a:cubicBezTo>
                    <a:cubicBezTo>
                      <a:pt x="26" y="12"/>
                      <a:pt x="27" y="14"/>
                      <a:pt x="30" y="15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3" y="19"/>
                      <a:pt x="23" y="19"/>
                      <a:pt x="19" y="22"/>
                    </a:cubicBezTo>
                    <a:cubicBezTo>
                      <a:pt x="18" y="21"/>
                      <a:pt x="17" y="20"/>
                      <a:pt x="15" y="19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0"/>
                      <a:pt x="3" y="12"/>
                      <a:pt x="4" y="15"/>
                    </a:cubicBezTo>
                    <a:cubicBezTo>
                      <a:pt x="4" y="17"/>
                      <a:pt x="6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1" y="18"/>
                      <a:pt x="12" y="18"/>
                    </a:cubicBezTo>
                    <a:cubicBezTo>
                      <a:pt x="14" y="19"/>
                      <a:pt x="16" y="21"/>
                      <a:pt x="18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7" y="26"/>
                      <a:pt x="17" y="28"/>
                      <a:pt x="18" y="30"/>
                    </a:cubicBezTo>
                    <a:cubicBezTo>
                      <a:pt x="18" y="31"/>
                      <a:pt x="19" y="32"/>
                      <a:pt x="19" y="33"/>
                    </a:cubicBezTo>
                    <a:cubicBezTo>
                      <a:pt x="17" y="35"/>
                      <a:pt x="15" y="37"/>
                      <a:pt x="13" y="39"/>
                    </a:cubicBezTo>
                    <a:cubicBezTo>
                      <a:pt x="11" y="37"/>
                      <a:pt x="10" y="36"/>
                      <a:pt x="8" y="36"/>
                    </a:cubicBezTo>
                    <a:cubicBezTo>
                      <a:pt x="8" y="36"/>
                      <a:pt x="7" y="37"/>
                      <a:pt x="6" y="37"/>
                    </a:cubicBezTo>
                    <a:cubicBezTo>
                      <a:pt x="2" y="37"/>
                      <a:pt x="0" y="41"/>
                      <a:pt x="1" y="45"/>
                    </a:cubicBezTo>
                    <a:cubicBezTo>
                      <a:pt x="1" y="48"/>
                      <a:pt x="3" y="50"/>
                      <a:pt x="6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0" y="51"/>
                      <a:pt x="11" y="51"/>
                      <a:pt x="13" y="49"/>
                    </a:cubicBezTo>
                    <a:cubicBezTo>
                      <a:pt x="15" y="47"/>
                      <a:pt x="16" y="43"/>
                      <a:pt x="14" y="40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6" y="37"/>
                      <a:pt x="18" y="36"/>
                      <a:pt x="20" y="34"/>
                    </a:cubicBezTo>
                    <a:cubicBezTo>
                      <a:pt x="22" y="35"/>
                      <a:pt x="24" y="36"/>
                      <a:pt x="26" y="36"/>
                    </a:cubicBezTo>
                    <a:cubicBezTo>
                      <a:pt x="28" y="36"/>
                      <a:pt x="30" y="36"/>
                      <a:pt x="32" y="35"/>
                    </a:cubicBezTo>
                    <a:cubicBezTo>
                      <a:pt x="34" y="37"/>
                      <a:pt x="35" y="39"/>
                      <a:pt x="37" y="41"/>
                    </a:cubicBezTo>
                    <a:cubicBezTo>
                      <a:pt x="34" y="45"/>
                      <a:pt x="35" y="49"/>
                      <a:pt x="38" y="51"/>
                    </a:cubicBezTo>
                    <a:cubicBezTo>
                      <a:pt x="39" y="52"/>
                      <a:pt x="41" y="53"/>
                      <a:pt x="42" y="53"/>
                    </a:cubicBezTo>
                    <a:cubicBezTo>
                      <a:pt x="44" y="53"/>
                      <a:pt x="45" y="52"/>
                      <a:pt x="46" y="51"/>
                    </a:cubicBezTo>
                    <a:cubicBezTo>
                      <a:pt x="49" y="49"/>
                      <a:pt x="50" y="45"/>
                      <a:pt x="48" y="43"/>
                    </a:cubicBezTo>
                    <a:cubicBezTo>
                      <a:pt x="47" y="41"/>
                      <a:pt x="46" y="40"/>
                      <a:pt x="45" y="40"/>
                    </a:cubicBezTo>
                    <a:cubicBezTo>
                      <a:pt x="44" y="39"/>
                      <a:pt x="43" y="39"/>
                      <a:pt x="42" y="39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8"/>
                      <a:pt x="35" y="36"/>
                      <a:pt x="33" y="34"/>
                    </a:cubicBezTo>
                    <a:cubicBezTo>
                      <a:pt x="34" y="32"/>
                      <a:pt x="35" y="29"/>
                      <a:pt x="35" y="27"/>
                    </a:cubicBezTo>
                    <a:cubicBezTo>
                      <a:pt x="35" y="26"/>
                      <a:pt x="35" y="26"/>
                      <a:pt x="36" y="26"/>
                    </a:cubicBezTo>
                    <a:cubicBezTo>
                      <a:pt x="40" y="24"/>
                      <a:pt x="44" y="22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2"/>
                      <a:pt x="51" y="22"/>
                      <a:pt x="53" y="22"/>
                    </a:cubicBezTo>
                    <a:cubicBezTo>
                      <a:pt x="53" y="22"/>
                      <a:pt x="54" y="22"/>
                      <a:pt x="55" y="22"/>
                    </a:cubicBezTo>
                    <a:cubicBezTo>
                      <a:pt x="55" y="21"/>
                      <a:pt x="56" y="21"/>
                      <a:pt x="56" y="20"/>
                    </a:cubicBezTo>
                    <a:cubicBezTo>
                      <a:pt x="55" y="18"/>
                      <a:pt x="55" y="15"/>
                      <a:pt x="54" y="12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2"/>
                      <a:pt x="47" y="15"/>
                      <a:pt x="48" y="18"/>
                    </a:cubicBezTo>
                    <a:cubicBezTo>
                      <a:pt x="48" y="19"/>
                      <a:pt x="48" y="19"/>
                      <a:pt x="47" y="19"/>
                    </a:cubicBezTo>
                    <a:cubicBezTo>
                      <a:pt x="43" y="21"/>
                      <a:pt x="39" y="23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2"/>
                      <a:pt x="32" y="20"/>
                      <a:pt x="30" y="19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6"/>
                      <a:pt x="36" y="15"/>
                      <a:pt x="37" y="14"/>
                    </a:cubicBezTo>
                    <a:cubicBezTo>
                      <a:pt x="39" y="13"/>
                      <a:pt x="40" y="11"/>
                      <a:pt x="40" y="9"/>
                    </a:cubicBezTo>
                    <a:cubicBezTo>
                      <a:pt x="41" y="6"/>
                      <a:pt x="39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8" name="Freeform 1454"/>
              <p:cNvSpPr>
                <a:spLocks/>
              </p:cNvSpPr>
              <p:nvPr/>
            </p:nvSpPr>
            <p:spPr bwMode="auto">
              <a:xfrm>
                <a:off x="5566554" y="1513787"/>
                <a:ext cx="16343" cy="31052"/>
              </a:xfrm>
              <a:custGeom>
                <a:avLst/>
                <a:gdLst>
                  <a:gd name="T0" fmla="*/ 0 w 4"/>
                  <a:gd name="T1" fmla="*/ 0 h 8"/>
                  <a:gd name="T2" fmla="*/ 2 w 4"/>
                  <a:gd name="T3" fmla="*/ 8 h 8"/>
                  <a:gd name="T4" fmla="*/ 3 w 4"/>
                  <a:gd name="T5" fmla="*/ 4 h 8"/>
                  <a:gd name="T6" fmla="*/ 0 w 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DE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1790083" y="746635"/>
              <a:ext cx="617802" cy="615921"/>
              <a:chOff x="5560016" y="1199993"/>
              <a:chExt cx="504914" cy="503377"/>
            </a:xfrm>
          </p:grpSpPr>
          <p:sp>
            <p:nvSpPr>
              <p:cNvPr id="28" name="Freeform 1452"/>
              <p:cNvSpPr>
                <a:spLocks noEditPoints="1"/>
              </p:cNvSpPr>
              <p:nvPr/>
            </p:nvSpPr>
            <p:spPr bwMode="auto">
              <a:xfrm>
                <a:off x="5560016" y="1199993"/>
                <a:ext cx="504914" cy="503377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9" name="Oval 1455"/>
              <p:cNvSpPr>
                <a:spLocks noChangeArrowheads="1"/>
              </p:cNvSpPr>
              <p:nvPr/>
            </p:nvSpPr>
            <p:spPr bwMode="auto">
              <a:xfrm>
                <a:off x="5718548" y="1316032"/>
                <a:ext cx="14710" cy="1634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0" name="Oval 1456"/>
              <p:cNvSpPr>
                <a:spLocks noChangeArrowheads="1"/>
              </p:cNvSpPr>
              <p:nvPr/>
            </p:nvSpPr>
            <p:spPr bwMode="auto">
              <a:xfrm>
                <a:off x="5741429" y="1301322"/>
                <a:ext cx="22881" cy="277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1" name="Oval 1457"/>
              <p:cNvSpPr>
                <a:spLocks noChangeArrowheads="1"/>
              </p:cNvSpPr>
              <p:nvPr/>
            </p:nvSpPr>
            <p:spPr bwMode="auto">
              <a:xfrm>
                <a:off x="5725086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2" name="Oval 1458"/>
              <p:cNvSpPr>
                <a:spLocks noChangeArrowheads="1"/>
              </p:cNvSpPr>
              <p:nvPr/>
            </p:nvSpPr>
            <p:spPr bwMode="auto">
              <a:xfrm>
                <a:off x="5713645" y="1281710"/>
                <a:ext cx="19612" cy="196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3" name="Oval 1459"/>
              <p:cNvSpPr>
                <a:spLocks noChangeArrowheads="1"/>
              </p:cNvSpPr>
              <p:nvPr/>
            </p:nvSpPr>
            <p:spPr bwMode="auto">
              <a:xfrm>
                <a:off x="5741429" y="126700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4" name="Freeform 1460"/>
              <p:cNvSpPr>
                <a:spLocks noEditPoints="1"/>
              </p:cNvSpPr>
              <p:nvPr/>
            </p:nvSpPr>
            <p:spPr bwMode="auto">
              <a:xfrm>
                <a:off x="5713645" y="1363427"/>
                <a:ext cx="53933" cy="263129"/>
              </a:xfrm>
              <a:custGeom>
                <a:avLst/>
                <a:gdLst>
                  <a:gd name="T0" fmla="*/ 7 w 14"/>
                  <a:gd name="T1" fmla="*/ 4 h 68"/>
                  <a:gd name="T2" fmla="*/ 1 w 14"/>
                  <a:gd name="T3" fmla="*/ 2 h 68"/>
                  <a:gd name="T4" fmla="*/ 7 w 14"/>
                  <a:gd name="T5" fmla="*/ 1 h 68"/>
                  <a:gd name="T6" fmla="*/ 13 w 14"/>
                  <a:gd name="T7" fmla="*/ 2 h 68"/>
                  <a:gd name="T8" fmla="*/ 7 w 14"/>
                  <a:gd name="T9" fmla="*/ 4 h 68"/>
                  <a:gd name="T10" fmla="*/ 7 w 14"/>
                  <a:gd name="T11" fmla="*/ 0 h 68"/>
                  <a:gd name="T12" fmla="*/ 0 w 14"/>
                  <a:gd name="T13" fmla="*/ 3 h 68"/>
                  <a:gd name="T14" fmla="*/ 0 w 14"/>
                  <a:gd name="T15" fmla="*/ 3 h 68"/>
                  <a:gd name="T16" fmla="*/ 0 w 14"/>
                  <a:gd name="T17" fmla="*/ 3 h 68"/>
                  <a:gd name="T18" fmla="*/ 0 w 14"/>
                  <a:gd name="T19" fmla="*/ 65 h 68"/>
                  <a:gd name="T20" fmla="*/ 0 w 14"/>
                  <a:gd name="T21" fmla="*/ 65 h 68"/>
                  <a:gd name="T22" fmla="*/ 7 w 14"/>
                  <a:gd name="T23" fmla="*/ 68 h 68"/>
                  <a:gd name="T24" fmla="*/ 14 w 14"/>
                  <a:gd name="T25" fmla="*/ 66 h 68"/>
                  <a:gd name="T26" fmla="*/ 14 w 14"/>
                  <a:gd name="T27" fmla="*/ 66 h 68"/>
                  <a:gd name="T28" fmla="*/ 14 w 14"/>
                  <a:gd name="T29" fmla="*/ 3 h 68"/>
                  <a:gd name="T30" fmla="*/ 14 w 14"/>
                  <a:gd name="T31" fmla="*/ 3 h 68"/>
                  <a:gd name="T32" fmla="*/ 14 w 14"/>
                  <a:gd name="T33" fmla="*/ 3 h 68"/>
                  <a:gd name="T34" fmla="*/ 7 w 14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68"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5" name="Oval 1461"/>
              <p:cNvSpPr>
                <a:spLocks noChangeArrowheads="1"/>
              </p:cNvSpPr>
              <p:nvPr/>
            </p:nvSpPr>
            <p:spPr bwMode="auto">
              <a:xfrm>
                <a:off x="5718548" y="1366696"/>
                <a:ext cx="45762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6" name="Oval 1462"/>
              <p:cNvSpPr>
                <a:spLocks noChangeArrowheads="1"/>
              </p:cNvSpPr>
              <p:nvPr/>
            </p:nvSpPr>
            <p:spPr bwMode="auto">
              <a:xfrm>
                <a:off x="5841124" y="1329107"/>
                <a:ext cx="19612" cy="179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7" name="Oval 1463"/>
              <p:cNvSpPr>
                <a:spLocks noChangeArrowheads="1"/>
              </p:cNvSpPr>
              <p:nvPr/>
            </p:nvSpPr>
            <p:spPr bwMode="auto">
              <a:xfrm>
                <a:off x="5814974" y="1301322"/>
                <a:ext cx="26150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8" name="Oval 1464"/>
              <p:cNvSpPr>
                <a:spLocks noChangeArrowheads="1"/>
              </p:cNvSpPr>
              <p:nvPr/>
            </p:nvSpPr>
            <p:spPr bwMode="auto">
              <a:xfrm>
                <a:off x="5818243" y="1340547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39" name="Oval 1465"/>
              <p:cNvSpPr>
                <a:spLocks noChangeArrowheads="1"/>
              </p:cNvSpPr>
              <p:nvPr/>
            </p:nvSpPr>
            <p:spPr bwMode="auto">
              <a:xfrm>
                <a:off x="5837855" y="1278442"/>
                <a:ext cx="14710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0" name="Freeform 1466"/>
              <p:cNvSpPr>
                <a:spLocks noEditPoints="1"/>
              </p:cNvSpPr>
              <p:nvPr/>
            </p:nvSpPr>
            <p:spPr bwMode="auto">
              <a:xfrm>
                <a:off x="5806803" y="1363427"/>
                <a:ext cx="135650" cy="263129"/>
              </a:xfrm>
              <a:custGeom>
                <a:avLst/>
                <a:gdLst>
                  <a:gd name="T0" fmla="*/ 32 w 35"/>
                  <a:gd name="T1" fmla="*/ 10 h 68"/>
                  <a:gd name="T2" fmla="*/ 27 w 35"/>
                  <a:gd name="T3" fmla="*/ 7 h 68"/>
                  <a:gd name="T4" fmla="*/ 24 w 35"/>
                  <a:gd name="T5" fmla="*/ 2 h 68"/>
                  <a:gd name="T6" fmla="*/ 25 w 35"/>
                  <a:gd name="T7" fmla="*/ 2 h 68"/>
                  <a:gd name="T8" fmla="*/ 30 w 35"/>
                  <a:gd name="T9" fmla="*/ 5 h 68"/>
                  <a:gd name="T10" fmla="*/ 33 w 35"/>
                  <a:gd name="T11" fmla="*/ 9 h 68"/>
                  <a:gd name="T12" fmla="*/ 32 w 35"/>
                  <a:gd name="T13" fmla="*/ 10 h 68"/>
                  <a:gd name="T14" fmla="*/ 7 w 35"/>
                  <a:gd name="T15" fmla="*/ 4 h 68"/>
                  <a:gd name="T16" fmla="*/ 1 w 35"/>
                  <a:gd name="T17" fmla="*/ 2 h 68"/>
                  <a:gd name="T18" fmla="*/ 7 w 35"/>
                  <a:gd name="T19" fmla="*/ 1 h 68"/>
                  <a:gd name="T20" fmla="*/ 13 w 35"/>
                  <a:gd name="T21" fmla="*/ 2 h 68"/>
                  <a:gd name="T22" fmla="*/ 7 w 35"/>
                  <a:gd name="T23" fmla="*/ 4 h 68"/>
                  <a:gd name="T24" fmla="*/ 7 w 35"/>
                  <a:gd name="T25" fmla="*/ 0 h 68"/>
                  <a:gd name="T26" fmla="*/ 0 w 35"/>
                  <a:gd name="T27" fmla="*/ 3 h 68"/>
                  <a:gd name="T28" fmla="*/ 0 w 35"/>
                  <a:gd name="T29" fmla="*/ 3 h 68"/>
                  <a:gd name="T30" fmla="*/ 0 w 35"/>
                  <a:gd name="T31" fmla="*/ 3 h 68"/>
                  <a:gd name="T32" fmla="*/ 0 w 35"/>
                  <a:gd name="T33" fmla="*/ 65 h 68"/>
                  <a:gd name="T34" fmla="*/ 0 w 35"/>
                  <a:gd name="T35" fmla="*/ 65 h 68"/>
                  <a:gd name="T36" fmla="*/ 7 w 35"/>
                  <a:gd name="T37" fmla="*/ 68 h 68"/>
                  <a:gd name="T38" fmla="*/ 14 w 35"/>
                  <a:gd name="T39" fmla="*/ 66 h 68"/>
                  <a:gd name="T40" fmla="*/ 14 w 35"/>
                  <a:gd name="T41" fmla="*/ 66 h 68"/>
                  <a:gd name="T42" fmla="*/ 14 w 35"/>
                  <a:gd name="T43" fmla="*/ 35 h 68"/>
                  <a:gd name="T44" fmla="*/ 34 w 35"/>
                  <a:gd name="T45" fmla="*/ 10 h 68"/>
                  <a:gd name="T46" fmla="*/ 34 w 35"/>
                  <a:gd name="T47" fmla="*/ 10 h 68"/>
                  <a:gd name="T48" fmla="*/ 34 w 35"/>
                  <a:gd name="T49" fmla="*/ 10 h 68"/>
                  <a:gd name="T50" fmla="*/ 30 w 35"/>
                  <a:gd name="T51" fmla="*/ 4 h 68"/>
                  <a:gd name="T52" fmla="*/ 24 w 35"/>
                  <a:gd name="T53" fmla="*/ 1 h 68"/>
                  <a:gd name="T54" fmla="*/ 23 w 35"/>
                  <a:gd name="T55" fmla="*/ 2 h 68"/>
                  <a:gd name="T56" fmla="*/ 23 w 35"/>
                  <a:gd name="T57" fmla="*/ 2 h 68"/>
                  <a:gd name="T58" fmla="*/ 23 w 35"/>
                  <a:gd name="T59" fmla="*/ 2 h 68"/>
                  <a:gd name="T60" fmla="*/ 14 w 35"/>
                  <a:gd name="T61" fmla="*/ 13 h 68"/>
                  <a:gd name="T62" fmla="*/ 14 w 35"/>
                  <a:gd name="T63" fmla="*/ 3 h 68"/>
                  <a:gd name="T64" fmla="*/ 14 w 35"/>
                  <a:gd name="T65" fmla="*/ 3 h 68"/>
                  <a:gd name="T66" fmla="*/ 14 w 35"/>
                  <a:gd name="T67" fmla="*/ 3 h 68"/>
                  <a:gd name="T68" fmla="*/ 7 w 35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68">
                    <a:moveTo>
                      <a:pt x="32" y="10"/>
                    </a:moveTo>
                    <a:cubicBezTo>
                      <a:pt x="31" y="10"/>
                      <a:pt x="29" y="9"/>
                      <a:pt x="27" y="7"/>
                    </a:cubicBezTo>
                    <a:cubicBezTo>
                      <a:pt x="25" y="5"/>
                      <a:pt x="23" y="3"/>
                      <a:pt x="24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6" y="2"/>
                      <a:pt x="28" y="3"/>
                      <a:pt x="30" y="5"/>
                    </a:cubicBezTo>
                    <a:cubicBezTo>
                      <a:pt x="32" y="7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moveTo>
                      <a:pt x="7" y="4"/>
                    </a:moveTo>
                    <a:cubicBezTo>
                      <a:pt x="4" y="4"/>
                      <a:pt x="1" y="3"/>
                      <a:pt x="1" y="2"/>
                    </a:cubicBezTo>
                    <a:cubicBezTo>
                      <a:pt x="1" y="1"/>
                      <a:pt x="4" y="1"/>
                      <a:pt x="7" y="1"/>
                    </a:cubicBezTo>
                    <a:cubicBezTo>
                      <a:pt x="10" y="1"/>
                      <a:pt x="13" y="1"/>
                      <a:pt x="13" y="2"/>
                    </a:cubicBezTo>
                    <a:cubicBezTo>
                      <a:pt x="13" y="3"/>
                      <a:pt x="10" y="4"/>
                      <a:pt x="7" y="4"/>
                    </a:cubicBezTo>
                    <a:moveTo>
                      <a:pt x="7" y="0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7"/>
                      <a:pt x="3" y="68"/>
                      <a:pt x="7" y="68"/>
                    </a:cubicBezTo>
                    <a:cubicBezTo>
                      <a:pt x="11" y="68"/>
                      <a:pt x="14" y="67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3" y="6"/>
                      <a:pt x="30" y="4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1" name="Oval 1467"/>
              <p:cNvSpPr>
                <a:spLocks noChangeArrowheads="1"/>
              </p:cNvSpPr>
              <p:nvPr/>
            </p:nvSpPr>
            <p:spPr bwMode="auto">
              <a:xfrm>
                <a:off x="5810072" y="1366696"/>
                <a:ext cx="47395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2" name="Freeform 1469"/>
              <p:cNvSpPr>
                <a:spLocks/>
              </p:cNvSpPr>
              <p:nvPr/>
            </p:nvSpPr>
            <p:spPr bwMode="auto">
              <a:xfrm>
                <a:off x="5895056" y="1371600"/>
                <a:ext cx="42493" cy="31052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4 w 11"/>
                  <a:gd name="T5" fmla="*/ 5 h 8"/>
                  <a:gd name="T6" fmla="*/ 9 w 11"/>
                  <a:gd name="T7" fmla="*/ 8 h 8"/>
                  <a:gd name="T8" fmla="*/ 10 w 11"/>
                  <a:gd name="T9" fmla="*/ 7 h 8"/>
                  <a:gd name="T10" fmla="*/ 7 w 11"/>
                  <a:gd name="T11" fmla="*/ 3 h 8"/>
                  <a:gd name="T12" fmla="*/ 2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3"/>
                      <a:pt x="4" y="5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3" name="Oval 1470"/>
              <p:cNvSpPr>
                <a:spLocks noChangeArrowheads="1"/>
              </p:cNvSpPr>
              <p:nvPr/>
            </p:nvSpPr>
            <p:spPr bwMode="auto">
              <a:xfrm>
                <a:off x="5948990" y="1332374"/>
                <a:ext cx="16343" cy="147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4" name="Oval 1471"/>
              <p:cNvSpPr>
                <a:spLocks noChangeArrowheads="1"/>
              </p:cNvSpPr>
              <p:nvPr/>
            </p:nvSpPr>
            <p:spPr bwMode="auto">
              <a:xfrm>
                <a:off x="5931013" y="1355255"/>
                <a:ext cx="22881" cy="228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45" name="Oval 1472"/>
              <p:cNvSpPr>
                <a:spLocks noChangeArrowheads="1"/>
              </p:cNvSpPr>
              <p:nvPr/>
            </p:nvSpPr>
            <p:spPr bwMode="auto">
              <a:xfrm>
                <a:off x="5914668" y="1347084"/>
                <a:ext cx="16343" cy="114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2342014" y="596654"/>
              <a:ext cx="1050839" cy="1049866"/>
              <a:chOff x="6011095" y="1077418"/>
              <a:chExt cx="858825" cy="858029"/>
            </a:xfrm>
          </p:grpSpPr>
          <p:sp>
            <p:nvSpPr>
              <p:cNvPr id="16" name="Freeform 1473"/>
              <p:cNvSpPr>
                <a:spLocks noEditPoints="1"/>
              </p:cNvSpPr>
              <p:nvPr/>
            </p:nvSpPr>
            <p:spPr bwMode="auto">
              <a:xfrm>
                <a:off x="6011095" y="1077418"/>
                <a:ext cx="858825" cy="858029"/>
              </a:xfrm>
              <a:prstGeom prst="ellipse">
                <a:avLst/>
              </a:prstGeom>
              <a:solidFill>
                <a:srgbClr val="BABABA">
                  <a:alpha val="50196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7" name="Freeform 1475"/>
              <p:cNvSpPr>
                <a:spLocks noEditPoints="1"/>
              </p:cNvSpPr>
              <p:nvPr/>
            </p:nvSpPr>
            <p:spPr bwMode="auto">
              <a:xfrm>
                <a:off x="6316717" y="1281710"/>
                <a:ext cx="220636" cy="444542"/>
              </a:xfrm>
              <a:custGeom>
                <a:avLst/>
                <a:gdLst>
                  <a:gd name="T0" fmla="*/ 54 w 57"/>
                  <a:gd name="T1" fmla="*/ 102 h 115"/>
                  <a:gd name="T2" fmla="*/ 3 w 57"/>
                  <a:gd name="T3" fmla="*/ 102 h 115"/>
                  <a:gd name="T4" fmla="*/ 0 w 57"/>
                  <a:gd name="T5" fmla="*/ 115 h 115"/>
                  <a:gd name="T6" fmla="*/ 57 w 57"/>
                  <a:gd name="T7" fmla="*/ 115 h 115"/>
                  <a:gd name="T8" fmla="*/ 54 w 57"/>
                  <a:gd name="T9" fmla="*/ 102 h 115"/>
                  <a:gd name="T10" fmla="*/ 44 w 57"/>
                  <a:gd name="T11" fmla="*/ 83 h 115"/>
                  <a:gd name="T12" fmla="*/ 12 w 57"/>
                  <a:gd name="T13" fmla="*/ 83 h 115"/>
                  <a:gd name="T14" fmla="*/ 5 w 57"/>
                  <a:gd name="T15" fmla="*/ 97 h 115"/>
                  <a:gd name="T16" fmla="*/ 52 w 57"/>
                  <a:gd name="T17" fmla="*/ 97 h 115"/>
                  <a:gd name="T18" fmla="*/ 44 w 57"/>
                  <a:gd name="T19" fmla="*/ 83 h 115"/>
                  <a:gd name="T20" fmla="*/ 28 w 57"/>
                  <a:gd name="T21" fmla="*/ 65 h 115"/>
                  <a:gd name="T22" fmla="*/ 16 w 57"/>
                  <a:gd name="T23" fmla="*/ 78 h 115"/>
                  <a:gd name="T24" fmla="*/ 40 w 57"/>
                  <a:gd name="T25" fmla="*/ 78 h 115"/>
                  <a:gd name="T26" fmla="*/ 28 w 57"/>
                  <a:gd name="T27" fmla="*/ 65 h 115"/>
                  <a:gd name="T28" fmla="*/ 40 w 57"/>
                  <a:gd name="T29" fmla="*/ 37 h 115"/>
                  <a:gd name="T30" fmla="*/ 16 w 57"/>
                  <a:gd name="T31" fmla="*/ 37 h 115"/>
                  <a:gd name="T32" fmla="*/ 28 w 57"/>
                  <a:gd name="T33" fmla="*/ 50 h 115"/>
                  <a:gd name="T34" fmla="*/ 40 w 57"/>
                  <a:gd name="T35" fmla="*/ 37 h 115"/>
                  <a:gd name="T36" fmla="*/ 52 w 57"/>
                  <a:gd name="T37" fmla="*/ 19 h 115"/>
                  <a:gd name="T38" fmla="*/ 5 w 57"/>
                  <a:gd name="T39" fmla="*/ 19 h 115"/>
                  <a:gd name="T40" fmla="*/ 12 w 57"/>
                  <a:gd name="T41" fmla="*/ 32 h 115"/>
                  <a:gd name="T42" fmla="*/ 44 w 57"/>
                  <a:gd name="T43" fmla="*/ 32 h 115"/>
                  <a:gd name="T44" fmla="*/ 52 w 57"/>
                  <a:gd name="T45" fmla="*/ 19 h 115"/>
                  <a:gd name="T46" fmla="*/ 57 w 57"/>
                  <a:gd name="T47" fmla="*/ 0 h 115"/>
                  <a:gd name="T48" fmla="*/ 0 w 57"/>
                  <a:gd name="T49" fmla="*/ 0 h 115"/>
                  <a:gd name="T50" fmla="*/ 3 w 57"/>
                  <a:gd name="T51" fmla="*/ 14 h 115"/>
                  <a:gd name="T52" fmla="*/ 54 w 57"/>
                  <a:gd name="T53" fmla="*/ 14 h 115"/>
                  <a:gd name="T54" fmla="*/ 57 w 57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15">
                    <a:moveTo>
                      <a:pt x="54" y="102"/>
                    </a:moveTo>
                    <a:cubicBezTo>
                      <a:pt x="3" y="102"/>
                      <a:pt x="3" y="102"/>
                      <a:pt x="3" y="102"/>
                    </a:cubicBezTo>
                    <a:cubicBezTo>
                      <a:pt x="1" y="106"/>
                      <a:pt x="0" y="110"/>
                      <a:pt x="0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0"/>
                      <a:pt x="55" y="106"/>
                      <a:pt x="54" y="102"/>
                    </a:cubicBezTo>
                    <a:moveTo>
                      <a:pt x="44" y="83"/>
                    </a:moveTo>
                    <a:cubicBezTo>
                      <a:pt x="12" y="83"/>
                      <a:pt x="12" y="83"/>
                      <a:pt x="12" y="83"/>
                    </a:cubicBezTo>
                    <a:cubicBezTo>
                      <a:pt x="9" y="87"/>
                      <a:pt x="7" y="92"/>
                      <a:pt x="5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0" y="92"/>
                      <a:pt x="47" y="87"/>
                      <a:pt x="44" y="83"/>
                    </a:cubicBezTo>
                    <a:moveTo>
                      <a:pt x="28" y="65"/>
                    </a:moveTo>
                    <a:cubicBezTo>
                      <a:pt x="24" y="69"/>
                      <a:pt x="20" y="73"/>
                      <a:pt x="16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3"/>
                      <a:pt x="32" y="69"/>
                      <a:pt x="28" y="65"/>
                    </a:cubicBezTo>
                    <a:moveTo>
                      <a:pt x="40" y="37"/>
                    </a:move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2"/>
                      <a:pt x="24" y="46"/>
                      <a:pt x="28" y="50"/>
                    </a:cubicBezTo>
                    <a:cubicBezTo>
                      <a:pt x="32" y="46"/>
                      <a:pt x="36" y="42"/>
                      <a:pt x="40" y="37"/>
                    </a:cubicBezTo>
                    <a:moveTo>
                      <a:pt x="52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7" y="24"/>
                      <a:pt x="9" y="28"/>
                      <a:pt x="12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4"/>
                      <a:pt x="52" y="19"/>
                    </a:cubicBezTo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0"/>
                      <a:pt x="56" y="5"/>
                      <a:pt x="57" y="0"/>
                    </a:cubicBezTo>
                  </a:path>
                </a:pathLst>
              </a:custGeom>
              <a:solidFill>
                <a:srgbClr val="DD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8" name="Freeform 1476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0" cy="27783"/>
              </a:xfrm>
              <a:custGeom>
                <a:avLst/>
                <a:gdLst>
                  <a:gd name="T0" fmla="*/ 7 h 7"/>
                  <a:gd name="T1" fmla="*/ 6 h 7"/>
                  <a:gd name="T2" fmla="*/ 6 h 7"/>
                  <a:gd name="T3" fmla="*/ 6 h 7"/>
                  <a:gd name="T4" fmla="*/ 6 h 7"/>
                  <a:gd name="T5" fmla="*/ 6 h 7"/>
                  <a:gd name="T6" fmla="*/ 6 h 7"/>
                  <a:gd name="T7" fmla="*/ 6 h 7"/>
                  <a:gd name="T8" fmla="*/ 6 h 7"/>
                  <a:gd name="T9" fmla="*/ 5 h 7"/>
                  <a:gd name="T10" fmla="*/ 5 h 7"/>
                  <a:gd name="T11" fmla="*/ 5 h 7"/>
                  <a:gd name="T12" fmla="*/ 5 h 7"/>
                  <a:gd name="T13" fmla="*/ 4 h 7"/>
                  <a:gd name="T14" fmla="*/ 4 h 7"/>
                  <a:gd name="T15" fmla="*/ 4 h 7"/>
                  <a:gd name="T16" fmla="*/ 4 h 7"/>
                  <a:gd name="T17" fmla="*/ 4 h 7"/>
                  <a:gd name="T18" fmla="*/ 4 h 7"/>
                  <a:gd name="T19" fmla="*/ 3 h 7"/>
                  <a:gd name="T20" fmla="*/ 3 h 7"/>
                  <a:gd name="T21" fmla="*/ 3 h 7"/>
                  <a:gd name="T22" fmla="*/ 3 h 7"/>
                  <a:gd name="T23" fmla="*/ 3 h 7"/>
                  <a:gd name="T24" fmla="*/ 3 h 7"/>
                  <a:gd name="T25" fmla="*/ 3 h 7"/>
                  <a:gd name="T26" fmla="*/ 3 h 7"/>
                  <a:gd name="T27" fmla="*/ 3 h 7"/>
                  <a:gd name="T28" fmla="*/ 2 h 7"/>
                  <a:gd name="T29" fmla="*/ 2 h 7"/>
                  <a:gd name="T30" fmla="*/ 2 h 7"/>
                  <a:gd name="T31" fmla="*/ 2 h 7"/>
                  <a:gd name="T32" fmla="*/ 2 h 7"/>
                  <a:gd name="T33" fmla="*/ 2 h 7"/>
                  <a:gd name="T34" fmla="*/ 1 h 7"/>
                  <a:gd name="T35" fmla="*/ 1 h 7"/>
                  <a:gd name="T36" fmla="*/ 1 h 7"/>
                  <a:gd name="T37" fmla="*/ 1 h 7"/>
                  <a:gd name="T38" fmla="*/ 1 h 7"/>
                  <a:gd name="T39" fmla="*/ 1 h 7"/>
                  <a:gd name="T40" fmla="*/ 1 h 7"/>
                  <a:gd name="T41" fmla="*/ 1 h 7"/>
                  <a:gd name="T42" fmla="*/ 0 h 7"/>
                  <a:gd name="T43" fmla="*/ 0 h 7"/>
                  <a:gd name="T4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  <a:cxn ang="0">
                    <a:pos x="0" y="T41"/>
                  </a:cxn>
                  <a:cxn ang="0">
                    <a:pos x="0" y="T42"/>
                  </a:cxn>
                  <a:cxn ang="0">
                    <a:pos x="0" y="T43"/>
                  </a:cxn>
                  <a:cxn ang="0">
                    <a:pos x="0" y="T44"/>
                  </a:cxn>
                </a:cxnLst>
                <a:rect l="0" t="0" r="r" b="b"/>
                <a:pathLst>
                  <a:path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19" name="Freeform 1477"/>
              <p:cNvSpPr>
                <a:spLocks noEditPoints="1"/>
              </p:cNvSpPr>
              <p:nvPr/>
            </p:nvSpPr>
            <p:spPr bwMode="auto">
              <a:xfrm>
                <a:off x="6274224" y="1239217"/>
                <a:ext cx="305622" cy="549139"/>
              </a:xfrm>
              <a:custGeom>
                <a:avLst/>
                <a:gdLst>
                  <a:gd name="T0" fmla="*/ 10 w 79"/>
                  <a:gd name="T1" fmla="*/ 137 h 142"/>
                  <a:gd name="T2" fmla="*/ 5 w 79"/>
                  <a:gd name="T3" fmla="*/ 126 h 142"/>
                  <a:gd name="T4" fmla="*/ 7 w 79"/>
                  <a:gd name="T5" fmla="*/ 110 h 142"/>
                  <a:gd name="T6" fmla="*/ 19 w 79"/>
                  <a:gd name="T7" fmla="*/ 94 h 142"/>
                  <a:gd name="T8" fmla="*/ 39 w 79"/>
                  <a:gd name="T9" fmla="*/ 76 h 142"/>
                  <a:gd name="T10" fmla="*/ 46 w 79"/>
                  <a:gd name="T11" fmla="*/ 69 h 142"/>
                  <a:gd name="T12" fmla="*/ 78 w 79"/>
                  <a:gd name="T13" fmla="*/ 16 h 142"/>
                  <a:gd name="T14" fmla="*/ 78 w 79"/>
                  <a:gd name="T15" fmla="*/ 15 h 142"/>
                  <a:gd name="T16" fmla="*/ 78 w 79"/>
                  <a:gd name="T17" fmla="*/ 15 h 142"/>
                  <a:gd name="T18" fmla="*/ 78 w 79"/>
                  <a:gd name="T19" fmla="*/ 15 h 142"/>
                  <a:gd name="T20" fmla="*/ 78 w 79"/>
                  <a:gd name="T21" fmla="*/ 14 h 142"/>
                  <a:gd name="T22" fmla="*/ 78 w 79"/>
                  <a:gd name="T23" fmla="*/ 13 h 142"/>
                  <a:gd name="T24" fmla="*/ 78 w 79"/>
                  <a:gd name="T25" fmla="*/ 13 h 142"/>
                  <a:gd name="T26" fmla="*/ 78 w 79"/>
                  <a:gd name="T27" fmla="*/ 12 h 142"/>
                  <a:gd name="T28" fmla="*/ 78 w 79"/>
                  <a:gd name="T29" fmla="*/ 12 h 142"/>
                  <a:gd name="T30" fmla="*/ 78 w 79"/>
                  <a:gd name="T31" fmla="*/ 12 h 142"/>
                  <a:gd name="T32" fmla="*/ 78 w 79"/>
                  <a:gd name="T33" fmla="*/ 12 h 142"/>
                  <a:gd name="T34" fmla="*/ 78 w 79"/>
                  <a:gd name="T35" fmla="*/ 11 h 142"/>
                  <a:gd name="T36" fmla="*/ 78 w 79"/>
                  <a:gd name="T37" fmla="*/ 11 h 142"/>
                  <a:gd name="T38" fmla="*/ 78 w 79"/>
                  <a:gd name="T39" fmla="*/ 11 h 142"/>
                  <a:gd name="T40" fmla="*/ 78 w 79"/>
                  <a:gd name="T41" fmla="*/ 10 h 142"/>
                  <a:gd name="T42" fmla="*/ 78 w 79"/>
                  <a:gd name="T43" fmla="*/ 10 h 142"/>
                  <a:gd name="T44" fmla="*/ 78 w 79"/>
                  <a:gd name="T45" fmla="*/ 10 h 142"/>
                  <a:gd name="T46" fmla="*/ 78 w 79"/>
                  <a:gd name="T47" fmla="*/ 9 h 142"/>
                  <a:gd name="T48" fmla="*/ 78 w 79"/>
                  <a:gd name="T49" fmla="*/ 9 h 142"/>
                  <a:gd name="T50" fmla="*/ 78 w 79"/>
                  <a:gd name="T51" fmla="*/ 9 h 142"/>
                  <a:gd name="T52" fmla="*/ 78 w 79"/>
                  <a:gd name="T53" fmla="*/ 8 h 142"/>
                  <a:gd name="T54" fmla="*/ 78 w 79"/>
                  <a:gd name="T55" fmla="*/ 8 h 142"/>
                  <a:gd name="T56" fmla="*/ 78 w 79"/>
                  <a:gd name="T57" fmla="*/ 8 h 142"/>
                  <a:gd name="T58" fmla="*/ 79 w 79"/>
                  <a:gd name="T59" fmla="*/ 8 h 142"/>
                  <a:gd name="T60" fmla="*/ 79 w 79"/>
                  <a:gd name="T61" fmla="*/ 8 h 142"/>
                  <a:gd name="T62" fmla="*/ 79 w 79"/>
                  <a:gd name="T63" fmla="*/ 7 h 142"/>
                  <a:gd name="T64" fmla="*/ 79 w 79"/>
                  <a:gd name="T65" fmla="*/ 7 h 142"/>
                  <a:gd name="T66" fmla="*/ 79 w 79"/>
                  <a:gd name="T67" fmla="*/ 7 h 142"/>
                  <a:gd name="T68" fmla="*/ 79 w 79"/>
                  <a:gd name="T69" fmla="*/ 6 h 142"/>
                  <a:gd name="T70" fmla="*/ 79 w 79"/>
                  <a:gd name="T71" fmla="*/ 6 h 142"/>
                  <a:gd name="T72" fmla="*/ 79 w 79"/>
                  <a:gd name="T73" fmla="*/ 6 h 142"/>
                  <a:gd name="T74" fmla="*/ 79 w 79"/>
                  <a:gd name="T75" fmla="*/ 6 h 142"/>
                  <a:gd name="T76" fmla="*/ 79 w 79"/>
                  <a:gd name="T77" fmla="*/ 5 h 142"/>
                  <a:gd name="T78" fmla="*/ 79 w 79"/>
                  <a:gd name="T79" fmla="*/ 5 h 142"/>
                  <a:gd name="T80" fmla="*/ 79 w 79"/>
                  <a:gd name="T81" fmla="*/ 5 h 142"/>
                  <a:gd name="T82" fmla="*/ 79 w 79"/>
                  <a:gd name="T83" fmla="*/ 4 h 142"/>
                  <a:gd name="T84" fmla="*/ 79 w 79"/>
                  <a:gd name="T85" fmla="*/ 4 h 142"/>
                  <a:gd name="T86" fmla="*/ 79 w 79"/>
                  <a:gd name="T87" fmla="*/ 4 h 142"/>
                  <a:gd name="T88" fmla="*/ 79 w 79"/>
                  <a:gd name="T89" fmla="*/ 3 h 142"/>
                  <a:gd name="T90" fmla="*/ 79 w 79"/>
                  <a:gd name="T91" fmla="*/ 3 h 142"/>
                  <a:gd name="T92" fmla="*/ 79 w 79"/>
                  <a:gd name="T93" fmla="*/ 3 h 142"/>
                  <a:gd name="T94" fmla="*/ 79 w 79"/>
                  <a:gd name="T95" fmla="*/ 3 h 142"/>
                  <a:gd name="T96" fmla="*/ 79 w 79"/>
                  <a:gd name="T97" fmla="*/ 3 h 142"/>
                  <a:gd name="T98" fmla="*/ 79 w 79"/>
                  <a:gd name="T99" fmla="*/ 2 h 142"/>
                  <a:gd name="T100" fmla="*/ 79 w 79"/>
                  <a:gd name="T101" fmla="*/ 2 h 142"/>
                  <a:gd name="T102" fmla="*/ 79 w 79"/>
                  <a:gd name="T103" fmla="*/ 2 h 142"/>
                  <a:gd name="T104" fmla="*/ 79 w 79"/>
                  <a:gd name="T105" fmla="*/ 1 h 142"/>
                  <a:gd name="T106" fmla="*/ 79 w 79"/>
                  <a:gd name="T107" fmla="*/ 1 h 142"/>
                  <a:gd name="T108" fmla="*/ 79 w 79"/>
                  <a:gd name="T109" fmla="*/ 1 h 142"/>
                  <a:gd name="T110" fmla="*/ 79 w 79"/>
                  <a:gd name="T111" fmla="*/ 1 h 142"/>
                  <a:gd name="T112" fmla="*/ 79 w 79"/>
                  <a:gd name="T1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42">
                    <a:moveTo>
                      <a:pt x="32" y="69"/>
                    </a:moveTo>
                    <a:cubicBezTo>
                      <a:pt x="15" y="85"/>
                      <a:pt x="0" y="103"/>
                      <a:pt x="0" y="137"/>
                    </a:cubicBezTo>
                    <a:cubicBezTo>
                      <a:pt x="0" y="140"/>
                      <a:pt x="2" y="142"/>
                      <a:pt x="5" y="142"/>
                    </a:cubicBezTo>
                    <a:cubicBezTo>
                      <a:pt x="8" y="142"/>
                      <a:pt x="10" y="140"/>
                      <a:pt x="10" y="137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3" y="130"/>
                      <a:pt x="3" y="129"/>
                    </a:cubicBezTo>
                    <a:cubicBezTo>
                      <a:pt x="3" y="127"/>
                      <a:pt x="4" y="126"/>
                      <a:pt x="5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1"/>
                      <a:pt x="12" y="117"/>
                      <a:pt x="14" y="11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8" y="113"/>
                      <a:pt x="7" y="111"/>
                      <a:pt x="7" y="110"/>
                    </a:cubicBezTo>
                    <a:cubicBezTo>
                      <a:pt x="7" y="109"/>
                      <a:pt x="8" y="108"/>
                      <a:pt x="9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8" y="103"/>
                      <a:pt x="20" y="98"/>
                      <a:pt x="23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8" y="94"/>
                      <a:pt x="17" y="93"/>
                      <a:pt x="17" y="92"/>
                    </a:cubicBezTo>
                    <a:cubicBezTo>
                      <a:pt x="17" y="90"/>
                      <a:pt x="18" y="89"/>
                      <a:pt x="19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1" y="84"/>
                      <a:pt x="35" y="80"/>
                      <a:pt x="39" y="76"/>
                    </a:cubicBezTo>
                    <a:cubicBezTo>
                      <a:pt x="38" y="75"/>
                      <a:pt x="37" y="74"/>
                      <a:pt x="36" y="73"/>
                    </a:cubicBezTo>
                    <a:cubicBezTo>
                      <a:pt x="35" y="72"/>
                      <a:pt x="33" y="70"/>
                      <a:pt x="32" y="69"/>
                    </a:cubicBezTo>
                    <a:moveTo>
                      <a:pt x="78" y="16"/>
                    </a:moveTo>
                    <a:cubicBezTo>
                      <a:pt x="73" y="40"/>
                      <a:pt x="60" y="55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60" y="55"/>
                      <a:pt x="73" y="40"/>
                      <a:pt x="78" y="16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5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5"/>
                    </a:cubicBezTo>
                    <a:moveTo>
                      <a:pt x="78" y="14"/>
                    </a:move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8" y="14"/>
                    </a:cubicBezTo>
                    <a:moveTo>
                      <a:pt x="78" y="13"/>
                    </a:moveTo>
                    <a:cubicBezTo>
                      <a:pt x="78" y="13"/>
                      <a:pt x="78" y="14"/>
                      <a:pt x="78" y="14"/>
                    </a:cubicBezTo>
                    <a:cubicBezTo>
                      <a:pt x="78" y="14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moveTo>
                      <a:pt x="78" y="12"/>
                    </a:moveTo>
                    <a:cubicBezTo>
                      <a:pt x="78" y="12"/>
                      <a:pt x="78" y="13"/>
                      <a:pt x="78" y="13"/>
                    </a:cubicBezTo>
                    <a:cubicBezTo>
                      <a:pt x="78" y="13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2"/>
                    </a:move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1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moveTo>
                      <a:pt x="78" y="10"/>
                    </a:moveTo>
                    <a:cubicBezTo>
                      <a:pt x="78" y="10"/>
                      <a:pt x="78" y="11"/>
                      <a:pt x="78" y="11"/>
                    </a:cubicBezTo>
                    <a:cubicBezTo>
                      <a:pt x="78" y="11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10"/>
                    </a:move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9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moveTo>
                      <a:pt x="78" y="8"/>
                    </a:move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8" y="8"/>
                    </a:move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8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8"/>
                    </a:moveTo>
                    <a:cubicBezTo>
                      <a:pt x="79" y="8"/>
                      <a:pt x="79" y="8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7"/>
                    </a:move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moveTo>
                      <a:pt x="79" y="6"/>
                    </a:moveTo>
                    <a:cubicBezTo>
                      <a:pt x="79" y="6"/>
                      <a:pt x="79" y="7"/>
                      <a:pt x="79" y="7"/>
                    </a:cubicBezTo>
                    <a:cubicBezTo>
                      <a:pt x="79" y="7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6"/>
                    </a:move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5"/>
                    </a:move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4"/>
                    </a:move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moveTo>
                      <a:pt x="79" y="3"/>
                    </a:moveTo>
                    <a:cubicBezTo>
                      <a:pt x="79" y="3"/>
                      <a:pt x="79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79" y="2"/>
                    </a:moveTo>
                    <a:cubicBezTo>
                      <a:pt x="79" y="2"/>
                      <a:pt x="79" y="3"/>
                      <a:pt x="79" y="3"/>
                    </a:cubicBezTo>
                    <a:cubicBezTo>
                      <a:pt x="79" y="3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2"/>
                    </a:move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moveTo>
                      <a:pt x="79" y="1"/>
                    </a:moveTo>
                    <a:cubicBezTo>
                      <a:pt x="79" y="1"/>
                      <a:pt x="79" y="2"/>
                      <a:pt x="79" y="2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1"/>
                    </a:move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0" name="Freeform 1478"/>
              <p:cNvSpPr>
                <a:spLocks/>
              </p:cNvSpPr>
              <p:nvPr/>
            </p:nvSpPr>
            <p:spPr bwMode="auto">
              <a:xfrm>
                <a:off x="6274224" y="1219605"/>
                <a:ext cx="305622" cy="568751"/>
              </a:xfrm>
              <a:custGeom>
                <a:avLst/>
                <a:gdLst>
                  <a:gd name="T0" fmla="*/ 0 w 79"/>
                  <a:gd name="T1" fmla="*/ 5 h 147"/>
                  <a:gd name="T2" fmla="*/ 0 w 79"/>
                  <a:gd name="T3" fmla="*/ 5 h 147"/>
                  <a:gd name="T4" fmla="*/ 0 w 79"/>
                  <a:gd name="T5" fmla="*/ 5 h 147"/>
                  <a:gd name="T6" fmla="*/ 0 w 79"/>
                  <a:gd name="T7" fmla="*/ 6 h 147"/>
                  <a:gd name="T8" fmla="*/ 0 w 79"/>
                  <a:gd name="T9" fmla="*/ 6 h 147"/>
                  <a:gd name="T10" fmla="*/ 0 w 79"/>
                  <a:gd name="T11" fmla="*/ 6 h 147"/>
                  <a:gd name="T12" fmla="*/ 0 w 79"/>
                  <a:gd name="T13" fmla="*/ 6 h 147"/>
                  <a:gd name="T14" fmla="*/ 0 w 79"/>
                  <a:gd name="T15" fmla="*/ 6 h 147"/>
                  <a:gd name="T16" fmla="*/ 0 w 79"/>
                  <a:gd name="T17" fmla="*/ 7 h 147"/>
                  <a:gd name="T18" fmla="*/ 0 w 79"/>
                  <a:gd name="T19" fmla="*/ 7 h 147"/>
                  <a:gd name="T20" fmla="*/ 0 w 79"/>
                  <a:gd name="T21" fmla="*/ 7 h 147"/>
                  <a:gd name="T22" fmla="*/ 0 w 79"/>
                  <a:gd name="T23" fmla="*/ 7 h 147"/>
                  <a:gd name="T24" fmla="*/ 0 w 79"/>
                  <a:gd name="T25" fmla="*/ 8 h 147"/>
                  <a:gd name="T26" fmla="*/ 0 w 79"/>
                  <a:gd name="T27" fmla="*/ 8 h 147"/>
                  <a:gd name="T28" fmla="*/ 0 w 79"/>
                  <a:gd name="T29" fmla="*/ 8 h 147"/>
                  <a:gd name="T30" fmla="*/ 0 w 79"/>
                  <a:gd name="T31" fmla="*/ 8 h 147"/>
                  <a:gd name="T32" fmla="*/ 0 w 79"/>
                  <a:gd name="T33" fmla="*/ 8 h 147"/>
                  <a:gd name="T34" fmla="*/ 0 w 79"/>
                  <a:gd name="T35" fmla="*/ 9 h 147"/>
                  <a:gd name="T36" fmla="*/ 0 w 79"/>
                  <a:gd name="T37" fmla="*/ 9 h 147"/>
                  <a:gd name="T38" fmla="*/ 0 w 79"/>
                  <a:gd name="T39" fmla="*/ 9 h 147"/>
                  <a:gd name="T40" fmla="*/ 0 w 79"/>
                  <a:gd name="T41" fmla="*/ 9 h 147"/>
                  <a:gd name="T42" fmla="*/ 0 w 79"/>
                  <a:gd name="T43" fmla="*/ 9 h 147"/>
                  <a:gd name="T44" fmla="*/ 0 w 79"/>
                  <a:gd name="T45" fmla="*/ 10 h 147"/>
                  <a:gd name="T46" fmla="*/ 0 w 79"/>
                  <a:gd name="T47" fmla="*/ 10 h 147"/>
                  <a:gd name="T48" fmla="*/ 0 w 79"/>
                  <a:gd name="T49" fmla="*/ 10 h 147"/>
                  <a:gd name="T50" fmla="*/ 0 w 79"/>
                  <a:gd name="T51" fmla="*/ 11 h 147"/>
                  <a:gd name="T52" fmla="*/ 0 w 79"/>
                  <a:gd name="T53" fmla="*/ 11 h 147"/>
                  <a:gd name="T54" fmla="*/ 0 w 79"/>
                  <a:gd name="T55" fmla="*/ 11 h 147"/>
                  <a:gd name="T56" fmla="*/ 0 w 79"/>
                  <a:gd name="T57" fmla="*/ 11 h 147"/>
                  <a:gd name="T58" fmla="*/ 0 w 79"/>
                  <a:gd name="T59" fmla="*/ 11 h 147"/>
                  <a:gd name="T60" fmla="*/ 0 w 79"/>
                  <a:gd name="T61" fmla="*/ 12 h 147"/>
                  <a:gd name="T62" fmla="*/ 36 w 79"/>
                  <a:gd name="T63" fmla="*/ 78 h 147"/>
                  <a:gd name="T64" fmla="*/ 51 w 79"/>
                  <a:gd name="T65" fmla="*/ 94 h 147"/>
                  <a:gd name="T66" fmla="*/ 60 w 79"/>
                  <a:gd name="T67" fmla="*/ 97 h 147"/>
                  <a:gd name="T68" fmla="*/ 55 w 79"/>
                  <a:gd name="T69" fmla="*/ 99 h 147"/>
                  <a:gd name="T70" fmla="*/ 67 w 79"/>
                  <a:gd name="T71" fmla="*/ 113 h 147"/>
                  <a:gd name="T72" fmla="*/ 67 w 79"/>
                  <a:gd name="T73" fmla="*/ 118 h 147"/>
                  <a:gd name="T74" fmla="*/ 68 w 79"/>
                  <a:gd name="T75" fmla="*/ 131 h 147"/>
                  <a:gd name="T76" fmla="*/ 73 w 79"/>
                  <a:gd name="T77" fmla="*/ 134 h 147"/>
                  <a:gd name="T78" fmla="*/ 68 w 79"/>
                  <a:gd name="T79" fmla="*/ 136 h 147"/>
                  <a:gd name="T80" fmla="*/ 74 w 79"/>
                  <a:gd name="T81" fmla="*/ 147 h 147"/>
                  <a:gd name="T82" fmla="*/ 46 w 79"/>
                  <a:gd name="T83" fmla="*/ 74 h 147"/>
                  <a:gd name="T84" fmla="*/ 46 w 79"/>
                  <a:gd name="T85" fmla="*/ 74 h 147"/>
                  <a:gd name="T86" fmla="*/ 36 w 79"/>
                  <a:gd name="T87" fmla="*/ 69 h 147"/>
                  <a:gd name="T88" fmla="*/ 27 w 79"/>
                  <a:gd name="T89" fmla="*/ 53 h 147"/>
                  <a:gd name="T90" fmla="*/ 19 w 79"/>
                  <a:gd name="T91" fmla="*/ 51 h 147"/>
                  <a:gd name="T92" fmla="*/ 23 w 79"/>
                  <a:gd name="T93" fmla="*/ 48 h 147"/>
                  <a:gd name="T94" fmla="*/ 12 w 79"/>
                  <a:gd name="T95" fmla="*/ 35 h 147"/>
                  <a:gd name="T96" fmla="*/ 12 w 79"/>
                  <a:gd name="T97" fmla="*/ 30 h 147"/>
                  <a:gd name="T98" fmla="*/ 11 w 79"/>
                  <a:gd name="T99" fmla="*/ 16 h 147"/>
                  <a:gd name="T100" fmla="*/ 5 w 79"/>
                  <a:gd name="T101" fmla="*/ 14 h 147"/>
                  <a:gd name="T102" fmla="*/ 10 w 79"/>
                  <a:gd name="T103" fmla="*/ 11 h 147"/>
                  <a:gd name="T104" fmla="*/ 5 w 79"/>
                  <a:gd name="T10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147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1"/>
                      <a:pt x="17" y="58"/>
                      <a:pt x="32" y="74"/>
                    </a:cubicBezTo>
                    <a:cubicBezTo>
                      <a:pt x="33" y="75"/>
                      <a:pt x="35" y="77"/>
                      <a:pt x="36" y="78"/>
                    </a:cubicBezTo>
                    <a:cubicBezTo>
                      <a:pt x="37" y="79"/>
                      <a:pt x="38" y="80"/>
                      <a:pt x="39" y="81"/>
                    </a:cubicBezTo>
                    <a:cubicBezTo>
                      <a:pt x="43" y="85"/>
                      <a:pt x="47" y="89"/>
                      <a:pt x="51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9" y="94"/>
                      <a:pt x="60" y="95"/>
                      <a:pt x="60" y="97"/>
                    </a:cubicBezTo>
                    <a:cubicBezTo>
                      <a:pt x="60" y="98"/>
                      <a:pt x="59" y="99"/>
                      <a:pt x="57" y="99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8" y="103"/>
                      <a:pt x="61" y="108"/>
                      <a:pt x="63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5"/>
                    </a:cubicBezTo>
                    <a:cubicBezTo>
                      <a:pt x="69" y="116"/>
                      <a:pt x="68" y="118"/>
                      <a:pt x="67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22"/>
                      <a:pt x="67" y="126"/>
                      <a:pt x="6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31"/>
                      <a:pt x="73" y="132"/>
                      <a:pt x="73" y="134"/>
                    </a:cubicBezTo>
                    <a:cubicBezTo>
                      <a:pt x="73" y="135"/>
                      <a:pt x="72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9" y="138"/>
                      <a:pt x="69" y="140"/>
                      <a:pt x="69" y="142"/>
                    </a:cubicBezTo>
                    <a:cubicBezTo>
                      <a:pt x="69" y="145"/>
                      <a:pt x="71" y="147"/>
                      <a:pt x="74" y="147"/>
                    </a:cubicBezTo>
                    <a:cubicBezTo>
                      <a:pt x="77" y="147"/>
                      <a:pt x="79" y="145"/>
                      <a:pt x="79" y="142"/>
                    </a:cubicBezTo>
                    <a:cubicBezTo>
                      <a:pt x="79" y="108"/>
                      <a:pt x="63" y="90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2"/>
                      <a:pt x="35" y="71"/>
                      <a:pt x="36" y="69"/>
                    </a:cubicBezTo>
                    <a:cubicBezTo>
                      <a:pt x="37" y="68"/>
                      <a:pt x="38" y="67"/>
                      <a:pt x="39" y="66"/>
                    </a:cubicBezTo>
                    <a:cubicBezTo>
                      <a:pt x="35" y="62"/>
                      <a:pt x="31" y="58"/>
                      <a:pt x="27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3"/>
                      <a:pt x="19" y="52"/>
                      <a:pt x="19" y="51"/>
                    </a:cubicBezTo>
                    <a:cubicBezTo>
                      <a:pt x="19" y="49"/>
                      <a:pt x="20" y="48"/>
                      <a:pt x="21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4"/>
                      <a:pt x="18" y="40"/>
                      <a:pt x="16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35"/>
                      <a:pt x="9" y="34"/>
                      <a:pt x="9" y="32"/>
                    </a:cubicBezTo>
                    <a:cubicBezTo>
                      <a:pt x="9" y="31"/>
                      <a:pt x="10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2" y="26"/>
                      <a:pt x="11" y="21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5" y="15"/>
                      <a:pt x="5" y="14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1" name="Freeform 1479"/>
              <p:cNvSpPr>
                <a:spLocks/>
              </p:cNvSpPr>
              <p:nvPr/>
            </p:nvSpPr>
            <p:spPr bwMode="auto">
              <a:xfrm>
                <a:off x="6347770" y="1405920"/>
                <a:ext cx="138919" cy="19612"/>
              </a:xfrm>
              <a:custGeom>
                <a:avLst/>
                <a:gdLst>
                  <a:gd name="T0" fmla="*/ 36 w 36"/>
                  <a:gd name="T1" fmla="*/ 0 h 5"/>
                  <a:gd name="T2" fmla="*/ 4 w 36"/>
                  <a:gd name="T3" fmla="*/ 0 h 5"/>
                  <a:gd name="T4" fmla="*/ 2 w 36"/>
                  <a:gd name="T5" fmla="*/ 0 h 5"/>
                  <a:gd name="T6" fmla="*/ 0 w 36"/>
                  <a:gd name="T7" fmla="*/ 3 h 5"/>
                  <a:gd name="T8" fmla="*/ 2 w 36"/>
                  <a:gd name="T9" fmla="*/ 5 h 5"/>
                  <a:gd name="T10" fmla="*/ 8 w 36"/>
                  <a:gd name="T11" fmla="*/ 5 h 5"/>
                  <a:gd name="T12" fmla="*/ 32 w 36"/>
                  <a:gd name="T13" fmla="*/ 5 h 5"/>
                  <a:gd name="T14" fmla="*/ 36 w 3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4"/>
                      <a:pt x="35" y="2"/>
                      <a:pt x="3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2" name="Freeform 1480"/>
              <p:cNvSpPr>
                <a:spLocks/>
              </p:cNvSpPr>
              <p:nvPr/>
            </p:nvSpPr>
            <p:spPr bwMode="auto">
              <a:xfrm>
                <a:off x="6308546" y="1335643"/>
                <a:ext cx="217367" cy="19612"/>
              </a:xfrm>
              <a:custGeom>
                <a:avLst/>
                <a:gdLst>
                  <a:gd name="T0" fmla="*/ 56 w 56"/>
                  <a:gd name="T1" fmla="*/ 0 h 5"/>
                  <a:gd name="T2" fmla="*/ 5 w 56"/>
                  <a:gd name="T3" fmla="*/ 0 h 5"/>
                  <a:gd name="T4" fmla="*/ 3 w 56"/>
                  <a:gd name="T5" fmla="*/ 0 h 5"/>
                  <a:gd name="T6" fmla="*/ 0 w 56"/>
                  <a:gd name="T7" fmla="*/ 2 h 5"/>
                  <a:gd name="T8" fmla="*/ 3 w 56"/>
                  <a:gd name="T9" fmla="*/ 5 h 5"/>
                  <a:gd name="T10" fmla="*/ 7 w 56"/>
                  <a:gd name="T11" fmla="*/ 5 h 5"/>
                  <a:gd name="T12" fmla="*/ 54 w 56"/>
                  <a:gd name="T13" fmla="*/ 5 h 5"/>
                  <a:gd name="T14" fmla="*/ 56 w 5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5">
                    <a:moveTo>
                      <a:pt x="5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3"/>
                      <a:pt x="55" y="2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3" name="Freeform 1481"/>
              <p:cNvSpPr>
                <a:spLocks/>
              </p:cNvSpPr>
              <p:nvPr/>
            </p:nvSpPr>
            <p:spPr bwMode="auto">
              <a:xfrm>
                <a:off x="6293836" y="1262098"/>
                <a:ext cx="243517" cy="19612"/>
              </a:xfrm>
              <a:custGeom>
                <a:avLst/>
                <a:gdLst>
                  <a:gd name="T0" fmla="*/ 63 w 63"/>
                  <a:gd name="T1" fmla="*/ 0 h 5"/>
                  <a:gd name="T2" fmla="*/ 5 w 63"/>
                  <a:gd name="T3" fmla="*/ 0 h 5"/>
                  <a:gd name="T4" fmla="*/ 3 w 63"/>
                  <a:gd name="T5" fmla="*/ 0 h 5"/>
                  <a:gd name="T6" fmla="*/ 0 w 63"/>
                  <a:gd name="T7" fmla="*/ 3 h 5"/>
                  <a:gd name="T8" fmla="*/ 3 w 63"/>
                  <a:gd name="T9" fmla="*/ 5 h 5"/>
                  <a:gd name="T10" fmla="*/ 6 w 63"/>
                  <a:gd name="T11" fmla="*/ 5 h 5"/>
                  <a:gd name="T12" fmla="*/ 63 w 63"/>
                  <a:gd name="T13" fmla="*/ 5 h 5"/>
                  <a:gd name="T14" fmla="*/ 63 w 6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6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4" name="Freeform 1482"/>
              <p:cNvSpPr>
                <a:spLocks/>
              </p:cNvSpPr>
              <p:nvPr/>
            </p:nvSpPr>
            <p:spPr bwMode="auto">
              <a:xfrm>
                <a:off x="6339598" y="1584063"/>
                <a:ext cx="166703" cy="19612"/>
              </a:xfrm>
              <a:custGeom>
                <a:avLst/>
                <a:gdLst>
                  <a:gd name="T0" fmla="*/ 40 w 43"/>
                  <a:gd name="T1" fmla="*/ 0 h 5"/>
                  <a:gd name="T2" fmla="*/ 34 w 43"/>
                  <a:gd name="T3" fmla="*/ 0 h 5"/>
                  <a:gd name="T4" fmla="*/ 10 w 43"/>
                  <a:gd name="T5" fmla="*/ 0 h 5"/>
                  <a:gd name="T6" fmla="*/ 2 w 43"/>
                  <a:gd name="T7" fmla="*/ 0 h 5"/>
                  <a:gd name="T8" fmla="*/ 0 w 43"/>
                  <a:gd name="T9" fmla="*/ 3 h 5"/>
                  <a:gd name="T10" fmla="*/ 2 w 43"/>
                  <a:gd name="T11" fmla="*/ 5 h 5"/>
                  <a:gd name="T12" fmla="*/ 6 w 43"/>
                  <a:gd name="T13" fmla="*/ 5 h 5"/>
                  <a:gd name="T14" fmla="*/ 38 w 43"/>
                  <a:gd name="T15" fmla="*/ 5 h 5"/>
                  <a:gd name="T16" fmla="*/ 40 w 43"/>
                  <a:gd name="T17" fmla="*/ 5 h 5"/>
                  <a:gd name="T18" fmla="*/ 43 w 43"/>
                  <a:gd name="T19" fmla="*/ 3 h 5"/>
                  <a:gd name="T20" fmla="*/ 40 w 4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">
                    <a:moveTo>
                      <a:pt x="40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5"/>
                      <a:pt x="43" y="4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5" name="Freeform 1483"/>
              <p:cNvSpPr>
                <a:spLocks/>
              </p:cNvSpPr>
              <p:nvPr/>
            </p:nvSpPr>
            <p:spPr bwMode="auto">
              <a:xfrm>
                <a:off x="6302007" y="1657608"/>
                <a:ext cx="238614" cy="19612"/>
              </a:xfrm>
              <a:custGeom>
                <a:avLst/>
                <a:gdLst>
                  <a:gd name="T0" fmla="*/ 60 w 62"/>
                  <a:gd name="T1" fmla="*/ 0 h 5"/>
                  <a:gd name="T2" fmla="*/ 56 w 62"/>
                  <a:gd name="T3" fmla="*/ 0 h 5"/>
                  <a:gd name="T4" fmla="*/ 9 w 62"/>
                  <a:gd name="T5" fmla="*/ 0 h 5"/>
                  <a:gd name="T6" fmla="*/ 2 w 62"/>
                  <a:gd name="T7" fmla="*/ 0 h 5"/>
                  <a:gd name="T8" fmla="*/ 0 w 62"/>
                  <a:gd name="T9" fmla="*/ 2 h 5"/>
                  <a:gd name="T10" fmla="*/ 2 w 62"/>
                  <a:gd name="T11" fmla="*/ 5 h 5"/>
                  <a:gd name="T12" fmla="*/ 7 w 62"/>
                  <a:gd name="T13" fmla="*/ 5 h 5"/>
                  <a:gd name="T14" fmla="*/ 58 w 62"/>
                  <a:gd name="T15" fmla="*/ 5 h 5"/>
                  <a:gd name="T16" fmla="*/ 60 w 62"/>
                  <a:gd name="T17" fmla="*/ 5 h 5"/>
                  <a:gd name="T18" fmla="*/ 62 w 62"/>
                  <a:gd name="T19" fmla="*/ 2 h 5"/>
                  <a:gd name="T20" fmla="*/ 60 w 6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5">
                    <a:moveTo>
                      <a:pt x="60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5"/>
                      <a:pt x="62" y="3"/>
                      <a:pt x="62" y="2"/>
                    </a:cubicBezTo>
                    <a:cubicBezTo>
                      <a:pt x="62" y="1"/>
                      <a:pt x="61" y="0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6" name="Freeform 1484"/>
              <p:cNvSpPr>
                <a:spLocks/>
              </p:cNvSpPr>
              <p:nvPr/>
            </p:nvSpPr>
            <p:spPr bwMode="auto">
              <a:xfrm>
                <a:off x="6285665" y="1726252"/>
                <a:ext cx="271301" cy="19612"/>
              </a:xfrm>
              <a:custGeom>
                <a:avLst/>
                <a:gdLst>
                  <a:gd name="T0" fmla="*/ 68 w 70"/>
                  <a:gd name="T1" fmla="*/ 0 h 5"/>
                  <a:gd name="T2" fmla="*/ 65 w 70"/>
                  <a:gd name="T3" fmla="*/ 0 h 5"/>
                  <a:gd name="T4" fmla="*/ 8 w 70"/>
                  <a:gd name="T5" fmla="*/ 0 h 5"/>
                  <a:gd name="T6" fmla="*/ 2 w 70"/>
                  <a:gd name="T7" fmla="*/ 0 h 5"/>
                  <a:gd name="T8" fmla="*/ 0 w 70"/>
                  <a:gd name="T9" fmla="*/ 3 h 5"/>
                  <a:gd name="T10" fmla="*/ 2 w 70"/>
                  <a:gd name="T11" fmla="*/ 5 h 5"/>
                  <a:gd name="T12" fmla="*/ 7 w 70"/>
                  <a:gd name="T13" fmla="*/ 5 h 5"/>
                  <a:gd name="T14" fmla="*/ 65 w 70"/>
                  <a:gd name="T15" fmla="*/ 5 h 5"/>
                  <a:gd name="T16" fmla="*/ 68 w 70"/>
                  <a:gd name="T17" fmla="*/ 5 h 5"/>
                  <a:gd name="T18" fmla="*/ 70 w 70"/>
                  <a:gd name="T19" fmla="*/ 3 h 5"/>
                  <a:gd name="T20" fmla="*/ 68 w 70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">
                    <a:moveTo>
                      <a:pt x="6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4"/>
                      <a:pt x="70" y="3"/>
                    </a:cubicBezTo>
                    <a:cubicBezTo>
                      <a:pt x="70" y="1"/>
                      <a:pt x="69" y="0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  <p:sp>
            <p:nvSpPr>
              <p:cNvPr id="27" name="Freeform 1485"/>
              <p:cNvSpPr>
                <a:spLocks/>
              </p:cNvSpPr>
              <p:nvPr/>
            </p:nvSpPr>
            <p:spPr bwMode="auto">
              <a:xfrm>
                <a:off x="6398434" y="1219605"/>
                <a:ext cx="181412" cy="286010"/>
              </a:xfrm>
              <a:custGeom>
                <a:avLst/>
                <a:gdLst>
                  <a:gd name="T0" fmla="*/ 36 w 47"/>
                  <a:gd name="T1" fmla="*/ 11 h 74"/>
                  <a:gd name="T2" fmla="*/ 31 w 47"/>
                  <a:gd name="T3" fmla="*/ 35 h 74"/>
                  <a:gd name="T4" fmla="*/ 7 w 47"/>
                  <a:gd name="T5" fmla="*/ 66 h 74"/>
                  <a:gd name="T6" fmla="*/ 14 w 47"/>
                  <a:gd name="T7" fmla="*/ 74 h 74"/>
                  <a:gd name="T8" fmla="*/ 46 w 47"/>
                  <a:gd name="T9" fmla="*/ 21 h 74"/>
                  <a:gd name="T10" fmla="*/ 46 w 47"/>
                  <a:gd name="T11" fmla="*/ 20 h 74"/>
                  <a:gd name="T12" fmla="*/ 46 w 47"/>
                  <a:gd name="T13" fmla="*/ 20 h 74"/>
                  <a:gd name="T14" fmla="*/ 46 w 47"/>
                  <a:gd name="T15" fmla="*/ 20 h 74"/>
                  <a:gd name="T16" fmla="*/ 46 w 47"/>
                  <a:gd name="T17" fmla="*/ 19 h 74"/>
                  <a:gd name="T18" fmla="*/ 46 w 47"/>
                  <a:gd name="T19" fmla="*/ 18 h 74"/>
                  <a:gd name="T20" fmla="*/ 46 w 47"/>
                  <a:gd name="T21" fmla="*/ 18 h 74"/>
                  <a:gd name="T22" fmla="*/ 46 w 47"/>
                  <a:gd name="T23" fmla="*/ 17 h 74"/>
                  <a:gd name="T24" fmla="*/ 46 w 47"/>
                  <a:gd name="T25" fmla="*/ 17 h 74"/>
                  <a:gd name="T26" fmla="*/ 46 w 47"/>
                  <a:gd name="T27" fmla="*/ 17 h 74"/>
                  <a:gd name="T28" fmla="*/ 46 w 47"/>
                  <a:gd name="T29" fmla="*/ 16 h 74"/>
                  <a:gd name="T30" fmla="*/ 46 w 47"/>
                  <a:gd name="T31" fmla="*/ 16 h 74"/>
                  <a:gd name="T32" fmla="*/ 46 w 47"/>
                  <a:gd name="T33" fmla="*/ 16 h 74"/>
                  <a:gd name="T34" fmla="*/ 46 w 47"/>
                  <a:gd name="T35" fmla="*/ 15 h 74"/>
                  <a:gd name="T36" fmla="*/ 46 w 47"/>
                  <a:gd name="T37" fmla="*/ 15 h 74"/>
                  <a:gd name="T38" fmla="*/ 46 w 47"/>
                  <a:gd name="T39" fmla="*/ 14 h 74"/>
                  <a:gd name="T40" fmla="*/ 46 w 47"/>
                  <a:gd name="T41" fmla="*/ 14 h 74"/>
                  <a:gd name="T42" fmla="*/ 46 w 47"/>
                  <a:gd name="T43" fmla="*/ 14 h 74"/>
                  <a:gd name="T44" fmla="*/ 46 w 47"/>
                  <a:gd name="T45" fmla="*/ 14 h 74"/>
                  <a:gd name="T46" fmla="*/ 46 w 47"/>
                  <a:gd name="T47" fmla="*/ 13 h 74"/>
                  <a:gd name="T48" fmla="*/ 46 w 47"/>
                  <a:gd name="T49" fmla="*/ 13 h 74"/>
                  <a:gd name="T50" fmla="*/ 47 w 47"/>
                  <a:gd name="T51" fmla="*/ 13 h 74"/>
                  <a:gd name="T52" fmla="*/ 47 w 47"/>
                  <a:gd name="T53" fmla="*/ 12 h 74"/>
                  <a:gd name="T54" fmla="*/ 47 w 47"/>
                  <a:gd name="T55" fmla="*/ 12 h 74"/>
                  <a:gd name="T56" fmla="*/ 47 w 47"/>
                  <a:gd name="T57" fmla="*/ 12 h 74"/>
                  <a:gd name="T58" fmla="*/ 47 w 47"/>
                  <a:gd name="T59" fmla="*/ 11 h 74"/>
                  <a:gd name="T60" fmla="*/ 47 w 47"/>
                  <a:gd name="T61" fmla="*/ 11 h 74"/>
                  <a:gd name="T62" fmla="*/ 47 w 47"/>
                  <a:gd name="T63" fmla="*/ 11 h 74"/>
                  <a:gd name="T64" fmla="*/ 47 w 47"/>
                  <a:gd name="T65" fmla="*/ 10 h 74"/>
                  <a:gd name="T66" fmla="*/ 47 w 47"/>
                  <a:gd name="T67" fmla="*/ 10 h 74"/>
                  <a:gd name="T68" fmla="*/ 47 w 47"/>
                  <a:gd name="T69" fmla="*/ 10 h 74"/>
                  <a:gd name="T70" fmla="*/ 47 w 47"/>
                  <a:gd name="T71" fmla="*/ 10 h 74"/>
                  <a:gd name="T72" fmla="*/ 47 w 47"/>
                  <a:gd name="T73" fmla="*/ 9 h 74"/>
                  <a:gd name="T74" fmla="*/ 47 w 47"/>
                  <a:gd name="T75" fmla="*/ 9 h 74"/>
                  <a:gd name="T76" fmla="*/ 47 w 47"/>
                  <a:gd name="T77" fmla="*/ 9 h 74"/>
                  <a:gd name="T78" fmla="*/ 47 w 47"/>
                  <a:gd name="T79" fmla="*/ 8 h 74"/>
                  <a:gd name="T80" fmla="*/ 47 w 47"/>
                  <a:gd name="T81" fmla="*/ 8 h 74"/>
                  <a:gd name="T82" fmla="*/ 47 w 47"/>
                  <a:gd name="T83" fmla="*/ 8 h 74"/>
                  <a:gd name="T84" fmla="*/ 47 w 47"/>
                  <a:gd name="T85" fmla="*/ 7 h 74"/>
                  <a:gd name="T86" fmla="*/ 47 w 47"/>
                  <a:gd name="T87" fmla="*/ 7 h 74"/>
                  <a:gd name="T88" fmla="*/ 47 w 47"/>
                  <a:gd name="T89" fmla="*/ 7 h 74"/>
                  <a:gd name="T90" fmla="*/ 47 w 47"/>
                  <a:gd name="T91" fmla="*/ 6 h 74"/>
                  <a:gd name="T92" fmla="*/ 47 w 47"/>
                  <a:gd name="T93" fmla="*/ 6 h 74"/>
                  <a:gd name="T94" fmla="*/ 47 w 47"/>
                  <a:gd name="T95" fmla="*/ 6 h 74"/>
                  <a:gd name="T96" fmla="*/ 47 w 47"/>
                  <a:gd name="T97" fmla="*/ 6 h 74"/>
                  <a:gd name="T98" fmla="*/ 47 w 47"/>
                  <a:gd name="T99" fmla="*/ 5 h 74"/>
                  <a:gd name="T100" fmla="*/ 47 w 47"/>
                  <a:gd name="T10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74">
                    <a:moveTo>
                      <a:pt x="42" y="0"/>
                    </a:moveTo>
                    <a:cubicBezTo>
                      <a:pt x="39" y="0"/>
                      <a:pt x="37" y="2"/>
                      <a:pt x="37" y="5"/>
                    </a:cubicBezTo>
                    <a:cubicBezTo>
                      <a:pt x="37" y="7"/>
                      <a:pt x="37" y="9"/>
                      <a:pt x="36" y="11"/>
                    </a:cubicBezTo>
                    <a:cubicBezTo>
                      <a:pt x="36" y="13"/>
                      <a:pt x="36" y="15"/>
                      <a:pt x="36" y="16"/>
                    </a:cubicBezTo>
                    <a:cubicBezTo>
                      <a:pt x="35" y="21"/>
                      <a:pt x="34" y="26"/>
                      <a:pt x="33" y="30"/>
                    </a:cubicBezTo>
                    <a:cubicBezTo>
                      <a:pt x="32" y="32"/>
                      <a:pt x="31" y="33"/>
                      <a:pt x="31" y="35"/>
                    </a:cubicBezTo>
                    <a:cubicBezTo>
                      <a:pt x="29" y="40"/>
                      <a:pt x="26" y="44"/>
                      <a:pt x="23" y="48"/>
                    </a:cubicBezTo>
                    <a:cubicBezTo>
                      <a:pt x="22" y="50"/>
                      <a:pt x="20" y="52"/>
                      <a:pt x="19" y="53"/>
                    </a:cubicBezTo>
                    <a:cubicBezTo>
                      <a:pt x="15" y="58"/>
                      <a:pt x="11" y="62"/>
                      <a:pt x="7" y="66"/>
                    </a:cubicBezTo>
                    <a:cubicBezTo>
                      <a:pt x="6" y="67"/>
                      <a:pt x="5" y="68"/>
                      <a:pt x="4" y="69"/>
                    </a:cubicBezTo>
                    <a:cubicBezTo>
                      <a:pt x="3" y="71"/>
                      <a:pt x="1" y="72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28" y="60"/>
                      <a:pt x="41" y="45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i="1">
                  <a:solidFill>
                    <a:srgbClr val="000000"/>
                  </a:solidFill>
                  <a:latin typeface="Imago-Medium" pitchFamily="2" charset="0"/>
                  <a:ea typeface="MS PGothic" pitchFamily="34" charset="-128"/>
                </a:endParaRPr>
              </a:p>
            </p:txBody>
          </p:sp>
        </p:grpSp>
        <p:sp>
          <p:nvSpPr>
            <p:cNvPr id="14" name="Freeform 13"/>
            <p:cNvSpPr/>
            <p:nvPr/>
          </p:nvSpPr>
          <p:spPr bwMode="auto">
            <a:xfrm>
              <a:off x="3132953" y="-15560"/>
              <a:ext cx="1530032" cy="1370042"/>
            </a:xfrm>
            <a:custGeom>
              <a:avLst/>
              <a:gdLst>
                <a:gd name="connsiteX0" fmla="*/ 301732 w 1530032"/>
                <a:gd name="connsiteY0" fmla="*/ 0 h 1370042"/>
                <a:gd name="connsiteX1" fmla="*/ 1228301 w 1530032"/>
                <a:gd name="connsiteY1" fmla="*/ 0 h 1370042"/>
                <a:gd name="connsiteX2" fmla="*/ 1305964 w 1530032"/>
                <a:gd name="connsiteY2" fmla="*/ 64078 h 1370042"/>
                <a:gd name="connsiteX3" fmla="*/ 1530032 w 1530032"/>
                <a:gd name="connsiteY3" fmla="*/ 605026 h 1370042"/>
                <a:gd name="connsiteX4" fmla="*/ 765016 w 1530032"/>
                <a:gd name="connsiteY4" fmla="*/ 1370042 h 1370042"/>
                <a:gd name="connsiteX5" fmla="*/ 0 w 1530032"/>
                <a:gd name="connsiteY5" fmla="*/ 605026 h 1370042"/>
                <a:gd name="connsiteX6" fmla="*/ 224068 w 1530032"/>
                <a:gd name="connsiteY6" fmla="*/ 64078 h 13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0032" h="1370042">
                  <a:moveTo>
                    <a:pt x="301732" y="0"/>
                  </a:moveTo>
                  <a:lnTo>
                    <a:pt x="1228301" y="0"/>
                  </a:lnTo>
                  <a:lnTo>
                    <a:pt x="1305964" y="64078"/>
                  </a:lnTo>
                  <a:cubicBezTo>
                    <a:pt x="1444405" y="202519"/>
                    <a:pt x="1530032" y="393773"/>
                    <a:pt x="1530032" y="605026"/>
                  </a:cubicBezTo>
                  <a:cubicBezTo>
                    <a:pt x="1530032" y="1027533"/>
                    <a:pt x="1187523" y="1370042"/>
                    <a:pt x="765016" y="1370042"/>
                  </a:cubicBezTo>
                  <a:cubicBezTo>
                    <a:pt x="342509" y="1370042"/>
                    <a:pt x="0" y="1027533"/>
                    <a:pt x="0" y="605026"/>
                  </a:cubicBezTo>
                  <a:cubicBezTo>
                    <a:pt x="0" y="393773"/>
                    <a:pt x="85627" y="202519"/>
                    <a:pt x="224068" y="64078"/>
                  </a:cubicBezTo>
                  <a:close/>
                </a:path>
              </a:pathLst>
            </a:custGeom>
            <a:solidFill>
              <a:schemeClr val="tx2">
                <a:alpha val="7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121920" tIns="60960" rIns="121920" bIns="6096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sz="2400" i="1">
                <a:solidFill>
                  <a:srgbClr val="000000"/>
                </a:solidFill>
                <a:latin typeface="Imago-Medium" pitchFamily="2" charset="0"/>
                <a:ea typeface="MS PGothic" pitchFamily="34" charset="-128"/>
              </a:endParaRPr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2">
              <a:alphaModFix amt="90000"/>
            </a:blip>
            <a:stretch>
              <a:fillRect/>
            </a:stretch>
          </p:blipFill>
          <p:spPr>
            <a:xfrm>
              <a:off x="3589432" y="114991"/>
              <a:ext cx="632770" cy="994352"/>
            </a:xfrm>
            <a:prstGeom prst="rect">
              <a:avLst/>
            </a:prstGeom>
          </p:spPr>
        </p:pic>
      </p:grpSp>
      <p:sp>
        <p:nvSpPr>
          <p:cNvPr id="49" name="Rectangle 48"/>
          <p:cNvSpPr/>
          <p:nvPr userDrawn="1"/>
        </p:nvSpPr>
        <p:spPr bwMode="auto">
          <a:xfrm>
            <a:off x="-15433" y="0"/>
            <a:ext cx="12207433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sz="2400" i="1">
              <a:solidFill>
                <a:srgbClr val="000000"/>
              </a:solidFill>
              <a:latin typeface="Imago-Medium" pitchFamily="2" charset="0"/>
              <a:ea typeface="MS PGothic" pitchFamily="34" charset="-128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989580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- Cancer Immu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3" y="4406901"/>
            <a:ext cx="11228916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85" indent="0">
              <a:buNone/>
              <a:defRPr sz="2400"/>
            </a:lvl2pPr>
            <a:lvl3pPr marL="1219170" indent="0">
              <a:buNone/>
              <a:defRPr sz="2133"/>
            </a:lvl3pPr>
            <a:lvl4pPr marL="1828754" indent="0">
              <a:buNone/>
              <a:defRPr sz="1867"/>
            </a:lvl4pPr>
            <a:lvl5pPr marL="2438339" indent="0">
              <a:buNone/>
              <a:defRPr sz="1867"/>
            </a:lvl5pPr>
            <a:lvl6pPr marL="3047924" indent="0">
              <a:buNone/>
              <a:defRPr sz="1867"/>
            </a:lvl6pPr>
            <a:lvl7pPr marL="3657509" indent="0">
              <a:buNone/>
              <a:defRPr sz="1867"/>
            </a:lvl7pPr>
            <a:lvl8pPr marL="4267093" indent="0">
              <a:buNone/>
              <a:defRPr sz="1867"/>
            </a:lvl8pPr>
            <a:lvl9pPr marL="4876678" indent="0">
              <a:buNone/>
              <a:defRPr sz="1867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46987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Holding Slide Ovarian Canc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553" y="275791"/>
            <a:ext cx="7562361" cy="5118692"/>
          </a:xfrm>
          <a:prstGeom prst="rect">
            <a:avLst/>
          </a:prstGeom>
        </p:spPr>
      </p:pic>
      <p:sp>
        <p:nvSpPr>
          <p:cNvPr id="4" name="Rectangle 3"/>
          <p:cNvSpPr/>
          <p:nvPr userDrawn="1"/>
        </p:nvSpPr>
        <p:spPr bwMode="auto">
          <a:xfrm>
            <a:off x="6010443" y="1860886"/>
            <a:ext cx="5718008" cy="1818105"/>
          </a:xfrm>
          <a:prstGeom prst="rect">
            <a:avLst/>
          </a:prstGeom>
          <a:solidFill>
            <a:srgbClr val="FFFFFF">
              <a:alpha val="6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121920" tIns="60960" rIns="121920" bIns="60960" numCol="1" rtlCol="0" anchor="t" anchorCtr="0" compatLnSpc="1">
            <a:prstTxWarp prst="textNoShape">
              <a:avLst/>
            </a:prstTxWarp>
          </a:bodyPr>
          <a:lstStyle/>
          <a:p>
            <a:endParaRPr lang="en-GB" sz="2400" dirty="0">
              <a:solidFill>
                <a:srgbClr val="000000"/>
              </a:solidFill>
              <a:latin typeface="Imago" panose="020B0500060000020004" pitchFamily="34" charset="0"/>
            </a:endParaRPr>
          </a:p>
        </p:txBody>
      </p:sp>
      <p:sp>
        <p:nvSpPr>
          <p:cNvPr id="1264" name="Text Placeholder 1263"/>
          <p:cNvSpPr>
            <a:spLocks noGrp="1"/>
          </p:cNvSpPr>
          <p:nvPr>
            <p:ph type="body" sz="quarter" idx="10"/>
          </p:nvPr>
        </p:nvSpPr>
        <p:spPr>
          <a:xfrm>
            <a:off x="6096859" y="2162053"/>
            <a:ext cx="5567448" cy="518939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266" name="Text Placeholder 1263"/>
          <p:cNvSpPr>
            <a:spLocks noGrp="1"/>
          </p:cNvSpPr>
          <p:nvPr>
            <p:ph type="body" sz="quarter" idx="11"/>
          </p:nvPr>
        </p:nvSpPr>
        <p:spPr>
          <a:xfrm>
            <a:off x="6096859" y="2712236"/>
            <a:ext cx="5567448" cy="518939"/>
          </a:xfrm>
        </p:spPr>
        <p:txBody>
          <a:bodyPr anchor="t"/>
          <a:lstStyle>
            <a:lvl1pPr marL="0" indent="0">
              <a:buNone/>
              <a:defRPr sz="2000" b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95916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EA5BE5-0C60-4BF3-B6BB-AA860A2BF062}" type="datetimeFigureOut">
              <a:rPr lang="en-US" smtClean="0"/>
              <a:t>3/19/19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378B3F-0168-4AAB-A8AD-766EC0168B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076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EA5BE5-0C60-4BF3-B6BB-AA860A2BF062}" type="datetimeFigureOut">
              <a:rPr lang="en-US" smtClean="0"/>
              <a:t>3/19/19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378B3F-0168-4AAB-A8AD-766EC0168B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5940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Only - Cancer Immunothera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9988659" y="6487716"/>
            <a:ext cx="1739792" cy="205184"/>
          </a:xfrm>
        </p:spPr>
        <p:txBody>
          <a:bodyPr wrap="none" lIns="0" tIns="0" rIns="0" bIns="0"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FontTx/>
              <a:buNone/>
              <a:defRPr sz="1333" baseline="0"/>
            </a:lvl1pPr>
          </a:lstStyle>
          <a:p>
            <a:pPr lvl="0"/>
            <a:r>
              <a:rPr lang="en-US" dirty="0"/>
              <a:t>Click to edit source note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463549" y="6487716"/>
            <a:ext cx="1521784" cy="205184"/>
          </a:xfrm>
        </p:spPr>
        <p:txBody>
          <a:bodyPr wrap="none" lIns="0" tIns="0" rIns="0" bIns="0" anchor="b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333"/>
            </a:lvl1pPr>
          </a:lstStyle>
          <a:p>
            <a:pPr lvl="0"/>
            <a:r>
              <a:rPr lang="en-US" dirty="0"/>
              <a:t>Click to edit Footnote</a:t>
            </a:r>
          </a:p>
        </p:txBody>
      </p:sp>
    </p:spTree>
    <p:extLst>
      <p:ext uri="{BB962C8B-B14F-4D97-AF65-F5344CB8AC3E}">
        <p14:creationId xmlns:p14="http://schemas.microsoft.com/office/powerpoint/2010/main" val="1738039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895927" y="338335"/>
            <a:ext cx="11075940" cy="6233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90487" tIns="44450" rIns="90487" bIns="44450" anchor="t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Rectangle 13"/>
          <p:cNvSpPr>
            <a:spLocks noGrp="1" noChangeArrowheads="1"/>
          </p:cNvSpPr>
          <p:nvPr>
            <p:ph idx="1"/>
          </p:nvPr>
        </p:nvSpPr>
        <p:spPr bwMode="auto">
          <a:xfrm>
            <a:off x="907144" y="1514930"/>
            <a:ext cx="11084736" cy="48713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Rectangle 14"/>
          <p:cNvSpPr>
            <a:spLocks noGrp="1" noChangeArrowheads="1"/>
          </p:cNvSpPr>
          <p:nvPr>
            <p:ph type="sldNum" sz="quarter" idx="10"/>
          </p:nvPr>
        </p:nvSpPr>
        <p:spPr bwMode="auto">
          <a:xfrm>
            <a:off x="11741151" y="6648450"/>
            <a:ext cx="270933" cy="173038"/>
          </a:xfrm>
          <a:ln w="12700" algn="ctr">
            <a:miter lim="800000"/>
            <a:headEnd/>
            <a:tailEnd/>
          </a:ln>
        </p:spPr>
        <p:txBody>
          <a:bodyPr wrap="none" lIns="0" tIns="0" rIns="45720" bIns="18288" anchor="t">
            <a:spAutoFit/>
          </a:bodyPr>
          <a:lstStyle>
            <a:lvl1pPr eaLnBrk="0" hangingPunct="0">
              <a:spcBef>
                <a:spcPct val="50000"/>
              </a:spcBef>
              <a:defRPr sz="1000" b="1">
                <a:solidFill>
                  <a:srgbClr val="2D2D6B"/>
                </a:solidFill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187DE005-61AA-490A-81D9-A678C9B4D43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52750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Fare clic per modificare lo stile del titolo</a:t>
            </a:r>
          </a:p>
        </p:txBody>
      </p:sp>
      <p:sp>
        <p:nvSpPr>
          <p:cNvPr id="6" name="Content Placeholder 7"/>
          <p:cNvSpPr>
            <a:spLocks noGrp="1"/>
          </p:cNvSpPr>
          <p:nvPr>
            <p:ph sz="quarter" idx="10"/>
          </p:nvPr>
        </p:nvSpPr>
        <p:spPr>
          <a:xfrm>
            <a:off x="479426" y="6021388"/>
            <a:ext cx="5472113" cy="647700"/>
          </a:xfrm>
        </p:spPr>
        <p:txBody>
          <a:bodyPr anchor="b"/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900"/>
            </a:lvl1pPr>
            <a:lvl2pPr marL="228600" indent="0">
              <a:buNone/>
              <a:defRPr sz="900"/>
            </a:lvl2pPr>
            <a:lvl3pPr marL="490538" indent="0">
              <a:buNone/>
              <a:defRPr sz="900"/>
            </a:lvl3pPr>
            <a:lvl4pPr marL="683419" indent="0">
              <a:buNone/>
              <a:defRPr sz="900"/>
            </a:lvl4pPr>
            <a:lvl5pPr marL="950119" indent="0">
              <a:buNone/>
              <a:defRPr sz="9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7" name="Content Placeholder 7"/>
          <p:cNvSpPr>
            <a:spLocks noGrp="1"/>
          </p:cNvSpPr>
          <p:nvPr>
            <p:ph sz="quarter" idx="11"/>
          </p:nvPr>
        </p:nvSpPr>
        <p:spPr>
          <a:xfrm>
            <a:off x="6240464" y="6021388"/>
            <a:ext cx="5472113" cy="647700"/>
          </a:xfrm>
        </p:spPr>
        <p:txBody>
          <a:bodyPr anchor="b"/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900"/>
            </a:lvl1pPr>
            <a:lvl2pPr marL="228600" indent="0">
              <a:buNone/>
              <a:defRPr sz="900"/>
            </a:lvl2pPr>
            <a:lvl3pPr marL="490538" indent="0">
              <a:buNone/>
              <a:defRPr sz="900"/>
            </a:lvl3pPr>
            <a:lvl4pPr marL="683419" indent="0">
              <a:buNone/>
              <a:defRPr sz="900"/>
            </a:lvl4pPr>
            <a:lvl5pPr marL="950119" indent="0">
              <a:buNone/>
              <a:defRPr sz="9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37418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7072" y="500424"/>
            <a:ext cx="11421373" cy="91440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7072" y="1583480"/>
            <a:ext cx="11421373" cy="4480560"/>
          </a:xfrm>
        </p:spPr>
        <p:txBody>
          <a:bodyPr/>
          <a:lstStyle>
            <a:lvl2pPr marL="835978" indent="-380952">
              <a:defRPr lang="en-US" sz="2400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375658" indent="-380952">
              <a:defRPr lang="en-US" sz="2133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4334" indent="-380952">
              <a:defRPr lang="en-US" sz="1867" kern="1200" dirty="0" smtClean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283592" indent="-380952">
              <a:defRPr lang="en-US" sz="1867" kern="1200" dirty="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marL="759786" lvl="1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Second level</a:t>
            </a:r>
          </a:p>
          <a:p>
            <a:pPr marL="1299468" lvl="2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dirty="0"/>
              <a:t>Third level</a:t>
            </a:r>
          </a:p>
          <a:p>
            <a:pPr marL="1748144" lvl="3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−"/>
              <a:tabLst/>
            </a:pPr>
            <a:r>
              <a:rPr lang="en-US" dirty="0"/>
              <a:t>Fourth level</a:t>
            </a:r>
          </a:p>
          <a:p>
            <a:pPr marL="2207402" lvl="4" indent="-304762" algn="l" defTabSz="1219044" rtl="0" eaLnBrk="1" latinLnBrk="0" hangingPunct="1">
              <a:lnSpc>
                <a:spcPct val="90000"/>
              </a:lnSpc>
              <a:spcBef>
                <a:spcPts val="667"/>
              </a:spcBef>
              <a:buFont typeface="Arial" panose="020B0604020202020204" pitchFamily="34" charset="0"/>
              <a:buChar char="•"/>
            </a:pPr>
            <a:r>
              <a:rPr lang="en-US" dirty="0"/>
              <a:t>Fifth level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B6E51274-F8D5-4C0F-B705-C2E53E2B5D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7072" y="6153913"/>
            <a:ext cx="9144000" cy="526331"/>
          </a:xfrm>
        </p:spPr>
        <p:txBody>
          <a:bodyPr anchor="b">
            <a:normAutofit/>
          </a:bodyPr>
          <a:lstStyle>
            <a:lvl1pPr marL="0" indent="0">
              <a:spcBef>
                <a:spcPts val="533"/>
              </a:spcBef>
              <a:buNone/>
              <a:defRPr sz="1333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6762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ri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5379723"/>
            <a:ext cx="10972800" cy="914400"/>
          </a:xfrm>
        </p:spPr>
        <p:txBody>
          <a:bodyPr anchor="b">
            <a:normAutofit/>
          </a:bodyPr>
          <a:lstStyle>
            <a:lvl1pPr marL="0" indent="0">
              <a:spcBef>
                <a:spcPts val="300"/>
              </a:spcBef>
              <a:buFontTx/>
              <a:buNone/>
              <a:defRPr sz="1600" b="1">
                <a:solidFill>
                  <a:schemeClr val="tx2"/>
                </a:solidFill>
              </a:defRPr>
            </a:lvl1pPr>
            <a:lvl2pPr marL="457189" indent="0">
              <a:buNone/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sz="quarter" idx="13"/>
          </p:nvPr>
        </p:nvSpPr>
        <p:spPr>
          <a:xfrm>
            <a:off x="609601" y="6320413"/>
            <a:ext cx="10992897" cy="452176"/>
          </a:xfrm>
        </p:spPr>
        <p:txBody>
          <a:bodyPr anchor="b">
            <a:no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ClrTx/>
              <a:buFont typeface="+mj-lt"/>
              <a:buNone/>
              <a:defRPr sz="1000">
                <a:solidFill>
                  <a:schemeClr val="tx1"/>
                </a:solidFill>
              </a:defRPr>
            </a:lvl1pPr>
            <a:lvl2pPr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Slide Number Placeholder 10"/>
          <p:cNvSpPr>
            <a:spLocks noGrp="1"/>
          </p:cNvSpPr>
          <p:nvPr>
            <p:ph type="sldNum" sz="quarter" idx="14"/>
          </p:nvPr>
        </p:nvSpPr>
        <p:spPr>
          <a:xfrm>
            <a:off x="11326286" y="6356351"/>
            <a:ext cx="721783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pPr defTabSz="1219044"/>
            <a:fld id="{96507EC1-0AF4-442F-980A-0D15DD6B8925}" type="slidenum">
              <a:rPr lang="en-US" altLang="en-US" smtClean="0"/>
              <a:pPr defTabSz="1219044"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7015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l"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142" indent="0" algn="ctr">
              <a:buNone/>
              <a:defRPr sz="2000"/>
            </a:lvl2pPr>
            <a:lvl3pPr marL="914282" indent="0" algn="ctr">
              <a:buNone/>
              <a:defRPr sz="1867"/>
            </a:lvl3pPr>
            <a:lvl4pPr marL="1371426" indent="0" algn="ctr">
              <a:buNone/>
              <a:defRPr sz="1600"/>
            </a:lvl4pPr>
            <a:lvl5pPr marL="1828568" indent="0" algn="ctr">
              <a:buNone/>
              <a:defRPr sz="1600"/>
            </a:lvl5pPr>
            <a:lvl6pPr marL="2285708" indent="0" algn="ctr">
              <a:buNone/>
              <a:defRPr sz="1600"/>
            </a:lvl6pPr>
            <a:lvl7pPr marL="2742850" indent="0" algn="ctr">
              <a:buNone/>
              <a:defRPr sz="1600"/>
            </a:lvl7pPr>
            <a:lvl8pPr marL="3199992" indent="0" algn="ctr">
              <a:buNone/>
              <a:defRPr sz="1600"/>
            </a:lvl8pPr>
            <a:lvl9pPr marL="3657134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53519" y="6279123"/>
            <a:ext cx="383488" cy="365125"/>
          </a:xfrm>
          <a:prstGeom prst="rect">
            <a:avLst/>
          </a:prstGeom>
        </p:spPr>
        <p:txBody>
          <a:bodyPr vert="horz" lIns="68573" tIns="34287" rIns="68573" bIns="34287" rtlCol="0" anchor="ctr"/>
          <a:lstStyle>
            <a:lvl1pPr algn="r">
              <a:defRPr sz="1200" b="1">
                <a:solidFill>
                  <a:schemeClr val="tx1"/>
                </a:solidFill>
              </a:defRPr>
            </a:lvl1pPr>
          </a:lstStyle>
          <a:p>
            <a:pPr defTabSz="914282"/>
            <a:fld id="{2FFBAD49-1F68-914B-9DFB-5D552C1A2BEB}" type="slidenum">
              <a:rPr lang="en-US" smtClean="0">
                <a:solidFill>
                  <a:srgbClr val="113468"/>
                </a:solidFill>
              </a:rPr>
              <a:pPr defTabSz="914282"/>
              <a:t>‹#›</a:t>
            </a:fld>
            <a:endParaRPr lang="en-US" dirty="0">
              <a:solidFill>
                <a:srgbClr val="11346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113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9"/>
            <a:ext cx="5181600" cy="3961564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9"/>
            <a:ext cx="5181600" cy="3961564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53519" y="6279123"/>
            <a:ext cx="383488" cy="365125"/>
          </a:xfrm>
          <a:prstGeom prst="rect">
            <a:avLst/>
          </a:prstGeom>
        </p:spPr>
        <p:txBody>
          <a:bodyPr vert="horz" lIns="68573" tIns="34287" rIns="68573" bIns="34287" rtlCol="0" anchor="ctr"/>
          <a:lstStyle>
            <a:lvl1pPr algn="r">
              <a:defRPr sz="1200" b="1">
                <a:solidFill>
                  <a:schemeClr val="tx1"/>
                </a:solidFill>
              </a:defRPr>
            </a:lvl1pPr>
          </a:lstStyle>
          <a:p>
            <a:pPr defTabSz="914282"/>
            <a:fld id="{2FFBAD49-1F68-914B-9DFB-5D552C1A2BEB}" type="slidenum">
              <a:rPr lang="en-US" smtClean="0">
                <a:solidFill>
                  <a:srgbClr val="113468"/>
                </a:solidFill>
              </a:rPr>
              <a:pPr defTabSz="914282"/>
              <a:t>‹#›</a:t>
            </a:fld>
            <a:endParaRPr lang="en-US" dirty="0">
              <a:solidFill>
                <a:srgbClr val="11346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9938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7.xml"/><Relationship Id="rId18" Type="http://schemas.openxmlformats.org/officeDocument/2006/relationships/slideLayout" Target="../slideLayouts/slideLayout102.xml"/><Relationship Id="rId26" Type="http://schemas.openxmlformats.org/officeDocument/2006/relationships/slideLayout" Target="../slideLayouts/slideLayout110.xml"/><Relationship Id="rId39" Type="http://schemas.openxmlformats.org/officeDocument/2006/relationships/slideLayout" Target="../slideLayouts/slideLayout123.xml"/><Relationship Id="rId21" Type="http://schemas.openxmlformats.org/officeDocument/2006/relationships/slideLayout" Target="../slideLayouts/slideLayout105.xml"/><Relationship Id="rId34" Type="http://schemas.openxmlformats.org/officeDocument/2006/relationships/slideLayout" Target="../slideLayouts/slideLayout118.xml"/><Relationship Id="rId42" Type="http://schemas.openxmlformats.org/officeDocument/2006/relationships/slideLayout" Target="../slideLayouts/slideLayout126.xml"/><Relationship Id="rId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86.xml"/><Relationship Id="rId16" Type="http://schemas.openxmlformats.org/officeDocument/2006/relationships/slideLayout" Target="../slideLayouts/slideLayout100.xml"/><Relationship Id="rId20" Type="http://schemas.openxmlformats.org/officeDocument/2006/relationships/slideLayout" Target="../slideLayouts/slideLayout104.xml"/><Relationship Id="rId29" Type="http://schemas.openxmlformats.org/officeDocument/2006/relationships/slideLayout" Target="../slideLayouts/slideLayout113.xml"/><Relationship Id="rId41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24" Type="http://schemas.openxmlformats.org/officeDocument/2006/relationships/slideLayout" Target="../slideLayouts/slideLayout108.xml"/><Relationship Id="rId32" Type="http://schemas.openxmlformats.org/officeDocument/2006/relationships/slideLayout" Target="../slideLayouts/slideLayout116.xml"/><Relationship Id="rId37" Type="http://schemas.openxmlformats.org/officeDocument/2006/relationships/slideLayout" Target="../slideLayouts/slideLayout121.xml"/><Relationship Id="rId40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89.xml"/><Relationship Id="rId15" Type="http://schemas.openxmlformats.org/officeDocument/2006/relationships/slideLayout" Target="../slideLayouts/slideLayout99.xml"/><Relationship Id="rId23" Type="http://schemas.openxmlformats.org/officeDocument/2006/relationships/slideLayout" Target="../slideLayouts/slideLayout107.xml"/><Relationship Id="rId28" Type="http://schemas.openxmlformats.org/officeDocument/2006/relationships/slideLayout" Target="../slideLayouts/slideLayout112.xml"/><Relationship Id="rId36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94.xml"/><Relationship Id="rId19" Type="http://schemas.openxmlformats.org/officeDocument/2006/relationships/slideLayout" Target="../slideLayouts/slideLayout103.xml"/><Relationship Id="rId31" Type="http://schemas.openxmlformats.org/officeDocument/2006/relationships/slideLayout" Target="../slideLayouts/slideLayout115.xml"/><Relationship Id="rId44" Type="http://schemas.openxmlformats.org/officeDocument/2006/relationships/image" Target="../media/image1.png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Relationship Id="rId22" Type="http://schemas.openxmlformats.org/officeDocument/2006/relationships/slideLayout" Target="../slideLayouts/slideLayout106.xml"/><Relationship Id="rId27" Type="http://schemas.openxmlformats.org/officeDocument/2006/relationships/slideLayout" Target="../slideLayouts/slideLayout111.xml"/><Relationship Id="rId30" Type="http://schemas.openxmlformats.org/officeDocument/2006/relationships/slideLayout" Target="../slideLayouts/slideLayout114.xml"/><Relationship Id="rId35" Type="http://schemas.openxmlformats.org/officeDocument/2006/relationships/slideLayout" Target="../slideLayouts/slideLayout119.xml"/><Relationship Id="rId43" Type="http://schemas.openxmlformats.org/officeDocument/2006/relationships/theme" Target="../theme/theme10.xml"/><Relationship Id="rId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87.xml"/><Relationship Id="rId12" Type="http://schemas.openxmlformats.org/officeDocument/2006/relationships/slideLayout" Target="../slideLayouts/slideLayout96.xml"/><Relationship Id="rId17" Type="http://schemas.openxmlformats.org/officeDocument/2006/relationships/slideLayout" Target="../slideLayouts/slideLayout101.xml"/><Relationship Id="rId25" Type="http://schemas.openxmlformats.org/officeDocument/2006/relationships/slideLayout" Target="../slideLayouts/slideLayout109.xml"/><Relationship Id="rId33" Type="http://schemas.openxmlformats.org/officeDocument/2006/relationships/slideLayout" Target="../slideLayouts/slideLayout117.xml"/><Relationship Id="rId38" Type="http://schemas.openxmlformats.org/officeDocument/2006/relationships/slideLayout" Target="../slideLayouts/slideLayout122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133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28.xml"/><Relationship Id="rId1" Type="http://schemas.openxmlformats.org/officeDocument/2006/relationships/slideLayout" Target="../slideLayouts/slideLayout127.xml"/><Relationship Id="rId6" Type="http://schemas.openxmlformats.org/officeDocument/2006/relationships/slideLayout" Target="../slideLayouts/slideLayout132.xml"/><Relationship Id="rId11" Type="http://schemas.openxmlformats.org/officeDocument/2006/relationships/slideLayout" Target="../slideLayouts/slideLayout137.xml"/><Relationship Id="rId5" Type="http://schemas.openxmlformats.org/officeDocument/2006/relationships/slideLayout" Target="../slideLayouts/slideLayout131.xml"/><Relationship Id="rId10" Type="http://schemas.openxmlformats.org/officeDocument/2006/relationships/slideLayout" Target="../slideLayouts/slideLayout136.xml"/><Relationship Id="rId4" Type="http://schemas.openxmlformats.org/officeDocument/2006/relationships/slideLayout" Target="../slideLayouts/slideLayout130.xml"/><Relationship Id="rId9" Type="http://schemas.openxmlformats.org/officeDocument/2006/relationships/slideLayout" Target="../slideLayouts/slideLayout135.xml"/><Relationship Id="rId14" Type="http://schemas.openxmlformats.org/officeDocument/2006/relationships/image" Target="../media/image7.png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140.xml"/><Relationship Id="rId7" Type="http://schemas.openxmlformats.org/officeDocument/2006/relationships/theme" Target="../theme/theme12.xml"/><Relationship Id="rId2" Type="http://schemas.openxmlformats.org/officeDocument/2006/relationships/slideLayout" Target="../slideLayouts/slideLayout139.xml"/><Relationship Id="rId1" Type="http://schemas.openxmlformats.org/officeDocument/2006/relationships/slideLayout" Target="../slideLayouts/slideLayout138.xml"/><Relationship Id="rId6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41.xml"/><Relationship Id="rId9" Type="http://schemas.openxmlformats.org/officeDocument/2006/relationships/image" Target="../media/image8.jpeg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148.xml"/><Relationship Id="rId10" Type="http://schemas.openxmlformats.org/officeDocument/2006/relationships/theme" Target="../theme/theme1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0.xml"/><Relationship Id="rId3" Type="http://schemas.openxmlformats.org/officeDocument/2006/relationships/slideLayout" Target="../slideLayouts/slideLayout155.xml"/><Relationship Id="rId7" Type="http://schemas.openxmlformats.org/officeDocument/2006/relationships/slideLayout" Target="../slideLayouts/slideLayout159.xml"/><Relationship Id="rId2" Type="http://schemas.openxmlformats.org/officeDocument/2006/relationships/slideLayout" Target="../slideLayouts/slideLayout154.xml"/><Relationship Id="rId1" Type="http://schemas.openxmlformats.org/officeDocument/2006/relationships/slideLayout" Target="../slideLayouts/slideLayout153.xml"/><Relationship Id="rId6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57.xml"/><Relationship Id="rId10" Type="http://schemas.openxmlformats.org/officeDocument/2006/relationships/image" Target="../media/image9.jpeg"/><Relationship Id="rId4" Type="http://schemas.openxmlformats.org/officeDocument/2006/relationships/slideLayout" Target="../slideLayouts/slideLayout156.xml"/><Relationship Id="rId9" Type="http://schemas.openxmlformats.org/officeDocument/2006/relationships/theme" Target="../theme/theme1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63.xml"/><Relationship Id="rId7" Type="http://schemas.openxmlformats.org/officeDocument/2006/relationships/slideLayout" Target="../slideLayouts/slideLayout167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62.xml"/><Relationship Id="rId1" Type="http://schemas.openxmlformats.org/officeDocument/2006/relationships/slideLayout" Target="../slideLayouts/slideLayout161.xml"/><Relationship Id="rId6" Type="http://schemas.openxmlformats.org/officeDocument/2006/relationships/slideLayout" Target="../slideLayouts/slideLayout166.xml"/><Relationship Id="rId11" Type="http://schemas.openxmlformats.org/officeDocument/2006/relationships/slideLayout" Target="../slideLayouts/slideLayout171.xml"/><Relationship Id="rId5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70.xml"/><Relationship Id="rId4" Type="http://schemas.openxmlformats.org/officeDocument/2006/relationships/slideLayout" Target="../slideLayouts/slideLayout164.xml"/><Relationship Id="rId9" Type="http://schemas.openxmlformats.org/officeDocument/2006/relationships/slideLayout" Target="../slideLayouts/slideLayout169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9.xml"/><Relationship Id="rId3" Type="http://schemas.openxmlformats.org/officeDocument/2006/relationships/slideLayout" Target="../slideLayouts/slideLayout174.xml"/><Relationship Id="rId7" Type="http://schemas.openxmlformats.org/officeDocument/2006/relationships/slideLayout" Target="../slideLayouts/slideLayout178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73.xml"/><Relationship Id="rId1" Type="http://schemas.openxmlformats.org/officeDocument/2006/relationships/slideLayout" Target="../slideLayouts/slideLayout172.xml"/><Relationship Id="rId6" Type="http://schemas.openxmlformats.org/officeDocument/2006/relationships/slideLayout" Target="../slideLayouts/slideLayout177.xml"/><Relationship Id="rId11" Type="http://schemas.openxmlformats.org/officeDocument/2006/relationships/slideLayout" Target="../slideLayouts/slideLayout182.xml"/><Relationship Id="rId5" Type="http://schemas.openxmlformats.org/officeDocument/2006/relationships/slideLayout" Target="../slideLayouts/slideLayout176.xml"/><Relationship Id="rId10" Type="http://schemas.openxmlformats.org/officeDocument/2006/relationships/slideLayout" Target="../slideLayouts/slideLayout181.xml"/><Relationship Id="rId4" Type="http://schemas.openxmlformats.org/officeDocument/2006/relationships/slideLayout" Target="../slideLayouts/slideLayout175.xml"/><Relationship Id="rId9" Type="http://schemas.openxmlformats.org/officeDocument/2006/relationships/slideLayout" Target="../slideLayouts/slideLayout18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5" Type="http://schemas.openxmlformats.org/officeDocument/2006/relationships/slideLayout" Target="../slideLayouts/slideLayout13.xml"/><Relationship Id="rId4" Type="http://schemas.openxmlformats.org/officeDocument/2006/relationships/slideLayout" Target="../slideLayouts/slideLayout12.xml"/><Relationship Id="rId9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19.xml"/><Relationship Id="rId9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7.xml"/><Relationship Id="rId9" Type="http://schemas.openxmlformats.org/officeDocument/2006/relationships/image" Target="../media/image1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35.xml"/><Relationship Id="rId10" Type="http://schemas.openxmlformats.org/officeDocument/2006/relationships/theme" Target="../theme/theme5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44.xml"/><Relationship Id="rId10" Type="http://schemas.openxmlformats.org/officeDocument/2006/relationships/theme" Target="../theme/theme6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Relationship Id="rId14" Type="http://schemas.openxmlformats.org/officeDocument/2006/relationships/image" Target="../media/image1.pn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theme" Target="../theme/theme8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2" Type="http://schemas.openxmlformats.org/officeDocument/2006/relationships/slideLayout" Target="../slideLayouts/slideLayout78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5" Type="http://schemas.openxmlformats.org/officeDocument/2006/relationships/slideLayout" Target="../slideLayouts/slideLayout81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80.xml"/><Relationship Id="rId9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0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/>
          <p:cNvSpPr>
            <a:spLocks noGrp="1"/>
          </p:cNvSpPr>
          <p:nvPr>
            <p:ph type="title"/>
          </p:nvPr>
        </p:nvSpPr>
        <p:spPr bwMode="auto">
          <a:xfrm>
            <a:off x="469899" y="102275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63552" y="1447800"/>
            <a:ext cx="11264899" cy="452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609382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785" r:id="rId7"/>
    <p:sldLayoutId id="2147484033" r:id="rId8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dt="0"/>
  <p:txStyles>
    <p:titleStyle>
      <a:lvl1pPr algn="l" rtl="0" eaLnBrk="1" fontAlgn="base" hangingPunct="1">
        <a:lnSpc>
          <a:spcPct val="100000"/>
        </a:lnSpc>
        <a:spcBef>
          <a:spcPct val="0"/>
        </a:spcBef>
        <a:spcAft>
          <a:spcPct val="0"/>
        </a:spcAft>
        <a:defRPr sz="3467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2pPr>
      <a:lvl3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3pPr>
      <a:lvl4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4pPr>
      <a:lvl5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5pPr>
      <a:lvl6pPr marL="60958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54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33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859" indent="-287859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667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9434" indent="-38099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7876" indent="-298443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133">
          <a:solidFill>
            <a:schemeClr val="tx1"/>
          </a:solidFill>
          <a:latin typeface="Imago" pitchFamily="2" charset="0"/>
        </a:defRPr>
      </a:lvl3pPr>
      <a:lvl4pPr marL="1278435" indent="-304792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 sz="1867">
          <a:solidFill>
            <a:schemeClr val="tx1"/>
          </a:solidFill>
          <a:latin typeface="Imago" pitchFamily="2" charset="0"/>
        </a:defRPr>
      </a:lvl4pPr>
      <a:lvl5pPr marL="1564178" indent="-27516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»"/>
        <a:defRPr sz="1867">
          <a:solidFill>
            <a:schemeClr val="tx1"/>
          </a:solidFill>
          <a:latin typeface="Imago" pitchFamily="2" charset="0"/>
        </a:defRPr>
      </a:lvl5pPr>
      <a:lvl6pPr marL="2764298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88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467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305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F26B43"/>
          </p15:clr>
        </p15:guide>
        <p15:guide id="2" orient="horz" pos="1620">
          <p15:clr>
            <a:srgbClr val="F26B43"/>
          </p15:clr>
        </p15:guide>
        <p15:guide id="3" pos="219">
          <p15:clr>
            <a:srgbClr val="F26B43"/>
          </p15:clr>
        </p15:guide>
        <p15:guide id="4" pos="5541">
          <p15:clr>
            <a:srgbClr val="F26B43"/>
          </p15:clr>
        </p15:guide>
        <p15:guide id="5" orient="horz" pos="3162">
          <p15:clr>
            <a:srgbClr val="F26B43"/>
          </p15:clr>
        </p15:guide>
        <p15:guide id="6" orient="horz" pos="48">
          <p15:clr>
            <a:srgbClr val="F26B43"/>
          </p15:clr>
        </p15:guide>
      </p15:sldGuideLst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44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/>
          <p:cNvSpPr>
            <a:spLocks noGrp="1"/>
          </p:cNvSpPr>
          <p:nvPr>
            <p:ph type="title"/>
          </p:nvPr>
        </p:nvSpPr>
        <p:spPr bwMode="auto">
          <a:xfrm>
            <a:off x="469899" y="102275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63552" y="1447800"/>
            <a:ext cx="11264899" cy="452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71001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7" r:id="rId6"/>
    <p:sldLayoutId id="2147483789" r:id="rId7"/>
    <p:sldLayoutId id="2147483790" r:id="rId8"/>
    <p:sldLayoutId id="2147483939" r:id="rId9"/>
    <p:sldLayoutId id="2147483940" r:id="rId10"/>
    <p:sldLayoutId id="2147483941" r:id="rId11"/>
    <p:sldLayoutId id="2147483942" r:id="rId12"/>
    <p:sldLayoutId id="2147483943" r:id="rId13"/>
    <p:sldLayoutId id="2147483944" r:id="rId14"/>
    <p:sldLayoutId id="2147483945" r:id="rId15"/>
    <p:sldLayoutId id="2147483946" r:id="rId16"/>
    <p:sldLayoutId id="2147483947" r:id="rId17"/>
    <p:sldLayoutId id="2147483829" r:id="rId18"/>
    <p:sldLayoutId id="2147483830" r:id="rId19"/>
    <p:sldLayoutId id="2147483831" r:id="rId20"/>
    <p:sldLayoutId id="2147483832" r:id="rId21"/>
    <p:sldLayoutId id="2147483845" r:id="rId22"/>
    <p:sldLayoutId id="2147483846" r:id="rId23"/>
    <p:sldLayoutId id="2147483847" r:id="rId24"/>
    <p:sldLayoutId id="2147483848" r:id="rId25"/>
    <p:sldLayoutId id="2147483849" r:id="rId26"/>
    <p:sldLayoutId id="2147483850" r:id="rId27"/>
    <p:sldLayoutId id="2147483851" r:id="rId28"/>
    <p:sldLayoutId id="2147483852" r:id="rId29"/>
    <p:sldLayoutId id="2147483853" r:id="rId30"/>
    <p:sldLayoutId id="2147483854" r:id="rId31"/>
    <p:sldLayoutId id="2147483855" r:id="rId32"/>
    <p:sldLayoutId id="2147483875" r:id="rId33"/>
    <p:sldLayoutId id="2147483877" r:id="rId34"/>
    <p:sldLayoutId id="2147483879" r:id="rId35"/>
    <p:sldLayoutId id="2147483880" r:id="rId36"/>
    <p:sldLayoutId id="2147483882" r:id="rId37"/>
    <p:sldLayoutId id="2147483885" r:id="rId38"/>
    <p:sldLayoutId id="2147483888" r:id="rId39"/>
    <p:sldLayoutId id="2147483892" r:id="rId40"/>
    <p:sldLayoutId id="2147483893" r:id="rId41"/>
    <p:sldLayoutId id="2147483898" r:id="rId42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dt="0"/>
  <p:txStyles>
    <p:titleStyle>
      <a:lvl1pPr algn="l" rtl="0" eaLnBrk="1" fontAlgn="base" hangingPunct="1">
        <a:lnSpc>
          <a:spcPct val="100000"/>
        </a:lnSpc>
        <a:spcBef>
          <a:spcPct val="0"/>
        </a:spcBef>
        <a:spcAft>
          <a:spcPct val="0"/>
        </a:spcAft>
        <a:defRPr sz="3467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2pPr>
      <a:lvl3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3pPr>
      <a:lvl4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4pPr>
      <a:lvl5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5pPr>
      <a:lvl6pPr marL="60958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54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33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859" indent="-287859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667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9434" indent="-38099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7876" indent="-298443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133">
          <a:solidFill>
            <a:schemeClr val="tx1"/>
          </a:solidFill>
          <a:latin typeface="Imago" pitchFamily="2" charset="0"/>
        </a:defRPr>
      </a:lvl3pPr>
      <a:lvl4pPr marL="1278435" indent="-304792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 sz="1867">
          <a:solidFill>
            <a:schemeClr val="tx1"/>
          </a:solidFill>
          <a:latin typeface="Imago" pitchFamily="2" charset="0"/>
        </a:defRPr>
      </a:lvl4pPr>
      <a:lvl5pPr marL="1564178" indent="-27516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»"/>
        <a:defRPr sz="1867">
          <a:solidFill>
            <a:schemeClr val="tx1"/>
          </a:solidFill>
          <a:latin typeface="Imago" pitchFamily="2" charset="0"/>
        </a:defRPr>
      </a:lvl5pPr>
      <a:lvl6pPr marL="2764298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88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467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305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F26B43"/>
          </p15:clr>
        </p15:guide>
        <p15:guide id="2" orient="horz" pos="1620">
          <p15:clr>
            <a:srgbClr val="F26B43"/>
          </p15:clr>
        </p15:guide>
        <p15:guide id="3" pos="5541">
          <p15:clr>
            <a:srgbClr val="F26B43"/>
          </p15:clr>
        </p15:guide>
        <p15:guide id="4" orient="horz" pos="3162">
          <p15:clr>
            <a:srgbClr val="F26B43"/>
          </p15:clr>
        </p15:guide>
        <p15:guide id="5" orient="horz" pos="48">
          <p15:clr>
            <a:srgbClr val="F26B43"/>
          </p15:clr>
        </p15:guide>
        <p15:guide id="6" pos="226">
          <p15:clr>
            <a:srgbClr val="F26B43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 userDrawn="1"/>
        </p:nvSpPr>
        <p:spPr bwMode="auto">
          <a:xfrm>
            <a:off x="0" y="6606117"/>
            <a:ext cx="12192000" cy="251883"/>
          </a:xfrm>
          <a:prstGeom prst="rect">
            <a:avLst/>
          </a:prstGeom>
          <a:solidFill>
            <a:srgbClr val="800000"/>
          </a:solidFill>
          <a:ln>
            <a:noFill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3075" name="Picture 7" descr="LogoForPPGRAY.png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717" y="5886451"/>
            <a:ext cx="1447800" cy="624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2343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2" r:id="rId1"/>
    <p:sldLayoutId id="2147483793" r:id="rId2"/>
    <p:sldLayoutId id="2147483794" r:id="rId3"/>
    <p:sldLayoutId id="2147483795" r:id="rId4"/>
    <p:sldLayoutId id="2147483796" r:id="rId5"/>
    <p:sldLayoutId id="2147483797" r:id="rId6"/>
    <p:sldLayoutId id="2147483798" r:id="rId7"/>
    <p:sldLayoutId id="2147483799" r:id="rId8"/>
    <p:sldLayoutId id="2147483800" r:id="rId9"/>
    <p:sldLayoutId id="2147483801" r:id="rId10"/>
    <p:sldLayoutId id="2147483802" r:id="rId11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</a:defRPr>
      </a:lvl5pPr>
      <a:lvl6pPr marL="609585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</a:defRPr>
      </a:lvl6pPr>
      <a:lvl7pPr marL="1219170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</a:defRPr>
      </a:lvl7pPr>
      <a:lvl8pPr marL="1828754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</a:defRPr>
      </a:lvl8pPr>
      <a:lvl9pPr marL="2438339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</a:defRPr>
      </a:lvl9pPr>
    </p:titleStyle>
    <p:bodyStyle>
      <a:lvl1pPr marL="457189" indent="-457189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8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SC_1007 AM18 FacultySpeakerSlides_V5.jpg"/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68573" tIns="34287" rIns="68573" bIns="34287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9"/>
            <a:ext cx="10515600" cy="3961564"/>
          </a:xfrm>
          <a:prstGeom prst="rect">
            <a:avLst/>
          </a:prstGeom>
        </p:spPr>
        <p:txBody>
          <a:bodyPr vert="horz" lIns="68573" tIns="34287" rIns="68573" bIns="34287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Box 3"/>
          <p:cNvSpPr txBox="1"/>
          <p:nvPr userDrawn="1"/>
        </p:nvSpPr>
        <p:spPr>
          <a:xfrm>
            <a:off x="10429876" y="6515102"/>
            <a:ext cx="184712" cy="379648"/>
          </a:xfrm>
          <a:prstGeom prst="rect">
            <a:avLst/>
          </a:prstGeom>
          <a:noFill/>
        </p:spPr>
        <p:txBody>
          <a:bodyPr wrap="none" lIns="91431" tIns="45716" rIns="91431" bIns="45716" rtlCol="0">
            <a:spAutoFit/>
          </a:bodyPr>
          <a:lstStyle/>
          <a:p>
            <a:pPr marL="0" marR="0" lvl="0" indent="0" algn="l" defTabSz="91428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7" b="0" i="0" u="none" strike="noStrike" kern="1200" cap="none" spc="0" normalizeH="0" baseline="0" noProof="0" dirty="0">
              <a:ln>
                <a:noFill/>
              </a:ln>
              <a:solidFill>
                <a:srgbClr val="113468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0" y="180621"/>
            <a:ext cx="12192000" cy="59094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6" rIns="91431" bIns="45716" rtlCol="0" anchor="ctr"/>
          <a:lstStyle/>
          <a:p>
            <a:pPr marL="0" marR="0" lvl="0" indent="0" algn="ctr" defTabSz="91428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7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0" y="6134471"/>
            <a:ext cx="1219200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 userDrawn="1"/>
        </p:nvSpPr>
        <p:spPr>
          <a:xfrm>
            <a:off x="4911370" y="6400803"/>
            <a:ext cx="1366887" cy="254524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6" rIns="91431" bIns="45716" rtlCol="0" anchor="ctr"/>
          <a:lstStyle/>
          <a:p>
            <a:pPr marL="0" marR="0" lvl="0" indent="0" algn="ctr" defTabSz="91428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67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30533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3" r:id="rId1"/>
    <p:sldLayoutId id="2147483904" r:id="rId2"/>
    <p:sldLayoutId id="2147483905" r:id="rId3"/>
    <p:sldLayoutId id="2147483906" r:id="rId4"/>
    <p:sldLayoutId id="2147483907" r:id="rId5"/>
    <p:sldLayoutId id="2147483908" r:id="rId6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ftr="0" dt="0"/>
  <p:txStyles>
    <p:titleStyle>
      <a:lvl1pPr algn="l" defTabSz="914282" rtl="0" eaLnBrk="1" latinLnBrk="0" hangingPunct="1">
        <a:lnSpc>
          <a:spcPct val="90000"/>
        </a:lnSpc>
        <a:spcBef>
          <a:spcPct val="0"/>
        </a:spcBef>
        <a:buNone/>
        <a:defRPr sz="3867" b="1" i="0" kern="120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572" indent="-228572" algn="l" defTabSz="914282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bg1"/>
          </a:solidFill>
          <a:latin typeface="+mn-lt"/>
          <a:ea typeface="+mn-ea"/>
          <a:cs typeface="+mn-cs"/>
        </a:defRPr>
      </a:lvl1pPr>
      <a:lvl2pPr marL="685712" indent="-228572" algn="l" defTabSz="914282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bg1"/>
          </a:solidFill>
          <a:latin typeface="+mn-lt"/>
          <a:ea typeface="+mn-ea"/>
          <a:cs typeface="+mn-cs"/>
        </a:defRPr>
      </a:lvl2pPr>
      <a:lvl3pPr marL="1142854" indent="-228572" algn="l" defTabSz="914282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bg1"/>
          </a:solidFill>
          <a:latin typeface="+mn-lt"/>
          <a:ea typeface="+mn-ea"/>
          <a:cs typeface="+mn-cs"/>
        </a:defRPr>
      </a:lvl3pPr>
      <a:lvl4pPr marL="1599996" indent="-228572" algn="l" defTabSz="914282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67" kern="1200">
          <a:solidFill>
            <a:schemeClr val="bg1"/>
          </a:solidFill>
          <a:latin typeface="+mn-lt"/>
          <a:ea typeface="+mn-ea"/>
          <a:cs typeface="+mn-cs"/>
        </a:defRPr>
      </a:lvl4pPr>
      <a:lvl5pPr marL="2057138" indent="-228572" algn="l" defTabSz="914282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67" kern="1200">
          <a:solidFill>
            <a:schemeClr val="bg1"/>
          </a:solidFill>
          <a:latin typeface="+mn-lt"/>
          <a:ea typeface="+mn-ea"/>
          <a:cs typeface="+mn-cs"/>
        </a:defRPr>
      </a:lvl5pPr>
      <a:lvl6pPr marL="2514280" indent="-228572" algn="l" defTabSz="914282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67" kern="1200">
          <a:solidFill>
            <a:schemeClr val="tx1"/>
          </a:solidFill>
          <a:latin typeface="+mn-lt"/>
          <a:ea typeface="+mn-ea"/>
          <a:cs typeface="+mn-cs"/>
        </a:defRPr>
      </a:lvl6pPr>
      <a:lvl7pPr marL="2971422" indent="-228572" algn="l" defTabSz="914282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67" kern="1200">
          <a:solidFill>
            <a:schemeClr val="tx1"/>
          </a:solidFill>
          <a:latin typeface="+mn-lt"/>
          <a:ea typeface="+mn-ea"/>
          <a:cs typeface="+mn-cs"/>
        </a:defRPr>
      </a:lvl7pPr>
      <a:lvl8pPr marL="3428564" indent="-228572" algn="l" defTabSz="914282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67" kern="1200">
          <a:solidFill>
            <a:schemeClr val="tx1"/>
          </a:solidFill>
          <a:latin typeface="+mn-lt"/>
          <a:ea typeface="+mn-ea"/>
          <a:cs typeface="+mn-cs"/>
        </a:defRPr>
      </a:lvl8pPr>
      <a:lvl9pPr marL="3885704" indent="-228572" algn="l" defTabSz="914282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82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1pPr>
      <a:lvl2pPr marL="457142" algn="l" defTabSz="914282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914282" algn="l" defTabSz="914282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3pPr>
      <a:lvl4pPr marL="1371426" algn="l" defTabSz="914282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4pPr>
      <a:lvl5pPr marL="1828568" algn="l" defTabSz="914282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5pPr>
      <a:lvl6pPr marL="2285708" algn="l" defTabSz="914282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6pPr>
      <a:lvl7pPr marL="2742850" algn="l" defTabSz="914282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7pPr>
      <a:lvl8pPr marL="3199992" algn="l" defTabSz="914282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8pPr>
      <a:lvl9pPr marL="3657134" algn="l" defTabSz="914282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1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/>
          <p:cNvSpPr>
            <a:spLocks noGrp="1"/>
          </p:cNvSpPr>
          <p:nvPr>
            <p:ph type="title"/>
          </p:nvPr>
        </p:nvSpPr>
        <p:spPr bwMode="auto">
          <a:xfrm>
            <a:off x="469901" y="102276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63553" y="1447800"/>
            <a:ext cx="11264899" cy="452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62616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8" r:id="rId1"/>
    <p:sldLayoutId id="2147483929" r:id="rId2"/>
    <p:sldLayoutId id="2147483930" r:id="rId3"/>
    <p:sldLayoutId id="2147483931" r:id="rId4"/>
    <p:sldLayoutId id="2147483932" r:id="rId5"/>
    <p:sldLayoutId id="2147483933" r:id="rId6"/>
    <p:sldLayoutId id="2147483935" r:id="rId7"/>
    <p:sldLayoutId id="2147483936" r:id="rId8"/>
    <p:sldLayoutId id="2147483937" r:id="rId9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dt="0"/>
  <p:txStyles>
    <p:titleStyle>
      <a:lvl1pPr algn="l" rtl="0" eaLnBrk="1" fontAlgn="base" hangingPunct="1">
        <a:lnSpc>
          <a:spcPct val="100000"/>
        </a:lnSpc>
        <a:spcBef>
          <a:spcPct val="0"/>
        </a:spcBef>
        <a:spcAft>
          <a:spcPct val="0"/>
        </a:spcAft>
        <a:defRPr sz="3467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2pPr>
      <a:lvl3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3pPr>
      <a:lvl4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4pPr>
      <a:lvl5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5pPr>
      <a:lvl6pPr marL="6095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4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0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278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851" indent="-287851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667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9418" indent="-380981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7852" indent="-298435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133">
          <a:solidFill>
            <a:schemeClr val="tx1"/>
          </a:solidFill>
          <a:latin typeface="Imago" pitchFamily="2" charset="0"/>
        </a:defRPr>
      </a:lvl3pPr>
      <a:lvl4pPr marL="1278403" indent="-304784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 sz="1867">
          <a:solidFill>
            <a:schemeClr val="tx1"/>
          </a:solidFill>
          <a:latin typeface="Imago" pitchFamily="2" charset="0"/>
        </a:defRPr>
      </a:lvl4pPr>
      <a:lvl5pPr marL="1564140" indent="-275153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»"/>
        <a:defRPr sz="1867">
          <a:solidFill>
            <a:schemeClr val="tx1"/>
          </a:solidFill>
          <a:latin typeface="Imago" pitchFamily="2" charset="0"/>
        </a:defRPr>
      </a:lvl5pPr>
      <a:lvl6pPr marL="2764230" indent="-465643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798" indent="-465643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367" indent="-465643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2937" indent="-465643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7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4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09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27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84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41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98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55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F26B43"/>
          </p15:clr>
        </p15:guide>
        <p15:guide id="2" orient="horz" pos="1620">
          <p15:clr>
            <a:srgbClr val="F26B43"/>
          </p15:clr>
        </p15:guide>
        <p15:guide id="3" pos="219">
          <p15:clr>
            <a:srgbClr val="F26B43"/>
          </p15:clr>
        </p15:guide>
        <p15:guide id="4" pos="5541">
          <p15:clr>
            <a:srgbClr val="F26B43"/>
          </p15:clr>
        </p15:guide>
        <p15:guide id="5" orient="horz" pos="3162">
          <p15:clr>
            <a:srgbClr val="F26B43"/>
          </p15:clr>
        </p15:guide>
        <p15:guide id="6" orient="horz" pos="48">
          <p15:clr>
            <a:srgbClr val="F26B43"/>
          </p15:clr>
        </p15:guide>
      </p15:sldGuideLst>
    </p:ext>
  </p:extLst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0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>
            <a:extLst>
              <a:ext uri="{FF2B5EF4-FFF2-40B4-BE49-F238E27FC236}">
                <a16:creationId xmlns:a16="http://schemas.microsoft.com/office/drawing/2014/main" id="{851272D9-6835-5743-AB3A-CFDD2C556298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69900" y="101600"/>
            <a:ext cx="11258550" cy="984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>
            <a:extLst>
              <a:ext uri="{FF2B5EF4-FFF2-40B4-BE49-F238E27FC236}">
                <a16:creationId xmlns:a16="http://schemas.microsoft.com/office/drawing/2014/main" id="{1CA63BF0-7E1D-9E41-A209-24FB00831A9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63550" y="1447800"/>
            <a:ext cx="11264900" cy="452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877531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5" r:id="rId1"/>
    <p:sldLayoutId id="2147483966" r:id="rId2"/>
    <p:sldLayoutId id="2147483967" r:id="rId3"/>
    <p:sldLayoutId id="2147483968" r:id="rId4"/>
    <p:sldLayoutId id="2147483969" r:id="rId5"/>
    <p:sldLayoutId id="2147483970" r:id="rId6"/>
    <p:sldLayoutId id="2147483971" r:id="rId7"/>
    <p:sldLayoutId id="2147483972" r:id="rId8"/>
  </p:sldLayoutIdLst>
  <p:transition advClick="0"/>
  <p:hf hdr="0" dt="0"/>
  <p:txStyles>
    <p:titleStyle>
      <a:lvl1pPr algn="l" rtl="0" fontAlgn="base">
        <a:spcBef>
          <a:spcPct val="0"/>
        </a:spcBef>
        <a:spcAft>
          <a:spcPct val="0"/>
        </a:spcAft>
        <a:defRPr sz="3400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400" b="1">
          <a:solidFill>
            <a:schemeClr val="accent2"/>
          </a:solidFill>
          <a:latin typeface="Imago"/>
          <a:ea typeface="MS PGothic" pitchFamily="34" charset="-128"/>
        </a:defRPr>
      </a:lvl2pPr>
      <a:lvl3pPr algn="l" rtl="0" fontAlgn="base">
        <a:spcBef>
          <a:spcPct val="0"/>
        </a:spcBef>
        <a:spcAft>
          <a:spcPct val="0"/>
        </a:spcAft>
        <a:defRPr sz="3400" b="1">
          <a:solidFill>
            <a:schemeClr val="accent2"/>
          </a:solidFill>
          <a:latin typeface="Imago"/>
          <a:ea typeface="MS PGothic" pitchFamily="34" charset="-128"/>
        </a:defRPr>
      </a:lvl3pPr>
      <a:lvl4pPr algn="l" rtl="0" fontAlgn="base">
        <a:spcBef>
          <a:spcPct val="0"/>
        </a:spcBef>
        <a:spcAft>
          <a:spcPct val="0"/>
        </a:spcAft>
        <a:defRPr sz="3400" b="1">
          <a:solidFill>
            <a:schemeClr val="accent2"/>
          </a:solidFill>
          <a:latin typeface="Imago"/>
          <a:ea typeface="MS PGothic" pitchFamily="34" charset="-128"/>
        </a:defRPr>
      </a:lvl4pPr>
      <a:lvl5pPr algn="l" rtl="0" fontAlgn="base">
        <a:spcBef>
          <a:spcPct val="0"/>
        </a:spcBef>
        <a:spcAft>
          <a:spcPct val="0"/>
        </a:spcAft>
        <a:defRPr sz="3400" b="1">
          <a:solidFill>
            <a:schemeClr val="accent2"/>
          </a:solidFill>
          <a:latin typeface="Imago"/>
          <a:ea typeface="MS PGothic" pitchFamily="34" charset="-128"/>
        </a:defRPr>
      </a:lvl5pPr>
      <a:lvl6pPr marL="60958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54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33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338" indent="-287338" algn="l" rtl="0" fontAlgn="base">
        <a:spcBef>
          <a:spcPct val="0"/>
        </a:spcBef>
        <a:spcAft>
          <a:spcPts val="538"/>
        </a:spcAft>
        <a:buClr>
          <a:schemeClr val="tx1"/>
        </a:buClr>
        <a:buFont typeface="Arial" panose="020B0604020202020204" pitchFamily="34" charset="0"/>
        <a:buChar char="•"/>
        <a:defRPr sz="2600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7863" indent="-379413" algn="l" rtl="0" fontAlgn="base">
        <a:spcBef>
          <a:spcPct val="0"/>
        </a:spcBef>
        <a:spcAft>
          <a:spcPts val="538"/>
        </a:spcAft>
        <a:buClr>
          <a:schemeClr val="tx1"/>
        </a:buClr>
        <a:buFont typeface="Arial" panose="020B0604020202020204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6313" indent="-296863" algn="l" rtl="0" fontAlgn="base">
        <a:spcBef>
          <a:spcPct val="0"/>
        </a:spcBef>
        <a:spcAft>
          <a:spcPts val="538"/>
        </a:spcAft>
        <a:buClr>
          <a:schemeClr val="tx1"/>
        </a:buClr>
        <a:buFont typeface="Arial" panose="020B0604020202020204" pitchFamily="34" charset="0"/>
        <a:buChar char="•"/>
        <a:defRPr sz="2100">
          <a:solidFill>
            <a:schemeClr val="tx1"/>
          </a:solidFill>
          <a:latin typeface="Imago" pitchFamily="2" charset="0"/>
        </a:defRPr>
      </a:lvl3pPr>
      <a:lvl4pPr marL="1277938" indent="-303213" algn="l" rtl="0" fontAlgn="base">
        <a:spcBef>
          <a:spcPct val="0"/>
        </a:spcBef>
        <a:spcAft>
          <a:spcPts val="538"/>
        </a:spcAft>
        <a:buClr>
          <a:schemeClr val="tx1"/>
        </a:buClr>
        <a:buFont typeface="Arial" panose="020B0604020202020204" pitchFamily="34" charset="0"/>
        <a:buChar char="–"/>
        <a:defRPr>
          <a:solidFill>
            <a:schemeClr val="tx1"/>
          </a:solidFill>
          <a:latin typeface="Imago" pitchFamily="2" charset="0"/>
        </a:defRPr>
      </a:lvl4pPr>
      <a:lvl5pPr marL="1563688" indent="-274638" algn="l" rtl="0" fontAlgn="base">
        <a:spcBef>
          <a:spcPct val="0"/>
        </a:spcBef>
        <a:spcAft>
          <a:spcPts val="538"/>
        </a:spcAft>
        <a:buClr>
          <a:schemeClr val="tx1"/>
        </a:buClr>
        <a:buFont typeface="Arial" panose="020B0604020202020204" pitchFamily="34" charset="0"/>
        <a:buChar char="»"/>
        <a:defRPr>
          <a:solidFill>
            <a:schemeClr val="tx1"/>
          </a:solidFill>
          <a:latin typeface="Imago" pitchFamily="2" charset="0"/>
        </a:defRPr>
      </a:lvl5pPr>
      <a:lvl6pPr marL="2764298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88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467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305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5E7F069-946A-1549-8F30-564C80AAEE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7C3CF4F-BD41-064C-A5FB-420BF4CA3D7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4EC0CF-E737-B149-95F0-EBE836A2DC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CCE897F-EBE2-FA47-BA36-BD5513517375}" type="datetimeFigureOut">
              <a:rPr lang="en-US" smtClean="0"/>
              <a:t>3/19/19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F56AB7D-3A66-9348-A36E-17B0BE977CC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24AD68-B8D8-244F-BCF1-91EF8B65B41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9E5735-F26C-B54D-9A40-70A2A1C5E8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12328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4" r:id="rId1"/>
    <p:sldLayoutId id="2147483975" r:id="rId2"/>
    <p:sldLayoutId id="2147483976" r:id="rId3"/>
    <p:sldLayoutId id="2147483977" r:id="rId4"/>
    <p:sldLayoutId id="2147483978" r:id="rId5"/>
    <p:sldLayoutId id="2147483979" r:id="rId6"/>
    <p:sldLayoutId id="2147483980" r:id="rId7"/>
    <p:sldLayoutId id="2147483981" r:id="rId8"/>
    <p:sldLayoutId id="2147483982" r:id="rId9"/>
    <p:sldLayoutId id="2147483983" r:id="rId10"/>
    <p:sldLayoutId id="2147483984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8313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0" r:id="rId1"/>
    <p:sldLayoutId id="2147484011" r:id="rId2"/>
    <p:sldLayoutId id="2147484012" r:id="rId3"/>
    <p:sldLayoutId id="2147484013" r:id="rId4"/>
    <p:sldLayoutId id="2147484014" r:id="rId5"/>
    <p:sldLayoutId id="2147484015" r:id="rId6"/>
    <p:sldLayoutId id="2147484016" r:id="rId7"/>
    <p:sldLayoutId id="2147484017" r:id="rId8"/>
    <p:sldLayoutId id="2147484018" r:id="rId9"/>
    <p:sldLayoutId id="2147484019" r:id="rId10"/>
    <p:sldLayoutId id="2147484020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xStyles>
    <p:titleStyle>
      <a:lvl1pPr algn="ctr" defTabSz="457200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+mj-cs"/>
        </a:defRPr>
      </a:lvl1pPr>
      <a:lvl2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2pPr>
      <a:lvl3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3pPr>
      <a:lvl4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4pPr>
      <a:lvl5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5pPr>
      <a:lvl6pPr marL="4572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6pPr>
      <a:lvl7pPr marL="9144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7pPr>
      <a:lvl8pPr marL="13716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8pPr>
      <a:lvl9pPr marL="18288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9pPr>
    </p:titleStyle>
    <p:bodyStyle>
      <a:lvl1pPr marL="342900" indent="-3429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9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/>
          <p:cNvSpPr>
            <a:spLocks noGrp="1"/>
          </p:cNvSpPr>
          <p:nvPr>
            <p:ph type="title"/>
          </p:nvPr>
        </p:nvSpPr>
        <p:spPr bwMode="auto">
          <a:xfrm>
            <a:off x="469899" y="102275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63552" y="1447800"/>
            <a:ext cx="11264899" cy="452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556922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779" r:id="rId7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dt="0"/>
  <p:txStyles>
    <p:titleStyle>
      <a:lvl1pPr algn="l" rtl="0" eaLnBrk="1" fontAlgn="base" hangingPunct="1">
        <a:lnSpc>
          <a:spcPct val="100000"/>
        </a:lnSpc>
        <a:spcBef>
          <a:spcPct val="0"/>
        </a:spcBef>
        <a:spcAft>
          <a:spcPct val="0"/>
        </a:spcAft>
        <a:defRPr sz="3467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2pPr>
      <a:lvl3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3pPr>
      <a:lvl4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4pPr>
      <a:lvl5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5pPr>
      <a:lvl6pPr marL="60958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54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33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859" indent="-287859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667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9434" indent="-38099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7876" indent="-298443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133">
          <a:solidFill>
            <a:schemeClr val="tx1"/>
          </a:solidFill>
          <a:latin typeface="Imago" pitchFamily="2" charset="0"/>
        </a:defRPr>
      </a:lvl3pPr>
      <a:lvl4pPr marL="1278435" indent="-304792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 sz="1867">
          <a:solidFill>
            <a:schemeClr val="tx1"/>
          </a:solidFill>
          <a:latin typeface="Imago" pitchFamily="2" charset="0"/>
        </a:defRPr>
      </a:lvl4pPr>
      <a:lvl5pPr marL="1564178" indent="-27516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»"/>
        <a:defRPr sz="1867">
          <a:solidFill>
            <a:schemeClr val="tx1"/>
          </a:solidFill>
          <a:latin typeface="Imago" pitchFamily="2" charset="0"/>
        </a:defRPr>
      </a:lvl5pPr>
      <a:lvl6pPr marL="2764298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88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467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305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F26B43"/>
          </p15:clr>
        </p15:guide>
        <p15:guide id="2" orient="horz" pos="1620">
          <p15:clr>
            <a:srgbClr val="F26B43"/>
          </p15:clr>
        </p15:guide>
        <p15:guide id="3" pos="219">
          <p15:clr>
            <a:srgbClr val="F26B43"/>
          </p15:clr>
        </p15:guide>
        <p15:guide id="4" pos="5541">
          <p15:clr>
            <a:srgbClr val="F26B43"/>
          </p15:clr>
        </p15:guide>
        <p15:guide id="5" orient="horz" pos="3162">
          <p15:clr>
            <a:srgbClr val="F26B43"/>
          </p15:clr>
        </p15:guide>
        <p15:guide id="6" orient="horz" pos="48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0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/>
          <p:cNvSpPr>
            <a:spLocks noGrp="1"/>
          </p:cNvSpPr>
          <p:nvPr>
            <p:ph type="title"/>
          </p:nvPr>
        </p:nvSpPr>
        <p:spPr bwMode="auto">
          <a:xfrm>
            <a:off x="469899" y="102275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63552" y="1447800"/>
            <a:ext cx="11264899" cy="452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86602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746" r:id="rId8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dt="0"/>
  <p:txStyles>
    <p:titleStyle>
      <a:lvl1pPr algn="l" rtl="0" eaLnBrk="1" fontAlgn="base" hangingPunct="1">
        <a:lnSpc>
          <a:spcPct val="100000"/>
        </a:lnSpc>
        <a:spcBef>
          <a:spcPct val="0"/>
        </a:spcBef>
        <a:spcAft>
          <a:spcPct val="0"/>
        </a:spcAft>
        <a:defRPr sz="3467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2pPr>
      <a:lvl3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3pPr>
      <a:lvl4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4pPr>
      <a:lvl5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5pPr>
      <a:lvl6pPr marL="60958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54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33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859" indent="-287859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667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9434" indent="-38099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7876" indent="-298443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133">
          <a:solidFill>
            <a:schemeClr val="tx1"/>
          </a:solidFill>
          <a:latin typeface="Imago" pitchFamily="2" charset="0"/>
        </a:defRPr>
      </a:lvl3pPr>
      <a:lvl4pPr marL="1278435" indent="-304792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 sz="1867">
          <a:solidFill>
            <a:schemeClr val="tx1"/>
          </a:solidFill>
          <a:latin typeface="Imago" pitchFamily="2" charset="0"/>
        </a:defRPr>
      </a:lvl4pPr>
      <a:lvl5pPr marL="1564178" indent="-27516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»"/>
        <a:defRPr sz="1867">
          <a:solidFill>
            <a:schemeClr val="tx1"/>
          </a:solidFill>
          <a:latin typeface="Imago" pitchFamily="2" charset="0"/>
        </a:defRPr>
      </a:lvl5pPr>
      <a:lvl6pPr marL="2764298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88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467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305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F26B43"/>
          </p15:clr>
        </p15:guide>
        <p15:guide id="2" orient="horz" pos="1620">
          <p15:clr>
            <a:srgbClr val="F26B43"/>
          </p15:clr>
        </p15:guide>
        <p15:guide id="3" pos="219">
          <p15:clr>
            <a:srgbClr val="F26B43"/>
          </p15:clr>
        </p15:guide>
        <p15:guide id="4" pos="5541">
          <p15:clr>
            <a:srgbClr val="F26B43"/>
          </p15:clr>
        </p15:guide>
        <p15:guide id="5" orient="horz" pos="3162">
          <p15:clr>
            <a:srgbClr val="F26B43"/>
          </p15:clr>
        </p15:guide>
        <p15:guide id="6" orient="horz" pos="48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9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/>
          <p:cNvSpPr>
            <a:spLocks noGrp="1"/>
          </p:cNvSpPr>
          <p:nvPr>
            <p:ph type="title"/>
          </p:nvPr>
        </p:nvSpPr>
        <p:spPr bwMode="auto">
          <a:xfrm>
            <a:off x="469899" y="102275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63552" y="1447800"/>
            <a:ext cx="11264899" cy="452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917553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20" r:id="rId7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dt="0"/>
  <p:txStyles>
    <p:titleStyle>
      <a:lvl1pPr algn="l" rtl="0" eaLnBrk="1" fontAlgn="base" hangingPunct="1">
        <a:lnSpc>
          <a:spcPct val="100000"/>
        </a:lnSpc>
        <a:spcBef>
          <a:spcPct val="0"/>
        </a:spcBef>
        <a:spcAft>
          <a:spcPct val="0"/>
        </a:spcAft>
        <a:defRPr sz="3467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2pPr>
      <a:lvl3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3pPr>
      <a:lvl4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4pPr>
      <a:lvl5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5pPr>
      <a:lvl6pPr marL="60958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54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33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859" indent="-287859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667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9434" indent="-38099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7876" indent="-298443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133">
          <a:solidFill>
            <a:schemeClr val="tx1"/>
          </a:solidFill>
          <a:latin typeface="Imago" pitchFamily="2" charset="0"/>
        </a:defRPr>
      </a:lvl3pPr>
      <a:lvl4pPr marL="1278435" indent="-304792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 sz="1867">
          <a:solidFill>
            <a:schemeClr val="tx1"/>
          </a:solidFill>
          <a:latin typeface="Imago" pitchFamily="2" charset="0"/>
        </a:defRPr>
      </a:lvl4pPr>
      <a:lvl5pPr marL="1564178" indent="-27516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»"/>
        <a:defRPr sz="1867">
          <a:solidFill>
            <a:schemeClr val="tx1"/>
          </a:solidFill>
          <a:latin typeface="Imago" pitchFamily="2" charset="0"/>
        </a:defRPr>
      </a:lvl5pPr>
      <a:lvl6pPr marL="2764298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88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467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305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/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1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/>
          <p:cNvSpPr>
            <a:spLocks noGrp="1"/>
          </p:cNvSpPr>
          <p:nvPr>
            <p:ph type="title"/>
          </p:nvPr>
        </p:nvSpPr>
        <p:spPr bwMode="auto">
          <a:xfrm>
            <a:off x="469899" y="102275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63552" y="1447800"/>
            <a:ext cx="11264899" cy="452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03313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dt="0"/>
  <p:txStyles>
    <p:titleStyle>
      <a:lvl1pPr algn="l" rtl="0" eaLnBrk="1" fontAlgn="base" hangingPunct="1">
        <a:lnSpc>
          <a:spcPct val="100000"/>
        </a:lnSpc>
        <a:spcBef>
          <a:spcPct val="0"/>
        </a:spcBef>
        <a:spcAft>
          <a:spcPct val="0"/>
        </a:spcAft>
        <a:defRPr sz="3467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2pPr>
      <a:lvl3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3pPr>
      <a:lvl4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4pPr>
      <a:lvl5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5pPr>
      <a:lvl6pPr marL="60958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54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33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859" indent="-287859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667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9434" indent="-38099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7876" indent="-298443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133">
          <a:solidFill>
            <a:schemeClr val="tx1"/>
          </a:solidFill>
          <a:latin typeface="Imago" pitchFamily="2" charset="0"/>
        </a:defRPr>
      </a:lvl3pPr>
      <a:lvl4pPr marL="1278435" indent="-304792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 sz="1867">
          <a:solidFill>
            <a:schemeClr val="tx1"/>
          </a:solidFill>
          <a:latin typeface="Imago" pitchFamily="2" charset="0"/>
        </a:defRPr>
      </a:lvl4pPr>
      <a:lvl5pPr marL="1564178" indent="-27516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»"/>
        <a:defRPr sz="1867">
          <a:solidFill>
            <a:schemeClr val="tx1"/>
          </a:solidFill>
          <a:latin typeface="Imago" pitchFamily="2" charset="0"/>
        </a:defRPr>
      </a:lvl5pPr>
      <a:lvl6pPr marL="2764298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88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467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305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F26B43"/>
          </p15:clr>
        </p15:guide>
        <p15:guide id="2" orient="horz" pos="1620">
          <p15:clr>
            <a:srgbClr val="F26B43"/>
          </p15:clr>
        </p15:guide>
        <p15:guide id="3" pos="219">
          <p15:clr>
            <a:srgbClr val="F26B43"/>
          </p15:clr>
        </p15:guide>
        <p15:guide id="4" pos="5541">
          <p15:clr>
            <a:srgbClr val="F26B43"/>
          </p15:clr>
        </p15:guide>
        <p15:guide id="5" orient="horz" pos="3162">
          <p15:clr>
            <a:srgbClr val="F26B43"/>
          </p15:clr>
        </p15:guide>
        <p15:guide id="6" orient="horz" pos="48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1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/>
          <p:cNvSpPr>
            <a:spLocks noGrp="1"/>
          </p:cNvSpPr>
          <p:nvPr>
            <p:ph type="title"/>
          </p:nvPr>
        </p:nvSpPr>
        <p:spPr bwMode="auto">
          <a:xfrm>
            <a:off x="469899" y="102275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63552" y="1447800"/>
            <a:ext cx="11264899" cy="452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311294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dt="0"/>
  <p:txStyles>
    <p:titleStyle>
      <a:lvl1pPr algn="l" rtl="0" eaLnBrk="1" fontAlgn="base" hangingPunct="1">
        <a:lnSpc>
          <a:spcPct val="100000"/>
        </a:lnSpc>
        <a:spcBef>
          <a:spcPct val="0"/>
        </a:spcBef>
        <a:spcAft>
          <a:spcPct val="0"/>
        </a:spcAft>
        <a:defRPr sz="3467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2pPr>
      <a:lvl3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3pPr>
      <a:lvl4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4pPr>
      <a:lvl5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5pPr>
      <a:lvl6pPr marL="60958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54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33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859" indent="-287859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667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9434" indent="-38099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7876" indent="-298443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133">
          <a:solidFill>
            <a:schemeClr val="tx1"/>
          </a:solidFill>
          <a:latin typeface="Imago" pitchFamily="2" charset="0"/>
        </a:defRPr>
      </a:lvl3pPr>
      <a:lvl4pPr marL="1278435" indent="-304792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 sz="1867">
          <a:solidFill>
            <a:schemeClr val="tx1"/>
          </a:solidFill>
          <a:latin typeface="Imago" pitchFamily="2" charset="0"/>
        </a:defRPr>
      </a:lvl4pPr>
      <a:lvl5pPr marL="1564178" indent="-27516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»"/>
        <a:defRPr sz="1867">
          <a:solidFill>
            <a:schemeClr val="tx1"/>
          </a:solidFill>
          <a:latin typeface="Imago" pitchFamily="2" charset="0"/>
        </a:defRPr>
      </a:lvl5pPr>
      <a:lvl6pPr marL="2764298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88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467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305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F26B43"/>
          </p15:clr>
        </p15:guide>
        <p15:guide id="2" orient="horz" pos="1620">
          <p15:clr>
            <a:srgbClr val="F26B43"/>
          </p15:clr>
        </p15:guide>
        <p15:guide id="3" pos="219">
          <p15:clr>
            <a:srgbClr val="F26B43"/>
          </p15:clr>
        </p15:guide>
        <p15:guide id="4" pos="5541">
          <p15:clr>
            <a:srgbClr val="F26B43"/>
          </p15:clr>
        </p15:guide>
        <p15:guide id="5" orient="horz" pos="3162">
          <p15:clr>
            <a:srgbClr val="F26B43"/>
          </p15:clr>
        </p15:guide>
        <p15:guide id="6" orient="horz" pos="48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4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/>
          <p:cNvSpPr>
            <a:spLocks noGrp="1"/>
          </p:cNvSpPr>
          <p:nvPr>
            <p:ph type="title"/>
          </p:nvPr>
        </p:nvSpPr>
        <p:spPr bwMode="auto">
          <a:xfrm>
            <a:off x="469899" y="102275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63552" y="1447800"/>
            <a:ext cx="11264899" cy="452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725376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2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38" r:id="rId7"/>
    <p:sldLayoutId id="2147483739" r:id="rId8"/>
    <p:sldLayoutId id="2147483740" r:id="rId9"/>
    <p:sldLayoutId id="2147483742" r:id="rId10"/>
    <p:sldLayoutId id="2147483743" r:id="rId11"/>
    <p:sldLayoutId id="2147483766" r:id="rId12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dt="0"/>
  <p:txStyles>
    <p:titleStyle>
      <a:lvl1pPr algn="l" rtl="0" eaLnBrk="1" fontAlgn="base" hangingPunct="1">
        <a:lnSpc>
          <a:spcPct val="100000"/>
        </a:lnSpc>
        <a:spcBef>
          <a:spcPct val="0"/>
        </a:spcBef>
        <a:spcAft>
          <a:spcPct val="0"/>
        </a:spcAft>
        <a:defRPr sz="3467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2pPr>
      <a:lvl3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3pPr>
      <a:lvl4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4pPr>
      <a:lvl5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5pPr>
      <a:lvl6pPr marL="60958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54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33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859" indent="-287859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667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9434" indent="-38099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7876" indent="-298443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133">
          <a:solidFill>
            <a:schemeClr val="tx1"/>
          </a:solidFill>
          <a:latin typeface="Imago" pitchFamily="2" charset="0"/>
        </a:defRPr>
      </a:lvl3pPr>
      <a:lvl4pPr marL="1278435" indent="-304792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 sz="1867">
          <a:solidFill>
            <a:schemeClr val="tx1"/>
          </a:solidFill>
          <a:latin typeface="Imago" pitchFamily="2" charset="0"/>
        </a:defRPr>
      </a:lvl4pPr>
      <a:lvl5pPr marL="1564178" indent="-27516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»"/>
        <a:defRPr sz="1867">
          <a:solidFill>
            <a:schemeClr val="tx1"/>
          </a:solidFill>
          <a:latin typeface="Imago" pitchFamily="2" charset="0"/>
        </a:defRPr>
      </a:lvl5pPr>
      <a:lvl6pPr marL="2764298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88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467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305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F26B43"/>
          </p15:clr>
        </p15:guide>
        <p15:guide id="2" orient="horz" pos="1620">
          <p15:clr>
            <a:srgbClr val="F26B43"/>
          </p15:clr>
        </p15:guide>
        <p15:guide id="3" pos="219">
          <p15:clr>
            <a:srgbClr val="F26B43"/>
          </p15:clr>
        </p15:guide>
        <p15:guide id="4" pos="5541">
          <p15:clr>
            <a:srgbClr val="F26B43"/>
          </p15:clr>
        </p15:guide>
        <p15:guide id="5" orient="horz" pos="3162">
          <p15:clr>
            <a:srgbClr val="F26B43"/>
          </p15:clr>
        </p15:guide>
        <p15:guide id="6" orient="horz" pos="48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8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/>
          <p:cNvSpPr>
            <a:spLocks noGrp="1"/>
          </p:cNvSpPr>
          <p:nvPr>
            <p:ph type="title"/>
          </p:nvPr>
        </p:nvSpPr>
        <p:spPr bwMode="auto">
          <a:xfrm>
            <a:off x="469899" y="102275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63552" y="1447800"/>
            <a:ext cx="11264899" cy="452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426806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50" r:id="rId3"/>
    <p:sldLayoutId id="2147483751" r:id="rId4"/>
    <p:sldLayoutId id="2147483752" r:id="rId5"/>
    <p:sldLayoutId id="2147483753" r:id="rId6"/>
    <p:sldLayoutId id="2147483951" r:id="rId7"/>
    <p:sldLayoutId id="2147483952" r:id="rId8"/>
    <p:sldLayoutId id="2147483955" r:id="rId9"/>
    <p:sldLayoutId id="2147483956" r:id="rId10"/>
    <p:sldLayoutId id="2147483957" r:id="rId11"/>
    <p:sldLayoutId id="2147483958" r:id="rId12"/>
    <p:sldLayoutId id="2147483959" r:id="rId13"/>
    <p:sldLayoutId id="2147483960" r:id="rId14"/>
    <p:sldLayoutId id="2147483961" r:id="rId15"/>
    <p:sldLayoutId id="2147483963" r:id="rId16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dt="0"/>
  <p:txStyles>
    <p:titleStyle>
      <a:lvl1pPr algn="l" rtl="0" eaLnBrk="1" fontAlgn="base" hangingPunct="1">
        <a:lnSpc>
          <a:spcPct val="100000"/>
        </a:lnSpc>
        <a:spcBef>
          <a:spcPct val="0"/>
        </a:spcBef>
        <a:spcAft>
          <a:spcPct val="0"/>
        </a:spcAft>
        <a:defRPr sz="3467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2pPr>
      <a:lvl3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3pPr>
      <a:lvl4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4pPr>
      <a:lvl5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5pPr>
      <a:lvl6pPr marL="60958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54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33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859" indent="-287859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667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9434" indent="-38099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7876" indent="-298443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133">
          <a:solidFill>
            <a:schemeClr val="tx1"/>
          </a:solidFill>
          <a:latin typeface="Imago" pitchFamily="2" charset="0"/>
        </a:defRPr>
      </a:lvl3pPr>
      <a:lvl4pPr marL="1278435" indent="-304792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 sz="1867">
          <a:solidFill>
            <a:schemeClr val="tx1"/>
          </a:solidFill>
          <a:latin typeface="Imago" pitchFamily="2" charset="0"/>
        </a:defRPr>
      </a:lvl4pPr>
      <a:lvl5pPr marL="1564178" indent="-27516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»"/>
        <a:defRPr sz="1867">
          <a:solidFill>
            <a:schemeClr val="tx1"/>
          </a:solidFill>
          <a:latin typeface="Imago" pitchFamily="2" charset="0"/>
        </a:defRPr>
      </a:lvl5pPr>
      <a:lvl6pPr marL="2764298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88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467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305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F26B43"/>
          </p15:clr>
        </p15:guide>
        <p15:guide id="2" orient="horz" pos="1620">
          <p15:clr>
            <a:srgbClr val="F26B43"/>
          </p15:clr>
        </p15:guide>
        <p15:guide id="3" pos="5541">
          <p15:clr>
            <a:srgbClr val="F26B43"/>
          </p15:clr>
        </p15:guide>
        <p15:guide id="4" orient="horz" pos="3162">
          <p15:clr>
            <a:srgbClr val="F26B43"/>
          </p15:clr>
        </p15:guide>
        <p15:guide id="5" orient="horz" pos="48">
          <p15:clr>
            <a:srgbClr val="F26B43"/>
          </p15:clr>
        </p15:guide>
        <p15:guide id="6" pos="226">
          <p15:clr>
            <a:srgbClr val="F26B43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0">
            <a:alphaModFix amt="0"/>
            <a:lum/>
          </a:blip>
          <a:srcRect/>
          <a:stretch>
            <a:fillRect l="-4000" t="-11000" r="63000" b="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Title Placeholder 1"/>
          <p:cNvSpPr>
            <a:spLocks noGrp="1"/>
          </p:cNvSpPr>
          <p:nvPr>
            <p:ph type="title"/>
          </p:nvPr>
        </p:nvSpPr>
        <p:spPr bwMode="auto">
          <a:xfrm>
            <a:off x="469899" y="102275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6557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63552" y="1447800"/>
            <a:ext cx="11264899" cy="452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015077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87" r:id="rId7"/>
    <p:sldLayoutId id="2147483788" r:id="rId8"/>
  </p:sldLayoutIdLst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hf hdr="0" dt="0"/>
  <p:txStyles>
    <p:titleStyle>
      <a:lvl1pPr algn="l" rtl="0" eaLnBrk="1" fontAlgn="base" hangingPunct="1">
        <a:lnSpc>
          <a:spcPct val="100000"/>
        </a:lnSpc>
        <a:spcBef>
          <a:spcPct val="0"/>
        </a:spcBef>
        <a:spcAft>
          <a:spcPct val="0"/>
        </a:spcAft>
        <a:defRPr sz="3467" b="1">
          <a:solidFill>
            <a:schemeClr val="accent2"/>
          </a:solidFill>
          <a:latin typeface="Imago" pitchFamily="2" charset="0"/>
          <a:ea typeface="+mj-ea"/>
          <a:cs typeface="+mj-cs"/>
        </a:defRPr>
      </a:lvl1pPr>
      <a:lvl2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2pPr>
      <a:lvl3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3pPr>
      <a:lvl4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4pPr>
      <a:lvl5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5pPr>
      <a:lvl6pPr marL="60958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6pPr>
      <a:lvl7pPr marL="121917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7pPr>
      <a:lvl8pPr marL="1828754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8pPr>
      <a:lvl9pPr marL="2438339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3467">
          <a:solidFill>
            <a:srgbClr val="7F7F7F"/>
          </a:solidFill>
          <a:latin typeface="Imago-Medium" pitchFamily="2" charset="0"/>
          <a:ea typeface="MS PGothic" pitchFamily="34" charset="-128"/>
        </a:defRPr>
      </a:lvl9pPr>
    </p:titleStyle>
    <p:bodyStyle>
      <a:lvl1pPr marL="287859" indent="-287859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667">
          <a:solidFill>
            <a:schemeClr val="tx1"/>
          </a:solidFill>
          <a:latin typeface="Imago" pitchFamily="2" charset="0"/>
          <a:ea typeface="+mn-ea"/>
          <a:cs typeface="+mn-cs"/>
        </a:defRPr>
      </a:lvl1pPr>
      <a:lvl2pPr marL="679434" indent="-38099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>
          <a:solidFill>
            <a:schemeClr val="tx1"/>
          </a:solidFill>
          <a:latin typeface="Imago" pitchFamily="2" charset="0"/>
        </a:defRPr>
      </a:lvl2pPr>
      <a:lvl3pPr marL="977876" indent="-298443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•"/>
        <a:defRPr sz="2133">
          <a:solidFill>
            <a:schemeClr val="tx1"/>
          </a:solidFill>
          <a:latin typeface="Imago" pitchFamily="2" charset="0"/>
        </a:defRPr>
      </a:lvl3pPr>
      <a:lvl4pPr marL="1278435" indent="-304792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–"/>
        <a:defRPr sz="1867">
          <a:solidFill>
            <a:schemeClr val="tx1"/>
          </a:solidFill>
          <a:latin typeface="Imago" pitchFamily="2" charset="0"/>
        </a:defRPr>
      </a:lvl4pPr>
      <a:lvl5pPr marL="1564178" indent="-275160" algn="l" rtl="0" eaLnBrk="1" fontAlgn="base" hangingPunct="1">
        <a:spcBef>
          <a:spcPts val="0"/>
        </a:spcBef>
        <a:spcAft>
          <a:spcPts val="533"/>
        </a:spcAft>
        <a:buClr>
          <a:schemeClr val="tx1"/>
        </a:buClr>
        <a:buFont typeface="Arial" pitchFamily="34" charset="0"/>
        <a:buChar char="»"/>
        <a:defRPr sz="1867">
          <a:solidFill>
            <a:schemeClr val="tx1"/>
          </a:solidFill>
          <a:latin typeface="Imago" pitchFamily="2" charset="0"/>
        </a:defRPr>
      </a:lvl5pPr>
      <a:lvl6pPr marL="2764298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6pPr>
      <a:lvl7pPr marL="337388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7pPr>
      <a:lvl8pPr marL="3983467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8pPr>
      <a:lvl9pPr marL="4593052" indent="-465655" algn="l" rtl="0" eaLnBrk="1" fontAlgn="base" hangingPunct="1">
        <a:spcBef>
          <a:spcPct val="20000"/>
        </a:spcBef>
        <a:spcAft>
          <a:spcPct val="0"/>
        </a:spcAft>
        <a:buClr>
          <a:srgbClr val="FB6D13"/>
        </a:buClr>
        <a:buFont typeface="Arial" pitchFamily="34" charset="0"/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F26B43"/>
          </p15:clr>
        </p15:guide>
        <p15:guide id="2" orient="horz" pos="1620">
          <p15:clr>
            <a:srgbClr val="F26B43"/>
          </p15:clr>
        </p15:guide>
        <p15:guide id="3" pos="5541">
          <p15:clr>
            <a:srgbClr val="F26B43"/>
          </p15:clr>
        </p15:guide>
        <p15:guide id="4" orient="horz" pos="3162">
          <p15:clr>
            <a:srgbClr val="F26B43"/>
          </p15:clr>
        </p15:guide>
        <p15:guide id="5" orient="horz" pos="48">
          <p15:clr>
            <a:srgbClr val="F26B43"/>
          </p15:clr>
        </p15:guide>
        <p15:guide id="6" pos="22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6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3.xml"/><Relationship Id="rId1" Type="http://schemas.openxmlformats.org/officeDocument/2006/relationships/tags" Target="../tags/tag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2.xml"/><Relationship Id="rId1" Type="http://schemas.openxmlformats.org/officeDocument/2006/relationships/tags" Target="../tags/tag8.xml"/><Relationship Id="rId4" Type="http://schemas.openxmlformats.org/officeDocument/2006/relationships/chart" Target="../charts/char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0.xml"/><Relationship Id="rId1" Type="http://schemas.openxmlformats.org/officeDocument/2006/relationships/tags" Target="../tags/tag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60.xml"/><Relationship Id="rId1" Type="http://schemas.openxmlformats.org/officeDocument/2006/relationships/tags" Target="../tags/tag10.xml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4.xml"/><Relationship Id="rId1" Type="http://schemas.openxmlformats.org/officeDocument/2006/relationships/tags" Target="../tags/tag1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6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7.xml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C41A8E46-5422-854B-8F3E-5610C6AE718B}"/>
              </a:ext>
            </a:extLst>
          </p:cNvPr>
          <p:cNvSpPr txBox="1">
            <a:spLocks/>
          </p:cNvSpPr>
          <p:nvPr/>
        </p:nvSpPr>
        <p:spPr bwMode="auto">
          <a:xfrm>
            <a:off x="914400" y="2544640"/>
            <a:ext cx="10245683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572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4572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4572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4572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4572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Please note, these are the actual video-recorded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 charset="0"/>
                <a:cs typeface="Arial"/>
              </a:rPr>
            </a:b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proceedings from the live CME event and may include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 charset="0"/>
                <a:cs typeface="Arial"/>
              </a:rPr>
            </a:b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the use of trade names and other raw, unedited content.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746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1937F8C4-F495-C643-8550-A498E5D4FE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Overview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CFB93B9-3FCD-AC4F-8CBA-28B9A1745B3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Biologic rationale of anti-PD-1/PD-L1 therapy in </a:t>
            </a:r>
            <a:r>
              <a:rPr lang="en-US" dirty="0" err="1"/>
              <a:t>Gyn</a:t>
            </a:r>
            <a:endParaRPr lang="en-US" dirty="0"/>
          </a:p>
          <a:p>
            <a:pPr lvl="0"/>
            <a:r>
              <a:rPr lang="en-US" dirty="0"/>
              <a:t>FDA approved therapy</a:t>
            </a:r>
          </a:p>
          <a:p>
            <a:pPr lvl="1"/>
            <a:r>
              <a:rPr lang="en-US" dirty="0"/>
              <a:t>MSI+ in patients with advanced ovarian cancer, endometrial cancer and cervical cancer</a:t>
            </a:r>
          </a:p>
          <a:p>
            <a:pPr lvl="1"/>
            <a:r>
              <a:rPr lang="en-US" dirty="0"/>
              <a:t>CPS&gt;=1% cervical cancer</a:t>
            </a:r>
          </a:p>
          <a:p>
            <a:pPr lvl="0"/>
            <a:r>
              <a:rPr lang="en-US" dirty="0"/>
              <a:t>Who and How to test?</a:t>
            </a:r>
          </a:p>
          <a:p>
            <a:pPr lvl="0"/>
            <a:r>
              <a:rPr lang="en-US" dirty="0"/>
              <a:t>Immunotherapy completed trials</a:t>
            </a:r>
          </a:p>
          <a:p>
            <a:pPr lvl="0"/>
            <a:r>
              <a:rPr lang="en-US" dirty="0"/>
              <a:t>Review ongoing &amp; planned trials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A8CC604-5348-ED47-BD0A-9BD0D6E7DC8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703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3130" y="2514601"/>
            <a:ext cx="7805737" cy="344487"/>
          </a:xfrm>
        </p:spPr>
        <p:txBody>
          <a:bodyPr/>
          <a:lstStyle/>
          <a:p>
            <a:r>
              <a:rPr lang="en-US" sz="700" kern="1200" dirty="0">
                <a:solidFill>
                  <a:schemeClr val="tx1"/>
                </a:solidFill>
                <a:latin typeface="Arial" charset="0"/>
                <a:ea typeface="+mn-ea"/>
                <a:cs typeface="+mn-cs"/>
              </a:rPr>
              <a:t>T cell infiltration affect outcome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85" b="22244"/>
          <a:stretch/>
        </p:blipFill>
        <p:spPr bwMode="auto">
          <a:xfrm>
            <a:off x="976882" y="1705329"/>
            <a:ext cx="10528696" cy="46144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312276D-28BE-3046-A2C3-596AC68B7A4B}"/>
              </a:ext>
            </a:extLst>
          </p:cNvPr>
          <p:cNvSpPr txBox="1"/>
          <p:nvPr/>
        </p:nvSpPr>
        <p:spPr>
          <a:xfrm>
            <a:off x="1864659" y="6454588"/>
            <a:ext cx="19191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Zhang NEJM, 2003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ED5FF7E-739F-B24C-A9C6-7813B70465DD}"/>
              </a:ext>
            </a:extLst>
          </p:cNvPr>
          <p:cNvSpPr txBox="1"/>
          <p:nvPr/>
        </p:nvSpPr>
        <p:spPr>
          <a:xfrm>
            <a:off x="1680823" y="297687"/>
            <a:ext cx="8830349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600" b="1" dirty="0"/>
              <a:t>Ovarian Cancer:</a:t>
            </a:r>
          </a:p>
          <a:p>
            <a:pPr algn="ctr"/>
            <a:r>
              <a:rPr lang="en-US" sz="4600" b="1" dirty="0"/>
              <a:t>T cell infiltration affects outcome</a:t>
            </a:r>
          </a:p>
        </p:txBody>
      </p:sp>
    </p:spTree>
    <p:extLst>
      <p:ext uri="{BB962C8B-B14F-4D97-AF65-F5344CB8AC3E}">
        <p14:creationId xmlns:p14="http://schemas.microsoft.com/office/powerpoint/2010/main" val="4144886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6695022" y="6487779"/>
            <a:ext cx="5033429" cy="205121"/>
          </a:xfrm>
        </p:spPr>
        <p:txBody>
          <a:bodyPr/>
          <a:lstStyle/>
          <a:p>
            <a:r>
              <a:rPr lang="de-DE" dirty="0"/>
              <a:t>1. Hanahan &amp; Weinberg. Cell 2011; 2. Chen &amp; Mellman. Immunity 2013</a:t>
            </a:r>
          </a:p>
        </p:txBody>
      </p:sp>
      <p:sp>
        <p:nvSpPr>
          <p:cNvPr id="8" name="Shape 4928"/>
          <p:cNvSpPr/>
          <p:nvPr/>
        </p:nvSpPr>
        <p:spPr>
          <a:xfrm>
            <a:off x="0" y="6223992"/>
            <a:ext cx="116699" cy="27699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>
            <a:spAutoFit/>
          </a:bodyPr>
          <a:lstStyle>
            <a:lvl1pPr marL="57799" marR="57799" algn="l" defTabSz="1295400">
              <a:defRPr sz="1800">
                <a:uFill>
                  <a:solidFill/>
                </a:uFill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>
              <a:defRPr>
                <a:uFillTx/>
              </a:defRPr>
            </a:pPr>
            <a:endParaRPr dirty="0">
              <a:uFill>
                <a:solidFill/>
              </a:uFill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 bwMode="auto">
          <a:xfrm>
            <a:off x="469899" y="102275"/>
            <a:ext cx="11258551" cy="984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 algn="l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3467" b="1">
                <a:solidFill>
                  <a:schemeClr val="accent2"/>
                </a:solidFill>
                <a:latin typeface="Imago" pitchFamily="2" charset="0"/>
                <a:ea typeface="+mj-ea"/>
                <a:cs typeface="+mj-cs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467">
                <a:solidFill>
                  <a:srgbClr val="7F7F7F"/>
                </a:solidFill>
                <a:latin typeface="Imago-Medium" pitchFamily="2" charset="0"/>
                <a:ea typeface="MS PGothic" pitchFamily="34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467">
                <a:solidFill>
                  <a:srgbClr val="7F7F7F"/>
                </a:solidFill>
                <a:latin typeface="Imago-Medium" pitchFamily="2" charset="0"/>
                <a:ea typeface="MS PGothic" pitchFamily="34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467">
                <a:solidFill>
                  <a:srgbClr val="7F7F7F"/>
                </a:solidFill>
                <a:latin typeface="Imago-Medium" pitchFamily="2" charset="0"/>
                <a:ea typeface="MS PGothic" pitchFamily="34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467">
                <a:solidFill>
                  <a:srgbClr val="7F7F7F"/>
                </a:solidFill>
                <a:latin typeface="Imago-Medium" pitchFamily="2" charset="0"/>
                <a:ea typeface="MS PGothic" pitchFamily="34" charset="-128"/>
              </a:defRPr>
            </a:lvl5pPr>
            <a:lvl6pPr marL="609585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467">
                <a:solidFill>
                  <a:srgbClr val="7F7F7F"/>
                </a:solidFill>
                <a:latin typeface="Imago-Medium" pitchFamily="2" charset="0"/>
                <a:ea typeface="MS PGothic" pitchFamily="34" charset="-128"/>
              </a:defRPr>
            </a:lvl6pPr>
            <a:lvl7pPr marL="121917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467">
                <a:solidFill>
                  <a:srgbClr val="7F7F7F"/>
                </a:solidFill>
                <a:latin typeface="Imago-Medium" pitchFamily="2" charset="0"/>
                <a:ea typeface="MS PGothic" pitchFamily="34" charset="-128"/>
              </a:defRPr>
            </a:lvl7pPr>
            <a:lvl8pPr marL="1828754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467">
                <a:solidFill>
                  <a:srgbClr val="7F7F7F"/>
                </a:solidFill>
                <a:latin typeface="Imago-Medium" pitchFamily="2" charset="0"/>
                <a:ea typeface="MS PGothic" pitchFamily="34" charset="-128"/>
              </a:defRPr>
            </a:lvl8pPr>
            <a:lvl9pPr marL="2438339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467">
                <a:solidFill>
                  <a:srgbClr val="7F7F7F"/>
                </a:solidFill>
                <a:latin typeface="Imago-Medium" pitchFamily="2" charset="0"/>
                <a:ea typeface="MS PGothic" pitchFamily="34" charset="-128"/>
              </a:defRPr>
            </a:lvl9pPr>
          </a:lstStyle>
          <a:p>
            <a:r>
              <a:rPr lang="en-GB" sz="3200" kern="0" dirty="0">
                <a:solidFill>
                  <a:schemeClr val="accent6"/>
                </a:solidFill>
              </a:rPr>
              <a:t>The immune system can recognise tumors and mount an active immune response </a:t>
            </a:r>
          </a:p>
        </p:txBody>
      </p:sp>
      <p:sp>
        <p:nvSpPr>
          <p:cNvPr id="10" name="Rounded Rectangle 9"/>
          <p:cNvSpPr/>
          <p:nvPr/>
        </p:nvSpPr>
        <p:spPr>
          <a:xfrm>
            <a:off x="635001" y="1453356"/>
            <a:ext cx="9726870" cy="584775"/>
          </a:xfrm>
          <a:prstGeom prst="roundRect">
            <a:avLst>
              <a:gd name="adj" fmla="val 0"/>
            </a:avLst>
          </a:prstGeom>
          <a:solidFill>
            <a:srgbClr val="048EB6"/>
          </a:solidFill>
          <a:ln w="28575" cap="flat" cmpd="sng" algn="ctr">
            <a:solidFill>
              <a:schemeClr val="bg1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077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mago"/>
                <a:ea typeface="+mn-ea"/>
                <a:cs typeface="+mn-cs"/>
              </a:rPr>
              <a:t>The cancer-immunity cycle describes the process by which the immune system recognises, targets and kills cancer cells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635001" y="5513372"/>
            <a:ext cx="10065950" cy="584775"/>
          </a:xfrm>
          <a:prstGeom prst="roundRect">
            <a:avLst>
              <a:gd name="adj" fmla="val 0"/>
            </a:avLst>
          </a:prstGeom>
          <a:solidFill>
            <a:srgbClr val="048EB6"/>
          </a:solidFill>
          <a:ln w="285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ctr" defTabSz="914077" eaLnBrk="0" hangingPunct="0">
              <a:spcBef>
                <a:spcPct val="50000"/>
              </a:spcBef>
            </a:pPr>
            <a:r>
              <a:rPr lang="en-GB" sz="1600" b="1" kern="0" dirty="0">
                <a:solidFill>
                  <a:srgbClr val="FFFFFF"/>
                </a:solidFill>
                <a:latin typeface="Imago"/>
              </a:rPr>
              <a:t> Tumours can inhibit the anti-tumour immune response by disrupting the balance of the </a:t>
            </a:r>
            <a:br>
              <a:rPr lang="en-GB" sz="1600" b="1" kern="0" dirty="0">
                <a:solidFill>
                  <a:srgbClr val="FFFFFF"/>
                </a:solidFill>
                <a:latin typeface="Imago"/>
              </a:rPr>
            </a:br>
            <a:r>
              <a:rPr lang="en-GB" sz="1600" b="1" kern="0" dirty="0">
                <a:solidFill>
                  <a:srgbClr val="FFFFFF"/>
                </a:solidFill>
                <a:latin typeface="Imago"/>
              </a:rPr>
              <a:t>cancer-immunity cycle via immune checkpoints</a:t>
            </a:r>
            <a:r>
              <a:rPr lang="en-GB" sz="1600" b="1" kern="0" baseline="30000" dirty="0">
                <a:solidFill>
                  <a:srgbClr val="FFFFFF"/>
                </a:solidFill>
                <a:latin typeface="Imago"/>
              </a:rPr>
              <a:t>1,2</a:t>
            </a:r>
            <a:endParaRPr lang="en-US" sz="1600" b="1" kern="0" baseline="30000" dirty="0">
              <a:solidFill>
                <a:srgbClr val="FFFFFF"/>
              </a:solidFill>
              <a:latin typeface="Imago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3877068" y="2442208"/>
            <a:ext cx="2946600" cy="2569642"/>
            <a:chOff x="1159748" y="1335092"/>
            <a:chExt cx="6158627" cy="5222745"/>
          </a:xfrm>
        </p:grpSpPr>
        <p:pic>
          <p:nvPicPr>
            <p:cNvPr id="37" name="Picture 8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216" r="14899" b="60529"/>
            <a:stretch>
              <a:fillRect/>
            </a:stretch>
          </p:blipFill>
          <p:spPr bwMode="auto">
            <a:xfrm>
              <a:off x="3214688" y="1335092"/>
              <a:ext cx="3865562" cy="2084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" name="Group 37"/>
            <p:cNvGrpSpPr/>
            <p:nvPr/>
          </p:nvGrpSpPr>
          <p:grpSpPr>
            <a:xfrm>
              <a:off x="1159748" y="1479424"/>
              <a:ext cx="6158627" cy="5078413"/>
              <a:chOff x="1159748" y="1479424"/>
              <a:chExt cx="6158627" cy="5078413"/>
            </a:xfrm>
          </p:grpSpPr>
          <p:pic>
            <p:nvPicPr>
              <p:cNvPr id="39" name="Picture 68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49683"/>
              <a:stretch>
                <a:fillRect/>
              </a:stretch>
            </p:blipFill>
            <p:spPr bwMode="auto">
              <a:xfrm>
                <a:off x="1159748" y="1479424"/>
                <a:ext cx="3250314" cy="50784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0" name="Group 39"/>
              <p:cNvGrpSpPr/>
              <p:nvPr/>
            </p:nvGrpSpPr>
            <p:grpSpPr>
              <a:xfrm>
                <a:off x="2087562" y="2085249"/>
                <a:ext cx="5230813" cy="4101018"/>
                <a:chOff x="2087562" y="2085249"/>
                <a:chExt cx="5230813" cy="4101018"/>
              </a:xfrm>
            </p:grpSpPr>
            <p:sp>
              <p:nvSpPr>
                <p:cNvPr id="41" name="Shape 331"/>
                <p:cNvSpPr>
                  <a:spLocks noChangeArrowheads="1"/>
                </p:cNvSpPr>
                <p:nvPr/>
              </p:nvSpPr>
              <p:spPr bwMode="auto">
                <a:xfrm>
                  <a:off x="4692417" y="2590193"/>
                  <a:ext cx="1428750" cy="50323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25" tIns="45700" rIns="91425" bIns="45700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auto" latinLnBrk="0" hangingPunct="0">
                    <a:lnSpc>
                      <a:spcPct val="9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Pct val="25000"/>
                    <a:buFontTx/>
                    <a:buNone/>
                    <a:tabLst/>
                    <a:defRPr/>
                  </a:pPr>
                  <a:r>
                    <a:rPr kumimoji="0" lang="en-US" alt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2846"/>
                      </a:solidFill>
                      <a:effectLst/>
                      <a:uLnTx/>
                      <a:uFillTx/>
                      <a:latin typeface="Imago"/>
                      <a:ea typeface="MS PGothic" panose="020B0600070205080204" pitchFamily="34" charset="-128"/>
                      <a:sym typeface="Arial" panose="020B0604020202020204" pitchFamily="34" charset="0"/>
                    </a:rPr>
                    <a:t>Active</a:t>
                  </a:r>
                  <a:br>
                    <a:rPr kumimoji="0" lang="en-US" alt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2846"/>
                      </a:solidFill>
                      <a:effectLst/>
                      <a:uLnTx/>
                      <a:uFillTx/>
                      <a:latin typeface="Imago"/>
                      <a:ea typeface="MS PGothic" panose="020B0600070205080204" pitchFamily="34" charset="-128"/>
                      <a:sym typeface="Arial" panose="020B0604020202020204" pitchFamily="34" charset="0"/>
                    </a:rPr>
                  </a:br>
                  <a:r>
                    <a:rPr kumimoji="0" lang="en-US" alt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2846"/>
                      </a:solidFill>
                      <a:effectLst/>
                      <a:uLnTx/>
                      <a:uFillTx/>
                      <a:latin typeface="Imago"/>
                      <a:ea typeface="MS PGothic" panose="020B0600070205080204" pitchFamily="34" charset="-128"/>
                      <a:sym typeface="Arial" panose="020B0604020202020204" pitchFamily="34" charset="0"/>
                    </a:rPr>
                    <a:t>T cell</a:t>
                  </a:r>
                </a:p>
              </p:txBody>
            </p:sp>
            <p:pic>
              <p:nvPicPr>
                <p:cNvPr id="42" name="Picture 98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8289" t="34402" r="10240" b="7713"/>
                <a:stretch>
                  <a:fillRect/>
                </a:stretch>
              </p:blipFill>
              <p:spPr bwMode="auto">
                <a:xfrm>
                  <a:off x="2087562" y="3241455"/>
                  <a:ext cx="5230813" cy="29448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3" name="TextBox 125"/>
                <p:cNvSpPr txBox="1">
                  <a:spLocks noChangeArrowheads="1"/>
                </p:cNvSpPr>
                <p:nvPr/>
              </p:nvSpPr>
              <p:spPr bwMode="auto">
                <a:xfrm>
                  <a:off x="4427539" y="3484569"/>
                  <a:ext cx="2089152" cy="4685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C0504D"/>
                      </a:solidFill>
                      <a:effectLst/>
                      <a:uLnTx/>
                      <a:uFillTx/>
                      <a:latin typeface="Imago"/>
                      <a:ea typeface="MS PGothic" panose="020B0600070205080204" pitchFamily="34" charset="-128"/>
                    </a:rPr>
                    <a:t>TUMOUR MICROENVIRONMENT</a:t>
                  </a:r>
                  <a:endParaRPr kumimoji="0" lang="en-US" altLang="en-US" sz="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C0504D"/>
                    </a:solidFill>
                    <a:effectLst/>
                    <a:uLnTx/>
                    <a:uFillTx/>
                    <a:latin typeface="Imago"/>
                    <a:ea typeface="MS PGothic" panose="020B0600070205080204" pitchFamily="34" charset="-128"/>
                  </a:endParaRPr>
                </a:p>
              </p:txBody>
            </p:sp>
            <p:sp>
              <p:nvSpPr>
                <p:cNvPr id="44" name="TextBox 125"/>
                <p:cNvSpPr txBox="1">
                  <a:spLocks noChangeArrowheads="1"/>
                </p:cNvSpPr>
                <p:nvPr/>
              </p:nvSpPr>
              <p:spPr bwMode="auto">
                <a:xfrm rot="3514613">
                  <a:off x="3390483" y="2574072"/>
                  <a:ext cx="1446211" cy="4685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eaLnBrk="0" fontAlgn="auto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C0504D"/>
                      </a:solidFill>
                      <a:effectLst/>
                      <a:uLnTx/>
                      <a:uFillTx/>
                      <a:latin typeface="Imago"/>
                      <a:ea typeface="MS PGothic" panose="020B0600070205080204" pitchFamily="34" charset="-128"/>
                    </a:rPr>
                    <a:t>BLOOD</a:t>
                  </a:r>
                  <a:r>
                    <a:rPr kumimoji="0" lang="en-US" altLang="en-US" sz="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C0504D"/>
                      </a:solidFill>
                      <a:effectLst/>
                      <a:uLnTx/>
                      <a:uFillTx/>
                      <a:latin typeface="Imago"/>
                      <a:ea typeface="MS PGothic" panose="020B0600070205080204" pitchFamily="34" charset="-128"/>
                    </a:rPr>
                    <a:t> </a:t>
                  </a:r>
                  <a:r>
                    <a:rPr kumimoji="0" lang="en-US" altLang="en-US" sz="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C0504D"/>
                      </a:solidFill>
                      <a:effectLst/>
                      <a:uLnTx/>
                      <a:uFillTx/>
                      <a:latin typeface="Imago"/>
                      <a:ea typeface="MS PGothic" panose="020B0600070205080204" pitchFamily="34" charset="-128"/>
                    </a:rPr>
                    <a:t>VESSELS</a:t>
                  </a:r>
                  <a:endParaRPr kumimoji="0" lang="en-US" altLang="en-US" sz="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C0504D"/>
                    </a:solidFill>
                    <a:effectLst/>
                    <a:uLnTx/>
                    <a:uFillTx/>
                    <a:latin typeface="Imago"/>
                    <a:ea typeface="MS PGothic" panose="020B0600070205080204" pitchFamily="34" charset="-128"/>
                  </a:endParaRPr>
                </a:p>
              </p:txBody>
            </p:sp>
            <p:sp>
              <p:nvSpPr>
                <p:cNvPr id="45" name="TextBox 74"/>
                <p:cNvSpPr txBox="1">
                  <a:spLocks noChangeArrowheads="1"/>
                </p:cNvSpPr>
                <p:nvPr/>
              </p:nvSpPr>
              <p:spPr bwMode="auto">
                <a:xfrm rot="19956932">
                  <a:off x="2821573" y="3686647"/>
                  <a:ext cx="1176339" cy="4685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eaLnBrk="0" fontAlgn="auto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C0504D"/>
                      </a:solidFill>
                      <a:effectLst/>
                      <a:uLnTx/>
                      <a:uFillTx/>
                      <a:latin typeface="Imago"/>
                      <a:ea typeface="MS PGothic" panose="020B0600070205080204" pitchFamily="34" charset="-128"/>
                    </a:rPr>
                    <a:t>LYMPH NODE</a:t>
                  </a:r>
                </a:p>
              </p:txBody>
            </p:sp>
            <p:sp>
              <p:nvSpPr>
                <p:cNvPr id="46" name="Shape 331"/>
                <p:cNvSpPr>
                  <a:spLocks noChangeArrowheads="1"/>
                </p:cNvSpPr>
                <p:nvPr/>
              </p:nvSpPr>
              <p:spPr bwMode="auto">
                <a:xfrm>
                  <a:off x="3668008" y="4096409"/>
                  <a:ext cx="1880013" cy="5016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25" tIns="45700" rIns="91425" bIns="45700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eaLnBrk="0" fontAlgn="auto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Pct val="25000"/>
                    <a:buFontTx/>
                    <a:buNone/>
                    <a:tabLst/>
                    <a:defRPr/>
                  </a:pPr>
                  <a:r>
                    <a:rPr kumimoji="0" lang="en-GB" altLang="en-US" sz="10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2846"/>
                      </a:solidFill>
                      <a:effectLst/>
                      <a:uLnTx/>
                      <a:uFillTx/>
                      <a:latin typeface="Imago"/>
                      <a:ea typeface="MS PGothic" panose="020B0600070205080204" pitchFamily="34" charset="-128"/>
                      <a:sym typeface="Arial" panose="020B0604020202020204" pitchFamily="34" charset="0"/>
                    </a:rPr>
                    <a:t>Apoptotic tumour cell</a:t>
                  </a:r>
                </a:p>
              </p:txBody>
            </p:sp>
            <p:sp>
              <p:nvSpPr>
                <p:cNvPr id="47" name="Shape 331"/>
                <p:cNvSpPr>
                  <a:spLocks noChangeArrowheads="1"/>
                </p:cNvSpPr>
                <p:nvPr/>
              </p:nvSpPr>
              <p:spPr bwMode="auto">
                <a:xfrm>
                  <a:off x="2308212" y="4148750"/>
                  <a:ext cx="1340912" cy="5016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91425" tIns="45700" rIns="91425" bIns="45700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eaLnBrk="0" fontAlgn="auto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Pct val="25000"/>
                    <a:buFontTx/>
                    <a:buNone/>
                    <a:tabLst/>
                    <a:defRPr/>
                  </a:pPr>
                  <a:r>
                    <a:rPr kumimoji="0" lang="en-US" alt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2846"/>
                      </a:solidFill>
                      <a:effectLst/>
                      <a:uLnTx/>
                      <a:uFillTx/>
                      <a:latin typeface="Imago"/>
                      <a:ea typeface="MS PGothic" panose="020B0600070205080204" pitchFamily="34" charset="-128"/>
                      <a:sym typeface="Arial" panose="020B0604020202020204" pitchFamily="34" charset="0"/>
                    </a:rPr>
                    <a:t>Antigens</a:t>
                  </a:r>
                </a:p>
              </p:txBody>
            </p:sp>
          </p:grpSp>
        </p:grpSp>
      </p:grpSp>
      <p:grpSp>
        <p:nvGrpSpPr>
          <p:cNvPr id="14" name="Group 13"/>
          <p:cNvGrpSpPr/>
          <p:nvPr/>
        </p:nvGrpSpPr>
        <p:grpSpPr>
          <a:xfrm>
            <a:off x="1871699" y="2628293"/>
            <a:ext cx="2474363" cy="489895"/>
            <a:chOff x="-685177" y="1770767"/>
            <a:chExt cx="3219038" cy="826201"/>
          </a:xfrm>
        </p:grpSpPr>
        <p:sp>
          <p:nvSpPr>
            <p:cNvPr id="35" name="Oval 34"/>
            <p:cNvSpPr/>
            <p:nvPr/>
          </p:nvSpPr>
          <p:spPr bwMode="auto">
            <a:xfrm>
              <a:off x="-685177" y="2053983"/>
              <a:ext cx="284233" cy="284233"/>
            </a:xfrm>
            <a:prstGeom prst="ellipse">
              <a:avLst/>
            </a:prstGeom>
            <a:solidFill>
              <a:srgbClr val="048EB6"/>
            </a:solidFill>
            <a:ln w="9525" cap="flat" cmpd="sng" algn="ctr">
              <a:noFill/>
              <a:prstDash val="solid"/>
            </a:ln>
            <a:effectLst/>
          </p:spPr>
          <p:txBody>
            <a:bodyPr lIns="0" tIns="0" rIns="0" bIns="0" anchor="ctr" anchorCtr="0"/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36" name="TextBox 52"/>
            <p:cNvSpPr txBox="1">
              <a:spLocks noChangeArrowheads="1"/>
            </p:cNvSpPr>
            <p:nvPr/>
          </p:nvSpPr>
          <p:spPr bwMode="auto">
            <a:xfrm>
              <a:off x="-475268" y="1770767"/>
              <a:ext cx="3009129" cy="826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marR="0" lvl="0" defTabSz="914400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Priming and</a:t>
              </a:r>
              <a:r>
                <a:rPr kumimoji="0" lang="en-GB" altLang="en-US" sz="1400" b="1" i="0" u="none" strike="noStrike" kern="0" cap="none" spc="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 </a:t>
              </a:r>
              <a:r>
                <a:rPr kumimoji="0" lang="en-GB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activation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222359" y="3603714"/>
            <a:ext cx="2690577" cy="489895"/>
            <a:chOff x="-1363061" y="3838472"/>
            <a:chExt cx="3925099" cy="826203"/>
          </a:xfrm>
        </p:grpSpPr>
        <p:sp>
          <p:nvSpPr>
            <p:cNvPr id="33" name="TextBox 53"/>
            <p:cNvSpPr txBox="1">
              <a:spLocks noChangeArrowheads="1"/>
            </p:cNvSpPr>
            <p:nvPr/>
          </p:nvSpPr>
          <p:spPr bwMode="auto">
            <a:xfrm>
              <a:off x="-1123514" y="3838472"/>
              <a:ext cx="3685552" cy="826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</a:rPr>
                <a:t>Cancer antigen</a:t>
              </a:r>
              <a:r>
                <a:rPr lang="en-GB" altLang="en-US" sz="1400" b="1" i="0" kern="0" dirty="0">
                  <a:solidFill>
                    <a:srgbClr val="000000"/>
                  </a:solidFill>
                  <a:latin typeface="Imago"/>
                </a:rPr>
                <a:t> </a:t>
              </a:r>
              <a:r>
                <a:rPr kumimoji="0" lang="en-GB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</a:rPr>
                <a:t>presentation </a:t>
              </a:r>
            </a:p>
          </p:txBody>
        </p:sp>
        <p:sp>
          <p:nvSpPr>
            <p:cNvPr id="34" name="Oval 33"/>
            <p:cNvSpPr/>
            <p:nvPr/>
          </p:nvSpPr>
          <p:spPr bwMode="auto">
            <a:xfrm>
              <a:off x="-1363061" y="4109458"/>
              <a:ext cx="284233" cy="284234"/>
            </a:xfrm>
            <a:prstGeom prst="ellipse">
              <a:avLst/>
            </a:prstGeom>
            <a:solidFill>
              <a:srgbClr val="048EB6"/>
            </a:solidFill>
            <a:ln w="9525" cap="flat" cmpd="sng" algn="ctr">
              <a:noFill/>
              <a:prstDash val="solid"/>
            </a:ln>
            <a:effectLst/>
          </p:spPr>
          <p:txBody>
            <a:bodyPr lIns="0" tIns="0" rIns="0" bIns="0" anchor="ctr" anchorCtr="0"/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075829" y="4829014"/>
            <a:ext cx="1915241" cy="288174"/>
            <a:chOff x="6895361" y="4939800"/>
            <a:chExt cx="3321568" cy="485999"/>
          </a:xfrm>
        </p:grpSpPr>
        <p:sp>
          <p:nvSpPr>
            <p:cNvPr id="31" name="Oval 30"/>
            <p:cNvSpPr/>
            <p:nvPr/>
          </p:nvSpPr>
          <p:spPr bwMode="auto">
            <a:xfrm>
              <a:off x="6895361" y="5034209"/>
              <a:ext cx="284233" cy="284233"/>
            </a:xfrm>
            <a:prstGeom prst="ellipse">
              <a:avLst/>
            </a:prstGeom>
            <a:solidFill>
              <a:srgbClr val="048EB6"/>
            </a:solidFill>
            <a:ln w="9525" cap="flat" cmpd="sng" algn="ctr">
              <a:noFill/>
              <a:prstDash val="solid"/>
            </a:ln>
            <a:effectLst/>
          </p:spPr>
          <p:txBody>
            <a:bodyPr lIns="0" tIns="0" rIns="0" bIns="0" anchor="ctr" anchorCtr="0"/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rPr>
                <a:t>7</a:t>
              </a:r>
            </a:p>
          </p:txBody>
        </p:sp>
        <p:sp>
          <p:nvSpPr>
            <p:cNvPr id="32" name="TextBox 55"/>
            <p:cNvSpPr txBox="1">
              <a:spLocks noChangeArrowheads="1"/>
            </p:cNvSpPr>
            <p:nvPr/>
          </p:nvSpPr>
          <p:spPr bwMode="auto">
            <a:xfrm>
              <a:off x="7115634" y="4939800"/>
              <a:ext cx="3101295" cy="485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marL="361950" marR="0" lvl="0" indent="-361950" defTabSz="914400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Killing of cancer cells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7128196" y="3866552"/>
            <a:ext cx="3130499" cy="288174"/>
            <a:chOff x="6903436" y="3416009"/>
            <a:chExt cx="5429168" cy="486001"/>
          </a:xfrm>
        </p:grpSpPr>
        <p:sp>
          <p:nvSpPr>
            <p:cNvPr id="29" name="Oval 28"/>
            <p:cNvSpPr/>
            <p:nvPr/>
          </p:nvSpPr>
          <p:spPr bwMode="auto">
            <a:xfrm>
              <a:off x="6903436" y="3521622"/>
              <a:ext cx="284233" cy="284233"/>
            </a:xfrm>
            <a:prstGeom prst="ellipse">
              <a:avLst/>
            </a:prstGeom>
            <a:solidFill>
              <a:srgbClr val="048EB6"/>
            </a:solidFill>
            <a:ln w="9525" cap="flat" cmpd="sng" algn="ctr">
              <a:noFill/>
              <a:prstDash val="solid"/>
            </a:ln>
            <a:effectLst/>
          </p:spPr>
          <p:txBody>
            <a:bodyPr lIns="0" tIns="0" rIns="0" bIns="0" anchor="ctr" anchorCtr="0"/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30" name="TextBox 56"/>
            <p:cNvSpPr txBox="1">
              <a:spLocks noChangeArrowheads="1"/>
            </p:cNvSpPr>
            <p:nvPr/>
          </p:nvSpPr>
          <p:spPr bwMode="auto">
            <a:xfrm>
              <a:off x="7135452" y="3416009"/>
              <a:ext cx="5197152" cy="4860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marL="285750" indent="-28575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Recognition of cancer cells by T cells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027487" y="3191758"/>
            <a:ext cx="2944351" cy="288174"/>
            <a:chOff x="6593807" y="2428309"/>
            <a:chExt cx="5106334" cy="486003"/>
          </a:xfrm>
        </p:grpSpPr>
        <p:sp>
          <p:nvSpPr>
            <p:cNvPr id="27" name="Oval 26"/>
            <p:cNvSpPr/>
            <p:nvPr/>
          </p:nvSpPr>
          <p:spPr bwMode="auto">
            <a:xfrm>
              <a:off x="6593807" y="2528371"/>
              <a:ext cx="284233" cy="284233"/>
            </a:xfrm>
            <a:prstGeom prst="ellipse">
              <a:avLst/>
            </a:prstGeom>
            <a:solidFill>
              <a:srgbClr val="048EB6"/>
            </a:solidFill>
            <a:ln w="9525" cap="flat" cmpd="sng" algn="ctr">
              <a:noFill/>
              <a:prstDash val="solid"/>
            </a:ln>
            <a:effectLst/>
          </p:spPr>
          <p:txBody>
            <a:bodyPr lIns="0" tIns="0" rIns="0" bIns="0" anchor="ctr" anchorCtr="0"/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8" name="TextBox 57"/>
            <p:cNvSpPr txBox="1">
              <a:spLocks noChangeArrowheads="1"/>
            </p:cNvSpPr>
            <p:nvPr/>
          </p:nvSpPr>
          <p:spPr bwMode="auto">
            <a:xfrm>
              <a:off x="6859802" y="2428309"/>
              <a:ext cx="4840339" cy="4860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marL="285750" indent="-28575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Infiltration of T cells into tumours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327600" y="2365862"/>
            <a:ext cx="2853430" cy="489895"/>
            <a:chOff x="6064343" y="1720151"/>
            <a:chExt cx="4192581" cy="826203"/>
          </a:xfrm>
        </p:grpSpPr>
        <p:sp>
          <p:nvSpPr>
            <p:cNvPr id="25" name="Oval 24"/>
            <p:cNvSpPr/>
            <p:nvPr/>
          </p:nvSpPr>
          <p:spPr bwMode="auto">
            <a:xfrm>
              <a:off x="6064343" y="2004601"/>
              <a:ext cx="284233" cy="284233"/>
            </a:xfrm>
            <a:prstGeom prst="ellipse">
              <a:avLst/>
            </a:prstGeom>
            <a:solidFill>
              <a:srgbClr val="048EB6"/>
            </a:solidFill>
            <a:ln w="9525" cap="flat" cmpd="sng" algn="ctr">
              <a:noFill/>
              <a:prstDash val="solid"/>
            </a:ln>
            <a:effectLst/>
          </p:spPr>
          <p:txBody>
            <a:bodyPr lIns="0" tIns="0" rIns="0" bIns="0" anchor="ctr" anchorCtr="0"/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6" name="TextBox 58"/>
            <p:cNvSpPr txBox="1">
              <a:spLocks noChangeArrowheads="1"/>
            </p:cNvSpPr>
            <p:nvPr/>
          </p:nvSpPr>
          <p:spPr bwMode="auto">
            <a:xfrm>
              <a:off x="6290398" y="1720151"/>
              <a:ext cx="3966526" cy="826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marL="285750" indent="-28575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Trafficking of T cells to tumours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1638301" y="4315019"/>
            <a:ext cx="2724924" cy="489895"/>
            <a:chOff x="-905959" y="4679792"/>
            <a:chExt cx="4194750" cy="826201"/>
          </a:xfrm>
        </p:grpSpPr>
        <p:sp>
          <p:nvSpPr>
            <p:cNvPr id="23" name="Oval 22"/>
            <p:cNvSpPr/>
            <p:nvPr/>
          </p:nvSpPr>
          <p:spPr bwMode="auto">
            <a:xfrm>
              <a:off x="-905959" y="4964324"/>
              <a:ext cx="284233" cy="284233"/>
            </a:xfrm>
            <a:prstGeom prst="ellipse">
              <a:avLst/>
            </a:prstGeom>
            <a:solidFill>
              <a:srgbClr val="048EB6"/>
            </a:solidFill>
            <a:ln w="9525" cap="flat" cmpd="sng" algn="ctr">
              <a:noFill/>
              <a:prstDash val="solid"/>
            </a:ln>
            <a:effectLst/>
          </p:spPr>
          <p:txBody>
            <a:bodyPr lIns="0" tIns="0" rIns="0" bIns="0" anchor="ctr" anchorCtr="0"/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24" name="TextBox 54"/>
            <p:cNvSpPr txBox="1">
              <a:spLocks noChangeArrowheads="1"/>
            </p:cNvSpPr>
            <p:nvPr/>
          </p:nvSpPr>
          <p:spPr bwMode="auto">
            <a:xfrm>
              <a:off x="-611789" y="4679792"/>
              <a:ext cx="3900580" cy="826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marL="285750" indent="-28575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Release of</a:t>
              </a:r>
              <a:r>
                <a:rPr kumimoji="0" lang="en-GB" altLang="en-US" sz="1400" b="1" i="0" u="none" strike="noStrike" kern="0" cap="none" spc="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 </a:t>
              </a:r>
              <a:r>
                <a:rPr kumimoji="0" lang="en-GB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cancer cell</a:t>
              </a:r>
              <a:r>
                <a:rPr kumimoji="0" lang="en-GB" altLang="en-US" sz="1400" b="1" i="0" u="none" strike="noStrike" kern="0" cap="none" spc="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 </a:t>
              </a:r>
              <a:r>
                <a:rPr kumimoji="0" lang="en-GB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Imago"/>
                  <a:ea typeface="MS PGothic" panose="020B0600070205080204" pitchFamily="34" charset="-128"/>
                </a:rPr>
                <a:t>antigens</a:t>
              </a:r>
            </a:p>
          </p:txBody>
        </p:sp>
      </p:grpSp>
      <p:sp>
        <p:nvSpPr>
          <p:cNvPr id="21" name="Multiply 20"/>
          <p:cNvSpPr/>
          <p:nvPr/>
        </p:nvSpPr>
        <p:spPr>
          <a:xfrm>
            <a:off x="5661103" y="4350870"/>
            <a:ext cx="404570" cy="421002"/>
          </a:xfrm>
          <a:prstGeom prst="mathMultiply">
            <a:avLst/>
          </a:prstGeom>
          <a:solidFill>
            <a:srgbClr val="CC0000"/>
          </a:solidFill>
          <a:ln w="12700" cap="flat" cmpd="sng" algn="ctr">
            <a:noFill/>
            <a:prstDash val="solid"/>
          </a:ln>
          <a:effectLst>
            <a:outerShdw blurRad="44450" dist="12700" dir="2700000" algn="tl" rotWithShape="0">
              <a:srgbClr val="000000">
                <a:alpha val="43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45720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ago"/>
              <a:ea typeface="+mn-ea"/>
              <a:cs typeface="+mn-cs"/>
            </a:endParaRPr>
          </a:p>
        </p:txBody>
      </p:sp>
      <p:sp>
        <p:nvSpPr>
          <p:cNvPr id="22" name="Multiply 21"/>
          <p:cNvSpPr/>
          <p:nvPr/>
        </p:nvSpPr>
        <p:spPr>
          <a:xfrm>
            <a:off x="4490014" y="2859756"/>
            <a:ext cx="404570" cy="421002"/>
          </a:xfrm>
          <a:prstGeom prst="mathMultiply">
            <a:avLst/>
          </a:prstGeom>
          <a:solidFill>
            <a:srgbClr val="CC0000"/>
          </a:solidFill>
          <a:ln w="12700" cap="flat" cmpd="sng" algn="ctr">
            <a:noFill/>
            <a:prstDash val="solid"/>
          </a:ln>
          <a:effectLst>
            <a:outerShdw blurRad="44450" dist="12700" dir="2700000" algn="tl" rotWithShape="0">
              <a:srgbClr val="000000">
                <a:alpha val="43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45720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ago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EF249DF-4186-4044-93F1-3AC07D994F7F}"/>
              </a:ext>
            </a:extLst>
          </p:cNvPr>
          <p:cNvSpPr txBox="1"/>
          <p:nvPr/>
        </p:nvSpPr>
        <p:spPr>
          <a:xfrm>
            <a:off x="10258695" y="2628293"/>
            <a:ext cx="1517082" cy="3046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Effect of:</a:t>
            </a:r>
          </a:p>
          <a:p>
            <a:r>
              <a:rPr lang="en-US" sz="2400" dirty="0"/>
              <a:t>HPV+</a:t>
            </a:r>
          </a:p>
          <a:p>
            <a:r>
              <a:rPr lang="en-US" sz="2400" dirty="0"/>
              <a:t>Anti-PDL-1</a:t>
            </a:r>
          </a:p>
          <a:p>
            <a:r>
              <a:rPr lang="en-US" sz="2400" dirty="0"/>
              <a:t>Chemo</a:t>
            </a:r>
          </a:p>
          <a:p>
            <a:r>
              <a:rPr lang="en-US" sz="2400" dirty="0"/>
              <a:t>Anti-VEGF</a:t>
            </a:r>
          </a:p>
          <a:p>
            <a:r>
              <a:rPr lang="en-US" sz="2400" dirty="0" err="1"/>
              <a:t>Parpi</a:t>
            </a:r>
            <a:endParaRPr lang="en-US" sz="2400" dirty="0"/>
          </a:p>
          <a:p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851866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Tumor mutational burden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9904233" y="6487779"/>
            <a:ext cx="1824218" cy="205121"/>
          </a:xfrm>
        </p:spPr>
        <p:txBody>
          <a:bodyPr/>
          <a:lstStyle/>
          <a:p>
            <a:r>
              <a:rPr lang="en-GB" dirty="0"/>
              <a:t>Zehir et al. Nat Med 2017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463550" y="6218540"/>
            <a:ext cx="6859250" cy="474361"/>
          </a:xfrm>
        </p:spPr>
        <p:txBody>
          <a:bodyPr/>
          <a:lstStyle/>
          <a:p>
            <a:r>
              <a:rPr lang="en-US" dirty="0"/>
              <a:t>Red line indicates the threshold for samples with a high mutational burden (13.8 mutations/Mb)</a:t>
            </a:r>
          </a:p>
          <a:p>
            <a:r>
              <a:rPr lang="en-US" dirty="0"/>
              <a:t>Mb, </a:t>
            </a:r>
            <a:r>
              <a:rPr lang="en-US" dirty="0" err="1"/>
              <a:t>megabase</a:t>
            </a:r>
            <a:r>
              <a:rPr lang="en-US" dirty="0"/>
              <a:t>; OC, ovarian cancer</a:t>
            </a:r>
            <a:endParaRPr lang="en-GB" dirty="0"/>
          </a:p>
        </p:txBody>
      </p:sp>
      <p:grpSp>
        <p:nvGrpSpPr>
          <p:cNvPr id="10" name="Group 9"/>
          <p:cNvGrpSpPr/>
          <p:nvPr/>
        </p:nvGrpSpPr>
        <p:grpSpPr>
          <a:xfrm>
            <a:off x="590158" y="1202036"/>
            <a:ext cx="10424048" cy="4961509"/>
            <a:chOff x="294983" y="1398778"/>
            <a:chExt cx="8271589" cy="5275611"/>
          </a:xfrm>
        </p:grpSpPr>
        <p:sp>
          <p:nvSpPr>
            <p:cNvPr id="11" name="Line 373"/>
            <p:cNvSpPr>
              <a:spLocks noChangeShapeType="1"/>
            </p:cNvSpPr>
            <p:nvPr/>
          </p:nvSpPr>
          <p:spPr bwMode="auto">
            <a:xfrm flipH="1">
              <a:off x="1206922" y="4711104"/>
              <a:ext cx="7354888" cy="0"/>
            </a:xfrm>
            <a:prstGeom prst="line">
              <a:avLst/>
            </a:prstGeom>
            <a:noFill/>
            <a:ln w="12700" cap="flat">
              <a:solidFill>
                <a:srgbClr val="1D1D1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Line 374"/>
            <p:cNvSpPr>
              <a:spLocks noChangeShapeType="1"/>
            </p:cNvSpPr>
            <p:nvPr/>
          </p:nvSpPr>
          <p:spPr bwMode="auto">
            <a:xfrm>
              <a:off x="1125959" y="1550392"/>
              <a:ext cx="80963" cy="0"/>
            </a:xfrm>
            <a:prstGeom prst="line">
              <a:avLst/>
            </a:prstGeom>
            <a:noFill/>
            <a:ln w="12700" cap="flat">
              <a:solidFill>
                <a:srgbClr val="1D1D1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" name="Line 375"/>
            <p:cNvSpPr>
              <a:spLocks noChangeShapeType="1"/>
            </p:cNvSpPr>
            <p:nvPr/>
          </p:nvSpPr>
          <p:spPr bwMode="auto">
            <a:xfrm>
              <a:off x="1125959" y="1793279"/>
              <a:ext cx="80963" cy="0"/>
            </a:xfrm>
            <a:prstGeom prst="line">
              <a:avLst/>
            </a:prstGeom>
            <a:noFill/>
            <a:ln w="12700" cap="flat">
              <a:solidFill>
                <a:srgbClr val="1D1D1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" name="Line 376"/>
            <p:cNvSpPr>
              <a:spLocks noChangeShapeType="1"/>
            </p:cNvSpPr>
            <p:nvPr/>
          </p:nvSpPr>
          <p:spPr bwMode="auto">
            <a:xfrm>
              <a:off x="1125959" y="1990129"/>
              <a:ext cx="80963" cy="0"/>
            </a:xfrm>
            <a:prstGeom prst="line">
              <a:avLst/>
            </a:prstGeom>
            <a:noFill/>
            <a:ln w="12700" cap="flat">
              <a:solidFill>
                <a:srgbClr val="1D1D1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" name="Line 377"/>
            <p:cNvSpPr>
              <a:spLocks noChangeShapeType="1"/>
            </p:cNvSpPr>
            <p:nvPr/>
          </p:nvSpPr>
          <p:spPr bwMode="auto">
            <a:xfrm>
              <a:off x="1125959" y="2326679"/>
              <a:ext cx="80963" cy="0"/>
            </a:xfrm>
            <a:prstGeom prst="line">
              <a:avLst/>
            </a:prstGeom>
            <a:noFill/>
            <a:ln w="12700" cap="flat">
              <a:solidFill>
                <a:srgbClr val="1D1D1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" name="Line 378"/>
            <p:cNvSpPr>
              <a:spLocks noChangeShapeType="1"/>
            </p:cNvSpPr>
            <p:nvPr/>
          </p:nvSpPr>
          <p:spPr bwMode="auto">
            <a:xfrm>
              <a:off x="1125959" y="2663229"/>
              <a:ext cx="80963" cy="0"/>
            </a:xfrm>
            <a:prstGeom prst="line">
              <a:avLst/>
            </a:prstGeom>
            <a:noFill/>
            <a:ln w="12700" cap="flat">
              <a:solidFill>
                <a:srgbClr val="1D1D1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Line 379"/>
            <p:cNvSpPr>
              <a:spLocks noChangeShapeType="1"/>
            </p:cNvSpPr>
            <p:nvPr/>
          </p:nvSpPr>
          <p:spPr bwMode="auto">
            <a:xfrm>
              <a:off x="1125959" y="3441104"/>
              <a:ext cx="80963" cy="0"/>
            </a:xfrm>
            <a:prstGeom prst="line">
              <a:avLst/>
            </a:prstGeom>
            <a:noFill/>
            <a:ln w="12700" cap="flat">
              <a:solidFill>
                <a:srgbClr val="1D1D1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Line 380"/>
            <p:cNvSpPr>
              <a:spLocks noChangeShapeType="1"/>
            </p:cNvSpPr>
            <p:nvPr/>
          </p:nvSpPr>
          <p:spPr bwMode="auto">
            <a:xfrm>
              <a:off x="1125959" y="3774479"/>
              <a:ext cx="80963" cy="0"/>
            </a:xfrm>
            <a:prstGeom prst="line">
              <a:avLst/>
            </a:prstGeom>
            <a:noFill/>
            <a:ln w="12700" cap="flat">
              <a:solidFill>
                <a:srgbClr val="1D1D1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Line 381"/>
            <p:cNvSpPr>
              <a:spLocks noChangeShapeType="1"/>
            </p:cNvSpPr>
            <p:nvPr/>
          </p:nvSpPr>
          <p:spPr bwMode="auto">
            <a:xfrm>
              <a:off x="1125959" y="4552353"/>
              <a:ext cx="80963" cy="0"/>
            </a:xfrm>
            <a:prstGeom prst="line">
              <a:avLst/>
            </a:prstGeom>
            <a:noFill/>
            <a:ln w="12700" cap="flat">
              <a:solidFill>
                <a:srgbClr val="1D1D1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382"/>
            <p:cNvSpPr>
              <a:spLocks/>
            </p:cNvSpPr>
            <p:nvPr/>
          </p:nvSpPr>
          <p:spPr bwMode="auto">
            <a:xfrm>
              <a:off x="1227559" y="3288704"/>
              <a:ext cx="7339013" cy="0"/>
            </a:xfrm>
            <a:custGeom>
              <a:avLst/>
              <a:gdLst>
                <a:gd name="T0" fmla="*/ 0 w 4623"/>
                <a:gd name="T1" fmla="*/ 4623 w 4623"/>
                <a:gd name="T2" fmla="*/ 0 w 462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623">
                  <a:moveTo>
                    <a:pt x="0" y="0"/>
                  </a:moveTo>
                  <a:lnTo>
                    <a:pt x="46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384"/>
            <p:cNvSpPr>
              <a:spLocks/>
            </p:cNvSpPr>
            <p:nvPr/>
          </p:nvSpPr>
          <p:spPr bwMode="auto">
            <a:xfrm>
              <a:off x="1314872" y="3322042"/>
              <a:ext cx="315913" cy="1244600"/>
            </a:xfrm>
            <a:custGeom>
              <a:avLst/>
              <a:gdLst>
                <a:gd name="T0" fmla="*/ 0 w 112"/>
                <a:gd name="T1" fmla="*/ 440 h 440"/>
                <a:gd name="T2" fmla="*/ 112 w 112"/>
                <a:gd name="T3" fmla="*/ 440 h 440"/>
                <a:gd name="T4" fmla="*/ 112 w 112"/>
                <a:gd name="T5" fmla="*/ 423 h 440"/>
                <a:gd name="T6" fmla="*/ 78 w 112"/>
                <a:gd name="T7" fmla="*/ 369 h 440"/>
                <a:gd name="T8" fmla="*/ 104 w 112"/>
                <a:gd name="T9" fmla="*/ 308 h 440"/>
                <a:gd name="T10" fmla="*/ 90 w 112"/>
                <a:gd name="T11" fmla="*/ 247 h 440"/>
                <a:gd name="T12" fmla="*/ 88 w 112"/>
                <a:gd name="T13" fmla="*/ 187 h 440"/>
                <a:gd name="T14" fmla="*/ 70 w 112"/>
                <a:gd name="T15" fmla="*/ 128 h 440"/>
                <a:gd name="T16" fmla="*/ 59 w 112"/>
                <a:gd name="T17" fmla="*/ 71 h 440"/>
                <a:gd name="T18" fmla="*/ 57 w 112"/>
                <a:gd name="T19" fmla="*/ 0 h 440"/>
                <a:gd name="T20" fmla="*/ 54 w 112"/>
                <a:gd name="T21" fmla="*/ 0 h 440"/>
                <a:gd name="T22" fmla="*/ 52 w 112"/>
                <a:gd name="T23" fmla="*/ 71 h 440"/>
                <a:gd name="T24" fmla="*/ 41 w 112"/>
                <a:gd name="T25" fmla="*/ 129 h 440"/>
                <a:gd name="T26" fmla="*/ 25 w 112"/>
                <a:gd name="T27" fmla="*/ 186 h 440"/>
                <a:gd name="T28" fmla="*/ 23 w 112"/>
                <a:gd name="T29" fmla="*/ 250 h 440"/>
                <a:gd name="T30" fmla="*/ 8 w 112"/>
                <a:gd name="T31" fmla="*/ 309 h 440"/>
                <a:gd name="T32" fmla="*/ 33 w 112"/>
                <a:gd name="T33" fmla="*/ 367 h 440"/>
                <a:gd name="T34" fmla="*/ 0 w 112"/>
                <a:gd name="T35" fmla="*/ 422 h 440"/>
                <a:gd name="T36" fmla="*/ 0 w 112"/>
                <a:gd name="T37" fmla="*/ 44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440">
                  <a:moveTo>
                    <a:pt x="0" y="440"/>
                  </a:moveTo>
                  <a:cubicBezTo>
                    <a:pt x="112" y="440"/>
                    <a:pt x="112" y="440"/>
                    <a:pt x="112" y="440"/>
                  </a:cubicBezTo>
                  <a:cubicBezTo>
                    <a:pt x="112" y="423"/>
                    <a:pt x="112" y="423"/>
                    <a:pt x="112" y="423"/>
                  </a:cubicBezTo>
                  <a:cubicBezTo>
                    <a:pt x="112" y="423"/>
                    <a:pt x="79" y="382"/>
                    <a:pt x="78" y="369"/>
                  </a:cubicBezTo>
                  <a:cubicBezTo>
                    <a:pt x="78" y="357"/>
                    <a:pt x="105" y="318"/>
                    <a:pt x="104" y="308"/>
                  </a:cubicBezTo>
                  <a:cubicBezTo>
                    <a:pt x="105" y="292"/>
                    <a:pt x="91" y="258"/>
                    <a:pt x="90" y="247"/>
                  </a:cubicBezTo>
                  <a:cubicBezTo>
                    <a:pt x="90" y="242"/>
                    <a:pt x="89" y="193"/>
                    <a:pt x="88" y="187"/>
                  </a:cubicBezTo>
                  <a:cubicBezTo>
                    <a:pt x="87" y="181"/>
                    <a:pt x="70" y="131"/>
                    <a:pt x="70" y="128"/>
                  </a:cubicBezTo>
                  <a:cubicBezTo>
                    <a:pt x="69" y="126"/>
                    <a:pt x="59" y="75"/>
                    <a:pt x="59" y="71"/>
                  </a:cubicBezTo>
                  <a:cubicBezTo>
                    <a:pt x="59" y="67"/>
                    <a:pt x="57" y="0"/>
                    <a:pt x="57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2" y="67"/>
                    <a:pt x="52" y="71"/>
                  </a:cubicBezTo>
                  <a:cubicBezTo>
                    <a:pt x="52" y="75"/>
                    <a:pt x="42" y="125"/>
                    <a:pt x="41" y="129"/>
                  </a:cubicBezTo>
                  <a:cubicBezTo>
                    <a:pt x="40" y="132"/>
                    <a:pt x="26" y="181"/>
                    <a:pt x="25" y="186"/>
                  </a:cubicBezTo>
                  <a:cubicBezTo>
                    <a:pt x="25" y="191"/>
                    <a:pt x="23" y="246"/>
                    <a:pt x="23" y="250"/>
                  </a:cubicBezTo>
                  <a:cubicBezTo>
                    <a:pt x="22" y="253"/>
                    <a:pt x="8" y="299"/>
                    <a:pt x="8" y="309"/>
                  </a:cubicBezTo>
                  <a:cubicBezTo>
                    <a:pt x="9" y="318"/>
                    <a:pt x="34" y="351"/>
                    <a:pt x="33" y="367"/>
                  </a:cubicBezTo>
                  <a:cubicBezTo>
                    <a:pt x="32" y="382"/>
                    <a:pt x="0" y="422"/>
                    <a:pt x="0" y="422"/>
                  </a:cubicBezTo>
                  <a:lnTo>
                    <a:pt x="0" y="440"/>
                  </a:lnTo>
                  <a:close/>
                </a:path>
              </a:pathLst>
            </a:custGeom>
            <a:solidFill>
              <a:srgbClr val="BAC6C6"/>
            </a:solidFill>
            <a:ln w="6350" cap="flat">
              <a:solidFill>
                <a:srgbClr val="19413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385"/>
            <p:cNvSpPr>
              <a:spLocks/>
            </p:cNvSpPr>
            <p:nvPr/>
          </p:nvSpPr>
          <p:spPr bwMode="auto">
            <a:xfrm>
              <a:off x="1775247" y="2553692"/>
              <a:ext cx="250825" cy="2009763"/>
            </a:xfrm>
            <a:custGeom>
              <a:avLst/>
              <a:gdLst>
                <a:gd name="T0" fmla="*/ 0 w 89"/>
                <a:gd name="T1" fmla="*/ 713 h 713"/>
                <a:gd name="T2" fmla="*/ 89 w 89"/>
                <a:gd name="T3" fmla="*/ 713 h 713"/>
                <a:gd name="T4" fmla="*/ 89 w 89"/>
                <a:gd name="T5" fmla="*/ 696 h 713"/>
                <a:gd name="T6" fmla="*/ 68 w 89"/>
                <a:gd name="T7" fmla="*/ 645 h 713"/>
                <a:gd name="T8" fmla="*/ 68 w 89"/>
                <a:gd name="T9" fmla="*/ 623 h 713"/>
                <a:gd name="T10" fmla="*/ 79 w 89"/>
                <a:gd name="T11" fmla="*/ 581 h 713"/>
                <a:gd name="T12" fmla="*/ 79 w 89"/>
                <a:gd name="T13" fmla="*/ 496 h 713"/>
                <a:gd name="T14" fmla="*/ 76 w 89"/>
                <a:gd name="T15" fmla="*/ 458 h 713"/>
                <a:gd name="T16" fmla="*/ 65 w 89"/>
                <a:gd name="T17" fmla="*/ 401 h 713"/>
                <a:gd name="T18" fmla="*/ 57 w 89"/>
                <a:gd name="T19" fmla="*/ 366 h 713"/>
                <a:gd name="T20" fmla="*/ 53 w 89"/>
                <a:gd name="T21" fmla="*/ 348 h 713"/>
                <a:gd name="T22" fmla="*/ 51 w 89"/>
                <a:gd name="T23" fmla="*/ 322 h 713"/>
                <a:gd name="T24" fmla="*/ 49 w 89"/>
                <a:gd name="T25" fmla="*/ 262 h 713"/>
                <a:gd name="T26" fmla="*/ 46 w 89"/>
                <a:gd name="T27" fmla="*/ 0 h 713"/>
                <a:gd name="T28" fmla="*/ 42 w 89"/>
                <a:gd name="T29" fmla="*/ 0 h 713"/>
                <a:gd name="T30" fmla="*/ 41 w 89"/>
                <a:gd name="T31" fmla="*/ 157 h 713"/>
                <a:gd name="T32" fmla="*/ 40 w 89"/>
                <a:gd name="T33" fmla="*/ 269 h 713"/>
                <a:gd name="T34" fmla="*/ 36 w 89"/>
                <a:gd name="T35" fmla="*/ 348 h 713"/>
                <a:gd name="T36" fmla="*/ 24 w 89"/>
                <a:gd name="T37" fmla="*/ 406 h 713"/>
                <a:gd name="T38" fmla="*/ 13 w 89"/>
                <a:gd name="T39" fmla="*/ 456 h 713"/>
                <a:gd name="T40" fmla="*/ 10 w 89"/>
                <a:gd name="T41" fmla="*/ 493 h 713"/>
                <a:gd name="T42" fmla="*/ 9 w 89"/>
                <a:gd name="T43" fmla="*/ 582 h 713"/>
                <a:gd name="T44" fmla="*/ 19 w 89"/>
                <a:gd name="T45" fmla="*/ 621 h 713"/>
                <a:gd name="T46" fmla="*/ 19 w 89"/>
                <a:gd name="T47" fmla="*/ 647 h 713"/>
                <a:gd name="T48" fmla="*/ 0 w 89"/>
                <a:gd name="T49" fmla="*/ 694 h 713"/>
                <a:gd name="T50" fmla="*/ 0 w 89"/>
                <a:gd name="T51" fmla="*/ 71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713">
                  <a:moveTo>
                    <a:pt x="0" y="713"/>
                  </a:moveTo>
                  <a:cubicBezTo>
                    <a:pt x="89" y="713"/>
                    <a:pt x="89" y="713"/>
                    <a:pt x="89" y="713"/>
                  </a:cubicBezTo>
                  <a:cubicBezTo>
                    <a:pt x="89" y="696"/>
                    <a:pt x="89" y="696"/>
                    <a:pt x="89" y="696"/>
                  </a:cubicBezTo>
                  <a:cubicBezTo>
                    <a:pt x="89" y="696"/>
                    <a:pt x="68" y="650"/>
                    <a:pt x="68" y="645"/>
                  </a:cubicBezTo>
                  <a:cubicBezTo>
                    <a:pt x="68" y="640"/>
                    <a:pt x="67" y="629"/>
                    <a:pt x="68" y="623"/>
                  </a:cubicBezTo>
                  <a:cubicBezTo>
                    <a:pt x="68" y="617"/>
                    <a:pt x="79" y="583"/>
                    <a:pt x="79" y="581"/>
                  </a:cubicBezTo>
                  <a:cubicBezTo>
                    <a:pt x="79" y="579"/>
                    <a:pt x="79" y="492"/>
                    <a:pt x="79" y="496"/>
                  </a:cubicBezTo>
                  <a:cubicBezTo>
                    <a:pt x="79" y="500"/>
                    <a:pt x="77" y="463"/>
                    <a:pt x="76" y="458"/>
                  </a:cubicBezTo>
                  <a:cubicBezTo>
                    <a:pt x="75" y="452"/>
                    <a:pt x="66" y="407"/>
                    <a:pt x="65" y="401"/>
                  </a:cubicBezTo>
                  <a:cubicBezTo>
                    <a:pt x="63" y="395"/>
                    <a:pt x="57" y="366"/>
                    <a:pt x="57" y="366"/>
                  </a:cubicBezTo>
                  <a:cubicBezTo>
                    <a:pt x="53" y="348"/>
                    <a:pt x="53" y="348"/>
                    <a:pt x="53" y="348"/>
                  </a:cubicBezTo>
                  <a:cubicBezTo>
                    <a:pt x="51" y="322"/>
                    <a:pt x="51" y="322"/>
                    <a:pt x="51" y="322"/>
                  </a:cubicBezTo>
                  <a:cubicBezTo>
                    <a:pt x="49" y="262"/>
                    <a:pt x="49" y="262"/>
                    <a:pt x="49" y="26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36" y="348"/>
                    <a:pt x="36" y="348"/>
                    <a:pt x="36" y="348"/>
                  </a:cubicBezTo>
                  <a:cubicBezTo>
                    <a:pt x="24" y="406"/>
                    <a:pt x="24" y="406"/>
                    <a:pt x="24" y="406"/>
                  </a:cubicBezTo>
                  <a:cubicBezTo>
                    <a:pt x="24" y="406"/>
                    <a:pt x="13" y="452"/>
                    <a:pt x="13" y="456"/>
                  </a:cubicBezTo>
                  <a:cubicBezTo>
                    <a:pt x="13" y="459"/>
                    <a:pt x="10" y="490"/>
                    <a:pt x="10" y="493"/>
                  </a:cubicBezTo>
                  <a:cubicBezTo>
                    <a:pt x="10" y="496"/>
                    <a:pt x="9" y="580"/>
                    <a:pt x="9" y="582"/>
                  </a:cubicBezTo>
                  <a:cubicBezTo>
                    <a:pt x="10" y="584"/>
                    <a:pt x="19" y="619"/>
                    <a:pt x="19" y="621"/>
                  </a:cubicBezTo>
                  <a:cubicBezTo>
                    <a:pt x="20" y="623"/>
                    <a:pt x="20" y="642"/>
                    <a:pt x="19" y="647"/>
                  </a:cubicBezTo>
                  <a:cubicBezTo>
                    <a:pt x="17" y="651"/>
                    <a:pt x="0" y="694"/>
                    <a:pt x="0" y="694"/>
                  </a:cubicBezTo>
                  <a:lnTo>
                    <a:pt x="0" y="713"/>
                  </a:lnTo>
                  <a:close/>
                </a:path>
              </a:pathLst>
            </a:custGeom>
            <a:solidFill>
              <a:srgbClr val="D0CABA"/>
            </a:solidFill>
            <a:ln w="6350" cap="flat">
              <a:solidFill>
                <a:srgbClr val="635018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386"/>
            <p:cNvSpPr>
              <a:spLocks/>
            </p:cNvSpPr>
            <p:nvPr/>
          </p:nvSpPr>
          <p:spPr bwMode="auto">
            <a:xfrm>
              <a:off x="2175297" y="2655292"/>
              <a:ext cx="303213" cy="1908163"/>
            </a:xfrm>
            <a:custGeom>
              <a:avLst/>
              <a:gdLst>
                <a:gd name="T0" fmla="*/ 0 w 107"/>
                <a:gd name="T1" fmla="*/ 676 h 676"/>
                <a:gd name="T2" fmla="*/ 107 w 107"/>
                <a:gd name="T3" fmla="*/ 676 h 676"/>
                <a:gd name="T4" fmla="*/ 107 w 107"/>
                <a:gd name="T5" fmla="*/ 667 h 676"/>
                <a:gd name="T6" fmla="*/ 60 w 107"/>
                <a:gd name="T7" fmla="*/ 621 h 676"/>
                <a:gd name="T8" fmla="*/ 60 w 107"/>
                <a:gd name="T9" fmla="*/ 601 h 676"/>
                <a:gd name="T10" fmla="*/ 66 w 107"/>
                <a:gd name="T11" fmla="*/ 594 h 676"/>
                <a:gd name="T12" fmla="*/ 96 w 107"/>
                <a:gd name="T13" fmla="*/ 568 h 676"/>
                <a:gd name="T14" fmla="*/ 103 w 107"/>
                <a:gd name="T15" fmla="*/ 561 h 676"/>
                <a:gd name="T16" fmla="*/ 103 w 107"/>
                <a:gd name="T17" fmla="*/ 546 h 676"/>
                <a:gd name="T18" fmla="*/ 86 w 107"/>
                <a:gd name="T19" fmla="*/ 522 h 676"/>
                <a:gd name="T20" fmla="*/ 86 w 107"/>
                <a:gd name="T21" fmla="*/ 514 h 676"/>
                <a:gd name="T22" fmla="*/ 105 w 107"/>
                <a:gd name="T23" fmla="*/ 485 h 676"/>
                <a:gd name="T24" fmla="*/ 105 w 107"/>
                <a:gd name="T25" fmla="*/ 470 h 676"/>
                <a:gd name="T26" fmla="*/ 96 w 107"/>
                <a:gd name="T27" fmla="*/ 448 h 676"/>
                <a:gd name="T28" fmla="*/ 90 w 107"/>
                <a:gd name="T29" fmla="*/ 420 h 676"/>
                <a:gd name="T30" fmla="*/ 86 w 107"/>
                <a:gd name="T31" fmla="*/ 394 h 676"/>
                <a:gd name="T32" fmla="*/ 76 w 107"/>
                <a:gd name="T33" fmla="*/ 363 h 676"/>
                <a:gd name="T34" fmla="*/ 65 w 107"/>
                <a:gd name="T35" fmla="*/ 335 h 676"/>
                <a:gd name="T36" fmla="*/ 60 w 107"/>
                <a:gd name="T37" fmla="*/ 315 h 676"/>
                <a:gd name="T38" fmla="*/ 58 w 107"/>
                <a:gd name="T39" fmla="*/ 306 h 676"/>
                <a:gd name="T40" fmla="*/ 56 w 107"/>
                <a:gd name="T41" fmla="*/ 265 h 676"/>
                <a:gd name="T42" fmla="*/ 57 w 107"/>
                <a:gd name="T43" fmla="*/ 0 h 676"/>
                <a:gd name="T44" fmla="*/ 50 w 107"/>
                <a:gd name="T45" fmla="*/ 0 h 676"/>
                <a:gd name="T46" fmla="*/ 47 w 107"/>
                <a:gd name="T47" fmla="*/ 314 h 676"/>
                <a:gd name="T48" fmla="*/ 41 w 107"/>
                <a:gd name="T49" fmla="*/ 334 h 676"/>
                <a:gd name="T50" fmla="*/ 31 w 107"/>
                <a:gd name="T51" fmla="*/ 365 h 676"/>
                <a:gd name="T52" fmla="*/ 21 w 107"/>
                <a:gd name="T53" fmla="*/ 396 h 676"/>
                <a:gd name="T54" fmla="*/ 17 w 107"/>
                <a:gd name="T55" fmla="*/ 422 h 676"/>
                <a:gd name="T56" fmla="*/ 11 w 107"/>
                <a:gd name="T57" fmla="*/ 449 h 676"/>
                <a:gd name="T58" fmla="*/ 2 w 107"/>
                <a:gd name="T59" fmla="*/ 473 h 676"/>
                <a:gd name="T60" fmla="*/ 2 w 107"/>
                <a:gd name="T61" fmla="*/ 483 h 676"/>
                <a:gd name="T62" fmla="*/ 4 w 107"/>
                <a:gd name="T63" fmla="*/ 489 h 676"/>
                <a:gd name="T64" fmla="*/ 18 w 107"/>
                <a:gd name="T65" fmla="*/ 508 h 676"/>
                <a:gd name="T66" fmla="*/ 21 w 107"/>
                <a:gd name="T67" fmla="*/ 513 h 676"/>
                <a:gd name="T68" fmla="*/ 21 w 107"/>
                <a:gd name="T69" fmla="*/ 522 h 676"/>
                <a:gd name="T70" fmla="*/ 3 w 107"/>
                <a:gd name="T71" fmla="*/ 549 h 676"/>
                <a:gd name="T72" fmla="*/ 3 w 107"/>
                <a:gd name="T73" fmla="*/ 558 h 676"/>
                <a:gd name="T74" fmla="*/ 29 w 107"/>
                <a:gd name="T75" fmla="*/ 582 h 676"/>
                <a:gd name="T76" fmla="*/ 45 w 107"/>
                <a:gd name="T77" fmla="*/ 597 h 676"/>
                <a:gd name="T78" fmla="*/ 48 w 107"/>
                <a:gd name="T79" fmla="*/ 602 h 676"/>
                <a:gd name="T80" fmla="*/ 48 w 107"/>
                <a:gd name="T81" fmla="*/ 621 h 676"/>
                <a:gd name="T82" fmla="*/ 39 w 107"/>
                <a:gd name="T83" fmla="*/ 633 h 676"/>
                <a:gd name="T84" fmla="*/ 12 w 107"/>
                <a:gd name="T85" fmla="*/ 655 h 676"/>
                <a:gd name="T86" fmla="*/ 0 w 107"/>
                <a:gd name="T87" fmla="*/ 666 h 676"/>
                <a:gd name="T88" fmla="*/ 0 w 107"/>
                <a:gd name="T89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7" h="676">
                  <a:moveTo>
                    <a:pt x="0" y="676"/>
                  </a:moveTo>
                  <a:cubicBezTo>
                    <a:pt x="107" y="676"/>
                    <a:pt x="107" y="676"/>
                    <a:pt x="107" y="676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7" y="667"/>
                    <a:pt x="61" y="624"/>
                    <a:pt x="60" y="621"/>
                  </a:cubicBezTo>
                  <a:cubicBezTo>
                    <a:pt x="59" y="618"/>
                    <a:pt x="60" y="601"/>
                    <a:pt x="60" y="601"/>
                  </a:cubicBezTo>
                  <a:cubicBezTo>
                    <a:pt x="60" y="601"/>
                    <a:pt x="63" y="597"/>
                    <a:pt x="66" y="594"/>
                  </a:cubicBezTo>
                  <a:cubicBezTo>
                    <a:pt x="68" y="591"/>
                    <a:pt x="96" y="568"/>
                    <a:pt x="96" y="568"/>
                  </a:cubicBezTo>
                  <a:cubicBezTo>
                    <a:pt x="96" y="568"/>
                    <a:pt x="101" y="564"/>
                    <a:pt x="103" y="561"/>
                  </a:cubicBezTo>
                  <a:cubicBezTo>
                    <a:pt x="104" y="558"/>
                    <a:pt x="104" y="549"/>
                    <a:pt x="103" y="546"/>
                  </a:cubicBezTo>
                  <a:cubicBezTo>
                    <a:pt x="102" y="544"/>
                    <a:pt x="86" y="524"/>
                    <a:pt x="86" y="522"/>
                  </a:cubicBezTo>
                  <a:cubicBezTo>
                    <a:pt x="85" y="520"/>
                    <a:pt x="85" y="516"/>
                    <a:pt x="86" y="514"/>
                  </a:cubicBezTo>
                  <a:cubicBezTo>
                    <a:pt x="87" y="512"/>
                    <a:pt x="105" y="486"/>
                    <a:pt x="105" y="485"/>
                  </a:cubicBezTo>
                  <a:cubicBezTo>
                    <a:pt x="106" y="484"/>
                    <a:pt x="106" y="473"/>
                    <a:pt x="105" y="470"/>
                  </a:cubicBezTo>
                  <a:cubicBezTo>
                    <a:pt x="105" y="468"/>
                    <a:pt x="97" y="451"/>
                    <a:pt x="96" y="448"/>
                  </a:cubicBezTo>
                  <a:cubicBezTo>
                    <a:pt x="95" y="445"/>
                    <a:pt x="90" y="425"/>
                    <a:pt x="90" y="420"/>
                  </a:cubicBezTo>
                  <a:cubicBezTo>
                    <a:pt x="89" y="416"/>
                    <a:pt x="87" y="397"/>
                    <a:pt x="86" y="394"/>
                  </a:cubicBezTo>
                  <a:cubicBezTo>
                    <a:pt x="85" y="390"/>
                    <a:pt x="76" y="365"/>
                    <a:pt x="76" y="363"/>
                  </a:cubicBezTo>
                  <a:cubicBezTo>
                    <a:pt x="75" y="361"/>
                    <a:pt x="66" y="339"/>
                    <a:pt x="65" y="335"/>
                  </a:cubicBezTo>
                  <a:cubicBezTo>
                    <a:pt x="64" y="331"/>
                    <a:pt x="61" y="318"/>
                    <a:pt x="60" y="315"/>
                  </a:cubicBezTo>
                  <a:cubicBezTo>
                    <a:pt x="59" y="312"/>
                    <a:pt x="59" y="310"/>
                    <a:pt x="58" y="306"/>
                  </a:cubicBezTo>
                  <a:cubicBezTo>
                    <a:pt x="58" y="302"/>
                    <a:pt x="56" y="268"/>
                    <a:pt x="56" y="265"/>
                  </a:cubicBezTo>
                  <a:cubicBezTo>
                    <a:pt x="56" y="262"/>
                    <a:pt x="57" y="0"/>
                    <a:pt x="5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47" y="312"/>
                    <a:pt x="47" y="314"/>
                  </a:cubicBezTo>
                  <a:cubicBezTo>
                    <a:pt x="46" y="316"/>
                    <a:pt x="41" y="334"/>
                    <a:pt x="41" y="334"/>
                  </a:cubicBezTo>
                  <a:cubicBezTo>
                    <a:pt x="41" y="334"/>
                    <a:pt x="32" y="362"/>
                    <a:pt x="31" y="365"/>
                  </a:cubicBezTo>
                  <a:cubicBezTo>
                    <a:pt x="30" y="367"/>
                    <a:pt x="21" y="393"/>
                    <a:pt x="21" y="396"/>
                  </a:cubicBezTo>
                  <a:cubicBezTo>
                    <a:pt x="20" y="399"/>
                    <a:pt x="17" y="419"/>
                    <a:pt x="17" y="422"/>
                  </a:cubicBezTo>
                  <a:cubicBezTo>
                    <a:pt x="16" y="425"/>
                    <a:pt x="11" y="447"/>
                    <a:pt x="11" y="449"/>
                  </a:cubicBezTo>
                  <a:cubicBezTo>
                    <a:pt x="10" y="451"/>
                    <a:pt x="3" y="471"/>
                    <a:pt x="2" y="473"/>
                  </a:cubicBezTo>
                  <a:cubicBezTo>
                    <a:pt x="2" y="474"/>
                    <a:pt x="2" y="481"/>
                    <a:pt x="2" y="483"/>
                  </a:cubicBezTo>
                  <a:cubicBezTo>
                    <a:pt x="2" y="486"/>
                    <a:pt x="3" y="488"/>
                    <a:pt x="4" y="489"/>
                  </a:cubicBezTo>
                  <a:cubicBezTo>
                    <a:pt x="5" y="491"/>
                    <a:pt x="18" y="508"/>
                    <a:pt x="18" y="508"/>
                  </a:cubicBezTo>
                  <a:cubicBezTo>
                    <a:pt x="18" y="508"/>
                    <a:pt x="20" y="511"/>
                    <a:pt x="21" y="513"/>
                  </a:cubicBezTo>
                  <a:cubicBezTo>
                    <a:pt x="22" y="515"/>
                    <a:pt x="21" y="521"/>
                    <a:pt x="21" y="522"/>
                  </a:cubicBezTo>
                  <a:cubicBezTo>
                    <a:pt x="20" y="524"/>
                    <a:pt x="4" y="547"/>
                    <a:pt x="3" y="549"/>
                  </a:cubicBezTo>
                  <a:cubicBezTo>
                    <a:pt x="2" y="551"/>
                    <a:pt x="2" y="556"/>
                    <a:pt x="3" y="558"/>
                  </a:cubicBezTo>
                  <a:cubicBezTo>
                    <a:pt x="4" y="560"/>
                    <a:pt x="24" y="578"/>
                    <a:pt x="29" y="582"/>
                  </a:cubicBezTo>
                  <a:cubicBezTo>
                    <a:pt x="35" y="587"/>
                    <a:pt x="43" y="595"/>
                    <a:pt x="45" y="597"/>
                  </a:cubicBezTo>
                  <a:cubicBezTo>
                    <a:pt x="46" y="598"/>
                    <a:pt x="48" y="602"/>
                    <a:pt x="48" y="602"/>
                  </a:cubicBezTo>
                  <a:cubicBezTo>
                    <a:pt x="48" y="602"/>
                    <a:pt x="48" y="620"/>
                    <a:pt x="48" y="621"/>
                  </a:cubicBezTo>
                  <a:cubicBezTo>
                    <a:pt x="47" y="622"/>
                    <a:pt x="41" y="630"/>
                    <a:pt x="39" y="633"/>
                  </a:cubicBezTo>
                  <a:cubicBezTo>
                    <a:pt x="36" y="635"/>
                    <a:pt x="16" y="652"/>
                    <a:pt x="12" y="655"/>
                  </a:cubicBezTo>
                  <a:cubicBezTo>
                    <a:pt x="8" y="658"/>
                    <a:pt x="0" y="666"/>
                    <a:pt x="0" y="666"/>
                  </a:cubicBezTo>
                  <a:lnTo>
                    <a:pt x="0" y="676"/>
                  </a:lnTo>
                  <a:close/>
                </a:path>
              </a:pathLst>
            </a:custGeom>
            <a:solidFill>
              <a:srgbClr val="E6D4C0"/>
            </a:solidFill>
            <a:ln w="6350" cap="flat">
              <a:solidFill>
                <a:srgbClr val="A86A1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387"/>
            <p:cNvSpPr>
              <a:spLocks/>
            </p:cNvSpPr>
            <p:nvPr/>
          </p:nvSpPr>
          <p:spPr bwMode="auto">
            <a:xfrm>
              <a:off x="2624559" y="2869604"/>
              <a:ext cx="258674" cy="1693851"/>
            </a:xfrm>
            <a:custGeom>
              <a:avLst/>
              <a:gdLst>
                <a:gd name="T0" fmla="*/ 18 w 90"/>
                <a:gd name="T1" fmla="*/ 600 h 600"/>
                <a:gd name="T2" fmla="*/ 71 w 90"/>
                <a:gd name="T3" fmla="*/ 600 h 600"/>
                <a:gd name="T4" fmla="*/ 71 w 90"/>
                <a:gd name="T5" fmla="*/ 572 h 600"/>
                <a:gd name="T6" fmla="*/ 63 w 90"/>
                <a:gd name="T7" fmla="*/ 547 h 600"/>
                <a:gd name="T8" fmla="*/ 63 w 90"/>
                <a:gd name="T9" fmla="*/ 524 h 600"/>
                <a:gd name="T10" fmla="*/ 69 w 90"/>
                <a:gd name="T11" fmla="*/ 505 h 600"/>
                <a:gd name="T12" fmla="*/ 85 w 90"/>
                <a:gd name="T13" fmla="*/ 467 h 600"/>
                <a:gd name="T14" fmla="*/ 90 w 90"/>
                <a:gd name="T15" fmla="*/ 429 h 600"/>
                <a:gd name="T16" fmla="*/ 90 w 90"/>
                <a:gd name="T17" fmla="*/ 363 h 600"/>
                <a:gd name="T18" fmla="*/ 85 w 90"/>
                <a:gd name="T19" fmla="*/ 315 h 600"/>
                <a:gd name="T20" fmla="*/ 71 w 90"/>
                <a:gd name="T21" fmla="*/ 275 h 600"/>
                <a:gd name="T22" fmla="*/ 59 w 90"/>
                <a:gd name="T23" fmla="*/ 242 h 600"/>
                <a:gd name="T24" fmla="*/ 57 w 90"/>
                <a:gd name="T25" fmla="*/ 231 h 600"/>
                <a:gd name="T26" fmla="*/ 53 w 90"/>
                <a:gd name="T27" fmla="*/ 198 h 600"/>
                <a:gd name="T28" fmla="*/ 50 w 90"/>
                <a:gd name="T29" fmla="*/ 152 h 600"/>
                <a:gd name="T30" fmla="*/ 48 w 90"/>
                <a:gd name="T31" fmla="*/ 116 h 600"/>
                <a:gd name="T32" fmla="*/ 48 w 90"/>
                <a:gd name="T33" fmla="*/ 36 h 600"/>
                <a:gd name="T34" fmla="*/ 47 w 90"/>
                <a:gd name="T35" fmla="*/ 0 h 600"/>
                <a:gd name="T36" fmla="*/ 43 w 90"/>
                <a:gd name="T37" fmla="*/ 0 h 600"/>
                <a:gd name="T38" fmla="*/ 41 w 90"/>
                <a:gd name="T39" fmla="*/ 153 h 600"/>
                <a:gd name="T40" fmla="*/ 39 w 90"/>
                <a:gd name="T41" fmla="*/ 198 h 600"/>
                <a:gd name="T42" fmla="*/ 33 w 90"/>
                <a:gd name="T43" fmla="*/ 237 h 600"/>
                <a:gd name="T44" fmla="*/ 21 w 90"/>
                <a:gd name="T45" fmla="*/ 275 h 600"/>
                <a:gd name="T46" fmla="*/ 7 w 90"/>
                <a:gd name="T47" fmla="*/ 313 h 600"/>
                <a:gd name="T48" fmla="*/ 5 w 90"/>
                <a:gd name="T49" fmla="*/ 319 h 600"/>
                <a:gd name="T50" fmla="*/ 3 w 90"/>
                <a:gd name="T51" fmla="*/ 342 h 600"/>
                <a:gd name="T52" fmla="*/ 0 w 90"/>
                <a:gd name="T53" fmla="*/ 384 h 600"/>
                <a:gd name="T54" fmla="*/ 1 w 90"/>
                <a:gd name="T55" fmla="*/ 423 h 600"/>
                <a:gd name="T56" fmla="*/ 4 w 90"/>
                <a:gd name="T57" fmla="*/ 446 h 600"/>
                <a:gd name="T58" fmla="*/ 7 w 90"/>
                <a:gd name="T59" fmla="*/ 464 h 600"/>
                <a:gd name="T60" fmla="*/ 15 w 90"/>
                <a:gd name="T61" fmla="*/ 488 h 600"/>
                <a:gd name="T62" fmla="*/ 28 w 90"/>
                <a:gd name="T63" fmla="*/ 522 h 600"/>
                <a:gd name="T64" fmla="*/ 28 w 90"/>
                <a:gd name="T65" fmla="*/ 546 h 600"/>
                <a:gd name="T66" fmla="*/ 19 w 90"/>
                <a:gd name="T67" fmla="*/ 574 h 600"/>
                <a:gd name="T68" fmla="*/ 18 w 90"/>
                <a:gd name="T69" fmla="*/ 600 h 600"/>
                <a:gd name="connsiteX0" fmla="*/ 2000 w 10000"/>
                <a:gd name="connsiteY0" fmla="*/ 10000 h 10000"/>
                <a:gd name="connsiteX1" fmla="*/ 7889 w 10000"/>
                <a:gd name="connsiteY1" fmla="*/ 10000 h 10000"/>
                <a:gd name="connsiteX2" fmla="*/ 7889 w 10000"/>
                <a:gd name="connsiteY2" fmla="*/ 9533 h 10000"/>
                <a:gd name="connsiteX3" fmla="*/ 7000 w 10000"/>
                <a:gd name="connsiteY3" fmla="*/ 9117 h 10000"/>
                <a:gd name="connsiteX4" fmla="*/ 7000 w 10000"/>
                <a:gd name="connsiteY4" fmla="*/ 8733 h 10000"/>
                <a:gd name="connsiteX5" fmla="*/ 7667 w 10000"/>
                <a:gd name="connsiteY5" fmla="*/ 8417 h 10000"/>
                <a:gd name="connsiteX6" fmla="*/ 9444 w 10000"/>
                <a:gd name="connsiteY6" fmla="*/ 7783 h 10000"/>
                <a:gd name="connsiteX7" fmla="*/ 10000 w 10000"/>
                <a:gd name="connsiteY7" fmla="*/ 7150 h 10000"/>
                <a:gd name="connsiteX8" fmla="*/ 10000 w 10000"/>
                <a:gd name="connsiteY8" fmla="*/ 6050 h 10000"/>
                <a:gd name="connsiteX9" fmla="*/ 9444 w 10000"/>
                <a:gd name="connsiteY9" fmla="*/ 5250 h 10000"/>
                <a:gd name="connsiteX10" fmla="*/ 7889 w 10000"/>
                <a:gd name="connsiteY10" fmla="*/ 4583 h 10000"/>
                <a:gd name="connsiteX11" fmla="*/ 6556 w 10000"/>
                <a:gd name="connsiteY11" fmla="*/ 4033 h 10000"/>
                <a:gd name="connsiteX12" fmla="*/ 6333 w 10000"/>
                <a:gd name="connsiteY12" fmla="*/ 3850 h 10000"/>
                <a:gd name="connsiteX13" fmla="*/ 5889 w 10000"/>
                <a:gd name="connsiteY13" fmla="*/ 3300 h 10000"/>
                <a:gd name="connsiteX14" fmla="*/ 5556 w 10000"/>
                <a:gd name="connsiteY14" fmla="*/ 2533 h 10000"/>
                <a:gd name="connsiteX15" fmla="*/ 5333 w 10000"/>
                <a:gd name="connsiteY15" fmla="*/ 1933 h 10000"/>
                <a:gd name="connsiteX16" fmla="*/ 5333 w 10000"/>
                <a:gd name="connsiteY16" fmla="*/ 600 h 10000"/>
                <a:gd name="connsiteX17" fmla="*/ 5222 w 10000"/>
                <a:gd name="connsiteY17" fmla="*/ 0 h 10000"/>
                <a:gd name="connsiteX18" fmla="*/ 4778 w 10000"/>
                <a:gd name="connsiteY18" fmla="*/ 0 h 10000"/>
                <a:gd name="connsiteX19" fmla="*/ 4556 w 10000"/>
                <a:gd name="connsiteY19" fmla="*/ 2550 h 10000"/>
                <a:gd name="connsiteX20" fmla="*/ 4333 w 10000"/>
                <a:gd name="connsiteY20" fmla="*/ 3300 h 10000"/>
                <a:gd name="connsiteX21" fmla="*/ 3667 w 10000"/>
                <a:gd name="connsiteY21" fmla="*/ 3950 h 10000"/>
                <a:gd name="connsiteX22" fmla="*/ 2333 w 10000"/>
                <a:gd name="connsiteY22" fmla="*/ 4583 h 10000"/>
                <a:gd name="connsiteX23" fmla="*/ 778 w 10000"/>
                <a:gd name="connsiteY23" fmla="*/ 5217 h 10000"/>
                <a:gd name="connsiteX24" fmla="*/ 333 w 10000"/>
                <a:gd name="connsiteY24" fmla="*/ 5700 h 10000"/>
                <a:gd name="connsiteX25" fmla="*/ 0 w 10000"/>
                <a:gd name="connsiteY25" fmla="*/ 6400 h 10000"/>
                <a:gd name="connsiteX26" fmla="*/ 111 w 10000"/>
                <a:gd name="connsiteY26" fmla="*/ 7050 h 10000"/>
                <a:gd name="connsiteX27" fmla="*/ 444 w 10000"/>
                <a:gd name="connsiteY27" fmla="*/ 7433 h 10000"/>
                <a:gd name="connsiteX28" fmla="*/ 778 w 10000"/>
                <a:gd name="connsiteY28" fmla="*/ 7733 h 10000"/>
                <a:gd name="connsiteX29" fmla="*/ 1667 w 10000"/>
                <a:gd name="connsiteY29" fmla="*/ 8133 h 10000"/>
                <a:gd name="connsiteX30" fmla="*/ 3111 w 10000"/>
                <a:gd name="connsiteY30" fmla="*/ 8700 h 10000"/>
                <a:gd name="connsiteX31" fmla="*/ 3111 w 10000"/>
                <a:gd name="connsiteY31" fmla="*/ 9100 h 10000"/>
                <a:gd name="connsiteX32" fmla="*/ 2111 w 10000"/>
                <a:gd name="connsiteY32" fmla="*/ 9567 h 10000"/>
                <a:gd name="connsiteX33" fmla="*/ 2000 w 10000"/>
                <a:gd name="connsiteY33" fmla="*/ 10000 h 10000"/>
                <a:gd name="connsiteX0" fmla="*/ 2000 w 10000"/>
                <a:gd name="connsiteY0" fmla="*/ 10000 h 10000"/>
                <a:gd name="connsiteX1" fmla="*/ 7889 w 10000"/>
                <a:gd name="connsiteY1" fmla="*/ 10000 h 10000"/>
                <a:gd name="connsiteX2" fmla="*/ 7889 w 10000"/>
                <a:gd name="connsiteY2" fmla="*/ 9533 h 10000"/>
                <a:gd name="connsiteX3" fmla="*/ 7000 w 10000"/>
                <a:gd name="connsiteY3" fmla="*/ 9117 h 10000"/>
                <a:gd name="connsiteX4" fmla="*/ 7000 w 10000"/>
                <a:gd name="connsiteY4" fmla="*/ 8733 h 10000"/>
                <a:gd name="connsiteX5" fmla="*/ 7667 w 10000"/>
                <a:gd name="connsiteY5" fmla="*/ 8417 h 10000"/>
                <a:gd name="connsiteX6" fmla="*/ 9444 w 10000"/>
                <a:gd name="connsiteY6" fmla="*/ 7783 h 10000"/>
                <a:gd name="connsiteX7" fmla="*/ 10000 w 10000"/>
                <a:gd name="connsiteY7" fmla="*/ 7150 h 10000"/>
                <a:gd name="connsiteX8" fmla="*/ 10000 w 10000"/>
                <a:gd name="connsiteY8" fmla="*/ 6050 h 10000"/>
                <a:gd name="connsiteX9" fmla="*/ 7889 w 10000"/>
                <a:gd name="connsiteY9" fmla="*/ 4583 h 10000"/>
                <a:gd name="connsiteX10" fmla="*/ 6556 w 10000"/>
                <a:gd name="connsiteY10" fmla="*/ 4033 h 10000"/>
                <a:gd name="connsiteX11" fmla="*/ 6333 w 10000"/>
                <a:gd name="connsiteY11" fmla="*/ 3850 h 10000"/>
                <a:gd name="connsiteX12" fmla="*/ 5889 w 10000"/>
                <a:gd name="connsiteY12" fmla="*/ 3300 h 10000"/>
                <a:gd name="connsiteX13" fmla="*/ 5556 w 10000"/>
                <a:gd name="connsiteY13" fmla="*/ 2533 h 10000"/>
                <a:gd name="connsiteX14" fmla="*/ 5333 w 10000"/>
                <a:gd name="connsiteY14" fmla="*/ 1933 h 10000"/>
                <a:gd name="connsiteX15" fmla="*/ 5333 w 10000"/>
                <a:gd name="connsiteY15" fmla="*/ 600 h 10000"/>
                <a:gd name="connsiteX16" fmla="*/ 5222 w 10000"/>
                <a:gd name="connsiteY16" fmla="*/ 0 h 10000"/>
                <a:gd name="connsiteX17" fmla="*/ 4778 w 10000"/>
                <a:gd name="connsiteY17" fmla="*/ 0 h 10000"/>
                <a:gd name="connsiteX18" fmla="*/ 4556 w 10000"/>
                <a:gd name="connsiteY18" fmla="*/ 2550 h 10000"/>
                <a:gd name="connsiteX19" fmla="*/ 4333 w 10000"/>
                <a:gd name="connsiteY19" fmla="*/ 3300 h 10000"/>
                <a:gd name="connsiteX20" fmla="*/ 3667 w 10000"/>
                <a:gd name="connsiteY20" fmla="*/ 3950 h 10000"/>
                <a:gd name="connsiteX21" fmla="*/ 2333 w 10000"/>
                <a:gd name="connsiteY21" fmla="*/ 4583 h 10000"/>
                <a:gd name="connsiteX22" fmla="*/ 778 w 10000"/>
                <a:gd name="connsiteY22" fmla="*/ 5217 h 10000"/>
                <a:gd name="connsiteX23" fmla="*/ 333 w 10000"/>
                <a:gd name="connsiteY23" fmla="*/ 5700 h 10000"/>
                <a:gd name="connsiteX24" fmla="*/ 0 w 10000"/>
                <a:gd name="connsiteY24" fmla="*/ 6400 h 10000"/>
                <a:gd name="connsiteX25" fmla="*/ 111 w 10000"/>
                <a:gd name="connsiteY25" fmla="*/ 7050 h 10000"/>
                <a:gd name="connsiteX26" fmla="*/ 444 w 10000"/>
                <a:gd name="connsiteY26" fmla="*/ 7433 h 10000"/>
                <a:gd name="connsiteX27" fmla="*/ 778 w 10000"/>
                <a:gd name="connsiteY27" fmla="*/ 7733 h 10000"/>
                <a:gd name="connsiteX28" fmla="*/ 1667 w 10000"/>
                <a:gd name="connsiteY28" fmla="*/ 8133 h 10000"/>
                <a:gd name="connsiteX29" fmla="*/ 3111 w 10000"/>
                <a:gd name="connsiteY29" fmla="*/ 8700 h 10000"/>
                <a:gd name="connsiteX30" fmla="*/ 3111 w 10000"/>
                <a:gd name="connsiteY30" fmla="*/ 9100 h 10000"/>
                <a:gd name="connsiteX31" fmla="*/ 2111 w 10000"/>
                <a:gd name="connsiteY31" fmla="*/ 9567 h 10000"/>
                <a:gd name="connsiteX32" fmla="*/ 2000 w 10000"/>
                <a:gd name="connsiteY32" fmla="*/ 10000 h 10000"/>
                <a:gd name="connsiteX0" fmla="*/ 2000 w 10184"/>
                <a:gd name="connsiteY0" fmla="*/ 10000 h 10000"/>
                <a:gd name="connsiteX1" fmla="*/ 7889 w 10184"/>
                <a:gd name="connsiteY1" fmla="*/ 10000 h 10000"/>
                <a:gd name="connsiteX2" fmla="*/ 7889 w 10184"/>
                <a:gd name="connsiteY2" fmla="*/ 9533 h 10000"/>
                <a:gd name="connsiteX3" fmla="*/ 7000 w 10184"/>
                <a:gd name="connsiteY3" fmla="*/ 9117 h 10000"/>
                <a:gd name="connsiteX4" fmla="*/ 7000 w 10184"/>
                <a:gd name="connsiteY4" fmla="*/ 8733 h 10000"/>
                <a:gd name="connsiteX5" fmla="*/ 7667 w 10184"/>
                <a:gd name="connsiteY5" fmla="*/ 8417 h 10000"/>
                <a:gd name="connsiteX6" fmla="*/ 9444 w 10184"/>
                <a:gd name="connsiteY6" fmla="*/ 7783 h 10000"/>
                <a:gd name="connsiteX7" fmla="*/ 10000 w 10184"/>
                <a:gd name="connsiteY7" fmla="*/ 7150 h 10000"/>
                <a:gd name="connsiteX8" fmla="*/ 10000 w 10184"/>
                <a:gd name="connsiteY8" fmla="*/ 6050 h 10000"/>
                <a:gd name="connsiteX9" fmla="*/ 7889 w 10184"/>
                <a:gd name="connsiteY9" fmla="*/ 4583 h 10000"/>
                <a:gd name="connsiteX10" fmla="*/ 6556 w 10184"/>
                <a:gd name="connsiteY10" fmla="*/ 4033 h 10000"/>
                <a:gd name="connsiteX11" fmla="*/ 6333 w 10184"/>
                <a:gd name="connsiteY11" fmla="*/ 3850 h 10000"/>
                <a:gd name="connsiteX12" fmla="*/ 5889 w 10184"/>
                <a:gd name="connsiteY12" fmla="*/ 3300 h 10000"/>
                <a:gd name="connsiteX13" fmla="*/ 5556 w 10184"/>
                <a:gd name="connsiteY13" fmla="*/ 2533 h 10000"/>
                <a:gd name="connsiteX14" fmla="*/ 5333 w 10184"/>
                <a:gd name="connsiteY14" fmla="*/ 1933 h 10000"/>
                <a:gd name="connsiteX15" fmla="*/ 5333 w 10184"/>
                <a:gd name="connsiteY15" fmla="*/ 600 h 10000"/>
                <a:gd name="connsiteX16" fmla="*/ 5222 w 10184"/>
                <a:gd name="connsiteY16" fmla="*/ 0 h 10000"/>
                <a:gd name="connsiteX17" fmla="*/ 4778 w 10184"/>
                <a:gd name="connsiteY17" fmla="*/ 0 h 10000"/>
                <a:gd name="connsiteX18" fmla="*/ 4556 w 10184"/>
                <a:gd name="connsiteY18" fmla="*/ 2550 h 10000"/>
                <a:gd name="connsiteX19" fmla="*/ 4333 w 10184"/>
                <a:gd name="connsiteY19" fmla="*/ 3300 h 10000"/>
                <a:gd name="connsiteX20" fmla="*/ 3667 w 10184"/>
                <a:gd name="connsiteY20" fmla="*/ 3950 h 10000"/>
                <a:gd name="connsiteX21" fmla="*/ 2333 w 10184"/>
                <a:gd name="connsiteY21" fmla="*/ 4583 h 10000"/>
                <a:gd name="connsiteX22" fmla="*/ 778 w 10184"/>
                <a:gd name="connsiteY22" fmla="*/ 5217 h 10000"/>
                <a:gd name="connsiteX23" fmla="*/ 333 w 10184"/>
                <a:gd name="connsiteY23" fmla="*/ 5700 h 10000"/>
                <a:gd name="connsiteX24" fmla="*/ 0 w 10184"/>
                <a:gd name="connsiteY24" fmla="*/ 6400 h 10000"/>
                <a:gd name="connsiteX25" fmla="*/ 111 w 10184"/>
                <a:gd name="connsiteY25" fmla="*/ 7050 h 10000"/>
                <a:gd name="connsiteX26" fmla="*/ 444 w 10184"/>
                <a:gd name="connsiteY26" fmla="*/ 7433 h 10000"/>
                <a:gd name="connsiteX27" fmla="*/ 778 w 10184"/>
                <a:gd name="connsiteY27" fmla="*/ 7733 h 10000"/>
                <a:gd name="connsiteX28" fmla="*/ 1667 w 10184"/>
                <a:gd name="connsiteY28" fmla="*/ 8133 h 10000"/>
                <a:gd name="connsiteX29" fmla="*/ 3111 w 10184"/>
                <a:gd name="connsiteY29" fmla="*/ 8700 h 10000"/>
                <a:gd name="connsiteX30" fmla="*/ 3111 w 10184"/>
                <a:gd name="connsiteY30" fmla="*/ 9100 h 10000"/>
                <a:gd name="connsiteX31" fmla="*/ 2111 w 10184"/>
                <a:gd name="connsiteY31" fmla="*/ 9567 h 10000"/>
                <a:gd name="connsiteX32" fmla="*/ 2000 w 10184"/>
                <a:gd name="connsiteY32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84" h="10000">
                  <a:moveTo>
                    <a:pt x="2000" y="10000"/>
                  </a:moveTo>
                  <a:lnTo>
                    <a:pt x="7889" y="10000"/>
                  </a:lnTo>
                  <a:lnTo>
                    <a:pt x="7889" y="9533"/>
                  </a:lnTo>
                  <a:cubicBezTo>
                    <a:pt x="7889" y="9433"/>
                    <a:pt x="7000" y="9167"/>
                    <a:pt x="7000" y="9117"/>
                  </a:cubicBezTo>
                  <a:cubicBezTo>
                    <a:pt x="7000" y="9050"/>
                    <a:pt x="6889" y="8800"/>
                    <a:pt x="7000" y="8733"/>
                  </a:cubicBezTo>
                  <a:cubicBezTo>
                    <a:pt x="7111" y="8650"/>
                    <a:pt x="7667" y="8417"/>
                    <a:pt x="7667" y="8417"/>
                  </a:cubicBezTo>
                  <a:cubicBezTo>
                    <a:pt x="7667" y="8417"/>
                    <a:pt x="9222" y="7883"/>
                    <a:pt x="9444" y="7783"/>
                  </a:cubicBezTo>
                  <a:cubicBezTo>
                    <a:pt x="9667" y="7683"/>
                    <a:pt x="10000" y="7250"/>
                    <a:pt x="10000" y="7150"/>
                  </a:cubicBezTo>
                  <a:cubicBezTo>
                    <a:pt x="10000" y="6783"/>
                    <a:pt x="10415" y="6862"/>
                    <a:pt x="10000" y="6050"/>
                  </a:cubicBezTo>
                  <a:cubicBezTo>
                    <a:pt x="9585" y="5238"/>
                    <a:pt x="8463" y="4919"/>
                    <a:pt x="7889" y="4583"/>
                  </a:cubicBezTo>
                  <a:lnTo>
                    <a:pt x="6556" y="4033"/>
                  </a:lnTo>
                  <a:cubicBezTo>
                    <a:pt x="6444" y="3967"/>
                    <a:pt x="6333" y="3900"/>
                    <a:pt x="6333" y="3850"/>
                  </a:cubicBezTo>
                  <a:cubicBezTo>
                    <a:pt x="6222" y="3783"/>
                    <a:pt x="5889" y="3367"/>
                    <a:pt x="5889" y="3300"/>
                  </a:cubicBezTo>
                  <a:cubicBezTo>
                    <a:pt x="5889" y="3233"/>
                    <a:pt x="5556" y="2533"/>
                    <a:pt x="5556" y="2533"/>
                  </a:cubicBezTo>
                  <a:cubicBezTo>
                    <a:pt x="5556" y="2533"/>
                    <a:pt x="5333" y="1967"/>
                    <a:pt x="5333" y="1933"/>
                  </a:cubicBezTo>
                  <a:lnTo>
                    <a:pt x="5333" y="600"/>
                  </a:lnTo>
                  <a:lnTo>
                    <a:pt x="5222" y="0"/>
                  </a:lnTo>
                  <a:lnTo>
                    <a:pt x="4778" y="0"/>
                  </a:lnTo>
                  <a:lnTo>
                    <a:pt x="4556" y="2550"/>
                  </a:lnTo>
                  <a:cubicBezTo>
                    <a:pt x="4556" y="2550"/>
                    <a:pt x="4333" y="3200"/>
                    <a:pt x="4333" y="3300"/>
                  </a:cubicBezTo>
                  <a:cubicBezTo>
                    <a:pt x="4222" y="3383"/>
                    <a:pt x="3778" y="3883"/>
                    <a:pt x="3667" y="3950"/>
                  </a:cubicBezTo>
                  <a:cubicBezTo>
                    <a:pt x="3556" y="4033"/>
                    <a:pt x="2333" y="4583"/>
                    <a:pt x="2333" y="4583"/>
                  </a:cubicBezTo>
                  <a:lnTo>
                    <a:pt x="778" y="5217"/>
                  </a:lnTo>
                  <a:cubicBezTo>
                    <a:pt x="445" y="5403"/>
                    <a:pt x="463" y="5503"/>
                    <a:pt x="333" y="5700"/>
                  </a:cubicBezTo>
                  <a:cubicBezTo>
                    <a:pt x="333" y="5700"/>
                    <a:pt x="0" y="6350"/>
                    <a:pt x="0" y="6400"/>
                  </a:cubicBezTo>
                  <a:cubicBezTo>
                    <a:pt x="0" y="6467"/>
                    <a:pt x="0" y="6950"/>
                    <a:pt x="111" y="7050"/>
                  </a:cubicBezTo>
                  <a:cubicBezTo>
                    <a:pt x="222" y="7167"/>
                    <a:pt x="444" y="7433"/>
                    <a:pt x="444" y="7433"/>
                  </a:cubicBezTo>
                  <a:cubicBezTo>
                    <a:pt x="444" y="7433"/>
                    <a:pt x="556" y="7650"/>
                    <a:pt x="778" y="7733"/>
                  </a:cubicBezTo>
                  <a:cubicBezTo>
                    <a:pt x="1000" y="7817"/>
                    <a:pt x="1667" y="8133"/>
                    <a:pt x="1667" y="8133"/>
                  </a:cubicBezTo>
                  <a:cubicBezTo>
                    <a:pt x="1667" y="8133"/>
                    <a:pt x="3111" y="8633"/>
                    <a:pt x="3111" y="8700"/>
                  </a:cubicBezTo>
                  <a:cubicBezTo>
                    <a:pt x="3222" y="8767"/>
                    <a:pt x="3111" y="9050"/>
                    <a:pt x="3111" y="9100"/>
                  </a:cubicBezTo>
                  <a:cubicBezTo>
                    <a:pt x="3000" y="9150"/>
                    <a:pt x="2111" y="9500"/>
                    <a:pt x="2111" y="9567"/>
                  </a:cubicBezTo>
                  <a:cubicBezTo>
                    <a:pt x="2000" y="9633"/>
                    <a:pt x="2000" y="10000"/>
                    <a:pt x="2000" y="10000"/>
                  </a:cubicBezTo>
                  <a:close/>
                </a:path>
              </a:pathLst>
            </a:custGeom>
            <a:solidFill>
              <a:srgbClr val="CAC0DA"/>
            </a:solidFill>
            <a:ln w="6350" cap="flat">
              <a:solidFill>
                <a:srgbClr val="532F8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388"/>
            <p:cNvSpPr>
              <a:spLocks/>
            </p:cNvSpPr>
            <p:nvPr/>
          </p:nvSpPr>
          <p:spPr bwMode="auto">
            <a:xfrm>
              <a:off x="3043659" y="2685454"/>
              <a:ext cx="279568" cy="1878001"/>
            </a:xfrm>
            <a:custGeom>
              <a:avLst/>
              <a:gdLst>
                <a:gd name="T0" fmla="*/ 28 w 99"/>
                <a:gd name="T1" fmla="*/ 665 h 665"/>
                <a:gd name="T2" fmla="*/ 69 w 99"/>
                <a:gd name="T3" fmla="*/ 665 h 665"/>
                <a:gd name="T4" fmla="*/ 68 w 99"/>
                <a:gd name="T5" fmla="*/ 635 h 665"/>
                <a:gd name="T6" fmla="*/ 63 w 99"/>
                <a:gd name="T7" fmla="*/ 609 h 665"/>
                <a:gd name="T8" fmla="*/ 63 w 99"/>
                <a:gd name="T9" fmla="*/ 595 h 665"/>
                <a:gd name="T10" fmla="*/ 79 w 99"/>
                <a:gd name="T11" fmla="*/ 562 h 665"/>
                <a:gd name="T12" fmla="*/ 90 w 99"/>
                <a:gd name="T13" fmla="*/ 531 h 665"/>
                <a:gd name="T14" fmla="*/ 96 w 99"/>
                <a:gd name="T15" fmla="*/ 477 h 665"/>
                <a:gd name="T16" fmla="*/ 99 w 99"/>
                <a:gd name="T17" fmla="*/ 442 h 665"/>
                <a:gd name="T18" fmla="*/ 88 w 99"/>
                <a:gd name="T19" fmla="*/ 398 h 665"/>
                <a:gd name="T20" fmla="*/ 76 w 99"/>
                <a:gd name="T21" fmla="*/ 350 h 665"/>
                <a:gd name="T22" fmla="*/ 66 w 99"/>
                <a:gd name="T23" fmla="*/ 303 h 665"/>
                <a:gd name="T24" fmla="*/ 60 w 99"/>
                <a:gd name="T25" fmla="*/ 264 h 665"/>
                <a:gd name="T26" fmla="*/ 55 w 99"/>
                <a:gd name="T27" fmla="*/ 213 h 665"/>
                <a:gd name="T28" fmla="*/ 53 w 99"/>
                <a:gd name="T29" fmla="*/ 163 h 665"/>
                <a:gd name="T30" fmla="*/ 52 w 99"/>
                <a:gd name="T31" fmla="*/ 121 h 665"/>
                <a:gd name="T32" fmla="*/ 51 w 99"/>
                <a:gd name="T33" fmla="*/ 73 h 665"/>
                <a:gd name="T34" fmla="*/ 51 w 99"/>
                <a:gd name="T35" fmla="*/ 0 h 665"/>
                <a:gd name="T36" fmla="*/ 47 w 99"/>
                <a:gd name="T37" fmla="*/ 0 h 665"/>
                <a:gd name="T38" fmla="*/ 46 w 99"/>
                <a:gd name="T39" fmla="*/ 73 h 665"/>
                <a:gd name="T40" fmla="*/ 46 w 99"/>
                <a:gd name="T41" fmla="*/ 121 h 665"/>
                <a:gd name="T42" fmla="*/ 46 w 99"/>
                <a:gd name="T43" fmla="*/ 163 h 665"/>
                <a:gd name="T44" fmla="*/ 43 w 99"/>
                <a:gd name="T45" fmla="*/ 213 h 665"/>
                <a:gd name="T46" fmla="*/ 39 w 99"/>
                <a:gd name="T47" fmla="*/ 258 h 665"/>
                <a:gd name="T48" fmla="*/ 32 w 99"/>
                <a:gd name="T49" fmla="*/ 309 h 665"/>
                <a:gd name="T50" fmla="*/ 24 w 99"/>
                <a:gd name="T51" fmla="*/ 349 h 665"/>
                <a:gd name="T52" fmla="*/ 11 w 99"/>
                <a:gd name="T53" fmla="*/ 402 h 665"/>
                <a:gd name="T54" fmla="*/ 0 w 99"/>
                <a:gd name="T55" fmla="*/ 437 h 665"/>
                <a:gd name="T56" fmla="*/ 0 w 99"/>
                <a:gd name="T57" fmla="*/ 476 h 665"/>
                <a:gd name="T58" fmla="*/ 9 w 99"/>
                <a:gd name="T59" fmla="*/ 536 h 665"/>
                <a:gd name="T60" fmla="*/ 13 w 99"/>
                <a:gd name="T61" fmla="*/ 549 h 665"/>
                <a:gd name="T62" fmla="*/ 29 w 99"/>
                <a:gd name="T63" fmla="*/ 579 h 665"/>
                <a:gd name="T64" fmla="*/ 35 w 99"/>
                <a:gd name="T65" fmla="*/ 597 h 665"/>
                <a:gd name="T66" fmla="*/ 29 w 99"/>
                <a:gd name="T67" fmla="*/ 635 h 665"/>
                <a:gd name="T68" fmla="*/ 28 w 99"/>
                <a:gd name="T69" fmla="*/ 665 h 665"/>
                <a:gd name="connsiteX0" fmla="*/ 2828 w 10006"/>
                <a:gd name="connsiteY0" fmla="*/ 10000 h 10000"/>
                <a:gd name="connsiteX1" fmla="*/ 6970 w 10006"/>
                <a:gd name="connsiteY1" fmla="*/ 10000 h 10000"/>
                <a:gd name="connsiteX2" fmla="*/ 6869 w 10006"/>
                <a:gd name="connsiteY2" fmla="*/ 9549 h 10000"/>
                <a:gd name="connsiteX3" fmla="*/ 6364 w 10006"/>
                <a:gd name="connsiteY3" fmla="*/ 9158 h 10000"/>
                <a:gd name="connsiteX4" fmla="*/ 6364 w 10006"/>
                <a:gd name="connsiteY4" fmla="*/ 8947 h 10000"/>
                <a:gd name="connsiteX5" fmla="*/ 7980 w 10006"/>
                <a:gd name="connsiteY5" fmla="*/ 8451 h 10000"/>
                <a:gd name="connsiteX6" fmla="*/ 9091 w 10006"/>
                <a:gd name="connsiteY6" fmla="*/ 7985 h 10000"/>
                <a:gd name="connsiteX7" fmla="*/ 9697 w 10006"/>
                <a:gd name="connsiteY7" fmla="*/ 7173 h 10000"/>
                <a:gd name="connsiteX8" fmla="*/ 10000 w 10006"/>
                <a:gd name="connsiteY8" fmla="*/ 6647 h 10000"/>
                <a:gd name="connsiteX9" fmla="*/ 8889 w 10006"/>
                <a:gd name="connsiteY9" fmla="*/ 5985 h 10000"/>
                <a:gd name="connsiteX10" fmla="*/ 7677 w 10006"/>
                <a:gd name="connsiteY10" fmla="*/ 5263 h 10000"/>
                <a:gd name="connsiteX11" fmla="*/ 6667 w 10006"/>
                <a:gd name="connsiteY11" fmla="*/ 4556 h 10000"/>
                <a:gd name="connsiteX12" fmla="*/ 6061 w 10006"/>
                <a:gd name="connsiteY12" fmla="*/ 3970 h 10000"/>
                <a:gd name="connsiteX13" fmla="*/ 5556 w 10006"/>
                <a:gd name="connsiteY13" fmla="*/ 3203 h 10000"/>
                <a:gd name="connsiteX14" fmla="*/ 5354 w 10006"/>
                <a:gd name="connsiteY14" fmla="*/ 2451 h 10000"/>
                <a:gd name="connsiteX15" fmla="*/ 5253 w 10006"/>
                <a:gd name="connsiteY15" fmla="*/ 1820 h 10000"/>
                <a:gd name="connsiteX16" fmla="*/ 5152 w 10006"/>
                <a:gd name="connsiteY16" fmla="*/ 1098 h 10000"/>
                <a:gd name="connsiteX17" fmla="*/ 5152 w 10006"/>
                <a:gd name="connsiteY17" fmla="*/ 0 h 10000"/>
                <a:gd name="connsiteX18" fmla="*/ 4747 w 10006"/>
                <a:gd name="connsiteY18" fmla="*/ 0 h 10000"/>
                <a:gd name="connsiteX19" fmla="*/ 4646 w 10006"/>
                <a:gd name="connsiteY19" fmla="*/ 1098 h 10000"/>
                <a:gd name="connsiteX20" fmla="*/ 4646 w 10006"/>
                <a:gd name="connsiteY20" fmla="*/ 1820 h 10000"/>
                <a:gd name="connsiteX21" fmla="*/ 4646 w 10006"/>
                <a:gd name="connsiteY21" fmla="*/ 2451 h 10000"/>
                <a:gd name="connsiteX22" fmla="*/ 4343 w 10006"/>
                <a:gd name="connsiteY22" fmla="*/ 3203 h 10000"/>
                <a:gd name="connsiteX23" fmla="*/ 3939 w 10006"/>
                <a:gd name="connsiteY23" fmla="*/ 3880 h 10000"/>
                <a:gd name="connsiteX24" fmla="*/ 3232 w 10006"/>
                <a:gd name="connsiteY24" fmla="*/ 4647 h 10000"/>
                <a:gd name="connsiteX25" fmla="*/ 2424 w 10006"/>
                <a:gd name="connsiteY25" fmla="*/ 5248 h 10000"/>
                <a:gd name="connsiteX26" fmla="*/ 1111 w 10006"/>
                <a:gd name="connsiteY26" fmla="*/ 6045 h 10000"/>
                <a:gd name="connsiteX27" fmla="*/ 0 w 10006"/>
                <a:gd name="connsiteY27" fmla="*/ 6571 h 10000"/>
                <a:gd name="connsiteX28" fmla="*/ 0 w 10006"/>
                <a:gd name="connsiteY28" fmla="*/ 7158 h 10000"/>
                <a:gd name="connsiteX29" fmla="*/ 909 w 10006"/>
                <a:gd name="connsiteY29" fmla="*/ 8060 h 10000"/>
                <a:gd name="connsiteX30" fmla="*/ 1313 w 10006"/>
                <a:gd name="connsiteY30" fmla="*/ 8256 h 10000"/>
                <a:gd name="connsiteX31" fmla="*/ 2929 w 10006"/>
                <a:gd name="connsiteY31" fmla="*/ 8707 h 10000"/>
                <a:gd name="connsiteX32" fmla="*/ 3535 w 10006"/>
                <a:gd name="connsiteY32" fmla="*/ 8977 h 10000"/>
                <a:gd name="connsiteX33" fmla="*/ 2929 w 10006"/>
                <a:gd name="connsiteY33" fmla="*/ 9549 h 10000"/>
                <a:gd name="connsiteX34" fmla="*/ 2828 w 10006"/>
                <a:gd name="connsiteY3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006" h="10000">
                  <a:moveTo>
                    <a:pt x="2828" y="10000"/>
                  </a:moveTo>
                  <a:lnTo>
                    <a:pt x="6970" y="10000"/>
                  </a:lnTo>
                  <a:cubicBezTo>
                    <a:pt x="6970" y="10000"/>
                    <a:pt x="6869" y="9609"/>
                    <a:pt x="6869" y="9549"/>
                  </a:cubicBezTo>
                  <a:cubicBezTo>
                    <a:pt x="6869" y="9489"/>
                    <a:pt x="6364" y="9203"/>
                    <a:pt x="6364" y="9158"/>
                  </a:cubicBezTo>
                  <a:lnTo>
                    <a:pt x="6364" y="8947"/>
                  </a:lnTo>
                  <a:lnTo>
                    <a:pt x="7980" y="8451"/>
                  </a:lnTo>
                  <a:cubicBezTo>
                    <a:pt x="7980" y="8451"/>
                    <a:pt x="9091" y="8060"/>
                    <a:pt x="9091" y="7985"/>
                  </a:cubicBezTo>
                  <a:cubicBezTo>
                    <a:pt x="9192" y="7910"/>
                    <a:pt x="9697" y="7173"/>
                    <a:pt x="9697" y="7173"/>
                  </a:cubicBezTo>
                  <a:cubicBezTo>
                    <a:pt x="9697" y="7173"/>
                    <a:pt x="10057" y="6867"/>
                    <a:pt x="10000" y="6647"/>
                  </a:cubicBezTo>
                  <a:cubicBezTo>
                    <a:pt x="9943" y="6427"/>
                    <a:pt x="8889" y="5985"/>
                    <a:pt x="8889" y="5985"/>
                  </a:cubicBezTo>
                  <a:lnTo>
                    <a:pt x="7677" y="5263"/>
                  </a:lnTo>
                  <a:cubicBezTo>
                    <a:pt x="7677" y="5263"/>
                    <a:pt x="6667" y="4571"/>
                    <a:pt x="6667" y="4556"/>
                  </a:cubicBezTo>
                  <a:cubicBezTo>
                    <a:pt x="6566" y="4526"/>
                    <a:pt x="6061" y="4105"/>
                    <a:pt x="6061" y="3970"/>
                  </a:cubicBezTo>
                  <a:cubicBezTo>
                    <a:pt x="5960" y="3835"/>
                    <a:pt x="5556" y="3203"/>
                    <a:pt x="5556" y="3203"/>
                  </a:cubicBezTo>
                  <a:lnTo>
                    <a:pt x="5354" y="2451"/>
                  </a:lnTo>
                  <a:lnTo>
                    <a:pt x="5253" y="1820"/>
                  </a:lnTo>
                  <a:cubicBezTo>
                    <a:pt x="5253" y="1820"/>
                    <a:pt x="5152" y="1128"/>
                    <a:pt x="5152" y="1098"/>
                  </a:cubicBezTo>
                  <a:lnTo>
                    <a:pt x="5152" y="0"/>
                  </a:lnTo>
                  <a:lnTo>
                    <a:pt x="4747" y="0"/>
                  </a:lnTo>
                  <a:lnTo>
                    <a:pt x="4646" y="1098"/>
                  </a:lnTo>
                  <a:lnTo>
                    <a:pt x="4646" y="1820"/>
                  </a:lnTo>
                  <a:lnTo>
                    <a:pt x="4646" y="2451"/>
                  </a:lnTo>
                  <a:cubicBezTo>
                    <a:pt x="4646" y="2496"/>
                    <a:pt x="4343" y="3203"/>
                    <a:pt x="4343" y="3203"/>
                  </a:cubicBezTo>
                  <a:cubicBezTo>
                    <a:pt x="4343" y="3203"/>
                    <a:pt x="4040" y="3820"/>
                    <a:pt x="3939" y="3880"/>
                  </a:cubicBezTo>
                  <a:cubicBezTo>
                    <a:pt x="3838" y="3955"/>
                    <a:pt x="3232" y="4647"/>
                    <a:pt x="3232" y="4647"/>
                  </a:cubicBezTo>
                  <a:lnTo>
                    <a:pt x="2424" y="5248"/>
                  </a:lnTo>
                  <a:lnTo>
                    <a:pt x="1111" y="6045"/>
                  </a:lnTo>
                  <a:cubicBezTo>
                    <a:pt x="1111" y="6045"/>
                    <a:pt x="101" y="6376"/>
                    <a:pt x="0" y="6571"/>
                  </a:cubicBezTo>
                  <a:lnTo>
                    <a:pt x="0" y="7158"/>
                  </a:lnTo>
                  <a:cubicBezTo>
                    <a:pt x="101" y="7248"/>
                    <a:pt x="808" y="8000"/>
                    <a:pt x="909" y="8060"/>
                  </a:cubicBezTo>
                  <a:cubicBezTo>
                    <a:pt x="1010" y="8105"/>
                    <a:pt x="1212" y="8195"/>
                    <a:pt x="1313" y="8256"/>
                  </a:cubicBezTo>
                  <a:cubicBezTo>
                    <a:pt x="1515" y="8331"/>
                    <a:pt x="2929" y="8707"/>
                    <a:pt x="2929" y="8707"/>
                  </a:cubicBezTo>
                  <a:cubicBezTo>
                    <a:pt x="2929" y="8707"/>
                    <a:pt x="3535" y="8962"/>
                    <a:pt x="3535" y="8977"/>
                  </a:cubicBezTo>
                  <a:cubicBezTo>
                    <a:pt x="3535" y="9113"/>
                    <a:pt x="2929" y="9489"/>
                    <a:pt x="2929" y="9549"/>
                  </a:cubicBezTo>
                  <a:cubicBezTo>
                    <a:pt x="2929" y="9579"/>
                    <a:pt x="2828" y="10000"/>
                    <a:pt x="2828" y="10000"/>
                  </a:cubicBezTo>
                  <a:close/>
                </a:path>
              </a:pathLst>
            </a:custGeom>
            <a:solidFill>
              <a:srgbClr val="DBC2C5"/>
            </a:solidFill>
            <a:ln w="6350" cap="flat">
              <a:solidFill>
                <a:srgbClr val="89363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389"/>
            <p:cNvSpPr>
              <a:spLocks/>
            </p:cNvSpPr>
            <p:nvPr/>
          </p:nvSpPr>
          <p:spPr bwMode="auto">
            <a:xfrm>
              <a:off x="3483397" y="2768004"/>
              <a:ext cx="246063" cy="1795463"/>
            </a:xfrm>
            <a:custGeom>
              <a:avLst/>
              <a:gdLst>
                <a:gd name="T0" fmla="*/ 21 w 87"/>
                <a:gd name="T1" fmla="*/ 635 h 635"/>
                <a:gd name="T2" fmla="*/ 67 w 87"/>
                <a:gd name="T3" fmla="*/ 635 h 635"/>
                <a:gd name="T4" fmla="*/ 67 w 87"/>
                <a:gd name="T5" fmla="*/ 611 h 635"/>
                <a:gd name="T6" fmla="*/ 59 w 87"/>
                <a:gd name="T7" fmla="*/ 573 h 635"/>
                <a:gd name="T8" fmla="*/ 59 w 87"/>
                <a:gd name="T9" fmla="*/ 564 h 635"/>
                <a:gd name="T10" fmla="*/ 80 w 87"/>
                <a:gd name="T11" fmla="*/ 506 h 635"/>
                <a:gd name="T12" fmla="*/ 81 w 87"/>
                <a:gd name="T13" fmla="*/ 450 h 635"/>
                <a:gd name="T14" fmla="*/ 87 w 87"/>
                <a:gd name="T15" fmla="*/ 418 h 635"/>
                <a:gd name="T16" fmla="*/ 87 w 87"/>
                <a:gd name="T17" fmla="*/ 376 h 635"/>
                <a:gd name="T18" fmla="*/ 85 w 87"/>
                <a:gd name="T19" fmla="*/ 355 h 635"/>
                <a:gd name="T20" fmla="*/ 80 w 87"/>
                <a:gd name="T21" fmla="*/ 319 h 635"/>
                <a:gd name="T22" fmla="*/ 67 w 87"/>
                <a:gd name="T23" fmla="*/ 278 h 635"/>
                <a:gd name="T24" fmla="*/ 56 w 87"/>
                <a:gd name="T25" fmla="*/ 241 h 635"/>
                <a:gd name="T26" fmla="*/ 51 w 87"/>
                <a:gd name="T27" fmla="*/ 217 h 635"/>
                <a:gd name="T28" fmla="*/ 47 w 87"/>
                <a:gd name="T29" fmla="*/ 191 h 635"/>
                <a:gd name="T30" fmla="*/ 46 w 87"/>
                <a:gd name="T31" fmla="*/ 161 h 635"/>
                <a:gd name="T32" fmla="*/ 45 w 87"/>
                <a:gd name="T33" fmla="*/ 50 h 635"/>
                <a:gd name="T34" fmla="*/ 45 w 87"/>
                <a:gd name="T35" fmla="*/ 0 h 635"/>
                <a:gd name="T36" fmla="*/ 43 w 87"/>
                <a:gd name="T37" fmla="*/ 0 h 635"/>
                <a:gd name="T38" fmla="*/ 42 w 87"/>
                <a:gd name="T39" fmla="*/ 161 h 635"/>
                <a:gd name="T40" fmla="*/ 37 w 87"/>
                <a:gd name="T41" fmla="*/ 217 h 635"/>
                <a:gd name="T42" fmla="*/ 31 w 87"/>
                <a:gd name="T43" fmla="*/ 243 h 635"/>
                <a:gd name="T44" fmla="*/ 21 w 87"/>
                <a:gd name="T45" fmla="*/ 279 h 635"/>
                <a:gd name="T46" fmla="*/ 9 w 87"/>
                <a:gd name="T47" fmla="*/ 321 h 635"/>
                <a:gd name="T48" fmla="*/ 4 w 87"/>
                <a:gd name="T49" fmla="*/ 353 h 635"/>
                <a:gd name="T50" fmla="*/ 1 w 87"/>
                <a:gd name="T51" fmla="*/ 376 h 635"/>
                <a:gd name="T52" fmla="*/ 1 w 87"/>
                <a:gd name="T53" fmla="*/ 415 h 635"/>
                <a:gd name="T54" fmla="*/ 7 w 87"/>
                <a:gd name="T55" fmla="*/ 450 h 635"/>
                <a:gd name="T56" fmla="*/ 9 w 87"/>
                <a:gd name="T57" fmla="*/ 465 h 635"/>
                <a:gd name="T58" fmla="*/ 9 w 87"/>
                <a:gd name="T59" fmla="*/ 508 h 635"/>
                <a:gd name="T60" fmla="*/ 28 w 87"/>
                <a:gd name="T61" fmla="*/ 565 h 635"/>
                <a:gd name="T62" fmla="*/ 29 w 87"/>
                <a:gd name="T63" fmla="*/ 573 h 635"/>
                <a:gd name="T64" fmla="*/ 21 w 87"/>
                <a:gd name="T65" fmla="*/ 610 h 635"/>
                <a:gd name="T66" fmla="*/ 21 w 87"/>
                <a:gd name="T67" fmla="*/ 635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635">
                  <a:moveTo>
                    <a:pt x="21" y="635"/>
                  </a:moveTo>
                  <a:cubicBezTo>
                    <a:pt x="67" y="635"/>
                    <a:pt x="67" y="635"/>
                    <a:pt x="67" y="635"/>
                  </a:cubicBezTo>
                  <a:cubicBezTo>
                    <a:pt x="67" y="635"/>
                    <a:pt x="67" y="613"/>
                    <a:pt x="67" y="611"/>
                  </a:cubicBezTo>
                  <a:cubicBezTo>
                    <a:pt x="67" y="609"/>
                    <a:pt x="59" y="573"/>
                    <a:pt x="59" y="573"/>
                  </a:cubicBezTo>
                  <a:cubicBezTo>
                    <a:pt x="59" y="564"/>
                    <a:pt x="59" y="564"/>
                    <a:pt x="59" y="564"/>
                  </a:cubicBezTo>
                  <a:cubicBezTo>
                    <a:pt x="59" y="564"/>
                    <a:pt x="79" y="510"/>
                    <a:pt x="80" y="506"/>
                  </a:cubicBezTo>
                  <a:cubicBezTo>
                    <a:pt x="81" y="502"/>
                    <a:pt x="81" y="450"/>
                    <a:pt x="81" y="450"/>
                  </a:cubicBezTo>
                  <a:cubicBezTo>
                    <a:pt x="81" y="450"/>
                    <a:pt x="87" y="422"/>
                    <a:pt x="87" y="418"/>
                  </a:cubicBezTo>
                  <a:cubicBezTo>
                    <a:pt x="87" y="413"/>
                    <a:pt x="87" y="379"/>
                    <a:pt x="87" y="376"/>
                  </a:cubicBezTo>
                  <a:cubicBezTo>
                    <a:pt x="87" y="373"/>
                    <a:pt x="86" y="358"/>
                    <a:pt x="85" y="355"/>
                  </a:cubicBezTo>
                  <a:cubicBezTo>
                    <a:pt x="85" y="352"/>
                    <a:pt x="81" y="322"/>
                    <a:pt x="80" y="319"/>
                  </a:cubicBezTo>
                  <a:cubicBezTo>
                    <a:pt x="79" y="316"/>
                    <a:pt x="67" y="278"/>
                    <a:pt x="67" y="278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37" y="217"/>
                    <a:pt x="37" y="217"/>
                    <a:pt x="37" y="217"/>
                  </a:cubicBezTo>
                  <a:cubicBezTo>
                    <a:pt x="31" y="243"/>
                    <a:pt x="31" y="243"/>
                    <a:pt x="31" y="243"/>
                  </a:cubicBezTo>
                  <a:cubicBezTo>
                    <a:pt x="21" y="279"/>
                    <a:pt x="21" y="279"/>
                    <a:pt x="21" y="279"/>
                  </a:cubicBezTo>
                  <a:cubicBezTo>
                    <a:pt x="21" y="279"/>
                    <a:pt x="9" y="318"/>
                    <a:pt x="9" y="321"/>
                  </a:cubicBezTo>
                  <a:cubicBezTo>
                    <a:pt x="8" y="323"/>
                    <a:pt x="4" y="350"/>
                    <a:pt x="4" y="353"/>
                  </a:cubicBezTo>
                  <a:cubicBezTo>
                    <a:pt x="3" y="355"/>
                    <a:pt x="1" y="374"/>
                    <a:pt x="1" y="376"/>
                  </a:cubicBezTo>
                  <a:cubicBezTo>
                    <a:pt x="1" y="378"/>
                    <a:pt x="0" y="411"/>
                    <a:pt x="1" y="415"/>
                  </a:cubicBezTo>
                  <a:cubicBezTo>
                    <a:pt x="2" y="419"/>
                    <a:pt x="7" y="450"/>
                    <a:pt x="7" y="450"/>
                  </a:cubicBezTo>
                  <a:cubicBezTo>
                    <a:pt x="9" y="465"/>
                    <a:pt x="9" y="465"/>
                    <a:pt x="9" y="465"/>
                  </a:cubicBezTo>
                  <a:cubicBezTo>
                    <a:pt x="9" y="465"/>
                    <a:pt x="8" y="503"/>
                    <a:pt x="9" y="508"/>
                  </a:cubicBezTo>
                  <a:cubicBezTo>
                    <a:pt x="10" y="512"/>
                    <a:pt x="28" y="565"/>
                    <a:pt x="28" y="565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3"/>
                    <a:pt x="21" y="609"/>
                    <a:pt x="21" y="610"/>
                  </a:cubicBezTo>
                  <a:cubicBezTo>
                    <a:pt x="21" y="612"/>
                    <a:pt x="21" y="635"/>
                    <a:pt x="21" y="635"/>
                  </a:cubicBezTo>
                  <a:close/>
                </a:path>
              </a:pathLst>
            </a:custGeom>
            <a:solidFill>
              <a:srgbClr val="FCE8E7"/>
            </a:solidFill>
            <a:ln w="6350" cap="flat">
              <a:solidFill>
                <a:srgbClr val="F5B1A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390"/>
            <p:cNvSpPr>
              <a:spLocks/>
            </p:cNvSpPr>
            <p:nvPr/>
          </p:nvSpPr>
          <p:spPr bwMode="auto">
            <a:xfrm>
              <a:off x="3873922" y="3042642"/>
              <a:ext cx="330200" cy="1520813"/>
            </a:xfrm>
            <a:custGeom>
              <a:avLst/>
              <a:gdLst>
                <a:gd name="T0" fmla="*/ 33 w 117"/>
                <a:gd name="T1" fmla="*/ 539 h 539"/>
                <a:gd name="T2" fmla="*/ 83 w 117"/>
                <a:gd name="T3" fmla="*/ 539 h 539"/>
                <a:gd name="T4" fmla="*/ 83 w 117"/>
                <a:gd name="T5" fmla="*/ 529 h 539"/>
                <a:gd name="T6" fmla="*/ 65 w 117"/>
                <a:gd name="T7" fmla="*/ 484 h 539"/>
                <a:gd name="T8" fmla="*/ 65 w 117"/>
                <a:gd name="T9" fmla="*/ 469 h 539"/>
                <a:gd name="T10" fmla="*/ 67 w 117"/>
                <a:gd name="T11" fmla="*/ 460 h 539"/>
                <a:gd name="T12" fmla="*/ 85 w 117"/>
                <a:gd name="T13" fmla="*/ 421 h 539"/>
                <a:gd name="T14" fmla="*/ 88 w 117"/>
                <a:gd name="T15" fmla="*/ 402 h 539"/>
                <a:gd name="T16" fmla="*/ 88 w 117"/>
                <a:gd name="T17" fmla="*/ 380 h 539"/>
                <a:gd name="T18" fmla="*/ 103 w 117"/>
                <a:gd name="T19" fmla="*/ 338 h 539"/>
                <a:gd name="T20" fmla="*/ 116 w 117"/>
                <a:gd name="T21" fmla="*/ 300 h 539"/>
                <a:gd name="T22" fmla="*/ 117 w 117"/>
                <a:gd name="T23" fmla="*/ 276 h 539"/>
                <a:gd name="T24" fmla="*/ 104 w 117"/>
                <a:gd name="T25" fmla="*/ 240 h 539"/>
                <a:gd name="T26" fmla="*/ 90 w 117"/>
                <a:gd name="T27" fmla="*/ 199 h 539"/>
                <a:gd name="T28" fmla="*/ 75 w 117"/>
                <a:gd name="T29" fmla="*/ 157 h 539"/>
                <a:gd name="T30" fmla="*/ 62 w 117"/>
                <a:gd name="T31" fmla="*/ 121 h 539"/>
                <a:gd name="T32" fmla="*/ 61 w 117"/>
                <a:gd name="T33" fmla="*/ 116 h 539"/>
                <a:gd name="T34" fmla="*/ 61 w 117"/>
                <a:gd name="T35" fmla="*/ 97 h 539"/>
                <a:gd name="T36" fmla="*/ 59 w 117"/>
                <a:gd name="T37" fmla="*/ 95 h 539"/>
                <a:gd name="T38" fmla="*/ 59 w 117"/>
                <a:gd name="T39" fmla="*/ 44 h 539"/>
                <a:gd name="T40" fmla="*/ 59 w 117"/>
                <a:gd name="T41" fmla="*/ 0 h 539"/>
                <a:gd name="T42" fmla="*/ 55 w 117"/>
                <a:gd name="T43" fmla="*/ 0 h 539"/>
                <a:gd name="T44" fmla="*/ 55 w 117"/>
                <a:gd name="T45" fmla="*/ 33 h 539"/>
                <a:gd name="T46" fmla="*/ 55 w 117"/>
                <a:gd name="T47" fmla="*/ 93 h 539"/>
                <a:gd name="T48" fmla="*/ 53 w 117"/>
                <a:gd name="T49" fmla="*/ 95 h 539"/>
                <a:gd name="T50" fmla="*/ 53 w 117"/>
                <a:gd name="T51" fmla="*/ 111 h 539"/>
                <a:gd name="T52" fmla="*/ 51 w 117"/>
                <a:gd name="T53" fmla="*/ 112 h 539"/>
                <a:gd name="T54" fmla="*/ 51 w 117"/>
                <a:gd name="T55" fmla="*/ 118 h 539"/>
                <a:gd name="T56" fmla="*/ 51 w 117"/>
                <a:gd name="T57" fmla="*/ 127 h 539"/>
                <a:gd name="T58" fmla="*/ 24 w 117"/>
                <a:gd name="T59" fmla="*/ 202 h 539"/>
                <a:gd name="T60" fmla="*/ 0 w 117"/>
                <a:gd name="T61" fmla="*/ 274 h 539"/>
                <a:gd name="T62" fmla="*/ 0 w 117"/>
                <a:gd name="T63" fmla="*/ 296 h 539"/>
                <a:gd name="T64" fmla="*/ 0 w 117"/>
                <a:gd name="T65" fmla="*/ 301 h 539"/>
                <a:gd name="T66" fmla="*/ 9 w 117"/>
                <a:gd name="T67" fmla="*/ 328 h 539"/>
                <a:gd name="T68" fmla="*/ 29 w 117"/>
                <a:gd name="T69" fmla="*/ 381 h 539"/>
                <a:gd name="T70" fmla="*/ 29 w 117"/>
                <a:gd name="T71" fmla="*/ 410 h 539"/>
                <a:gd name="T72" fmla="*/ 29 w 117"/>
                <a:gd name="T73" fmla="*/ 421 h 539"/>
                <a:gd name="T74" fmla="*/ 49 w 117"/>
                <a:gd name="T75" fmla="*/ 461 h 539"/>
                <a:gd name="T76" fmla="*/ 51 w 117"/>
                <a:gd name="T77" fmla="*/ 469 h 539"/>
                <a:gd name="T78" fmla="*/ 51 w 117"/>
                <a:gd name="T79" fmla="*/ 485 h 539"/>
                <a:gd name="T80" fmla="*/ 33 w 117"/>
                <a:gd name="T81" fmla="*/ 529 h 539"/>
                <a:gd name="T82" fmla="*/ 33 w 117"/>
                <a:gd name="T83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539">
                  <a:moveTo>
                    <a:pt x="33" y="539"/>
                  </a:moveTo>
                  <a:cubicBezTo>
                    <a:pt x="83" y="539"/>
                    <a:pt x="83" y="539"/>
                    <a:pt x="83" y="539"/>
                  </a:cubicBezTo>
                  <a:cubicBezTo>
                    <a:pt x="83" y="539"/>
                    <a:pt x="83" y="530"/>
                    <a:pt x="83" y="529"/>
                  </a:cubicBezTo>
                  <a:cubicBezTo>
                    <a:pt x="83" y="528"/>
                    <a:pt x="65" y="484"/>
                    <a:pt x="65" y="484"/>
                  </a:cubicBezTo>
                  <a:cubicBezTo>
                    <a:pt x="65" y="484"/>
                    <a:pt x="65" y="468"/>
                    <a:pt x="65" y="469"/>
                  </a:cubicBezTo>
                  <a:cubicBezTo>
                    <a:pt x="65" y="470"/>
                    <a:pt x="66" y="461"/>
                    <a:pt x="67" y="460"/>
                  </a:cubicBezTo>
                  <a:cubicBezTo>
                    <a:pt x="67" y="459"/>
                    <a:pt x="84" y="422"/>
                    <a:pt x="85" y="421"/>
                  </a:cubicBezTo>
                  <a:cubicBezTo>
                    <a:pt x="85" y="420"/>
                    <a:pt x="88" y="403"/>
                    <a:pt x="88" y="402"/>
                  </a:cubicBezTo>
                  <a:cubicBezTo>
                    <a:pt x="88" y="401"/>
                    <a:pt x="88" y="380"/>
                    <a:pt x="88" y="380"/>
                  </a:cubicBezTo>
                  <a:cubicBezTo>
                    <a:pt x="103" y="338"/>
                    <a:pt x="103" y="338"/>
                    <a:pt x="103" y="338"/>
                  </a:cubicBezTo>
                  <a:cubicBezTo>
                    <a:pt x="103" y="338"/>
                    <a:pt x="116" y="302"/>
                    <a:pt x="116" y="300"/>
                  </a:cubicBezTo>
                  <a:cubicBezTo>
                    <a:pt x="116" y="298"/>
                    <a:pt x="117" y="277"/>
                    <a:pt x="117" y="276"/>
                  </a:cubicBezTo>
                  <a:cubicBezTo>
                    <a:pt x="117" y="275"/>
                    <a:pt x="104" y="240"/>
                    <a:pt x="104" y="240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75" y="157"/>
                    <a:pt x="75" y="157"/>
                    <a:pt x="75" y="157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2"/>
                    <a:pt x="0" y="273"/>
                    <a:pt x="0" y="274"/>
                  </a:cubicBezTo>
                  <a:cubicBezTo>
                    <a:pt x="0" y="275"/>
                    <a:pt x="0" y="296"/>
                    <a:pt x="0" y="296"/>
                  </a:cubicBezTo>
                  <a:cubicBezTo>
                    <a:pt x="0" y="296"/>
                    <a:pt x="0" y="299"/>
                    <a:pt x="0" y="301"/>
                  </a:cubicBezTo>
                  <a:cubicBezTo>
                    <a:pt x="0" y="303"/>
                    <a:pt x="9" y="328"/>
                    <a:pt x="9" y="328"/>
                  </a:cubicBezTo>
                  <a:cubicBezTo>
                    <a:pt x="29" y="381"/>
                    <a:pt x="29" y="381"/>
                    <a:pt x="29" y="381"/>
                  </a:cubicBez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8" y="420"/>
                    <a:pt x="29" y="421"/>
                  </a:cubicBezTo>
                  <a:cubicBezTo>
                    <a:pt x="29" y="423"/>
                    <a:pt x="48" y="459"/>
                    <a:pt x="49" y="461"/>
                  </a:cubicBezTo>
                  <a:cubicBezTo>
                    <a:pt x="50" y="463"/>
                    <a:pt x="51" y="467"/>
                    <a:pt x="51" y="469"/>
                  </a:cubicBezTo>
                  <a:cubicBezTo>
                    <a:pt x="51" y="471"/>
                    <a:pt x="51" y="485"/>
                    <a:pt x="51" y="485"/>
                  </a:cubicBezTo>
                  <a:cubicBezTo>
                    <a:pt x="51" y="485"/>
                    <a:pt x="33" y="527"/>
                    <a:pt x="33" y="529"/>
                  </a:cubicBezTo>
                  <a:cubicBezTo>
                    <a:pt x="33" y="531"/>
                    <a:pt x="33" y="539"/>
                    <a:pt x="33" y="539"/>
                  </a:cubicBezTo>
                  <a:close/>
                </a:path>
              </a:pathLst>
            </a:custGeom>
            <a:solidFill>
              <a:srgbClr val="CEEEFD"/>
            </a:solidFill>
            <a:ln w="6350" cap="flat">
              <a:solidFill>
                <a:srgbClr val="60C9F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391"/>
            <p:cNvSpPr>
              <a:spLocks/>
            </p:cNvSpPr>
            <p:nvPr/>
          </p:nvSpPr>
          <p:spPr bwMode="auto">
            <a:xfrm>
              <a:off x="4299372" y="2079029"/>
              <a:ext cx="328613" cy="2484426"/>
            </a:xfrm>
            <a:custGeom>
              <a:avLst/>
              <a:gdLst>
                <a:gd name="T0" fmla="*/ 38 w 116"/>
                <a:gd name="T1" fmla="*/ 875 h 875"/>
                <a:gd name="T2" fmla="*/ 76 w 116"/>
                <a:gd name="T3" fmla="*/ 875 h 875"/>
                <a:gd name="T4" fmla="*/ 76 w 116"/>
                <a:gd name="T5" fmla="*/ 865 h 875"/>
                <a:gd name="T6" fmla="*/ 64 w 116"/>
                <a:gd name="T7" fmla="*/ 833 h 875"/>
                <a:gd name="T8" fmla="*/ 64 w 116"/>
                <a:gd name="T9" fmla="*/ 815 h 875"/>
                <a:gd name="T10" fmla="*/ 65 w 116"/>
                <a:gd name="T11" fmla="*/ 808 h 875"/>
                <a:gd name="T12" fmla="*/ 88 w 116"/>
                <a:gd name="T13" fmla="*/ 772 h 875"/>
                <a:gd name="T14" fmla="*/ 92 w 116"/>
                <a:gd name="T15" fmla="*/ 763 h 875"/>
                <a:gd name="T16" fmla="*/ 92 w 116"/>
                <a:gd name="T17" fmla="*/ 723 h 875"/>
                <a:gd name="T18" fmla="*/ 111 w 116"/>
                <a:gd name="T19" fmla="*/ 682 h 875"/>
                <a:gd name="T20" fmla="*/ 114 w 116"/>
                <a:gd name="T21" fmla="*/ 650 h 875"/>
                <a:gd name="T22" fmla="*/ 116 w 116"/>
                <a:gd name="T23" fmla="*/ 615 h 875"/>
                <a:gd name="T24" fmla="*/ 115 w 116"/>
                <a:gd name="T25" fmla="*/ 605 h 875"/>
                <a:gd name="T26" fmla="*/ 76 w 116"/>
                <a:gd name="T27" fmla="*/ 535 h 875"/>
                <a:gd name="T28" fmla="*/ 69 w 116"/>
                <a:gd name="T29" fmla="*/ 510 h 875"/>
                <a:gd name="T30" fmla="*/ 66 w 116"/>
                <a:gd name="T31" fmla="*/ 487 h 875"/>
                <a:gd name="T32" fmla="*/ 65 w 116"/>
                <a:gd name="T33" fmla="*/ 471 h 875"/>
                <a:gd name="T34" fmla="*/ 61 w 116"/>
                <a:gd name="T35" fmla="*/ 414 h 875"/>
                <a:gd name="T36" fmla="*/ 59 w 116"/>
                <a:gd name="T37" fmla="*/ 0 h 875"/>
                <a:gd name="T38" fmla="*/ 55 w 116"/>
                <a:gd name="T39" fmla="*/ 0 h 875"/>
                <a:gd name="T40" fmla="*/ 56 w 116"/>
                <a:gd name="T41" fmla="*/ 414 h 875"/>
                <a:gd name="T42" fmla="*/ 50 w 116"/>
                <a:gd name="T43" fmla="*/ 486 h 875"/>
                <a:gd name="T44" fmla="*/ 45 w 116"/>
                <a:gd name="T45" fmla="*/ 510 h 875"/>
                <a:gd name="T46" fmla="*/ 37 w 116"/>
                <a:gd name="T47" fmla="*/ 537 h 875"/>
                <a:gd name="T48" fmla="*/ 1 w 116"/>
                <a:gd name="T49" fmla="*/ 606 h 875"/>
                <a:gd name="T50" fmla="*/ 0 w 116"/>
                <a:gd name="T51" fmla="*/ 615 h 875"/>
                <a:gd name="T52" fmla="*/ 0 w 116"/>
                <a:gd name="T53" fmla="*/ 645 h 875"/>
                <a:gd name="T54" fmla="*/ 4 w 116"/>
                <a:gd name="T55" fmla="*/ 678 h 875"/>
                <a:gd name="T56" fmla="*/ 6 w 116"/>
                <a:gd name="T57" fmla="*/ 688 h 875"/>
                <a:gd name="T58" fmla="*/ 19 w 116"/>
                <a:gd name="T59" fmla="*/ 715 h 875"/>
                <a:gd name="T60" fmla="*/ 23 w 116"/>
                <a:gd name="T61" fmla="*/ 723 h 875"/>
                <a:gd name="T62" fmla="*/ 23 w 116"/>
                <a:gd name="T63" fmla="*/ 762 h 875"/>
                <a:gd name="T64" fmla="*/ 25 w 116"/>
                <a:gd name="T65" fmla="*/ 766 h 875"/>
                <a:gd name="T66" fmla="*/ 31 w 116"/>
                <a:gd name="T67" fmla="*/ 778 h 875"/>
                <a:gd name="T68" fmla="*/ 51 w 116"/>
                <a:gd name="T69" fmla="*/ 814 h 875"/>
                <a:gd name="T70" fmla="*/ 51 w 116"/>
                <a:gd name="T71" fmla="*/ 833 h 875"/>
                <a:gd name="T72" fmla="*/ 38 w 116"/>
                <a:gd name="T73" fmla="*/ 865 h 875"/>
                <a:gd name="T74" fmla="*/ 38 w 116"/>
                <a:gd name="T75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" h="875">
                  <a:moveTo>
                    <a:pt x="38" y="875"/>
                  </a:moveTo>
                  <a:cubicBezTo>
                    <a:pt x="76" y="875"/>
                    <a:pt x="76" y="875"/>
                    <a:pt x="76" y="875"/>
                  </a:cubicBezTo>
                  <a:cubicBezTo>
                    <a:pt x="76" y="865"/>
                    <a:pt x="76" y="865"/>
                    <a:pt x="76" y="865"/>
                  </a:cubicBezTo>
                  <a:cubicBezTo>
                    <a:pt x="64" y="833"/>
                    <a:pt x="64" y="833"/>
                    <a:pt x="64" y="833"/>
                  </a:cubicBezTo>
                  <a:cubicBezTo>
                    <a:pt x="64" y="833"/>
                    <a:pt x="64" y="817"/>
                    <a:pt x="64" y="815"/>
                  </a:cubicBezTo>
                  <a:cubicBezTo>
                    <a:pt x="64" y="813"/>
                    <a:pt x="65" y="808"/>
                    <a:pt x="65" y="808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92" y="764"/>
                    <a:pt x="92" y="763"/>
                  </a:cubicBezTo>
                  <a:cubicBezTo>
                    <a:pt x="92" y="762"/>
                    <a:pt x="92" y="725"/>
                    <a:pt x="92" y="723"/>
                  </a:cubicBezTo>
                  <a:cubicBezTo>
                    <a:pt x="92" y="721"/>
                    <a:pt x="110" y="684"/>
                    <a:pt x="111" y="682"/>
                  </a:cubicBezTo>
                  <a:cubicBezTo>
                    <a:pt x="112" y="680"/>
                    <a:pt x="114" y="653"/>
                    <a:pt x="114" y="650"/>
                  </a:cubicBezTo>
                  <a:cubicBezTo>
                    <a:pt x="115" y="648"/>
                    <a:pt x="116" y="615"/>
                    <a:pt x="116" y="615"/>
                  </a:cubicBezTo>
                  <a:cubicBezTo>
                    <a:pt x="116" y="615"/>
                    <a:pt x="115" y="606"/>
                    <a:pt x="115" y="605"/>
                  </a:cubicBezTo>
                  <a:cubicBezTo>
                    <a:pt x="115" y="604"/>
                    <a:pt x="76" y="535"/>
                    <a:pt x="76" y="535"/>
                  </a:cubicBezTo>
                  <a:cubicBezTo>
                    <a:pt x="76" y="535"/>
                    <a:pt x="69" y="512"/>
                    <a:pt x="69" y="510"/>
                  </a:cubicBezTo>
                  <a:cubicBezTo>
                    <a:pt x="69" y="509"/>
                    <a:pt x="66" y="487"/>
                    <a:pt x="66" y="487"/>
                  </a:cubicBezTo>
                  <a:cubicBezTo>
                    <a:pt x="65" y="471"/>
                    <a:pt x="65" y="471"/>
                    <a:pt x="65" y="471"/>
                  </a:cubicBezTo>
                  <a:cubicBezTo>
                    <a:pt x="61" y="414"/>
                    <a:pt x="61" y="414"/>
                    <a:pt x="61" y="414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414"/>
                    <a:pt x="56" y="414"/>
                    <a:pt x="56" y="414"/>
                  </a:cubicBezTo>
                  <a:cubicBezTo>
                    <a:pt x="50" y="486"/>
                    <a:pt x="50" y="486"/>
                    <a:pt x="50" y="486"/>
                  </a:cubicBezTo>
                  <a:cubicBezTo>
                    <a:pt x="50" y="486"/>
                    <a:pt x="46" y="508"/>
                    <a:pt x="45" y="510"/>
                  </a:cubicBezTo>
                  <a:cubicBezTo>
                    <a:pt x="45" y="511"/>
                    <a:pt x="37" y="537"/>
                    <a:pt x="37" y="537"/>
                  </a:cubicBezTo>
                  <a:cubicBezTo>
                    <a:pt x="37" y="537"/>
                    <a:pt x="1" y="604"/>
                    <a:pt x="1" y="606"/>
                  </a:cubicBezTo>
                  <a:cubicBezTo>
                    <a:pt x="0" y="607"/>
                    <a:pt x="0" y="615"/>
                    <a:pt x="0" y="615"/>
                  </a:cubicBezTo>
                  <a:cubicBezTo>
                    <a:pt x="0" y="615"/>
                    <a:pt x="0" y="641"/>
                    <a:pt x="0" y="645"/>
                  </a:cubicBezTo>
                  <a:cubicBezTo>
                    <a:pt x="0" y="649"/>
                    <a:pt x="4" y="678"/>
                    <a:pt x="4" y="678"/>
                  </a:cubicBezTo>
                  <a:cubicBezTo>
                    <a:pt x="4" y="678"/>
                    <a:pt x="6" y="686"/>
                    <a:pt x="6" y="688"/>
                  </a:cubicBezTo>
                  <a:cubicBezTo>
                    <a:pt x="7" y="689"/>
                    <a:pt x="19" y="715"/>
                    <a:pt x="19" y="715"/>
                  </a:cubicBezTo>
                  <a:cubicBezTo>
                    <a:pt x="19" y="715"/>
                    <a:pt x="23" y="722"/>
                    <a:pt x="23" y="723"/>
                  </a:cubicBezTo>
                  <a:cubicBezTo>
                    <a:pt x="23" y="724"/>
                    <a:pt x="23" y="760"/>
                    <a:pt x="23" y="762"/>
                  </a:cubicBezTo>
                  <a:cubicBezTo>
                    <a:pt x="24" y="764"/>
                    <a:pt x="25" y="766"/>
                    <a:pt x="25" y="766"/>
                  </a:cubicBezTo>
                  <a:cubicBezTo>
                    <a:pt x="31" y="778"/>
                    <a:pt x="31" y="778"/>
                    <a:pt x="31" y="778"/>
                  </a:cubicBezTo>
                  <a:cubicBezTo>
                    <a:pt x="31" y="778"/>
                    <a:pt x="51" y="813"/>
                    <a:pt x="51" y="814"/>
                  </a:cubicBezTo>
                  <a:cubicBezTo>
                    <a:pt x="51" y="816"/>
                    <a:pt x="51" y="833"/>
                    <a:pt x="51" y="833"/>
                  </a:cubicBezTo>
                  <a:cubicBezTo>
                    <a:pt x="38" y="865"/>
                    <a:pt x="38" y="865"/>
                    <a:pt x="38" y="865"/>
                  </a:cubicBezTo>
                  <a:lnTo>
                    <a:pt x="38" y="875"/>
                  </a:lnTo>
                  <a:close/>
                </a:path>
              </a:pathLst>
            </a:custGeom>
            <a:solidFill>
              <a:srgbClr val="F6D1DC"/>
            </a:solidFill>
            <a:ln w="6350" cap="flat">
              <a:solidFill>
                <a:srgbClr val="E3688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392"/>
            <p:cNvSpPr>
              <a:spLocks/>
            </p:cNvSpPr>
            <p:nvPr/>
          </p:nvSpPr>
          <p:spPr bwMode="auto">
            <a:xfrm>
              <a:off x="4754190" y="2697354"/>
              <a:ext cx="263525" cy="1868476"/>
            </a:xfrm>
            <a:custGeom>
              <a:avLst/>
              <a:gdLst>
                <a:gd name="T0" fmla="*/ 24 w 93"/>
                <a:gd name="T1" fmla="*/ 665 h 665"/>
                <a:gd name="T2" fmla="*/ 68 w 93"/>
                <a:gd name="T3" fmla="*/ 665 h 665"/>
                <a:gd name="T4" fmla="*/ 68 w 93"/>
                <a:gd name="T5" fmla="*/ 637 h 665"/>
                <a:gd name="T6" fmla="*/ 60 w 93"/>
                <a:gd name="T7" fmla="*/ 627 h 665"/>
                <a:gd name="T8" fmla="*/ 52 w 93"/>
                <a:gd name="T9" fmla="*/ 609 h 665"/>
                <a:gd name="T10" fmla="*/ 52 w 93"/>
                <a:gd name="T11" fmla="*/ 589 h 665"/>
                <a:gd name="T12" fmla="*/ 55 w 93"/>
                <a:gd name="T13" fmla="*/ 582 h 665"/>
                <a:gd name="T14" fmla="*/ 77 w 93"/>
                <a:gd name="T15" fmla="*/ 543 h 665"/>
                <a:gd name="T16" fmla="*/ 78 w 93"/>
                <a:gd name="T17" fmla="*/ 530 h 665"/>
                <a:gd name="T18" fmla="*/ 78 w 93"/>
                <a:gd name="T19" fmla="*/ 497 h 665"/>
                <a:gd name="T20" fmla="*/ 79 w 93"/>
                <a:gd name="T21" fmla="*/ 492 h 665"/>
                <a:gd name="T22" fmla="*/ 92 w 93"/>
                <a:gd name="T23" fmla="*/ 454 h 665"/>
                <a:gd name="T24" fmla="*/ 92 w 93"/>
                <a:gd name="T25" fmla="*/ 426 h 665"/>
                <a:gd name="T26" fmla="*/ 92 w 93"/>
                <a:gd name="T27" fmla="*/ 396 h 665"/>
                <a:gd name="T28" fmla="*/ 85 w 93"/>
                <a:gd name="T29" fmla="*/ 350 h 665"/>
                <a:gd name="T30" fmla="*/ 63 w 93"/>
                <a:gd name="T31" fmla="*/ 279 h 665"/>
                <a:gd name="T32" fmla="*/ 56 w 93"/>
                <a:gd name="T33" fmla="*/ 217 h 665"/>
                <a:gd name="T34" fmla="*/ 51 w 93"/>
                <a:gd name="T35" fmla="*/ 152 h 665"/>
                <a:gd name="T36" fmla="*/ 47 w 93"/>
                <a:gd name="T37" fmla="*/ 0 h 665"/>
                <a:gd name="T38" fmla="*/ 44 w 93"/>
                <a:gd name="T39" fmla="*/ 0 h 665"/>
                <a:gd name="T40" fmla="*/ 43 w 93"/>
                <a:gd name="T41" fmla="*/ 151 h 665"/>
                <a:gd name="T42" fmla="*/ 35 w 93"/>
                <a:gd name="T43" fmla="*/ 218 h 665"/>
                <a:gd name="T44" fmla="*/ 27 w 93"/>
                <a:gd name="T45" fmla="*/ 279 h 665"/>
                <a:gd name="T46" fmla="*/ 7 w 93"/>
                <a:gd name="T47" fmla="*/ 353 h 665"/>
                <a:gd name="T48" fmla="*/ 1 w 93"/>
                <a:gd name="T49" fmla="*/ 397 h 665"/>
                <a:gd name="T50" fmla="*/ 0 w 93"/>
                <a:gd name="T51" fmla="*/ 427 h 665"/>
                <a:gd name="T52" fmla="*/ 0 w 93"/>
                <a:gd name="T53" fmla="*/ 458 h 665"/>
                <a:gd name="T54" fmla="*/ 14 w 93"/>
                <a:gd name="T55" fmla="*/ 495 h 665"/>
                <a:gd name="T56" fmla="*/ 16 w 93"/>
                <a:gd name="T57" fmla="*/ 501 h 665"/>
                <a:gd name="T58" fmla="*/ 14 w 93"/>
                <a:gd name="T59" fmla="*/ 540 h 665"/>
                <a:gd name="T60" fmla="*/ 38 w 93"/>
                <a:gd name="T61" fmla="*/ 583 h 665"/>
                <a:gd name="T62" fmla="*/ 40 w 93"/>
                <a:gd name="T63" fmla="*/ 588 h 665"/>
                <a:gd name="T64" fmla="*/ 39 w 93"/>
                <a:gd name="T65" fmla="*/ 608 h 665"/>
                <a:gd name="T66" fmla="*/ 31 w 93"/>
                <a:gd name="T67" fmla="*/ 628 h 665"/>
                <a:gd name="T68" fmla="*/ 24 w 93"/>
                <a:gd name="T69" fmla="*/ 636 h 665"/>
                <a:gd name="T70" fmla="*/ 24 w 93"/>
                <a:gd name="T71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3" h="665">
                  <a:moveTo>
                    <a:pt x="24" y="665"/>
                  </a:moveTo>
                  <a:cubicBezTo>
                    <a:pt x="68" y="665"/>
                    <a:pt x="68" y="665"/>
                    <a:pt x="68" y="665"/>
                  </a:cubicBezTo>
                  <a:cubicBezTo>
                    <a:pt x="68" y="637"/>
                    <a:pt x="68" y="637"/>
                    <a:pt x="68" y="637"/>
                  </a:cubicBezTo>
                  <a:cubicBezTo>
                    <a:pt x="68" y="637"/>
                    <a:pt x="61" y="630"/>
                    <a:pt x="60" y="627"/>
                  </a:cubicBezTo>
                  <a:cubicBezTo>
                    <a:pt x="59" y="624"/>
                    <a:pt x="52" y="609"/>
                    <a:pt x="52" y="609"/>
                  </a:cubicBezTo>
                  <a:cubicBezTo>
                    <a:pt x="52" y="589"/>
                    <a:pt x="52" y="589"/>
                    <a:pt x="52" y="589"/>
                  </a:cubicBezTo>
                  <a:cubicBezTo>
                    <a:pt x="55" y="582"/>
                    <a:pt x="55" y="582"/>
                    <a:pt x="55" y="582"/>
                  </a:cubicBezTo>
                  <a:cubicBezTo>
                    <a:pt x="55" y="582"/>
                    <a:pt x="76" y="545"/>
                    <a:pt x="77" y="543"/>
                  </a:cubicBezTo>
                  <a:cubicBezTo>
                    <a:pt x="77" y="541"/>
                    <a:pt x="78" y="530"/>
                    <a:pt x="78" y="530"/>
                  </a:cubicBezTo>
                  <a:cubicBezTo>
                    <a:pt x="78" y="497"/>
                    <a:pt x="78" y="497"/>
                    <a:pt x="78" y="497"/>
                  </a:cubicBezTo>
                  <a:cubicBezTo>
                    <a:pt x="79" y="492"/>
                    <a:pt x="79" y="492"/>
                    <a:pt x="79" y="492"/>
                  </a:cubicBezTo>
                  <a:cubicBezTo>
                    <a:pt x="79" y="492"/>
                    <a:pt x="91" y="460"/>
                    <a:pt x="92" y="454"/>
                  </a:cubicBezTo>
                  <a:cubicBezTo>
                    <a:pt x="93" y="448"/>
                    <a:pt x="92" y="426"/>
                    <a:pt x="92" y="426"/>
                  </a:cubicBezTo>
                  <a:cubicBezTo>
                    <a:pt x="92" y="426"/>
                    <a:pt x="93" y="400"/>
                    <a:pt x="92" y="396"/>
                  </a:cubicBezTo>
                  <a:cubicBezTo>
                    <a:pt x="92" y="392"/>
                    <a:pt x="86" y="353"/>
                    <a:pt x="85" y="350"/>
                  </a:cubicBezTo>
                  <a:cubicBezTo>
                    <a:pt x="84" y="347"/>
                    <a:pt x="63" y="279"/>
                    <a:pt x="63" y="27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35" y="218"/>
                    <a:pt x="35" y="218"/>
                    <a:pt x="35" y="218"/>
                  </a:cubicBezTo>
                  <a:cubicBezTo>
                    <a:pt x="27" y="279"/>
                    <a:pt x="27" y="279"/>
                    <a:pt x="27" y="279"/>
                  </a:cubicBezTo>
                  <a:cubicBezTo>
                    <a:pt x="27" y="279"/>
                    <a:pt x="8" y="350"/>
                    <a:pt x="7" y="353"/>
                  </a:cubicBezTo>
                  <a:cubicBezTo>
                    <a:pt x="7" y="355"/>
                    <a:pt x="1" y="394"/>
                    <a:pt x="1" y="397"/>
                  </a:cubicBezTo>
                  <a:cubicBezTo>
                    <a:pt x="1" y="400"/>
                    <a:pt x="0" y="427"/>
                    <a:pt x="0" y="427"/>
                  </a:cubicBezTo>
                  <a:cubicBezTo>
                    <a:pt x="0" y="427"/>
                    <a:pt x="0" y="455"/>
                    <a:pt x="0" y="458"/>
                  </a:cubicBezTo>
                  <a:cubicBezTo>
                    <a:pt x="0" y="461"/>
                    <a:pt x="14" y="495"/>
                    <a:pt x="14" y="495"/>
                  </a:cubicBezTo>
                  <a:cubicBezTo>
                    <a:pt x="16" y="501"/>
                    <a:pt x="16" y="501"/>
                    <a:pt x="16" y="501"/>
                  </a:cubicBezTo>
                  <a:cubicBezTo>
                    <a:pt x="16" y="501"/>
                    <a:pt x="14" y="537"/>
                    <a:pt x="14" y="540"/>
                  </a:cubicBezTo>
                  <a:cubicBezTo>
                    <a:pt x="15" y="542"/>
                    <a:pt x="38" y="583"/>
                    <a:pt x="38" y="583"/>
                  </a:cubicBezTo>
                  <a:cubicBezTo>
                    <a:pt x="40" y="588"/>
                    <a:pt x="40" y="588"/>
                    <a:pt x="40" y="588"/>
                  </a:cubicBezTo>
                  <a:cubicBezTo>
                    <a:pt x="39" y="608"/>
                    <a:pt x="39" y="608"/>
                    <a:pt x="39" y="608"/>
                  </a:cubicBezTo>
                  <a:cubicBezTo>
                    <a:pt x="39" y="608"/>
                    <a:pt x="33" y="626"/>
                    <a:pt x="31" y="628"/>
                  </a:cubicBezTo>
                  <a:cubicBezTo>
                    <a:pt x="30" y="630"/>
                    <a:pt x="24" y="636"/>
                    <a:pt x="24" y="636"/>
                  </a:cubicBezTo>
                  <a:lnTo>
                    <a:pt x="24" y="665"/>
                  </a:lnTo>
                  <a:close/>
                </a:path>
              </a:pathLst>
            </a:custGeom>
            <a:solidFill>
              <a:srgbClr val="DAF2C8"/>
            </a:solidFill>
            <a:ln w="6350" cap="flat">
              <a:solidFill>
                <a:srgbClr val="8ED24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393"/>
            <p:cNvSpPr>
              <a:spLocks/>
            </p:cNvSpPr>
            <p:nvPr/>
          </p:nvSpPr>
          <p:spPr bwMode="auto">
            <a:xfrm>
              <a:off x="5215359" y="2428279"/>
              <a:ext cx="203200" cy="2135188"/>
            </a:xfrm>
            <a:custGeom>
              <a:avLst/>
              <a:gdLst>
                <a:gd name="T0" fmla="*/ 24 w 72"/>
                <a:gd name="T1" fmla="*/ 755 h 755"/>
                <a:gd name="T2" fmla="*/ 48 w 72"/>
                <a:gd name="T3" fmla="*/ 755 h 755"/>
                <a:gd name="T4" fmla="*/ 49 w 72"/>
                <a:gd name="T5" fmla="*/ 666 h 755"/>
                <a:gd name="T6" fmla="*/ 56 w 72"/>
                <a:gd name="T7" fmla="*/ 623 h 755"/>
                <a:gd name="T8" fmla="*/ 61 w 72"/>
                <a:gd name="T9" fmla="*/ 587 h 755"/>
                <a:gd name="T10" fmla="*/ 72 w 72"/>
                <a:gd name="T11" fmla="*/ 524 h 755"/>
                <a:gd name="T12" fmla="*/ 72 w 72"/>
                <a:gd name="T13" fmla="*/ 473 h 755"/>
                <a:gd name="T14" fmla="*/ 66 w 72"/>
                <a:gd name="T15" fmla="*/ 364 h 755"/>
                <a:gd name="T16" fmla="*/ 53 w 72"/>
                <a:gd name="T17" fmla="*/ 297 h 755"/>
                <a:gd name="T18" fmla="*/ 49 w 72"/>
                <a:gd name="T19" fmla="*/ 283 h 755"/>
                <a:gd name="T20" fmla="*/ 47 w 72"/>
                <a:gd name="T21" fmla="*/ 259 h 755"/>
                <a:gd name="T22" fmla="*/ 45 w 72"/>
                <a:gd name="T23" fmla="*/ 230 h 755"/>
                <a:gd name="T24" fmla="*/ 43 w 72"/>
                <a:gd name="T25" fmla="*/ 201 h 755"/>
                <a:gd name="T26" fmla="*/ 40 w 72"/>
                <a:gd name="T27" fmla="*/ 159 h 755"/>
                <a:gd name="T28" fmla="*/ 39 w 72"/>
                <a:gd name="T29" fmla="*/ 134 h 755"/>
                <a:gd name="T30" fmla="*/ 39 w 72"/>
                <a:gd name="T31" fmla="*/ 0 h 755"/>
                <a:gd name="T32" fmla="*/ 33 w 72"/>
                <a:gd name="T33" fmla="*/ 0 h 755"/>
                <a:gd name="T34" fmla="*/ 29 w 72"/>
                <a:gd name="T35" fmla="*/ 200 h 755"/>
                <a:gd name="T36" fmla="*/ 26 w 72"/>
                <a:gd name="T37" fmla="*/ 231 h 755"/>
                <a:gd name="T38" fmla="*/ 25 w 72"/>
                <a:gd name="T39" fmla="*/ 260 h 755"/>
                <a:gd name="T40" fmla="*/ 22 w 72"/>
                <a:gd name="T41" fmla="*/ 284 h 755"/>
                <a:gd name="T42" fmla="*/ 19 w 72"/>
                <a:gd name="T43" fmla="*/ 298 h 755"/>
                <a:gd name="T44" fmla="*/ 6 w 72"/>
                <a:gd name="T45" fmla="*/ 361 h 755"/>
                <a:gd name="T46" fmla="*/ 3 w 72"/>
                <a:gd name="T47" fmla="*/ 413 h 755"/>
                <a:gd name="T48" fmla="*/ 2 w 72"/>
                <a:gd name="T49" fmla="*/ 458 h 755"/>
                <a:gd name="T50" fmla="*/ 0 w 72"/>
                <a:gd name="T51" fmla="*/ 518 h 755"/>
                <a:gd name="T52" fmla="*/ 6 w 72"/>
                <a:gd name="T53" fmla="*/ 554 h 755"/>
                <a:gd name="T54" fmla="*/ 15 w 72"/>
                <a:gd name="T55" fmla="*/ 609 h 755"/>
                <a:gd name="T56" fmla="*/ 21 w 72"/>
                <a:gd name="T57" fmla="*/ 653 h 755"/>
                <a:gd name="T58" fmla="*/ 24 w 72"/>
                <a:gd name="T59" fmla="*/ 673 h 755"/>
                <a:gd name="T60" fmla="*/ 24 w 72"/>
                <a:gd name="T61" fmla="*/ 725 h 755"/>
                <a:gd name="T62" fmla="*/ 24 w 72"/>
                <a:gd name="T63" fmla="*/ 75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" h="755">
                  <a:moveTo>
                    <a:pt x="24" y="755"/>
                  </a:moveTo>
                  <a:cubicBezTo>
                    <a:pt x="48" y="755"/>
                    <a:pt x="48" y="755"/>
                    <a:pt x="48" y="755"/>
                  </a:cubicBezTo>
                  <a:cubicBezTo>
                    <a:pt x="48" y="755"/>
                    <a:pt x="49" y="667"/>
                    <a:pt x="49" y="666"/>
                  </a:cubicBezTo>
                  <a:cubicBezTo>
                    <a:pt x="49" y="665"/>
                    <a:pt x="56" y="623"/>
                    <a:pt x="56" y="623"/>
                  </a:cubicBezTo>
                  <a:cubicBezTo>
                    <a:pt x="61" y="587"/>
                    <a:pt x="61" y="587"/>
                    <a:pt x="61" y="587"/>
                  </a:cubicBezTo>
                  <a:cubicBezTo>
                    <a:pt x="61" y="587"/>
                    <a:pt x="71" y="527"/>
                    <a:pt x="72" y="524"/>
                  </a:cubicBezTo>
                  <a:cubicBezTo>
                    <a:pt x="72" y="521"/>
                    <a:pt x="72" y="473"/>
                    <a:pt x="72" y="473"/>
                  </a:cubicBezTo>
                  <a:cubicBezTo>
                    <a:pt x="72" y="473"/>
                    <a:pt x="67" y="367"/>
                    <a:pt x="66" y="364"/>
                  </a:cubicBezTo>
                  <a:cubicBezTo>
                    <a:pt x="66" y="360"/>
                    <a:pt x="53" y="297"/>
                    <a:pt x="53" y="297"/>
                  </a:cubicBezTo>
                  <a:cubicBezTo>
                    <a:pt x="53" y="297"/>
                    <a:pt x="50" y="286"/>
                    <a:pt x="49" y="283"/>
                  </a:cubicBezTo>
                  <a:cubicBezTo>
                    <a:pt x="49" y="279"/>
                    <a:pt x="47" y="259"/>
                    <a:pt x="47" y="259"/>
                  </a:cubicBezTo>
                  <a:cubicBezTo>
                    <a:pt x="47" y="259"/>
                    <a:pt x="45" y="234"/>
                    <a:pt x="45" y="230"/>
                  </a:cubicBezTo>
                  <a:cubicBezTo>
                    <a:pt x="44" y="226"/>
                    <a:pt x="43" y="201"/>
                    <a:pt x="43" y="201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29" y="197"/>
                    <a:pt x="29" y="200"/>
                  </a:cubicBezTo>
                  <a:cubicBezTo>
                    <a:pt x="28" y="203"/>
                    <a:pt x="27" y="226"/>
                    <a:pt x="26" y="231"/>
                  </a:cubicBezTo>
                  <a:cubicBezTo>
                    <a:pt x="26" y="236"/>
                    <a:pt x="25" y="260"/>
                    <a:pt x="25" y="260"/>
                  </a:cubicBezTo>
                  <a:cubicBezTo>
                    <a:pt x="25" y="260"/>
                    <a:pt x="23" y="281"/>
                    <a:pt x="22" y="284"/>
                  </a:cubicBezTo>
                  <a:cubicBezTo>
                    <a:pt x="22" y="286"/>
                    <a:pt x="19" y="298"/>
                    <a:pt x="19" y="298"/>
                  </a:cubicBezTo>
                  <a:cubicBezTo>
                    <a:pt x="19" y="298"/>
                    <a:pt x="6" y="358"/>
                    <a:pt x="6" y="361"/>
                  </a:cubicBezTo>
                  <a:cubicBezTo>
                    <a:pt x="5" y="364"/>
                    <a:pt x="3" y="413"/>
                    <a:pt x="3" y="413"/>
                  </a:cubicBezTo>
                  <a:cubicBezTo>
                    <a:pt x="3" y="413"/>
                    <a:pt x="2" y="454"/>
                    <a:pt x="2" y="458"/>
                  </a:cubicBezTo>
                  <a:cubicBezTo>
                    <a:pt x="1" y="461"/>
                    <a:pt x="0" y="516"/>
                    <a:pt x="0" y="518"/>
                  </a:cubicBezTo>
                  <a:cubicBezTo>
                    <a:pt x="0" y="520"/>
                    <a:pt x="6" y="552"/>
                    <a:pt x="6" y="554"/>
                  </a:cubicBezTo>
                  <a:cubicBezTo>
                    <a:pt x="6" y="557"/>
                    <a:pt x="15" y="606"/>
                    <a:pt x="15" y="609"/>
                  </a:cubicBezTo>
                  <a:cubicBezTo>
                    <a:pt x="16" y="612"/>
                    <a:pt x="21" y="653"/>
                    <a:pt x="21" y="653"/>
                  </a:cubicBezTo>
                  <a:cubicBezTo>
                    <a:pt x="21" y="653"/>
                    <a:pt x="24" y="672"/>
                    <a:pt x="24" y="673"/>
                  </a:cubicBezTo>
                  <a:cubicBezTo>
                    <a:pt x="24" y="675"/>
                    <a:pt x="24" y="725"/>
                    <a:pt x="24" y="725"/>
                  </a:cubicBezTo>
                  <a:lnTo>
                    <a:pt x="24" y="755"/>
                  </a:lnTo>
                  <a:close/>
                </a:path>
              </a:pathLst>
            </a:custGeom>
            <a:solidFill>
              <a:srgbClr val="B9C5C5"/>
            </a:solidFill>
            <a:ln w="6350" cap="flat">
              <a:solidFill>
                <a:srgbClr val="1E454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394"/>
            <p:cNvSpPr>
              <a:spLocks/>
            </p:cNvSpPr>
            <p:nvPr/>
          </p:nvSpPr>
          <p:spPr bwMode="auto">
            <a:xfrm>
              <a:off x="5567784" y="1640879"/>
              <a:ext cx="352425" cy="2922576"/>
            </a:xfrm>
            <a:custGeom>
              <a:avLst/>
              <a:gdLst>
                <a:gd name="T0" fmla="*/ 52 w 125"/>
                <a:gd name="T1" fmla="*/ 1043 h 1043"/>
                <a:gd name="T2" fmla="*/ 72 w 125"/>
                <a:gd name="T3" fmla="*/ 1043 h 1043"/>
                <a:gd name="T4" fmla="*/ 72 w 125"/>
                <a:gd name="T5" fmla="*/ 1022 h 1043"/>
                <a:gd name="T6" fmla="*/ 65 w 125"/>
                <a:gd name="T7" fmla="*/ 988 h 1043"/>
                <a:gd name="T8" fmla="*/ 65 w 125"/>
                <a:gd name="T9" fmla="*/ 963 h 1043"/>
                <a:gd name="T10" fmla="*/ 66 w 125"/>
                <a:gd name="T11" fmla="*/ 955 h 1043"/>
                <a:gd name="T12" fmla="*/ 81 w 125"/>
                <a:gd name="T13" fmla="*/ 924 h 1043"/>
                <a:gd name="T14" fmla="*/ 84 w 125"/>
                <a:gd name="T15" fmla="*/ 912 h 1043"/>
                <a:gd name="T16" fmla="*/ 84 w 125"/>
                <a:gd name="T17" fmla="*/ 881 h 1043"/>
                <a:gd name="T18" fmla="*/ 87 w 125"/>
                <a:gd name="T19" fmla="*/ 875 h 1043"/>
                <a:gd name="T20" fmla="*/ 107 w 125"/>
                <a:gd name="T21" fmla="*/ 847 h 1043"/>
                <a:gd name="T22" fmla="*/ 112 w 125"/>
                <a:gd name="T23" fmla="*/ 833 h 1043"/>
                <a:gd name="T24" fmla="*/ 114 w 125"/>
                <a:gd name="T25" fmla="*/ 818 h 1043"/>
                <a:gd name="T26" fmla="*/ 123 w 125"/>
                <a:gd name="T27" fmla="*/ 796 h 1043"/>
                <a:gd name="T28" fmla="*/ 125 w 125"/>
                <a:gd name="T29" fmla="*/ 775 h 1043"/>
                <a:gd name="T30" fmla="*/ 123 w 125"/>
                <a:gd name="T31" fmla="*/ 759 h 1043"/>
                <a:gd name="T32" fmla="*/ 116 w 125"/>
                <a:gd name="T33" fmla="*/ 738 h 1043"/>
                <a:gd name="T34" fmla="*/ 100 w 125"/>
                <a:gd name="T35" fmla="*/ 698 h 1043"/>
                <a:gd name="T36" fmla="*/ 92 w 125"/>
                <a:gd name="T37" fmla="*/ 668 h 1043"/>
                <a:gd name="T38" fmla="*/ 70 w 125"/>
                <a:gd name="T39" fmla="*/ 622 h 1043"/>
                <a:gd name="T40" fmla="*/ 68 w 125"/>
                <a:gd name="T41" fmla="*/ 617 h 1043"/>
                <a:gd name="T42" fmla="*/ 66 w 125"/>
                <a:gd name="T43" fmla="*/ 598 h 1043"/>
                <a:gd name="T44" fmla="*/ 64 w 125"/>
                <a:gd name="T45" fmla="*/ 566 h 1043"/>
                <a:gd name="T46" fmla="*/ 64 w 125"/>
                <a:gd name="T47" fmla="*/ 0 h 1043"/>
                <a:gd name="T48" fmla="*/ 60 w 125"/>
                <a:gd name="T49" fmla="*/ 0 h 1043"/>
                <a:gd name="T50" fmla="*/ 59 w 125"/>
                <a:gd name="T51" fmla="*/ 597 h 1043"/>
                <a:gd name="T52" fmla="*/ 56 w 125"/>
                <a:gd name="T53" fmla="*/ 616 h 1043"/>
                <a:gd name="T54" fmla="*/ 54 w 125"/>
                <a:gd name="T55" fmla="*/ 623 h 1043"/>
                <a:gd name="T56" fmla="*/ 34 w 125"/>
                <a:gd name="T57" fmla="*/ 667 h 1043"/>
                <a:gd name="T58" fmla="*/ 23 w 125"/>
                <a:gd name="T59" fmla="*/ 703 h 1043"/>
                <a:gd name="T60" fmla="*/ 6 w 125"/>
                <a:gd name="T61" fmla="*/ 748 h 1043"/>
                <a:gd name="T62" fmla="*/ 0 w 125"/>
                <a:gd name="T63" fmla="*/ 768 h 1043"/>
                <a:gd name="T64" fmla="*/ 0 w 125"/>
                <a:gd name="T65" fmla="*/ 786 h 1043"/>
                <a:gd name="T66" fmla="*/ 4 w 125"/>
                <a:gd name="T67" fmla="*/ 801 h 1043"/>
                <a:gd name="T68" fmla="*/ 11 w 125"/>
                <a:gd name="T69" fmla="*/ 822 h 1043"/>
                <a:gd name="T70" fmla="*/ 15 w 125"/>
                <a:gd name="T71" fmla="*/ 842 h 1043"/>
                <a:gd name="T72" fmla="*/ 20 w 125"/>
                <a:gd name="T73" fmla="*/ 850 h 1043"/>
                <a:gd name="T74" fmla="*/ 33 w 125"/>
                <a:gd name="T75" fmla="*/ 869 h 1043"/>
                <a:gd name="T76" fmla="*/ 41 w 125"/>
                <a:gd name="T77" fmla="*/ 882 h 1043"/>
                <a:gd name="T78" fmla="*/ 40 w 125"/>
                <a:gd name="T79" fmla="*/ 915 h 1043"/>
                <a:gd name="T80" fmla="*/ 59 w 125"/>
                <a:gd name="T81" fmla="*/ 955 h 1043"/>
                <a:gd name="T82" fmla="*/ 59 w 125"/>
                <a:gd name="T83" fmla="*/ 963 h 1043"/>
                <a:gd name="T84" fmla="*/ 59 w 125"/>
                <a:gd name="T85" fmla="*/ 988 h 1043"/>
                <a:gd name="T86" fmla="*/ 51 w 125"/>
                <a:gd name="T87" fmla="*/ 1024 h 1043"/>
                <a:gd name="T88" fmla="*/ 52 w 125"/>
                <a:gd name="T89" fmla="*/ 1043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5" h="1043">
                  <a:moveTo>
                    <a:pt x="52" y="1043"/>
                  </a:moveTo>
                  <a:cubicBezTo>
                    <a:pt x="72" y="1043"/>
                    <a:pt x="72" y="1043"/>
                    <a:pt x="72" y="1043"/>
                  </a:cubicBezTo>
                  <a:cubicBezTo>
                    <a:pt x="72" y="1043"/>
                    <a:pt x="72" y="1023"/>
                    <a:pt x="72" y="1022"/>
                  </a:cubicBezTo>
                  <a:cubicBezTo>
                    <a:pt x="71" y="1021"/>
                    <a:pt x="65" y="988"/>
                    <a:pt x="65" y="988"/>
                  </a:cubicBezTo>
                  <a:cubicBezTo>
                    <a:pt x="65" y="963"/>
                    <a:pt x="65" y="963"/>
                    <a:pt x="65" y="963"/>
                  </a:cubicBezTo>
                  <a:cubicBezTo>
                    <a:pt x="65" y="963"/>
                    <a:pt x="65" y="957"/>
                    <a:pt x="66" y="955"/>
                  </a:cubicBezTo>
                  <a:cubicBezTo>
                    <a:pt x="67" y="952"/>
                    <a:pt x="81" y="926"/>
                    <a:pt x="81" y="924"/>
                  </a:cubicBezTo>
                  <a:cubicBezTo>
                    <a:pt x="81" y="923"/>
                    <a:pt x="84" y="914"/>
                    <a:pt x="84" y="912"/>
                  </a:cubicBezTo>
                  <a:cubicBezTo>
                    <a:pt x="84" y="910"/>
                    <a:pt x="83" y="882"/>
                    <a:pt x="84" y="881"/>
                  </a:cubicBezTo>
                  <a:cubicBezTo>
                    <a:pt x="84" y="880"/>
                    <a:pt x="86" y="876"/>
                    <a:pt x="87" y="875"/>
                  </a:cubicBezTo>
                  <a:cubicBezTo>
                    <a:pt x="87" y="874"/>
                    <a:pt x="107" y="848"/>
                    <a:pt x="107" y="847"/>
                  </a:cubicBezTo>
                  <a:cubicBezTo>
                    <a:pt x="108" y="847"/>
                    <a:pt x="112" y="833"/>
                    <a:pt x="112" y="833"/>
                  </a:cubicBezTo>
                  <a:cubicBezTo>
                    <a:pt x="114" y="818"/>
                    <a:pt x="114" y="818"/>
                    <a:pt x="114" y="818"/>
                  </a:cubicBezTo>
                  <a:cubicBezTo>
                    <a:pt x="114" y="818"/>
                    <a:pt x="122" y="798"/>
                    <a:pt x="123" y="796"/>
                  </a:cubicBezTo>
                  <a:cubicBezTo>
                    <a:pt x="123" y="795"/>
                    <a:pt x="125" y="777"/>
                    <a:pt x="125" y="775"/>
                  </a:cubicBezTo>
                  <a:cubicBezTo>
                    <a:pt x="125" y="773"/>
                    <a:pt x="124" y="761"/>
                    <a:pt x="123" y="759"/>
                  </a:cubicBezTo>
                  <a:cubicBezTo>
                    <a:pt x="122" y="757"/>
                    <a:pt x="116" y="738"/>
                    <a:pt x="116" y="738"/>
                  </a:cubicBezTo>
                  <a:cubicBezTo>
                    <a:pt x="100" y="698"/>
                    <a:pt x="100" y="698"/>
                    <a:pt x="100" y="698"/>
                  </a:cubicBezTo>
                  <a:cubicBezTo>
                    <a:pt x="100" y="698"/>
                    <a:pt x="92" y="670"/>
                    <a:pt x="92" y="668"/>
                  </a:cubicBezTo>
                  <a:cubicBezTo>
                    <a:pt x="91" y="667"/>
                    <a:pt x="70" y="622"/>
                    <a:pt x="70" y="622"/>
                  </a:cubicBezTo>
                  <a:cubicBezTo>
                    <a:pt x="70" y="622"/>
                    <a:pt x="68" y="618"/>
                    <a:pt x="68" y="617"/>
                  </a:cubicBezTo>
                  <a:cubicBezTo>
                    <a:pt x="67" y="615"/>
                    <a:pt x="66" y="598"/>
                    <a:pt x="66" y="598"/>
                  </a:cubicBezTo>
                  <a:cubicBezTo>
                    <a:pt x="64" y="566"/>
                    <a:pt x="64" y="566"/>
                    <a:pt x="64" y="56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597"/>
                    <a:pt x="59" y="597"/>
                    <a:pt x="59" y="597"/>
                  </a:cubicBezTo>
                  <a:cubicBezTo>
                    <a:pt x="59" y="597"/>
                    <a:pt x="57" y="615"/>
                    <a:pt x="56" y="616"/>
                  </a:cubicBezTo>
                  <a:cubicBezTo>
                    <a:pt x="56" y="618"/>
                    <a:pt x="54" y="623"/>
                    <a:pt x="54" y="623"/>
                  </a:cubicBezTo>
                  <a:cubicBezTo>
                    <a:pt x="54" y="623"/>
                    <a:pt x="34" y="664"/>
                    <a:pt x="34" y="667"/>
                  </a:cubicBezTo>
                  <a:cubicBezTo>
                    <a:pt x="33" y="670"/>
                    <a:pt x="23" y="703"/>
                    <a:pt x="23" y="703"/>
                  </a:cubicBezTo>
                  <a:cubicBezTo>
                    <a:pt x="23" y="703"/>
                    <a:pt x="6" y="746"/>
                    <a:pt x="6" y="748"/>
                  </a:cubicBezTo>
                  <a:cubicBezTo>
                    <a:pt x="5" y="749"/>
                    <a:pt x="0" y="766"/>
                    <a:pt x="0" y="768"/>
                  </a:cubicBezTo>
                  <a:cubicBezTo>
                    <a:pt x="0" y="769"/>
                    <a:pt x="0" y="785"/>
                    <a:pt x="0" y="786"/>
                  </a:cubicBezTo>
                  <a:cubicBezTo>
                    <a:pt x="0" y="787"/>
                    <a:pt x="3" y="800"/>
                    <a:pt x="4" y="801"/>
                  </a:cubicBezTo>
                  <a:cubicBezTo>
                    <a:pt x="4" y="803"/>
                    <a:pt x="11" y="821"/>
                    <a:pt x="11" y="822"/>
                  </a:cubicBezTo>
                  <a:cubicBezTo>
                    <a:pt x="12" y="823"/>
                    <a:pt x="15" y="841"/>
                    <a:pt x="15" y="842"/>
                  </a:cubicBezTo>
                  <a:cubicBezTo>
                    <a:pt x="16" y="843"/>
                    <a:pt x="20" y="850"/>
                    <a:pt x="20" y="850"/>
                  </a:cubicBezTo>
                  <a:cubicBezTo>
                    <a:pt x="33" y="869"/>
                    <a:pt x="33" y="869"/>
                    <a:pt x="33" y="869"/>
                  </a:cubicBezTo>
                  <a:cubicBezTo>
                    <a:pt x="33" y="869"/>
                    <a:pt x="41" y="881"/>
                    <a:pt x="41" y="882"/>
                  </a:cubicBezTo>
                  <a:cubicBezTo>
                    <a:pt x="41" y="883"/>
                    <a:pt x="40" y="914"/>
                    <a:pt x="40" y="915"/>
                  </a:cubicBezTo>
                  <a:cubicBezTo>
                    <a:pt x="41" y="916"/>
                    <a:pt x="58" y="953"/>
                    <a:pt x="59" y="955"/>
                  </a:cubicBezTo>
                  <a:cubicBezTo>
                    <a:pt x="59" y="957"/>
                    <a:pt x="59" y="963"/>
                    <a:pt x="59" y="963"/>
                  </a:cubicBezTo>
                  <a:cubicBezTo>
                    <a:pt x="59" y="988"/>
                    <a:pt x="59" y="988"/>
                    <a:pt x="59" y="988"/>
                  </a:cubicBezTo>
                  <a:cubicBezTo>
                    <a:pt x="59" y="988"/>
                    <a:pt x="51" y="1023"/>
                    <a:pt x="51" y="1024"/>
                  </a:cubicBezTo>
                  <a:cubicBezTo>
                    <a:pt x="51" y="1025"/>
                    <a:pt x="52" y="1043"/>
                    <a:pt x="52" y="1043"/>
                  </a:cubicBezTo>
                  <a:close/>
                </a:path>
              </a:pathLst>
            </a:custGeom>
            <a:solidFill>
              <a:srgbClr val="B4D2DA"/>
            </a:solidFill>
            <a:ln w="6350" cap="flat">
              <a:solidFill>
                <a:srgbClr val="096B8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395"/>
            <p:cNvSpPr>
              <a:spLocks/>
            </p:cNvSpPr>
            <p:nvPr/>
          </p:nvSpPr>
          <p:spPr bwMode="auto">
            <a:xfrm>
              <a:off x="6031334" y="2558454"/>
              <a:ext cx="284163" cy="2005001"/>
            </a:xfrm>
            <a:custGeom>
              <a:avLst/>
              <a:gdLst>
                <a:gd name="T0" fmla="*/ 27 w 101"/>
                <a:gd name="T1" fmla="*/ 713 h 713"/>
                <a:gd name="T2" fmla="*/ 72 w 101"/>
                <a:gd name="T3" fmla="*/ 713 h 713"/>
                <a:gd name="T4" fmla="*/ 72 w 101"/>
                <a:gd name="T5" fmla="*/ 687 h 713"/>
                <a:gd name="T6" fmla="*/ 58 w 101"/>
                <a:gd name="T7" fmla="*/ 651 h 713"/>
                <a:gd name="T8" fmla="*/ 58 w 101"/>
                <a:gd name="T9" fmla="*/ 623 h 713"/>
                <a:gd name="T10" fmla="*/ 66 w 101"/>
                <a:gd name="T11" fmla="*/ 598 h 713"/>
                <a:gd name="T12" fmla="*/ 68 w 101"/>
                <a:gd name="T13" fmla="*/ 563 h 713"/>
                <a:gd name="T14" fmla="*/ 71 w 101"/>
                <a:gd name="T15" fmla="*/ 538 h 713"/>
                <a:gd name="T16" fmla="*/ 82 w 101"/>
                <a:gd name="T17" fmla="*/ 502 h 713"/>
                <a:gd name="T18" fmla="*/ 90 w 101"/>
                <a:gd name="T19" fmla="*/ 458 h 713"/>
                <a:gd name="T20" fmla="*/ 99 w 101"/>
                <a:gd name="T21" fmla="*/ 418 h 713"/>
                <a:gd name="T22" fmla="*/ 99 w 101"/>
                <a:gd name="T23" fmla="*/ 392 h 713"/>
                <a:gd name="T24" fmla="*/ 95 w 101"/>
                <a:gd name="T25" fmla="*/ 372 h 713"/>
                <a:gd name="T26" fmla="*/ 76 w 101"/>
                <a:gd name="T27" fmla="*/ 329 h 713"/>
                <a:gd name="T28" fmla="*/ 65 w 101"/>
                <a:gd name="T29" fmla="*/ 287 h 713"/>
                <a:gd name="T30" fmla="*/ 56 w 101"/>
                <a:gd name="T31" fmla="*/ 247 h 713"/>
                <a:gd name="T32" fmla="*/ 53 w 101"/>
                <a:gd name="T33" fmla="*/ 222 h 713"/>
                <a:gd name="T34" fmla="*/ 53 w 101"/>
                <a:gd name="T35" fmla="*/ 192 h 713"/>
                <a:gd name="T36" fmla="*/ 53 w 101"/>
                <a:gd name="T37" fmla="*/ 133 h 713"/>
                <a:gd name="T38" fmla="*/ 52 w 101"/>
                <a:gd name="T39" fmla="*/ 89 h 713"/>
                <a:gd name="T40" fmla="*/ 53 w 101"/>
                <a:gd name="T41" fmla="*/ 0 h 713"/>
                <a:gd name="T42" fmla="*/ 46 w 101"/>
                <a:gd name="T43" fmla="*/ 0 h 713"/>
                <a:gd name="T44" fmla="*/ 46 w 101"/>
                <a:gd name="T45" fmla="*/ 223 h 713"/>
                <a:gd name="T46" fmla="*/ 44 w 101"/>
                <a:gd name="T47" fmla="*/ 247 h 713"/>
                <a:gd name="T48" fmla="*/ 33 w 101"/>
                <a:gd name="T49" fmla="*/ 291 h 713"/>
                <a:gd name="T50" fmla="*/ 22 w 101"/>
                <a:gd name="T51" fmla="*/ 330 h 713"/>
                <a:gd name="T52" fmla="*/ 7 w 101"/>
                <a:gd name="T53" fmla="*/ 370 h 713"/>
                <a:gd name="T54" fmla="*/ 0 w 101"/>
                <a:gd name="T55" fmla="*/ 395 h 713"/>
                <a:gd name="T56" fmla="*/ 0 w 101"/>
                <a:gd name="T57" fmla="*/ 417 h 713"/>
                <a:gd name="T58" fmla="*/ 10 w 101"/>
                <a:gd name="T59" fmla="*/ 462 h 713"/>
                <a:gd name="T60" fmla="*/ 19 w 101"/>
                <a:gd name="T61" fmla="*/ 508 h 713"/>
                <a:gd name="T62" fmla="*/ 28 w 101"/>
                <a:gd name="T63" fmla="*/ 540 h 713"/>
                <a:gd name="T64" fmla="*/ 30 w 101"/>
                <a:gd name="T65" fmla="*/ 562 h 713"/>
                <a:gd name="T66" fmla="*/ 33 w 101"/>
                <a:gd name="T67" fmla="*/ 599 h 713"/>
                <a:gd name="T68" fmla="*/ 41 w 101"/>
                <a:gd name="T69" fmla="*/ 623 h 713"/>
                <a:gd name="T70" fmla="*/ 41 w 101"/>
                <a:gd name="T71" fmla="*/ 651 h 713"/>
                <a:gd name="T72" fmla="*/ 27 w 101"/>
                <a:gd name="T73" fmla="*/ 688 h 713"/>
                <a:gd name="T74" fmla="*/ 27 w 101"/>
                <a:gd name="T75" fmla="*/ 71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" h="713">
                  <a:moveTo>
                    <a:pt x="27" y="713"/>
                  </a:moveTo>
                  <a:cubicBezTo>
                    <a:pt x="72" y="713"/>
                    <a:pt x="72" y="713"/>
                    <a:pt x="72" y="713"/>
                  </a:cubicBezTo>
                  <a:cubicBezTo>
                    <a:pt x="72" y="713"/>
                    <a:pt x="73" y="690"/>
                    <a:pt x="72" y="687"/>
                  </a:cubicBezTo>
                  <a:cubicBezTo>
                    <a:pt x="72" y="684"/>
                    <a:pt x="58" y="651"/>
                    <a:pt x="58" y="651"/>
                  </a:cubicBezTo>
                  <a:cubicBezTo>
                    <a:pt x="58" y="651"/>
                    <a:pt x="57" y="626"/>
                    <a:pt x="58" y="623"/>
                  </a:cubicBezTo>
                  <a:cubicBezTo>
                    <a:pt x="58" y="620"/>
                    <a:pt x="66" y="602"/>
                    <a:pt x="66" y="598"/>
                  </a:cubicBezTo>
                  <a:cubicBezTo>
                    <a:pt x="66" y="594"/>
                    <a:pt x="68" y="563"/>
                    <a:pt x="68" y="563"/>
                  </a:cubicBezTo>
                  <a:cubicBezTo>
                    <a:pt x="68" y="563"/>
                    <a:pt x="70" y="542"/>
                    <a:pt x="71" y="538"/>
                  </a:cubicBezTo>
                  <a:cubicBezTo>
                    <a:pt x="72" y="535"/>
                    <a:pt x="81" y="507"/>
                    <a:pt x="82" y="502"/>
                  </a:cubicBezTo>
                  <a:cubicBezTo>
                    <a:pt x="82" y="498"/>
                    <a:pt x="90" y="458"/>
                    <a:pt x="90" y="458"/>
                  </a:cubicBezTo>
                  <a:cubicBezTo>
                    <a:pt x="90" y="458"/>
                    <a:pt x="98" y="423"/>
                    <a:pt x="99" y="418"/>
                  </a:cubicBezTo>
                  <a:cubicBezTo>
                    <a:pt x="99" y="412"/>
                    <a:pt x="101" y="397"/>
                    <a:pt x="99" y="392"/>
                  </a:cubicBezTo>
                  <a:cubicBezTo>
                    <a:pt x="98" y="387"/>
                    <a:pt x="96" y="376"/>
                    <a:pt x="95" y="372"/>
                  </a:cubicBezTo>
                  <a:cubicBezTo>
                    <a:pt x="93" y="369"/>
                    <a:pt x="78" y="337"/>
                    <a:pt x="76" y="329"/>
                  </a:cubicBezTo>
                  <a:cubicBezTo>
                    <a:pt x="74" y="321"/>
                    <a:pt x="67" y="296"/>
                    <a:pt x="65" y="287"/>
                  </a:cubicBezTo>
                  <a:cubicBezTo>
                    <a:pt x="63" y="278"/>
                    <a:pt x="56" y="247"/>
                    <a:pt x="56" y="247"/>
                  </a:cubicBezTo>
                  <a:cubicBezTo>
                    <a:pt x="56" y="247"/>
                    <a:pt x="53" y="227"/>
                    <a:pt x="53" y="222"/>
                  </a:cubicBezTo>
                  <a:cubicBezTo>
                    <a:pt x="52" y="217"/>
                    <a:pt x="53" y="192"/>
                    <a:pt x="53" y="192"/>
                  </a:cubicBezTo>
                  <a:cubicBezTo>
                    <a:pt x="53" y="133"/>
                    <a:pt x="53" y="133"/>
                    <a:pt x="53" y="13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7" y="219"/>
                    <a:pt x="46" y="223"/>
                  </a:cubicBezTo>
                  <a:cubicBezTo>
                    <a:pt x="46" y="226"/>
                    <a:pt x="44" y="247"/>
                    <a:pt x="44" y="247"/>
                  </a:cubicBezTo>
                  <a:cubicBezTo>
                    <a:pt x="44" y="247"/>
                    <a:pt x="34" y="285"/>
                    <a:pt x="33" y="291"/>
                  </a:cubicBezTo>
                  <a:cubicBezTo>
                    <a:pt x="31" y="296"/>
                    <a:pt x="25" y="323"/>
                    <a:pt x="22" y="330"/>
                  </a:cubicBezTo>
                  <a:cubicBezTo>
                    <a:pt x="20" y="338"/>
                    <a:pt x="9" y="366"/>
                    <a:pt x="7" y="370"/>
                  </a:cubicBezTo>
                  <a:cubicBezTo>
                    <a:pt x="5" y="375"/>
                    <a:pt x="0" y="391"/>
                    <a:pt x="0" y="395"/>
                  </a:cubicBezTo>
                  <a:cubicBezTo>
                    <a:pt x="0" y="399"/>
                    <a:pt x="0" y="412"/>
                    <a:pt x="0" y="417"/>
                  </a:cubicBezTo>
                  <a:cubicBezTo>
                    <a:pt x="0" y="422"/>
                    <a:pt x="10" y="462"/>
                    <a:pt x="10" y="462"/>
                  </a:cubicBezTo>
                  <a:cubicBezTo>
                    <a:pt x="10" y="462"/>
                    <a:pt x="18" y="505"/>
                    <a:pt x="19" y="508"/>
                  </a:cubicBezTo>
                  <a:cubicBezTo>
                    <a:pt x="20" y="512"/>
                    <a:pt x="28" y="536"/>
                    <a:pt x="28" y="540"/>
                  </a:cubicBezTo>
                  <a:cubicBezTo>
                    <a:pt x="29" y="544"/>
                    <a:pt x="30" y="562"/>
                    <a:pt x="30" y="562"/>
                  </a:cubicBezTo>
                  <a:cubicBezTo>
                    <a:pt x="30" y="562"/>
                    <a:pt x="32" y="595"/>
                    <a:pt x="33" y="599"/>
                  </a:cubicBezTo>
                  <a:cubicBezTo>
                    <a:pt x="34" y="602"/>
                    <a:pt x="41" y="621"/>
                    <a:pt x="41" y="623"/>
                  </a:cubicBezTo>
                  <a:cubicBezTo>
                    <a:pt x="41" y="625"/>
                    <a:pt x="41" y="651"/>
                    <a:pt x="41" y="651"/>
                  </a:cubicBezTo>
                  <a:cubicBezTo>
                    <a:pt x="41" y="651"/>
                    <a:pt x="28" y="685"/>
                    <a:pt x="27" y="688"/>
                  </a:cubicBezTo>
                  <a:cubicBezTo>
                    <a:pt x="26" y="691"/>
                    <a:pt x="27" y="713"/>
                    <a:pt x="27" y="713"/>
                  </a:cubicBezTo>
                  <a:close/>
                </a:path>
              </a:pathLst>
            </a:custGeom>
            <a:solidFill>
              <a:srgbClr val="F4BFC7"/>
            </a:solidFill>
            <a:ln w="6350" cap="flat">
              <a:solidFill>
                <a:srgbClr val="D92B4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3" name="Freeform 396"/>
            <p:cNvSpPr>
              <a:spLocks/>
            </p:cNvSpPr>
            <p:nvPr/>
          </p:nvSpPr>
          <p:spPr bwMode="auto">
            <a:xfrm>
              <a:off x="6480597" y="1601192"/>
              <a:ext cx="239713" cy="2965450"/>
            </a:xfrm>
            <a:custGeom>
              <a:avLst/>
              <a:gdLst>
                <a:gd name="T0" fmla="*/ 37 w 85"/>
                <a:gd name="T1" fmla="*/ 1049 h 1049"/>
                <a:gd name="T2" fmla="*/ 46 w 85"/>
                <a:gd name="T3" fmla="*/ 1049 h 1049"/>
                <a:gd name="T4" fmla="*/ 47 w 85"/>
                <a:gd name="T5" fmla="*/ 979 h 1049"/>
                <a:gd name="T6" fmla="*/ 53 w 85"/>
                <a:gd name="T7" fmla="*/ 951 h 1049"/>
                <a:gd name="T8" fmla="*/ 56 w 85"/>
                <a:gd name="T9" fmla="*/ 937 h 1049"/>
                <a:gd name="T10" fmla="*/ 60 w 85"/>
                <a:gd name="T11" fmla="*/ 921 h 1049"/>
                <a:gd name="T12" fmla="*/ 70 w 85"/>
                <a:gd name="T13" fmla="*/ 877 h 1049"/>
                <a:gd name="T14" fmla="*/ 80 w 85"/>
                <a:gd name="T15" fmla="*/ 828 h 1049"/>
                <a:gd name="T16" fmla="*/ 84 w 85"/>
                <a:gd name="T17" fmla="*/ 792 h 1049"/>
                <a:gd name="T18" fmla="*/ 85 w 85"/>
                <a:gd name="T19" fmla="*/ 720 h 1049"/>
                <a:gd name="T20" fmla="*/ 75 w 85"/>
                <a:gd name="T21" fmla="*/ 693 h 1049"/>
                <a:gd name="T22" fmla="*/ 58 w 85"/>
                <a:gd name="T23" fmla="*/ 647 h 1049"/>
                <a:gd name="T24" fmla="*/ 51 w 85"/>
                <a:gd name="T25" fmla="*/ 618 h 1049"/>
                <a:gd name="T26" fmla="*/ 46 w 85"/>
                <a:gd name="T27" fmla="*/ 580 h 1049"/>
                <a:gd name="T28" fmla="*/ 47 w 85"/>
                <a:gd name="T29" fmla="*/ 521 h 1049"/>
                <a:gd name="T30" fmla="*/ 52 w 85"/>
                <a:gd name="T31" fmla="*/ 499 h 1049"/>
                <a:gd name="T32" fmla="*/ 52 w 85"/>
                <a:gd name="T33" fmla="*/ 422 h 1049"/>
                <a:gd name="T34" fmla="*/ 48 w 85"/>
                <a:gd name="T35" fmla="*/ 384 h 1049"/>
                <a:gd name="T36" fmla="*/ 46 w 85"/>
                <a:gd name="T37" fmla="*/ 337 h 1049"/>
                <a:gd name="T38" fmla="*/ 44 w 85"/>
                <a:gd name="T39" fmla="*/ 284 h 1049"/>
                <a:gd name="T40" fmla="*/ 44 w 85"/>
                <a:gd name="T41" fmla="*/ 216 h 1049"/>
                <a:gd name="T42" fmla="*/ 43 w 85"/>
                <a:gd name="T43" fmla="*/ 0 h 1049"/>
                <a:gd name="T44" fmla="*/ 38 w 85"/>
                <a:gd name="T45" fmla="*/ 0 h 1049"/>
                <a:gd name="T46" fmla="*/ 37 w 85"/>
                <a:gd name="T47" fmla="*/ 336 h 1049"/>
                <a:gd name="T48" fmla="*/ 35 w 85"/>
                <a:gd name="T49" fmla="*/ 385 h 1049"/>
                <a:gd name="T50" fmla="*/ 31 w 85"/>
                <a:gd name="T51" fmla="*/ 422 h 1049"/>
                <a:gd name="T52" fmla="*/ 31 w 85"/>
                <a:gd name="T53" fmla="*/ 501 h 1049"/>
                <a:gd name="T54" fmla="*/ 35 w 85"/>
                <a:gd name="T55" fmla="*/ 521 h 1049"/>
                <a:gd name="T56" fmla="*/ 37 w 85"/>
                <a:gd name="T57" fmla="*/ 580 h 1049"/>
                <a:gd name="T58" fmla="*/ 31 w 85"/>
                <a:gd name="T59" fmla="*/ 619 h 1049"/>
                <a:gd name="T60" fmla="*/ 24 w 85"/>
                <a:gd name="T61" fmla="*/ 649 h 1049"/>
                <a:gd name="T62" fmla="*/ 7 w 85"/>
                <a:gd name="T63" fmla="*/ 695 h 1049"/>
                <a:gd name="T64" fmla="*/ 0 w 85"/>
                <a:gd name="T65" fmla="*/ 718 h 1049"/>
                <a:gd name="T66" fmla="*/ 0 w 85"/>
                <a:gd name="T67" fmla="*/ 794 h 1049"/>
                <a:gd name="T68" fmla="*/ 4 w 85"/>
                <a:gd name="T69" fmla="*/ 828 h 1049"/>
                <a:gd name="T70" fmla="*/ 15 w 85"/>
                <a:gd name="T71" fmla="*/ 880 h 1049"/>
                <a:gd name="T72" fmla="*/ 24 w 85"/>
                <a:gd name="T73" fmla="*/ 922 h 1049"/>
                <a:gd name="T74" fmla="*/ 28 w 85"/>
                <a:gd name="T75" fmla="*/ 939 h 1049"/>
                <a:gd name="T76" fmla="*/ 32 w 85"/>
                <a:gd name="T77" fmla="*/ 951 h 1049"/>
                <a:gd name="T78" fmla="*/ 37 w 85"/>
                <a:gd name="T79" fmla="*/ 979 h 1049"/>
                <a:gd name="T80" fmla="*/ 37 w 85"/>
                <a:gd name="T81" fmla="*/ 1049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049">
                  <a:moveTo>
                    <a:pt x="37" y="1049"/>
                  </a:moveTo>
                  <a:cubicBezTo>
                    <a:pt x="46" y="1049"/>
                    <a:pt x="46" y="1049"/>
                    <a:pt x="46" y="1049"/>
                  </a:cubicBezTo>
                  <a:cubicBezTo>
                    <a:pt x="46" y="1049"/>
                    <a:pt x="46" y="982"/>
                    <a:pt x="47" y="979"/>
                  </a:cubicBezTo>
                  <a:cubicBezTo>
                    <a:pt x="47" y="976"/>
                    <a:pt x="53" y="951"/>
                    <a:pt x="53" y="951"/>
                  </a:cubicBezTo>
                  <a:cubicBezTo>
                    <a:pt x="53" y="951"/>
                    <a:pt x="55" y="942"/>
                    <a:pt x="56" y="937"/>
                  </a:cubicBezTo>
                  <a:cubicBezTo>
                    <a:pt x="57" y="933"/>
                    <a:pt x="60" y="921"/>
                    <a:pt x="60" y="921"/>
                  </a:cubicBezTo>
                  <a:cubicBezTo>
                    <a:pt x="60" y="921"/>
                    <a:pt x="69" y="882"/>
                    <a:pt x="70" y="877"/>
                  </a:cubicBezTo>
                  <a:cubicBezTo>
                    <a:pt x="71" y="873"/>
                    <a:pt x="79" y="833"/>
                    <a:pt x="80" y="828"/>
                  </a:cubicBezTo>
                  <a:cubicBezTo>
                    <a:pt x="80" y="823"/>
                    <a:pt x="84" y="794"/>
                    <a:pt x="84" y="792"/>
                  </a:cubicBezTo>
                  <a:cubicBezTo>
                    <a:pt x="84" y="789"/>
                    <a:pt x="85" y="727"/>
                    <a:pt x="85" y="720"/>
                  </a:cubicBezTo>
                  <a:cubicBezTo>
                    <a:pt x="85" y="714"/>
                    <a:pt x="75" y="693"/>
                    <a:pt x="75" y="693"/>
                  </a:cubicBezTo>
                  <a:cubicBezTo>
                    <a:pt x="75" y="693"/>
                    <a:pt x="59" y="649"/>
                    <a:pt x="58" y="647"/>
                  </a:cubicBezTo>
                  <a:cubicBezTo>
                    <a:pt x="57" y="645"/>
                    <a:pt x="52" y="624"/>
                    <a:pt x="51" y="618"/>
                  </a:cubicBezTo>
                  <a:cubicBezTo>
                    <a:pt x="51" y="613"/>
                    <a:pt x="46" y="586"/>
                    <a:pt x="46" y="580"/>
                  </a:cubicBezTo>
                  <a:cubicBezTo>
                    <a:pt x="45" y="575"/>
                    <a:pt x="46" y="527"/>
                    <a:pt x="47" y="521"/>
                  </a:cubicBezTo>
                  <a:cubicBezTo>
                    <a:pt x="47" y="515"/>
                    <a:pt x="52" y="505"/>
                    <a:pt x="52" y="499"/>
                  </a:cubicBezTo>
                  <a:cubicBezTo>
                    <a:pt x="52" y="494"/>
                    <a:pt x="51" y="427"/>
                    <a:pt x="52" y="422"/>
                  </a:cubicBezTo>
                  <a:cubicBezTo>
                    <a:pt x="52" y="418"/>
                    <a:pt x="48" y="389"/>
                    <a:pt x="48" y="384"/>
                  </a:cubicBezTo>
                  <a:cubicBezTo>
                    <a:pt x="48" y="378"/>
                    <a:pt x="46" y="343"/>
                    <a:pt x="46" y="337"/>
                  </a:cubicBezTo>
                  <a:cubicBezTo>
                    <a:pt x="46" y="331"/>
                    <a:pt x="44" y="284"/>
                    <a:pt x="44" y="284"/>
                  </a:cubicBezTo>
                  <a:cubicBezTo>
                    <a:pt x="44" y="216"/>
                    <a:pt x="44" y="216"/>
                    <a:pt x="44" y="216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7" y="332"/>
                    <a:pt x="37" y="336"/>
                  </a:cubicBezTo>
                  <a:cubicBezTo>
                    <a:pt x="37" y="341"/>
                    <a:pt x="35" y="380"/>
                    <a:pt x="35" y="385"/>
                  </a:cubicBezTo>
                  <a:cubicBezTo>
                    <a:pt x="34" y="389"/>
                    <a:pt x="31" y="416"/>
                    <a:pt x="31" y="422"/>
                  </a:cubicBezTo>
                  <a:cubicBezTo>
                    <a:pt x="31" y="427"/>
                    <a:pt x="30" y="496"/>
                    <a:pt x="31" y="501"/>
                  </a:cubicBezTo>
                  <a:cubicBezTo>
                    <a:pt x="32" y="506"/>
                    <a:pt x="34" y="516"/>
                    <a:pt x="35" y="521"/>
                  </a:cubicBezTo>
                  <a:cubicBezTo>
                    <a:pt x="35" y="526"/>
                    <a:pt x="37" y="576"/>
                    <a:pt x="37" y="580"/>
                  </a:cubicBezTo>
                  <a:cubicBezTo>
                    <a:pt x="37" y="584"/>
                    <a:pt x="31" y="619"/>
                    <a:pt x="31" y="619"/>
                  </a:cubicBezTo>
                  <a:cubicBezTo>
                    <a:pt x="31" y="619"/>
                    <a:pt x="26" y="645"/>
                    <a:pt x="24" y="649"/>
                  </a:cubicBezTo>
                  <a:cubicBezTo>
                    <a:pt x="23" y="653"/>
                    <a:pt x="7" y="695"/>
                    <a:pt x="7" y="695"/>
                  </a:cubicBezTo>
                  <a:cubicBezTo>
                    <a:pt x="7" y="695"/>
                    <a:pt x="0" y="714"/>
                    <a:pt x="0" y="718"/>
                  </a:cubicBezTo>
                  <a:cubicBezTo>
                    <a:pt x="0" y="723"/>
                    <a:pt x="0" y="787"/>
                    <a:pt x="0" y="794"/>
                  </a:cubicBezTo>
                  <a:cubicBezTo>
                    <a:pt x="1" y="802"/>
                    <a:pt x="4" y="824"/>
                    <a:pt x="4" y="828"/>
                  </a:cubicBezTo>
                  <a:cubicBezTo>
                    <a:pt x="5" y="832"/>
                    <a:pt x="14" y="876"/>
                    <a:pt x="15" y="880"/>
                  </a:cubicBezTo>
                  <a:cubicBezTo>
                    <a:pt x="16" y="884"/>
                    <a:pt x="24" y="922"/>
                    <a:pt x="24" y="922"/>
                  </a:cubicBezTo>
                  <a:cubicBezTo>
                    <a:pt x="24" y="922"/>
                    <a:pt x="27" y="934"/>
                    <a:pt x="28" y="939"/>
                  </a:cubicBezTo>
                  <a:cubicBezTo>
                    <a:pt x="30" y="943"/>
                    <a:pt x="31" y="948"/>
                    <a:pt x="32" y="951"/>
                  </a:cubicBezTo>
                  <a:cubicBezTo>
                    <a:pt x="32" y="955"/>
                    <a:pt x="36" y="975"/>
                    <a:pt x="37" y="979"/>
                  </a:cubicBezTo>
                  <a:cubicBezTo>
                    <a:pt x="37" y="983"/>
                    <a:pt x="37" y="1049"/>
                    <a:pt x="37" y="1049"/>
                  </a:cubicBezTo>
                  <a:close/>
                </a:path>
              </a:pathLst>
            </a:custGeom>
            <a:solidFill>
              <a:srgbClr val="B9D7F7"/>
            </a:solidFill>
            <a:ln w="6350" cap="flat">
              <a:solidFill>
                <a:srgbClr val="1776E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4" name="Freeform 397"/>
            <p:cNvSpPr>
              <a:spLocks/>
            </p:cNvSpPr>
            <p:nvPr/>
          </p:nvSpPr>
          <p:spPr bwMode="auto">
            <a:xfrm>
              <a:off x="6917159" y="2326680"/>
              <a:ext cx="212725" cy="2236776"/>
            </a:xfrm>
            <a:custGeom>
              <a:avLst/>
              <a:gdLst>
                <a:gd name="T0" fmla="*/ 26 w 75"/>
                <a:gd name="T1" fmla="*/ 792 h 792"/>
                <a:gd name="T2" fmla="*/ 48 w 75"/>
                <a:gd name="T3" fmla="*/ 792 h 792"/>
                <a:gd name="T4" fmla="*/ 48 w 75"/>
                <a:gd name="T5" fmla="*/ 757 h 792"/>
                <a:gd name="T6" fmla="*/ 44 w 75"/>
                <a:gd name="T7" fmla="*/ 739 h 792"/>
                <a:gd name="T8" fmla="*/ 44 w 75"/>
                <a:gd name="T9" fmla="*/ 722 h 792"/>
                <a:gd name="T10" fmla="*/ 53 w 75"/>
                <a:gd name="T11" fmla="*/ 683 h 792"/>
                <a:gd name="T12" fmla="*/ 59 w 75"/>
                <a:gd name="T13" fmla="*/ 611 h 792"/>
                <a:gd name="T14" fmla="*/ 67 w 75"/>
                <a:gd name="T15" fmla="*/ 558 h 792"/>
                <a:gd name="T16" fmla="*/ 72 w 75"/>
                <a:gd name="T17" fmla="*/ 500 h 792"/>
                <a:gd name="T18" fmla="*/ 75 w 75"/>
                <a:gd name="T19" fmla="*/ 439 h 792"/>
                <a:gd name="T20" fmla="*/ 69 w 75"/>
                <a:gd name="T21" fmla="*/ 379 h 792"/>
                <a:gd name="T22" fmla="*/ 55 w 75"/>
                <a:gd name="T23" fmla="*/ 305 h 792"/>
                <a:gd name="T24" fmla="*/ 45 w 75"/>
                <a:gd name="T25" fmla="*/ 228 h 792"/>
                <a:gd name="T26" fmla="*/ 39 w 75"/>
                <a:gd name="T27" fmla="*/ 0 h 792"/>
                <a:gd name="T28" fmla="*/ 37 w 75"/>
                <a:gd name="T29" fmla="*/ 0 h 792"/>
                <a:gd name="T30" fmla="*/ 32 w 75"/>
                <a:gd name="T31" fmla="*/ 228 h 792"/>
                <a:gd name="T32" fmla="*/ 21 w 75"/>
                <a:gd name="T33" fmla="*/ 305 h 792"/>
                <a:gd name="T34" fmla="*/ 8 w 75"/>
                <a:gd name="T35" fmla="*/ 376 h 792"/>
                <a:gd name="T36" fmla="*/ 0 w 75"/>
                <a:gd name="T37" fmla="*/ 439 h 792"/>
                <a:gd name="T38" fmla="*/ 4 w 75"/>
                <a:gd name="T39" fmla="*/ 501 h 792"/>
                <a:gd name="T40" fmla="*/ 9 w 75"/>
                <a:gd name="T41" fmla="*/ 560 h 792"/>
                <a:gd name="T42" fmla="*/ 17 w 75"/>
                <a:gd name="T43" fmla="*/ 611 h 792"/>
                <a:gd name="T44" fmla="*/ 23 w 75"/>
                <a:gd name="T45" fmla="*/ 684 h 792"/>
                <a:gd name="T46" fmla="*/ 32 w 75"/>
                <a:gd name="T47" fmla="*/ 720 h 792"/>
                <a:gd name="T48" fmla="*/ 31 w 75"/>
                <a:gd name="T49" fmla="*/ 739 h 792"/>
                <a:gd name="T50" fmla="*/ 26 w 75"/>
                <a:gd name="T51" fmla="*/ 757 h 792"/>
                <a:gd name="T52" fmla="*/ 26 w 75"/>
                <a:gd name="T53" fmla="*/ 79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792">
                  <a:moveTo>
                    <a:pt x="26" y="792"/>
                  </a:moveTo>
                  <a:cubicBezTo>
                    <a:pt x="48" y="792"/>
                    <a:pt x="48" y="792"/>
                    <a:pt x="48" y="792"/>
                  </a:cubicBezTo>
                  <a:cubicBezTo>
                    <a:pt x="48" y="792"/>
                    <a:pt x="48" y="760"/>
                    <a:pt x="48" y="757"/>
                  </a:cubicBezTo>
                  <a:cubicBezTo>
                    <a:pt x="48" y="754"/>
                    <a:pt x="45" y="741"/>
                    <a:pt x="44" y="739"/>
                  </a:cubicBezTo>
                  <a:cubicBezTo>
                    <a:pt x="44" y="737"/>
                    <a:pt x="44" y="726"/>
                    <a:pt x="44" y="722"/>
                  </a:cubicBezTo>
                  <a:cubicBezTo>
                    <a:pt x="44" y="717"/>
                    <a:pt x="53" y="686"/>
                    <a:pt x="53" y="683"/>
                  </a:cubicBezTo>
                  <a:cubicBezTo>
                    <a:pt x="53" y="680"/>
                    <a:pt x="59" y="615"/>
                    <a:pt x="59" y="611"/>
                  </a:cubicBezTo>
                  <a:cubicBezTo>
                    <a:pt x="60" y="607"/>
                    <a:pt x="67" y="561"/>
                    <a:pt x="67" y="558"/>
                  </a:cubicBezTo>
                  <a:cubicBezTo>
                    <a:pt x="68" y="555"/>
                    <a:pt x="71" y="504"/>
                    <a:pt x="72" y="500"/>
                  </a:cubicBezTo>
                  <a:cubicBezTo>
                    <a:pt x="72" y="497"/>
                    <a:pt x="75" y="443"/>
                    <a:pt x="75" y="439"/>
                  </a:cubicBezTo>
                  <a:cubicBezTo>
                    <a:pt x="75" y="435"/>
                    <a:pt x="69" y="383"/>
                    <a:pt x="69" y="379"/>
                  </a:cubicBezTo>
                  <a:cubicBezTo>
                    <a:pt x="68" y="374"/>
                    <a:pt x="56" y="311"/>
                    <a:pt x="55" y="305"/>
                  </a:cubicBezTo>
                  <a:cubicBezTo>
                    <a:pt x="54" y="300"/>
                    <a:pt x="45" y="232"/>
                    <a:pt x="45" y="228"/>
                  </a:cubicBezTo>
                  <a:cubicBezTo>
                    <a:pt x="45" y="223"/>
                    <a:pt x="39" y="0"/>
                    <a:pt x="39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2" y="225"/>
                    <a:pt x="32" y="228"/>
                  </a:cubicBezTo>
                  <a:cubicBezTo>
                    <a:pt x="32" y="230"/>
                    <a:pt x="21" y="301"/>
                    <a:pt x="21" y="305"/>
                  </a:cubicBezTo>
                  <a:cubicBezTo>
                    <a:pt x="20" y="310"/>
                    <a:pt x="9" y="373"/>
                    <a:pt x="8" y="376"/>
                  </a:cubicBezTo>
                  <a:cubicBezTo>
                    <a:pt x="8" y="380"/>
                    <a:pt x="0" y="436"/>
                    <a:pt x="0" y="439"/>
                  </a:cubicBezTo>
                  <a:cubicBezTo>
                    <a:pt x="0" y="443"/>
                    <a:pt x="3" y="498"/>
                    <a:pt x="4" y="501"/>
                  </a:cubicBezTo>
                  <a:cubicBezTo>
                    <a:pt x="4" y="505"/>
                    <a:pt x="8" y="557"/>
                    <a:pt x="9" y="560"/>
                  </a:cubicBezTo>
                  <a:cubicBezTo>
                    <a:pt x="9" y="563"/>
                    <a:pt x="17" y="609"/>
                    <a:pt x="17" y="611"/>
                  </a:cubicBezTo>
                  <a:cubicBezTo>
                    <a:pt x="17" y="614"/>
                    <a:pt x="23" y="682"/>
                    <a:pt x="23" y="684"/>
                  </a:cubicBezTo>
                  <a:cubicBezTo>
                    <a:pt x="24" y="686"/>
                    <a:pt x="32" y="718"/>
                    <a:pt x="32" y="720"/>
                  </a:cubicBezTo>
                  <a:cubicBezTo>
                    <a:pt x="32" y="722"/>
                    <a:pt x="31" y="736"/>
                    <a:pt x="31" y="739"/>
                  </a:cubicBezTo>
                  <a:cubicBezTo>
                    <a:pt x="31" y="741"/>
                    <a:pt x="26" y="755"/>
                    <a:pt x="26" y="757"/>
                  </a:cubicBezTo>
                  <a:cubicBezTo>
                    <a:pt x="26" y="759"/>
                    <a:pt x="26" y="792"/>
                    <a:pt x="26" y="792"/>
                  </a:cubicBezTo>
                  <a:close/>
                </a:path>
              </a:pathLst>
            </a:custGeom>
            <a:solidFill>
              <a:srgbClr val="F9D5C6"/>
            </a:solidFill>
            <a:ln w="6350" cap="flat">
              <a:solidFill>
                <a:srgbClr val="F06B4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5" name="Freeform 398"/>
            <p:cNvSpPr>
              <a:spLocks/>
            </p:cNvSpPr>
            <p:nvPr/>
          </p:nvSpPr>
          <p:spPr bwMode="auto">
            <a:xfrm>
              <a:off x="7261647" y="1717080"/>
              <a:ext cx="382588" cy="2846376"/>
            </a:xfrm>
            <a:custGeom>
              <a:avLst/>
              <a:gdLst>
                <a:gd name="T0" fmla="*/ 65 w 135"/>
                <a:gd name="T1" fmla="*/ 1008 h 1008"/>
                <a:gd name="T2" fmla="*/ 68 w 135"/>
                <a:gd name="T3" fmla="*/ 1008 h 1008"/>
                <a:gd name="T4" fmla="*/ 68 w 135"/>
                <a:gd name="T5" fmla="*/ 925 h 1008"/>
                <a:gd name="T6" fmla="*/ 76 w 135"/>
                <a:gd name="T7" fmla="*/ 904 h 1008"/>
                <a:gd name="T8" fmla="*/ 76 w 135"/>
                <a:gd name="T9" fmla="*/ 846 h 1008"/>
                <a:gd name="T10" fmla="*/ 90 w 135"/>
                <a:gd name="T11" fmla="*/ 824 h 1008"/>
                <a:gd name="T12" fmla="*/ 90 w 135"/>
                <a:gd name="T13" fmla="*/ 804 h 1008"/>
                <a:gd name="T14" fmla="*/ 90 w 135"/>
                <a:gd name="T15" fmla="*/ 792 h 1008"/>
                <a:gd name="T16" fmla="*/ 94 w 135"/>
                <a:gd name="T17" fmla="*/ 779 h 1008"/>
                <a:gd name="T18" fmla="*/ 105 w 135"/>
                <a:gd name="T19" fmla="*/ 748 h 1008"/>
                <a:gd name="T20" fmla="*/ 113 w 135"/>
                <a:gd name="T21" fmla="*/ 735 h 1008"/>
                <a:gd name="T22" fmla="*/ 134 w 135"/>
                <a:gd name="T23" fmla="*/ 701 h 1008"/>
                <a:gd name="T24" fmla="*/ 134 w 135"/>
                <a:gd name="T25" fmla="*/ 676 h 1008"/>
                <a:gd name="T26" fmla="*/ 127 w 135"/>
                <a:gd name="T27" fmla="*/ 654 h 1008"/>
                <a:gd name="T28" fmla="*/ 107 w 135"/>
                <a:gd name="T29" fmla="*/ 613 h 1008"/>
                <a:gd name="T30" fmla="*/ 76 w 135"/>
                <a:gd name="T31" fmla="*/ 564 h 1008"/>
                <a:gd name="T32" fmla="*/ 71 w 135"/>
                <a:gd name="T33" fmla="*/ 506 h 1008"/>
                <a:gd name="T34" fmla="*/ 69 w 135"/>
                <a:gd name="T35" fmla="*/ 210 h 1008"/>
                <a:gd name="T36" fmla="*/ 69 w 135"/>
                <a:gd name="T37" fmla="*/ 0 h 1008"/>
                <a:gd name="T38" fmla="*/ 66 w 135"/>
                <a:gd name="T39" fmla="*/ 0 h 1008"/>
                <a:gd name="T40" fmla="*/ 66 w 135"/>
                <a:gd name="T41" fmla="*/ 229 h 1008"/>
                <a:gd name="T42" fmla="*/ 65 w 135"/>
                <a:gd name="T43" fmla="*/ 506 h 1008"/>
                <a:gd name="T44" fmla="*/ 54 w 135"/>
                <a:gd name="T45" fmla="*/ 566 h 1008"/>
                <a:gd name="T46" fmla="*/ 39 w 135"/>
                <a:gd name="T47" fmla="*/ 596 h 1008"/>
                <a:gd name="T48" fmla="*/ 16 w 135"/>
                <a:gd name="T49" fmla="*/ 638 h 1008"/>
                <a:gd name="T50" fmla="*/ 1 w 135"/>
                <a:gd name="T51" fmla="*/ 672 h 1008"/>
                <a:gd name="T52" fmla="*/ 1 w 135"/>
                <a:gd name="T53" fmla="*/ 698 h 1008"/>
                <a:gd name="T54" fmla="*/ 2 w 135"/>
                <a:gd name="T55" fmla="*/ 704 h 1008"/>
                <a:gd name="T56" fmla="*/ 11 w 135"/>
                <a:gd name="T57" fmla="*/ 718 h 1008"/>
                <a:gd name="T58" fmla="*/ 23 w 135"/>
                <a:gd name="T59" fmla="*/ 738 h 1008"/>
                <a:gd name="T60" fmla="*/ 32 w 135"/>
                <a:gd name="T61" fmla="*/ 752 h 1008"/>
                <a:gd name="T62" fmla="*/ 44 w 135"/>
                <a:gd name="T63" fmla="*/ 784 h 1008"/>
                <a:gd name="T64" fmla="*/ 45 w 135"/>
                <a:gd name="T65" fmla="*/ 791 h 1008"/>
                <a:gd name="T66" fmla="*/ 45 w 135"/>
                <a:gd name="T67" fmla="*/ 802 h 1008"/>
                <a:gd name="T68" fmla="*/ 45 w 135"/>
                <a:gd name="T69" fmla="*/ 821 h 1008"/>
                <a:gd name="T70" fmla="*/ 60 w 135"/>
                <a:gd name="T71" fmla="*/ 846 h 1008"/>
                <a:gd name="T72" fmla="*/ 58 w 135"/>
                <a:gd name="T73" fmla="*/ 904 h 1008"/>
                <a:gd name="T74" fmla="*/ 65 w 135"/>
                <a:gd name="T75" fmla="*/ 924 h 1008"/>
                <a:gd name="T76" fmla="*/ 65 w 135"/>
                <a:gd name="T77" fmla="*/ 1008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5" h="1008">
                  <a:moveTo>
                    <a:pt x="65" y="1008"/>
                  </a:moveTo>
                  <a:cubicBezTo>
                    <a:pt x="68" y="1008"/>
                    <a:pt x="68" y="1008"/>
                    <a:pt x="68" y="1008"/>
                  </a:cubicBezTo>
                  <a:cubicBezTo>
                    <a:pt x="68" y="1008"/>
                    <a:pt x="68" y="927"/>
                    <a:pt x="68" y="925"/>
                  </a:cubicBezTo>
                  <a:cubicBezTo>
                    <a:pt x="68" y="923"/>
                    <a:pt x="75" y="908"/>
                    <a:pt x="76" y="904"/>
                  </a:cubicBezTo>
                  <a:cubicBezTo>
                    <a:pt x="76" y="900"/>
                    <a:pt x="75" y="847"/>
                    <a:pt x="76" y="846"/>
                  </a:cubicBezTo>
                  <a:cubicBezTo>
                    <a:pt x="77" y="844"/>
                    <a:pt x="89" y="826"/>
                    <a:pt x="90" y="824"/>
                  </a:cubicBezTo>
                  <a:cubicBezTo>
                    <a:pt x="91" y="821"/>
                    <a:pt x="91" y="808"/>
                    <a:pt x="90" y="804"/>
                  </a:cubicBezTo>
                  <a:cubicBezTo>
                    <a:pt x="90" y="799"/>
                    <a:pt x="90" y="793"/>
                    <a:pt x="90" y="792"/>
                  </a:cubicBezTo>
                  <a:cubicBezTo>
                    <a:pt x="90" y="790"/>
                    <a:pt x="94" y="779"/>
                    <a:pt x="94" y="779"/>
                  </a:cubicBezTo>
                  <a:cubicBezTo>
                    <a:pt x="94" y="779"/>
                    <a:pt x="104" y="751"/>
                    <a:pt x="105" y="748"/>
                  </a:cubicBezTo>
                  <a:cubicBezTo>
                    <a:pt x="106" y="745"/>
                    <a:pt x="113" y="735"/>
                    <a:pt x="113" y="735"/>
                  </a:cubicBezTo>
                  <a:cubicBezTo>
                    <a:pt x="113" y="735"/>
                    <a:pt x="134" y="706"/>
                    <a:pt x="134" y="701"/>
                  </a:cubicBezTo>
                  <a:cubicBezTo>
                    <a:pt x="135" y="695"/>
                    <a:pt x="135" y="681"/>
                    <a:pt x="134" y="676"/>
                  </a:cubicBezTo>
                  <a:cubicBezTo>
                    <a:pt x="134" y="671"/>
                    <a:pt x="127" y="654"/>
                    <a:pt x="127" y="654"/>
                  </a:cubicBezTo>
                  <a:cubicBezTo>
                    <a:pt x="107" y="613"/>
                    <a:pt x="107" y="613"/>
                    <a:pt x="107" y="613"/>
                  </a:cubicBezTo>
                  <a:cubicBezTo>
                    <a:pt x="107" y="613"/>
                    <a:pt x="76" y="566"/>
                    <a:pt x="76" y="564"/>
                  </a:cubicBezTo>
                  <a:cubicBezTo>
                    <a:pt x="75" y="561"/>
                    <a:pt x="71" y="512"/>
                    <a:pt x="71" y="506"/>
                  </a:cubicBezTo>
                  <a:cubicBezTo>
                    <a:pt x="71" y="500"/>
                    <a:pt x="69" y="210"/>
                    <a:pt x="69" y="21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5" y="503"/>
                    <a:pt x="65" y="506"/>
                  </a:cubicBezTo>
                  <a:cubicBezTo>
                    <a:pt x="65" y="509"/>
                    <a:pt x="55" y="563"/>
                    <a:pt x="54" y="566"/>
                  </a:cubicBezTo>
                  <a:cubicBezTo>
                    <a:pt x="53" y="568"/>
                    <a:pt x="39" y="596"/>
                    <a:pt x="39" y="596"/>
                  </a:cubicBezTo>
                  <a:cubicBezTo>
                    <a:pt x="16" y="638"/>
                    <a:pt x="16" y="638"/>
                    <a:pt x="16" y="638"/>
                  </a:cubicBezTo>
                  <a:cubicBezTo>
                    <a:pt x="16" y="638"/>
                    <a:pt x="1" y="669"/>
                    <a:pt x="1" y="672"/>
                  </a:cubicBezTo>
                  <a:cubicBezTo>
                    <a:pt x="0" y="675"/>
                    <a:pt x="1" y="698"/>
                    <a:pt x="1" y="698"/>
                  </a:cubicBezTo>
                  <a:cubicBezTo>
                    <a:pt x="1" y="698"/>
                    <a:pt x="1" y="702"/>
                    <a:pt x="2" y="704"/>
                  </a:cubicBezTo>
                  <a:cubicBezTo>
                    <a:pt x="3" y="706"/>
                    <a:pt x="11" y="718"/>
                    <a:pt x="11" y="718"/>
                  </a:cubicBezTo>
                  <a:cubicBezTo>
                    <a:pt x="23" y="738"/>
                    <a:pt x="23" y="738"/>
                    <a:pt x="23" y="738"/>
                  </a:cubicBezTo>
                  <a:cubicBezTo>
                    <a:pt x="23" y="738"/>
                    <a:pt x="31" y="750"/>
                    <a:pt x="32" y="752"/>
                  </a:cubicBezTo>
                  <a:cubicBezTo>
                    <a:pt x="33" y="754"/>
                    <a:pt x="43" y="782"/>
                    <a:pt x="44" y="784"/>
                  </a:cubicBezTo>
                  <a:cubicBezTo>
                    <a:pt x="44" y="786"/>
                    <a:pt x="45" y="791"/>
                    <a:pt x="45" y="791"/>
                  </a:cubicBezTo>
                  <a:cubicBezTo>
                    <a:pt x="45" y="802"/>
                    <a:pt x="45" y="802"/>
                    <a:pt x="45" y="802"/>
                  </a:cubicBezTo>
                  <a:cubicBezTo>
                    <a:pt x="45" y="802"/>
                    <a:pt x="44" y="818"/>
                    <a:pt x="45" y="821"/>
                  </a:cubicBezTo>
                  <a:cubicBezTo>
                    <a:pt x="46" y="823"/>
                    <a:pt x="59" y="845"/>
                    <a:pt x="60" y="846"/>
                  </a:cubicBezTo>
                  <a:cubicBezTo>
                    <a:pt x="60" y="847"/>
                    <a:pt x="58" y="901"/>
                    <a:pt x="58" y="904"/>
                  </a:cubicBezTo>
                  <a:cubicBezTo>
                    <a:pt x="59" y="907"/>
                    <a:pt x="65" y="923"/>
                    <a:pt x="65" y="924"/>
                  </a:cubicBezTo>
                  <a:cubicBezTo>
                    <a:pt x="65" y="925"/>
                    <a:pt x="65" y="1008"/>
                    <a:pt x="65" y="1008"/>
                  </a:cubicBezTo>
                  <a:close/>
                </a:path>
              </a:pathLst>
            </a:custGeom>
            <a:solidFill>
              <a:srgbClr val="C5E0F3"/>
            </a:solidFill>
            <a:ln w="6350" cap="flat">
              <a:solidFill>
                <a:srgbClr val="3B9AD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6" name="Freeform 399"/>
            <p:cNvSpPr>
              <a:spLocks/>
            </p:cNvSpPr>
            <p:nvPr/>
          </p:nvSpPr>
          <p:spPr bwMode="auto">
            <a:xfrm>
              <a:off x="7815684" y="1899642"/>
              <a:ext cx="127000" cy="2663813"/>
            </a:xfrm>
            <a:custGeom>
              <a:avLst/>
              <a:gdLst>
                <a:gd name="T0" fmla="*/ 11 w 45"/>
                <a:gd name="T1" fmla="*/ 944 h 944"/>
                <a:gd name="T2" fmla="*/ 32 w 45"/>
                <a:gd name="T3" fmla="*/ 944 h 944"/>
                <a:gd name="T4" fmla="*/ 33 w 45"/>
                <a:gd name="T5" fmla="*/ 889 h 944"/>
                <a:gd name="T6" fmla="*/ 40 w 45"/>
                <a:gd name="T7" fmla="*/ 834 h 944"/>
                <a:gd name="T8" fmla="*/ 43 w 45"/>
                <a:gd name="T9" fmla="*/ 788 h 944"/>
                <a:gd name="T10" fmla="*/ 45 w 45"/>
                <a:gd name="T11" fmla="*/ 748 h 944"/>
                <a:gd name="T12" fmla="*/ 45 w 45"/>
                <a:gd name="T13" fmla="*/ 712 h 944"/>
                <a:gd name="T14" fmla="*/ 43 w 45"/>
                <a:gd name="T15" fmla="*/ 668 h 944"/>
                <a:gd name="T16" fmla="*/ 42 w 45"/>
                <a:gd name="T17" fmla="*/ 625 h 944"/>
                <a:gd name="T18" fmla="*/ 41 w 45"/>
                <a:gd name="T19" fmla="*/ 570 h 944"/>
                <a:gd name="T20" fmla="*/ 41 w 45"/>
                <a:gd name="T21" fmla="*/ 499 h 944"/>
                <a:gd name="T22" fmla="*/ 40 w 45"/>
                <a:gd name="T23" fmla="*/ 421 h 944"/>
                <a:gd name="T24" fmla="*/ 38 w 45"/>
                <a:gd name="T25" fmla="*/ 365 h 944"/>
                <a:gd name="T26" fmla="*/ 34 w 45"/>
                <a:gd name="T27" fmla="*/ 281 h 944"/>
                <a:gd name="T28" fmla="*/ 30 w 45"/>
                <a:gd name="T29" fmla="*/ 207 h 944"/>
                <a:gd name="T30" fmla="*/ 27 w 45"/>
                <a:gd name="T31" fmla="*/ 153 h 944"/>
                <a:gd name="T32" fmla="*/ 25 w 45"/>
                <a:gd name="T33" fmla="*/ 108 h 944"/>
                <a:gd name="T34" fmla="*/ 24 w 45"/>
                <a:gd name="T35" fmla="*/ 68 h 944"/>
                <a:gd name="T36" fmla="*/ 23 w 45"/>
                <a:gd name="T37" fmla="*/ 0 h 944"/>
                <a:gd name="T38" fmla="*/ 20 w 45"/>
                <a:gd name="T39" fmla="*/ 0 h 944"/>
                <a:gd name="T40" fmla="*/ 20 w 45"/>
                <a:gd name="T41" fmla="*/ 68 h 944"/>
                <a:gd name="T42" fmla="*/ 19 w 45"/>
                <a:gd name="T43" fmla="*/ 109 h 944"/>
                <a:gd name="T44" fmla="*/ 18 w 45"/>
                <a:gd name="T45" fmla="*/ 152 h 944"/>
                <a:gd name="T46" fmla="*/ 15 w 45"/>
                <a:gd name="T47" fmla="*/ 207 h 944"/>
                <a:gd name="T48" fmla="*/ 10 w 45"/>
                <a:gd name="T49" fmla="*/ 281 h 944"/>
                <a:gd name="T50" fmla="*/ 7 w 45"/>
                <a:gd name="T51" fmla="*/ 366 h 944"/>
                <a:gd name="T52" fmla="*/ 4 w 45"/>
                <a:gd name="T53" fmla="*/ 421 h 944"/>
                <a:gd name="T54" fmla="*/ 2 w 45"/>
                <a:gd name="T55" fmla="*/ 499 h 944"/>
                <a:gd name="T56" fmla="*/ 3 w 45"/>
                <a:gd name="T57" fmla="*/ 572 h 944"/>
                <a:gd name="T58" fmla="*/ 3 w 45"/>
                <a:gd name="T59" fmla="*/ 625 h 944"/>
                <a:gd name="T60" fmla="*/ 1 w 45"/>
                <a:gd name="T61" fmla="*/ 668 h 944"/>
                <a:gd name="T62" fmla="*/ 1 w 45"/>
                <a:gd name="T63" fmla="*/ 712 h 944"/>
                <a:gd name="T64" fmla="*/ 0 w 45"/>
                <a:gd name="T65" fmla="*/ 749 h 944"/>
                <a:gd name="T66" fmla="*/ 1 w 45"/>
                <a:gd name="T67" fmla="*/ 789 h 944"/>
                <a:gd name="T68" fmla="*/ 5 w 45"/>
                <a:gd name="T69" fmla="*/ 834 h 944"/>
                <a:gd name="T70" fmla="*/ 11 w 45"/>
                <a:gd name="T71" fmla="*/ 890 h 944"/>
                <a:gd name="T72" fmla="*/ 11 w 45"/>
                <a:gd name="T73" fmla="*/ 944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" h="944">
                  <a:moveTo>
                    <a:pt x="11" y="944"/>
                  </a:moveTo>
                  <a:cubicBezTo>
                    <a:pt x="32" y="944"/>
                    <a:pt x="32" y="944"/>
                    <a:pt x="32" y="944"/>
                  </a:cubicBezTo>
                  <a:cubicBezTo>
                    <a:pt x="32" y="944"/>
                    <a:pt x="33" y="894"/>
                    <a:pt x="33" y="889"/>
                  </a:cubicBezTo>
                  <a:cubicBezTo>
                    <a:pt x="33" y="884"/>
                    <a:pt x="39" y="839"/>
                    <a:pt x="40" y="834"/>
                  </a:cubicBezTo>
                  <a:cubicBezTo>
                    <a:pt x="40" y="829"/>
                    <a:pt x="43" y="792"/>
                    <a:pt x="43" y="788"/>
                  </a:cubicBezTo>
                  <a:cubicBezTo>
                    <a:pt x="43" y="785"/>
                    <a:pt x="45" y="753"/>
                    <a:pt x="45" y="748"/>
                  </a:cubicBezTo>
                  <a:cubicBezTo>
                    <a:pt x="45" y="744"/>
                    <a:pt x="45" y="719"/>
                    <a:pt x="45" y="712"/>
                  </a:cubicBezTo>
                  <a:cubicBezTo>
                    <a:pt x="44" y="704"/>
                    <a:pt x="43" y="675"/>
                    <a:pt x="43" y="668"/>
                  </a:cubicBezTo>
                  <a:cubicBezTo>
                    <a:pt x="43" y="660"/>
                    <a:pt x="42" y="634"/>
                    <a:pt x="42" y="625"/>
                  </a:cubicBezTo>
                  <a:cubicBezTo>
                    <a:pt x="42" y="615"/>
                    <a:pt x="41" y="577"/>
                    <a:pt x="41" y="570"/>
                  </a:cubicBezTo>
                  <a:cubicBezTo>
                    <a:pt x="41" y="563"/>
                    <a:pt x="41" y="509"/>
                    <a:pt x="41" y="499"/>
                  </a:cubicBezTo>
                  <a:cubicBezTo>
                    <a:pt x="41" y="489"/>
                    <a:pt x="40" y="431"/>
                    <a:pt x="40" y="421"/>
                  </a:cubicBezTo>
                  <a:cubicBezTo>
                    <a:pt x="40" y="410"/>
                    <a:pt x="38" y="373"/>
                    <a:pt x="38" y="365"/>
                  </a:cubicBezTo>
                  <a:cubicBezTo>
                    <a:pt x="37" y="356"/>
                    <a:pt x="35" y="291"/>
                    <a:pt x="34" y="281"/>
                  </a:cubicBezTo>
                  <a:cubicBezTo>
                    <a:pt x="34" y="270"/>
                    <a:pt x="30" y="214"/>
                    <a:pt x="30" y="207"/>
                  </a:cubicBezTo>
                  <a:cubicBezTo>
                    <a:pt x="29" y="200"/>
                    <a:pt x="28" y="162"/>
                    <a:pt x="27" y="153"/>
                  </a:cubicBezTo>
                  <a:cubicBezTo>
                    <a:pt x="27" y="143"/>
                    <a:pt x="26" y="115"/>
                    <a:pt x="25" y="108"/>
                  </a:cubicBezTo>
                  <a:cubicBezTo>
                    <a:pt x="25" y="102"/>
                    <a:pt x="24" y="76"/>
                    <a:pt x="24" y="68"/>
                  </a:cubicBezTo>
                  <a:cubicBezTo>
                    <a:pt x="24" y="60"/>
                    <a:pt x="23" y="0"/>
                    <a:pt x="2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61"/>
                    <a:pt x="20" y="68"/>
                  </a:cubicBezTo>
                  <a:cubicBezTo>
                    <a:pt x="20" y="74"/>
                    <a:pt x="20" y="102"/>
                    <a:pt x="19" y="109"/>
                  </a:cubicBezTo>
                  <a:cubicBezTo>
                    <a:pt x="19" y="115"/>
                    <a:pt x="18" y="147"/>
                    <a:pt x="18" y="152"/>
                  </a:cubicBezTo>
                  <a:cubicBezTo>
                    <a:pt x="18" y="158"/>
                    <a:pt x="16" y="202"/>
                    <a:pt x="15" y="207"/>
                  </a:cubicBezTo>
                  <a:cubicBezTo>
                    <a:pt x="15" y="213"/>
                    <a:pt x="10" y="277"/>
                    <a:pt x="10" y="281"/>
                  </a:cubicBezTo>
                  <a:cubicBezTo>
                    <a:pt x="10" y="286"/>
                    <a:pt x="8" y="359"/>
                    <a:pt x="7" y="366"/>
                  </a:cubicBezTo>
                  <a:cubicBezTo>
                    <a:pt x="7" y="374"/>
                    <a:pt x="4" y="415"/>
                    <a:pt x="4" y="421"/>
                  </a:cubicBezTo>
                  <a:cubicBezTo>
                    <a:pt x="4" y="427"/>
                    <a:pt x="2" y="490"/>
                    <a:pt x="2" y="499"/>
                  </a:cubicBezTo>
                  <a:cubicBezTo>
                    <a:pt x="2" y="508"/>
                    <a:pt x="2" y="566"/>
                    <a:pt x="3" y="572"/>
                  </a:cubicBezTo>
                  <a:cubicBezTo>
                    <a:pt x="3" y="578"/>
                    <a:pt x="3" y="621"/>
                    <a:pt x="3" y="625"/>
                  </a:cubicBezTo>
                  <a:cubicBezTo>
                    <a:pt x="3" y="629"/>
                    <a:pt x="1" y="664"/>
                    <a:pt x="1" y="668"/>
                  </a:cubicBezTo>
                  <a:cubicBezTo>
                    <a:pt x="1" y="673"/>
                    <a:pt x="1" y="707"/>
                    <a:pt x="1" y="712"/>
                  </a:cubicBezTo>
                  <a:cubicBezTo>
                    <a:pt x="1" y="717"/>
                    <a:pt x="0" y="745"/>
                    <a:pt x="0" y="749"/>
                  </a:cubicBezTo>
                  <a:cubicBezTo>
                    <a:pt x="0" y="753"/>
                    <a:pt x="1" y="786"/>
                    <a:pt x="1" y="789"/>
                  </a:cubicBezTo>
                  <a:cubicBezTo>
                    <a:pt x="1" y="793"/>
                    <a:pt x="4" y="832"/>
                    <a:pt x="5" y="834"/>
                  </a:cubicBezTo>
                  <a:cubicBezTo>
                    <a:pt x="5" y="837"/>
                    <a:pt x="11" y="885"/>
                    <a:pt x="11" y="890"/>
                  </a:cubicBezTo>
                  <a:cubicBezTo>
                    <a:pt x="11" y="894"/>
                    <a:pt x="11" y="944"/>
                    <a:pt x="11" y="944"/>
                  </a:cubicBezTo>
                  <a:close/>
                </a:path>
              </a:pathLst>
            </a:custGeom>
            <a:solidFill>
              <a:srgbClr val="B9E0C0"/>
            </a:solidFill>
            <a:ln w="6350" cap="flat">
              <a:solidFill>
                <a:srgbClr val="1BA02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7" name="Freeform 400"/>
            <p:cNvSpPr>
              <a:spLocks/>
            </p:cNvSpPr>
            <p:nvPr/>
          </p:nvSpPr>
          <p:spPr bwMode="auto">
            <a:xfrm>
              <a:off x="8188747" y="1648817"/>
              <a:ext cx="236538" cy="2914638"/>
            </a:xfrm>
            <a:custGeom>
              <a:avLst/>
              <a:gdLst>
                <a:gd name="T0" fmla="*/ 38 w 84"/>
                <a:gd name="T1" fmla="*/ 1033 h 1033"/>
                <a:gd name="T2" fmla="*/ 44 w 84"/>
                <a:gd name="T3" fmla="*/ 1033 h 1033"/>
                <a:gd name="T4" fmla="*/ 45 w 84"/>
                <a:gd name="T5" fmla="*/ 959 h 1033"/>
                <a:gd name="T6" fmla="*/ 51 w 84"/>
                <a:gd name="T7" fmla="*/ 893 h 1033"/>
                <a:gd name="T8" fmla="*/ 56 w 84"/>
                <a:gd name="T9" fmla="*/ 830 h 1033"/>
                <a:gd name="T10" fmla="*/ 65 w 84"/>
                <a:gd name="T11" fmla="*/ 778 h 1033"/>
                <a:gd name="T12" fmla="*/ 76 w 84"/>
                <a:gd name="T13" fmla="*/ 726 h 1033"/>
                <a:gd name="T14" fmla="*/ 84 w 84"/>
                <a:gd name="T15" fmla="*/ 684 h 1033"/>
                <a:gd name="T16" fmla="*/ 84 w 84"/>
                <a:gd name="T17" fmla="*/ 649 h 1033"/>
                <a:gd name="T18" fmla="*/ 71 w 84"/>
                <a:gd name="T19" fmla="*/ 592 h 1033"/>
                <a:gd name="T20" fmla="*/ 65 w 84"/>
                <a:gd name="T21" fmla="*/ 554 h 1033"/>
                <a:gd name="T22" fmla="*/ 62 w 84"/>
                <a:gd name="T23" fmla="*/ 503 h 1033"/>
                <a:gd name="T24" fmla="*/ 56 w 84"/>
                <a:gd name="T25" fmla="*/ 451 h 1033"/>
                <a:gd name="T26" fmla="*/ 51 w 84"/>
                <a:gd name="T27" fmla="*/ 403 h 1033"/>
                <a:gd name="T28" fmla="*/ 45 w 84"/>
                <a:gd name="T29" fmla="*/ 287 h 1033"/>
                <a:gd name="T30" fmla="*/ 43 w 84"/>
                <a:gd name="T31" fmla="*/ 0 h 1033"/>
                <a:gd name="T32" fmla="*/ 40 w 84"/>
                <a:gd name="T33" fmla="*/ 0 h 1033"/>
                <a:gd name="T34" fmla="*/ 38 w 84"/>
                <a:gd name="T35" fmla="*/ 287 h 1033"/>
                <a:gd name="T36" fmla="*/ 32 w 84"/>
                <a:gd name="T37" fmla="*/ 404 h 1033"/>
                <a:gd name="T38" fmla="*/ 28 w 84"/>
                <a:gd name="T39" fmla="*/ 452 h 1033"/>
                <a:gd name="T40" fmla="*/ 21 w 84"/>
                <a:gd name="T41" fmla="*/ 503 h 1033"/>
                <a:gd name="T42" fmla="*/ 19 w 84"/>
                <a:gd name="T43" fmla="*/ 556 h 1033"/>
                <a:gd name="T44" fmla="*/ 12 w 84"/>
                <a:gd name="T45" fmla="*/ 594 h 1033"/>
                <a:gd name="T46" fmla="*/ 1 w 84"/>
                <a:gd name="T47" fmla="*/ 640 h 1033"/>
                <a:gd name="T48" fmla="*/ 1 w 84"/>
                <a:gd name="T49" fmla="*/ 689 h 1033"/>
                <a:gd name="T50" fmla="*/ 8 w 84"/>
                <a:gd name="T51" fmla="*/ 730 h 1033"/>
                <a:gd name="T52" fmla="*/ 19 w 84"/>
                <a:gd name="T53" fmla="*/ 779 h 1033"/>
                <a:gd name="T54" fmla="*/ 27 w 84"/>
                <a:gd name="T55" fmla="*/ 831 h 1033"/>
                <a:gd name="T56" fmla="*/ 32 w 84"/>
                <a:gd name="T57" fmla="*/ 893 h 1033"/>
                <a:gd name="T58" fmla="*/ 39 w 84"/>
                <a:gd name="T59" fmla="*/ 959 h 1033"/>
                <a:gd name="T60" fmla="*/ 38 w 84"/>
                <a:gd name="T61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033">
                  <a:moveTo>
                    <a:pt x="38" y="1033"/>
                  </a:moveTo>
                  <a:cubicBezTo>
                    <a:pt x="44" y="1033"/>
                    <a:pt x="44" y="1033"/>
                    <a:pt x="44" y="1033"/>
                  </a:cubicBezTo>
                  <a:cubicBezTo>
                    <a:pt x="44" y="1033"/>
                    <a:pt x="45" y="970"/>
                    <a:pt x="45" y="959"/>
                  </a:cubicBezTo>
                  <a:cubicBezTo>
                    <a:pt x="46" y="948"/>
                    <a:pt x="50" y="902"/>
                    <a:pt x="51" y="893"/>
                  </a:cubicBezTo>
                  <a:cubicBezTo>
                    <a:pt x="52" y="883"/>
                    <a:pt x="55" y="841"/>
                    <a:pt x="56" y="830"/>
                  </a:cubicBezTo>
                  <a:cubicBezTo>
                    <a:pt x="58" y="820"/>
                    <a:pt x="61" y="792"/>
                    <a:pt x="65" y="778"/>
                  </a:cubicBezTo>
                  <a:cubicBezTo>
                    <a:pt x="68" y="763"/>
                    <a:pt x="74" y="737"/>
                    <a:pt x="76" y="726"/>
                  </a:cubicBezTo>
                  <a:cubicBezTo>
                    <a:pt x="78" y="715"/>
                    <a:pt x="84" y="697"/>
                    <a:pt x="84" y="684"/>
                  </a:cubicBezTo>
                  <a:cubicBezTo>
                    <a:pt x="84" y="671"/>
                    <a:pt x="84" y="665"/>
                    <a:pt x="84" y="649"/>
                  </a:cubicBezTo>
                  <a:cubicBezTo>
                    <a:pt x="84" y="633"/>
                    <a:pt x="73" y="604"/>
                    <a:pt x="71" y="592"/>
                  </a:cubicBezTo>
                  <a:cubicBezTo>
                    <a:pt x="69" y="580"/>
                    <a:pt x="66" y="569"/>
                    <a:pt x="65" y="554"/>
                  </a:cubicBezTo>
                  <a:cubicBezTo>
                    <a:pt x="63" y="538"/>
                    <a:pt x="63" y="522"/>
                    <a:pt x="62" y="503"/>
                  </a:cubicBezTo>
                  <a:cubicBezTo>
                    <a:pt x="61" y="483"/>
                    <a:pt x="57" y="466"/>
                    <a:pt x="56" y="451"/>
                  </a:cubicBezTo>
                  <a:cubicBezTo>
                    <a:pt x="54" y="437"/>
                    <a:pt x="52" y="420"/>
                    <a:pt x="51" y="403"/>
                  </a:cubicBezTo>
                  <a:cubicBezTo>
                    <a:pt x="50" y="386"/>
                    <a:pt x="45" y="297"/>
                    <a:pt x="45" y="287"/>
                  </a:cubicBezTo>
                  <a:cubicBezTo>
                    <a:pt x="45" y="276"/>
                    <a:pt x="43" y="0"/>
                    <a:pt x="4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8" y="281"/>
                    <a:pt x="38" y="287"/>
                  </a:cubicBezTo>
                  <a:cubicBezTo>
                    <a:pt x="37" y="292"/>
                    <a:pt x="33" y="397"/>
                    <a:pt x="32" y="404"/>
                  </a:cubicBezTo>
                  <a:cubicBezTo>
                    <a:pt x="32" y="411"/>
                    <a:pt x="29" y="437"/>
                    <a:pt x="28" y="452"/>
                  </a:cubicBezTo>
                  <a:cubicBezTo>
                    <a:pt x="26" y="467"/>
                    <a:pt x="22" y="493"/>
                    <a:pt x="21" y="503"/>
                  </a:cubicBezTo>
                  <a:cubicBezTo>
                    <a:pt x="20" y="514"/>
                    <a:pt x="20" y="546"/>
                    <a:pt x="19" y="556"/>
                  </a:cubicBezTo>
                  <a:cubicBezTo>
                    <a:pt x="17" y="565"/>
                    <a:pt x="14" y="587"/>
                    <a:pt x="12" y="594"/>
                  </a:cubicBezTo>
                  <a:cubicBezTo>
                    <a:pt x="10" y="601"/>
                    <a:pt x="1" y="628"/>
                    <a:pt x="1" y="640"/>
                  </a:cubicBezTo>
                  <a:cubicBezTo>
                    <a:pt x="0" y="653"/>
                    <a:pt x="0" y="679"/>
                    <a:pt x="1" y="689"/>
                  </a:cubicBezTo>
                  <a:cubicBezTo>
                    <a:pt x="1" y="698"/>
                    <a:pt x="5" y="718"/>
                    <a:pt x="8" y="730"/>
                  </a:cubicBezTo>
                  <a:cubicBezTo>
                    <a:pt x="11" y="741"/>
                    <a:pt x="16" y="762"/>
                    <a:pt x="19" y="779"/>
                  </a:cubicBezTo>
                  <a:cubicBezTo>
                    <a:pt x="22" y="796"/>
                    <a:pt x="26" y="816"/>
                    <a:pt x="27" y="831"/>
                  </a:cubicBezTo>
                  <a:cubicBezTo>
                    <a:pt x="28" y="846"/>
                    <a:pt x="31" y="878"/>
                    <a:pt x="32" y="893"/>
                  </a:cubicBezTo>
                  <a:cubicBezTo>
                    <a:pt x="34" y="908"/>
                    <a:pt x="39" y="951"/>
                    <a:pt x="39" y="959"/>
                  </a:cubicBezTo>
                  <a:cubicBezTo>
                    <a:pt x="40" y="968"/>
                    <a:pt x="38" y="1033"/>
                    <a:pt x="38" y="1033"/>
                  </a:cubicBezTo>
                  <a:close/>
                </a:path>
              </a:pathLst>
            </a:custGeom>
            <a:solidFill>
              <a:srgbClr val="E9BCD7"/>
            </a:solidFill>
            <a:ln w="6350" cap="flat">
              <a:solidFill>
                <a:srgbClr val="BA207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8" name="TextBox 338"/>
            <p:cNvSpPr txBox="1">
              <a:spLocks noChangeArrowheads="1"/>
            </p:cNvSpPr>
            <p:nvPr/>
          </p:nvSpPr>
          <p:spPr bwMode="auto">
            <a:xfrm rot="16200000">
              <a:off x="-892330" y="2906861"/>
              <a:ext cx="2836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 anchorCtr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ヒラギノ角ゴ Pro W3"/>
                  <a:cs typeface="ヒラギノ角ゴ Pro W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ヒラギノ角ゴ Pro W3"/>
                  <a:cs typeface="ヒラギノ角ゴ Pro W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ヒラギノ角ゴ Pro W3"/>
                  <a:cs typeface="ヒラギノ角ゴ Pro W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ヒラギノ角ゴ Pro W3"/>
                  <a:cs typeface="ヒラギノ角ゴ Pro W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ヒラギノ角ゴ Pro W3"/>
                  <a:cs typeface="ヒラギノ角ゴ Pro W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ヒラギノ角ゴ Pro W3"/>
                  <a:cs typeface="ヒラギノ角ゴ Pro W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ヒラギノ角ゴ Pro W3"/>
                  <a:cs typeface="ヒラギノ角ゴ Pro W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ヒラギノ角ゴ Pro W3"/>
                  <a:cs typeface="ヒラギノ角ゴ Pro W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ヒラギノ角ゴ Pro W3"/>
                  <a:cs typeface="ヒラギノ角ゴ Pro W3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1200" b="1" i="0" dirty="0">
                  <a:solidFill>
                    <a:srgbClr val="000000"/>
                  </a:solidFill>
                  <a:latin typeface="Imago" panose="020B0500060000020004" pitchFamily="34" charset="0"/>
                  <a:ea typeface="MS PGothic" pitchFamily="34" charset="-128"/>
                </a:rPr>
                <a:t>Somatic mutation burden 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1200" b="1" i="0" dirty="0">
                  <a:solidFill>
                    <a:srgbClr val="000000"/>
                  </a:solidFill>
                  <a:latin typeface="Imago" panose="020B0500060000020004" pitchFamily="34" charset="0"/>
                  <a:ea typeface="MS PGothic" pitchFamily="34" charset="-128"/>
                </a:rPr>
                <a:t>(mut/Mb)</a:t>
              </a:r>
            </a:p>
          </p:txBody>
        </p:sp>
        <p:sp>
          <p:nvSpPr>
            <p:cNvPr id="39" name="TextBox 38"/>
            <p:cNvSpPr txBox="1"/>
            <p:nvPr/>
          </p:nvSpPr>
          <p:spPr bwMode="auto">
            <a:xfrm>
              <a:off x="1014057" y="4423533"/>
              <a:ext cx="76944" cy="2576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 rtlCol="0" anchor="ctr">
              <a:spAutoFit/>
            </a:bodyPr>
            <a:lstStyle/>
            <a:p>
              <a:pPr algn="r"/>
              <a:r>
                <a:rPr lang="en-GB" sz="1200" i="0" kern="0" dirty="0">
                  <a:latin typeface="+mn-lt"/>
                </a:rPr>
                <a:t>1</a:t>
              </a:r>
            </a:p>
          </p:txBody>
        </p:sp>
        <p:sp>
          <p:nvSpPr>
            <p:cNvPr id="40" name="TextBox 39"/>
            <p:cNvSpPr txBox="1"/>
            <p:nvPr/>
          </p:nvSpPr>
          <p:spPr bwMode="auto">
            <a:xfrm>
              <a:off x="1014057" y="3645657"/>
              <a:ext cx="76944" cy="2576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 rtlCol="0" anchor="ctr">
              <a:spAutoFit/>
            </a:bodyPr>
            <a:lstStyle/>
            <a:p>
              <a:pPr algn="r"/>
              <a:r>
                <a:rPr lang="en-GB" sz="1200" i="0" kern="0" dirty="0">
                  <a:latin typeface="+mn-lt"/>
                </a:rPr>
                <a:t>5</a:t>
              </a:r>
            </a:p>
          </p:txBody>
        </p:sp>
        <p:sp>
          <p:nvSpPr>
            <p:cNvPr id="41" name="TextBox 40"/>
            <p:cNvSpPr txBox="1"/>
            <p:nvPr/>
          </p:nvSpPr>
          <p:spPr bwMode="auto">
            <a:xfrm>
              <a:off x="937113" y="3312276"/>
              <a:ext cx="153888" cy="2576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 rtlCol="0" anchor="ctr">
              <a:spAutoFit/>
            </a:bodyPr>
            <a:lstStyle/>
            <a:p>
              <a:pPr algn="r"/>
              <a:r>
                <a:rPr lang="en-GB" sz="1200" i="0" kern="0" dirty="0">
                  <a:latin typeface="+mn-lt"/>
                </a:rPr>
                <a:t>10</a:t>
              </a:r>
            </a:p>
          </p:txBody>
        </p:sp>
        <p:sp>
          <p:nvSpPr>
            <p:cNvPr id="42" name="TextBox 41"/>
            <p:cNvSpPr txBox="1"/>
            <p:nvPr/>
          </p:nvSpPr>
          <p:spPr bwMode="auto">
            <a:xfrm>
              <a:off x="937113" y="2535993"/>
              <a:ext cx="153888" cy="2576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 rtlCol="0" anchor="ctr">
              <a:spAutoFit/>
            </a:bodyPr>
            <a:lstStyle/>
            <a:p>
              <a:pPr algn="r"/>
              <a:r>
                <a:rPr lang="en-GB" sz="1200" i="0" kern="0" dirty="0">
                  <a:latin typeface="+mn-lt"/>
                </a:rPr>
                <a:t>50</a:t>
              </a:r>
            </a:p>
          </p:txBody>
        </p:sp>
        <p:sp>
          <p:nvSpPr>
            <p:cNvPr id="43" name="TextBox 42"/>
            <p:cNvSpPr txBox="1"/>
            <p:nvPr/>
          </p:nvSpPr>
          <p:spPr bwMode="auto">
            <a:xfrm>
              <a:off x="860169" y="2196266"/>
              <a:ext cx="230832" cy="2576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 rtlCol="0" anchor="ctr">
              <a:spAutoFit/>
            </a:bodyPr>
            <a:lstStyle/>
            <a:p>
              <a:pPr algn="r"/>
              <a:r>
                <a:rPr lang="en-GB" sz="1200" i="0" kern="0" dirty="0">
                  <a:latin typeface="+mn-lt"/>
                </a:rPr>
                <a:t>100</a:t>
              </a:r>
            </a:p>
          </p:txBody>
        </p:sp>
        <p:sp>
          <p:nvSpPr>
            <p:cNvPr id="44" name="TextBox 43"/>
            <p:cNvSpPr txBox="1"/>
            <p:nvPr/>
          </p:nvSpPr>
          <p:spPr bwMode="auto">
            <a:xfrm>
              <a:off x="860169" y="1859720"/>
              <a:ext cx="230832" cy="2576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 rtlCol="0" anchor="ctr">
              <a:spAutoFit/>
            </a:bodyPr>
            <a:lstStyle/>
            <a:p>
              <a:pPr algn="r"/>
              <a:r>
                <a:rPr lang="en-GB" sz="1200" i="0" kern="0" dirty="0">
                  <a:latin typeface="+mn-lt"/>
                </a:rPr>
                <a:t>200</a:t>
              </a:r>
            </a:p>
          </p:txBody>
        </p:sp>
        <p:sp>
          <p:nvSpPr>
            <p:cNvPr id="45" name="TextBox 44"/>
            <p:cNvSpPr txBox="1"/>
            <p:nvPr/>
          </p:nvSpPr>
          <p:spPr bwMode="auto">
            <a:xfrm>
              <a:off x="860169" y="1662872"/>
              <a:ext cx="230832" cy="2576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 rtlCol="0" anchor="ctr">
              <a:spAutoFit/>
            </a:bodyPr>
            <a:lstStyle/>
            <a:p>
              <a:pPr algn="r"/>
              <a:r>
                <a:rPr lang="en-GB" sz="1200" i="0" kern="0" dirty="0">
                  <a:latin typeface="+mn-lt"/>
                </a:rPr>
                <a:t>300</a:t>
              </a:r>
            </a:p>
          </p:txBody>
        </p:sp>
        <p:sp>
          <p:nvSpPr>
            <p:cNvPr id="46" name="TextBox 45"/>
            <p:cNvSpPr txBox="1"/>
            <p:nvPr/>
          </p:nvSpPr>
          <p:spPr bwMode="auto">
            <a:xfrm>
              <a:off x="860169" y="1419984"/>
              <a:ext cx="230832" cy="2576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 rtlCol="0" anchor="ctr">
              <a:spAutoFit/>
            </a:bodyPr>
            <a:lstStyle/>
            <a:p>
              <a:pPr algn="r"/>
              <a:r>
                <a:rPr lang="en-GB" sz="1200" i="0" kern="0" dirty="0">
                  <a:latin typeface="+mn-lt"/>
                </a:rPr>
                <a:t>500</a:t>
              </a:r>
            </a:p>
          </p:txBody>
        </p:sp>
        <p:sp>
          <p:nvSpPr>
            <p:cNvPr id="47" name="TextBox 46"/>
            <p:cNvSpPr txBox="1"/>
            <p:nvPr/>
          </p:nvSpPr>
          <p:spPr bwMode="auto">
            <a:xfrm rot="18199089">
              <a:off x="355996" y="5433878"/>
              <a:ext cx="1645392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Germ cell tumour</a:t>
              </a:r>
            </a:p>
          </p:txBody>
        </p:sp>
        <p:sp>
          <p:nvSpPr>
            <p:cNvPr id="48" name="TextBox 47"/>
            <p:cNvSpPr txBox="1"/>
            <p:nvPr/>
          </p:nvSpPr>
          <p:spPr bwMode="auto">
            <a:xfrm rot="18199089">
              <a:off x="677921" y="5447028"/>
              <a:ext cx="1844437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Soft-tissue sarcoma</a:t>
              </a:r>
            </a:p>
          </p:txBody>
        </p:sp>
        <p:sp>
          <p:nvSpPr>
            <p:cNvPr id="49" name="TextBox 48"/>
            <p:cNvSpPr txBox="1"/>
            <p:nvPr/>
          </p:nvSpPr>
          <p:spPr bwMode="auto">
            <a:xfrm rot="18199089">
              <a:off x="1287464" y="5387395"/>
              <a:ext cx="1495548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Prostate cancer</a:t>
              </a:r>
            </a:p>
          </p:txBody>
        </p:sp>
        <p:sp>
          <p:nvSpPr>
            <p:cNvPr id="50" name="TextBox 49"/>
            <p:cNvSpPr txBox="1"/>
            <p:nvPr/>
          </p:nvSpPr>
          <p:spPr bwMode="auto">
            <a:xfrm rot="18199089">
              <a:off x="1747047" y="5360943"/>
              <a:ext cx="1432927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Thyroid cancer</a:t>
              </a:r>
            </a:p>
          </p:txBody>
        </p:sp>
        <p:sp>
          <p:nvSpPr>
            <p:cNvPr id="51" name="TextBox 50"/>
            <p:cNvSpPr txBox="1"/>
            <p:nvPr/>
          </p:nvSpPr>
          <p:spPr bwMode="auto">
            <a:xfrm rot="18199089">
              <a:off x="2230116" y="5318462"/>
              <a:ext cx="1323340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Biliary cancer</a:t>
              </a:r>
            </a:p>
          </p:txBody>
        </p:sp>
        <p:sp>
          <p:nvSpPr>
            <p:cNvPr id="52" name="TextBox 51"/>
            <p:cNvSpPr txBox="1"/>
            <p:nvPr/>
          </p:nvSpPr>
          <p:spPr bwMode="auto">
            <a:xfrm rot="18199089">
              <a:off x="2591295" y="5372163"/>
              <a:ext cx="1457526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b="1" i="0" kern="0" dirty="0">
                  <a:solidFill>
                    <a:schemeClr val="accent1"/>
                  </a:solidFill>
                  <a:latin typeface="+mn-lt"/>
                </a:rPr>
                <a:t>Ovarian cancer</a:t>
              </a:r>
            </a:p>
          </p:txBody>
        </p:sp>
        <p:sp>
          <p:nvSpPr>
            <p:cNvPr id="53" name="TextBox 52"/>
            <p:cNvSpPr txBox="1"/>
            <p:nvPr/>
          </p:nvSpPr>
          <p:spPr bwMode="auto">
            <a:xfrm rot="18199089">
              <a:off x="2781380" y="5550099"/>
              <a:ext cx="1933897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Renal cell carcinoma</a:t>
              </a:r>
            </a:p>
          </p:txBody>
        </p:sp>
        <p:sp>
          <p:nvSpPr>
            <p:cNvPr id="54" name="TextBox 53"/>
            <p:cNvSpPr txBox="1"/>
            <p:nvPr/>
          </p:nvSpPr>
          <p:spPr bwMode="auto">
            <a:xfrm rot="18199089">
              <a:off x="3328189" y="5458729"/>
              <a:ext cx="1696830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Pancreatic cancer</a:t>
              </a:r>
            </a:p>
          </p:txBody>
        </p:sp>
        <p:sp>
          <p:nvSpPr>
            <p:cNvPr id="55" name="TextBox 54"/>
            <p:cNvSpPr txBox="1"/>
            <p:nvPr/>
          </p:nvSpPr>
          <p:spPr bwMode="auto">
            <a:xfrm rot="18199089">
              <a:off x="3779942" y="5442697"/>
              <a:ext cx="1649864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Breast carcinoma</a:t>
              </a:r>
            </a:p>
          </p:txBody>
        </p:sp>
        <p:sp>
          <p:nvSpPr>
            <p:cNvPr id="56" name="TextBox 55"/>
            <p:cNvSpPr txBox="1"/>
            <p:nvPr/>
          </p:nvSpPr>
          <p:spPr bwMode="auto">
            <a:xfrm rot="18199089">
              <a:off x="4302148" y="5284320"/>
              <a:ext cx="1462001" cy="483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Head and neck</a:t>
              </a:r>
              <a:br>
                <a:rPr lang="en-GB" sz="1100" i="0" kern="0" dirty="0">
                  <a:latin typeface="+mn-lt"/>
                </a:rPr>
              </a:br>
              <a:r>
                <a:rPr lang="en-GB" sz="1100" i="0" kern="0" dirty="0">
                  <a:latin typeface="+mn-lt"/>
                </a:rPr>
                <a:t>carcinoma</a:t>
              </a:r>
            </a:p>
          </p:txBody>
        </p:sp>
        <p:sp>
          <p:nvSpPr>
            <p:cNvPr id="57" name="TextBox 56"/>
            <p:cNvSpPr txBox="1"/>
            <p:nvPr/>
          </p:nvSpPr>
          <p:spPr bwMode="auto">
            <a:xfrm rot="18199089">
              <a:off x="5196713" y="5137128"/>
              <a:ext cx="782113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Glioma</a:t>
              </a:r>
            </a:p>
          </p:txBody>
        </p:sp>
        <p:sp>
          <p:nvSpPr>
            <p:cNvPr id="58" name="TextBox 57"/>
            <p:cNvSpPr txBox="1"/>
            <p:nvPr/>
          </p:nvSpPr>
          <p:spPr bwMode="auto">
            <a:xfrm rot="18199089">
              <a:off x="5102782" y="5335615"/>
              <a:ext cx="1573826" cy="483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Esophagogastric</a:t>
              </a:r>
              <a:br>
                <a:rPr lang="en-GB" sz="1100" i="0" kern="0" dirty="0">
                  <a:latin typeface="+mn-lt"/>
                </a:rPr>
              </a:br>
              <a:r>
                <a:rPr lang="en-GB" sz="1100" i="0" kern="0" dirty="0">
                  <a:latin typeface="+mn-lt"/>
                </a:rPr>
                <a:t>carcinoma</a:t>
              </a:r>
            </a:p>
          </p:txBody>
        </p:sp>
        <p:sp>
          <p:nvSpPr>
            <p:cNvPr id="59" name="TextBox 58"/>
            <p:cNvSpPr txBox="1"/>
            <p:nvPr/>
          </p:nvSpPr>
          <p:spPr bwMode="auto">
            <a:xfrm rot="18199089">
              <a:off x="5413639" y="5502006"/>
              <a:ext cx="1808653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Endometrial cancer</a:t>
              </a:r>
            </a:p>
          </p:txBody>
        </p:sp>
        <p:sp>
          <p:nvSpPr>
            <p:cNvPr id="60" name="TextBox 59"/>
            <p:cNvSpPr txBox="1"/>
            <p:nvPr/>
          </p:nvSpPr>
          <p:spPr bwMode="auto">
            <a:xfrm rot="18199089">
              <a:off x="6034252" y="5257873"/>
              <a:ext cx="1423981" cy="483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Non-small-cell</a:t>
              </a:r>
              <a:br>
                <a:rPr lang="en-GB" sz="1100" i="0" kern="0" dirty="0">
                  <a:latin typeface="+mn-lt"/>
                </a:rPr>
              </a:br>
              <a:r>
                <a:rPr lang="en-GB" sz="1100" i="0" kern="0" dirty="0">
                  <a:latin typeface="+mn-lt"/>
                </a:rPr>
                <a:t>lung cancer</a:t>
              </a:r>
            </a:p>
          </p:txBody>
        </p:sp>
        <p:sp>
          <p:nvSpPr>
            <p:cNvPr id="61" name="TextBox 60"/>
            <p:cNvSpPr txBox="1"/>
            <p:nvPr/>
          </p:nvSpPr>
          <p:spPr bwMode="auto">
            <a:xfrm rot="18199089">
              <a:off x="6345108" y="5443495"/>
              <a:ext cx="1658810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Colorectal cancer</a:t>
              </a:r>
            </a:p>
          </p:txBody>
        </p:sp>
        <p:sp>
          <p:nvSpPr>
            <p:cNvPr id="62" name="TextBox 61"/>
            <p:cNvSpPr txBox="1"/>
            <p:nvPr/>
          </p:nvSpPr>
          <p:spPr bwMode="auto">
            <a:xfrm rot="18199089">
              <a:off x="7136949" y="5223886"/>
              <a:ext cx="1081801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Melanoma</a:t>
              </a:r>
            </a:p>
          </p:txBody>
        </p:sp>
        <p:sp>
          <p:nvSpPr>
            <p:cNvPr id="63" name="TextBox 62"/>
            <p:cNvSpPr txBox="1"/>
            <p:nvPr/>
          </p:nvSpPr>
          <p:spPr bwMode="auto">
            <a:xfrm rot="18199089">
              <a:off x="7300064" y="5368955"/>
              <a:ext cx="1461999" cy="314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2000" tIns="72000" rIns="72000" bIns="72000" rtlCol="0" anchor="ctr" anchorCtr="0">
              <a:spAutoFit/>
            </a:bodyPr>
            <a:lstStyle/>
            <a:p>
              <a:pPr algn="r"/>
              <a:r>
                <a:rPr lang="en-GB" sz="1100" i="0" kern="0" dirty="0">
                  <a:latin typeface="+mn-lt"/>
                </a:rPr>
                <a:t>Bladder cancer</a:t>
              </a:r>
            </a:p>
          </p:txBody>
        </p:sp>
        <p:sp>
          <p:nvSpPr>
            <p:cNvPr id="64" name="Oval 63"/>
            <p:cNvSpPr/>
            <p:nvPr/>
          </p:nvSpPr>
          <p:spPr bwMode="auto">
            <a:xfrm>
              <a:off x="1447166" y="3754438"/>
              <a:ext cx="45719" cy="45719"/>
            </a:xfrm>
            <a:prstGeom prst="ellipse">
              <a:avLst/>
            </a:prstGeom>
            <a:solidFill>
              <a:srgbClr val="19413E">
                <a:alpha val="8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5" name="Oval 64"/>
            <p:cNvSpPr/>
            <p:nvPr/>
          </p:nvSpPr>
          <p:spPr bwMode="auto">
            <a:xfrm>
              <a:off x="1426528" y="3754438"/>
              <a:ext cx="45719" cy="45719"/>
            </a:xfrm>
            <a:prstGeom prst="ellipse">
              <a:avLst/>
            </a:prstGeom>
            <a:solidFill>
              <a:srgbClr val="19413E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6" name="Oval 65"/>
            <p:cNvSpPr/>
            <p:nvPr/>
          </p:nvSpPr>
          <p:spPr bwMode="auto">
            <a:xfrm>
              <a:off x="1467803" y="3754438"/>
              <a:ext cx="45719" cy="45719"/>
            </a:xfrm>
            <a:prstGeom prst="ellipse">
              <a:avLst/>
            </a:prstGeom>
            <a:solidFill>
              <a:srgbClr val="19413E">
                <a:alpha val="45882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7" name="Rounded Rectangle 66"/>
            <p:cNvSpPr/>
            <p:nvPr/>
          </p:nvSpPr>
          <p:spPr bwMode="auto">
            <a:xfrm>
              <a:off x="1406525" y="4532302"/>
              <a:ext cx="127000" cy="63513"/>
            </a:xfrm>
            <a:prstGeom prst="roundRect">
              <a:avLst>
                <a:gd name="adj" fmla="val 29594"/>
              </a:avLst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8" name="Oval 67"/>
            <p:cNvSpPr/>
            <p:nvPr/>
          </p:nvSpPr>
          <p:spPr bwMode="auto">
            <a:xfrm>
              <a:off x="1400174" y="452759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9" name="Oval 68"/>
            <p:cNvSpPr/>
            <p:nvPr/>
          </p:nvSpPr>
          <p:spPr bwMode="auto">
            <a:xfrm>
              <a:off x="1414461" y="452759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0" name="Oval 69"/>
            <p:cNvSpPr/>
            <p:nvPr/>
          </p:nvSpPr>
          <p:spPr bwMode="auto">
            <a:xfrm>
              <a:off x="1430336" y="452759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1" name="Oval 70"/>
            <p:cNvSpPr/>
            <p:nvPr/>
          </p:nvSpPr>
          <p:spPr bwMode="auto">
            <a:xfrm>
              <a:off x="1446211" y="452759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2" name="Oval 71"/>
            <p:cNvSpPr/>
            <p:nvPr/>
          </p:nvSpPr>
          <p:spPr bwMode="auto">
            <a:xfrm>
              <a:off x="1457324" y="452759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3" name="Oval 72"/>
            <p:cNvSpPr/>
            <p:nvPr/>
          </p:nvSpPr>
          <p:spPr bwMode="auto">
            <a:xfrm>
              <a:off x="1468436" y="452759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4" name="Oval 73"/>
            <p:cNvSpPr/>
            <p:nvPr/>
          </p:nvSpPr>
          <p:spPr bwMode="auto">
            <a:xfrm>
              <a:off x="1404566" y="4472987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5" name="Oval 74"/>
            <p:cNvSpPr/>
            <p:nvPr/>
          </p:nvSpPr>
          <p:spPr bwMode="auto">
            <a:xfrm>
              <a:off x="1418854" y="4472987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6" name="Oval 75"/>
            <p:cNvSpPr/>
            <p:nvPr/>
          </p:nvSpPr>
          <p:spPr bwMode="auto">
            <a:xfrm>
              <a:off x="1434729" y="4472987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7" name="Oval 76"/>
            <p:cNvSpPr/>
            <p:nvPr/>
          </p:nvSpPr>
          <p:spPr bwMode="auto">
            <a:xfrm>
              <a:off x="1445841" y="4472987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8" name="Oval 77"/>
            <p:cNvSpPr/>
            <p:nvPr/>
          </p:nvSpPr>
          <p:spPr bwMode="auto">
            <a:xfrm>
              <a:off x="1455366" y="4472987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9" name="Oval 78"/>
            <p:cNvSpPr/>
            <p:nvPr/>
          </p:nvSpPr>
          <p:spPr bwMode="auto">
            <a:xfrm>
              <a:off x="1399804" y="419200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0" name="Oval 79"/>
            <p:cNvSpPr/>
            <p:nvPr/>
          </p:nvSpPr>
          <p:spPr bwMode="auto">
            <a:xfrm>
              <a:off x="1410917" y="419200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1" name="Oval 80"/>
            <p:cNvSpPr/>
            <p:nvPr/>
          </p:nvSpPr>
          <p:spPr bwMode="auto">
            <a:xfrm>
              <a:off x="1429967" y="419200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2" name="Oval 81"/>
            <p:cNvSpPr/>
            <p:nvPr/>
          </p:nvSpPr>
          <p:spPr bwMode="auto">
            <a:xfrm>
              <a:off x="1439492" y="419200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3" name="Oval 82"/>
            <p:cNvSpPr/>
            <p:nvPr/>
          </p:nvSpPr>
          <p:spPr bwMode="auto">
            <a:xfrm>
              <a:off x="1458542" y="419200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4" name="Oval 83"/>
            <p:cNvSpPr/>
            <p:nvPr/>
          </p:nvSpPr>
          <p:spPr bwMode="auto">
            <a:xfrm>
              <a:off x="1458542" y="4130086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5" name="Oval 84"/>
            <p:cNvSpPr/>
            <p:nvPr/>
          </p:nvSpPr>
          <p:spPr bwMode="auto">
            <a:xfrm>
              <a:off x="1439492" y="4130086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6" name="Oval 85"/>
            <p:cNvSpPr/>
            <p:nvPr/>
          </p:nvSpPr>
          <p:spPr bwMode="auto">
            <a:xfrm>
              <a:off x="1418855" y="4130086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7" name="Oval 86"/>
            <p:cNvSpPr/>
            <p:nvPr/>
          </p:nvSpPr>
          <p:spPr bwMode="auto">
            <a:xfrm>
              <a:off x="1409330" y="4130086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8" name="Oval 87"/>
            <p:cNvSpPr/>
            <p:nvPr/>
          </p:nvSpPr>
          <p:spPr bwMode="auto">
            <a:xfrm>
              <a:off x="1401392" y="3998323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9" name="Oval 88"/>
            <p:cNvSpPr/>
            <p:nvPr/>
          </p:nvSpPr>
          <p:spPr bwMode="auto">
            <a:xfrm>
              <a:off x="1415679" y="3998323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0" name="Oval 89"/>
            <p:cNvSpPr/>
            <p:nvPr/>
          </p:nvSpPr>
          <p:spPr bwMode="auto">
            <a:xfrm>
              <a:off x="1431554" y="3998323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1" name="Oval 90"/>
            <p:cNvSpPr/>
            <p:nvPr/>
          </p:nvSpPr>
          <p:spPr bwMode="auto">
            <a:xfrm>
              <a:off x="1445842" y="3998323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2" name="Oval 91"/>
            <p:cNvSpPr/>
            <p:nvPr/>
          </p:nvSpPr>
          <p:spPr bwMode="auto">
            <a:xfrm>
              <a:off x="1458542" y="3998323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3" name="Oval 92"/>
            <p:cNvSpPr/>
            <p:nvPr/>
          </p:nvSpPr>
          <p:spPr bwMode="auto">
            <a:xfrm>
              <a:off x="1466479" y="3998323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4" name="Oval 93"/>
            <p:cNvSpPr/>
            <p:nvPr/>
          </p:nvSpPr>
          <p:spPr bwMode="auto">
            <a:xfrm>
              <a:off x="1461716" y="3937998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5" name="Oval 94"/>
            <p:cNvSpPr/>
            <p:nvPr/>
          </p:nvSpPr>
          <p:spPr bwMode="auto">
            <a:xfrm>
              <a:off x="1441079" y="3937998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6" name="Oval 95"/>
            <p:cNvSpPr/>
            <p:nvPr/>
          </p:nvSpPr>
          <p:spPr bwMode="auto">
            <a:xfrm>
              <a:off x="1453779" y="3937998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7" name="Oval 96"/>
            <p:cNvSpPr/>
            <p:nvPr/>
          </p:nvSpPr>
          <p:spPr bwMode="auto">
            <a:xfrm>
              <a:off x="1428379" y="3937998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8" name="Oval 97"/>
            <p:cNvSpPr/>
            <p:nvPr/>
          </p:nvSpPr>
          <p:spPr bwMode="auto">
            <a:xfrm>
              <a:off x="1414091" y="3937998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9" name="Oval 98"/>
            <p:cNvSpPr/>
            <p:nvPr/>
          </p:nvSpPr>
          <p:spPr bwMode="auto">
            <a:xfrm>
              <a:off x="1401391" y="3937998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0" name="Oval 99"/>
            <p:cNvSpPr/>
            <p:nvPr/>
          </p:nvSpPr>
          <p:spPr bwMode="auto">
            <a:xfrm>
              <a:off x="1401391" y="3858624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1" name="Oval 100"/>
            <p:cNvSpPr/>
            <p:nvPr/>
          </p:nvSpPr>
          <p:spPr bwMode="auto">
            <a:xfrm>
              <a:off x="1418853" y="3858624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2" name="Oval 101"/>
            <p:cNvSpPr/>
            <p:nvPr/>
          </p:nvSpPr>
          <p:spPr bwMode="auto">
            <a:xfrm>
              <a:off x="1428378" y="3858624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3" name="Oval 102"/>
            <p:cNvSpPr/>
            <p:nvPr/>
          </p:nvSpPr>
          <p:spPr bwMode="auto">
            <a:xfrm>
              <a:off x="1442666" y="3858624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4" name="Oval 103"/>
            <p:cNvSpPr/>
            <p:nvPr/>
          </p:nvSpPr>
          <p:spPr bwMode="auto">
            <a:xfrm>
              <a:off x="1461716" y="3858624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5" name="Oval 104"/>
            <p:cNvSpPr/>
            <p:nvPr/>
          </p:nvSpPr>
          <p:spPr bwMode="auto">
            <a:xfrm>
              <a:off x="1466479" y="3796710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6" name="Oval 105"/>
            <p:cNvSpPr/>
            <p:nvPr/>
          </p:nvSpPr>
          <p:spPr bwMode="auto">
            <a:xfrm>
              <a:off x="1449016" y="3796710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7" name="Oval 106"/>
            <p:cNvSpPr/>
            <p:nvPr/>
          </p:nvSpPr>
          <p:spPr bwMode="auto">
            <a:xfrm>
              <a:off x="1423616" y="3796710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8" name="Oval 107"/>
            <p:cNvSpPr/>
            <p:nvPr/>
          </p:nvSpPr>
          <p:spPr bwMode="auto">
            <a:xfrm>
              <a:off x="1433141" y="3796710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9" name="Oval 108"/>
            <p:cNvSpPr/>
            <p:nvPr/>
          </p:nvSpPr>
          <p:spPr bwMode="auto">
            <a:xfrm>
              <a:off x="1417266" y="3796710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0" name="Oval 109"/>
            <p:cNvSpPr/>
            <p:nvPr/>
          </p:nvSpPr>
          <p:spPr bwMode="auto">
            <a:xfrm>
              <a:off x="1406153" y="3796710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1" name="Oval 110"/>
            <p:cNvSpPr/>
            <p:nvPr/>
          </p:nvSpPr>
          <p:spPr bwMode="auto">
            <a:xfrm>
              <a:off x="1423618" y="4130086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2" name="Oval 111"/>
            <p:cNvSpPr/>
            <p:nvPr/>
          </p:nvSpPr>
          <p:spPr bwMode="auto">
            <a:xfrm>
              <a:off x="1445843" y="4130086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3" name="Oval 112"/>
            <p:cNvSpPr/>
            <p:nvPr/>
          </p:nvSpPr>
          <p:spPr bwMode="auto">
            <a:xfrm>
              <a:off x="1442403" y="3690939"/>
              <a:ext cx="50865" cy="50865"/>
            </a:xfrm>
            <a:prstGeom prst="ellipse">
              <a:avLst/>
            </a:prstGeom>
            <a:solidFill>
              <a:srgbClr val="19413E">
                <a:alpha val="9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4" name="Oval 113"/>
            <p:cNvSpPr/>
            <p:nvPr/>
          </p:nvSpPr>
          <p:spPr bwMode="auto">
            <a:xfrm>
              <a:off x="1475739" y="3660777"/>
              <a:ext cx="50865" cy="50865"/>
            </a:xfrm>
            <a:prstGeom prst="ellipse">
              <a:avLst/>
            </a:prstGeom>
            <a:solidFill>
              <a:srgbClr val="19413E">
                <a:alpha val="8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5" name="Oval 114"/>
            <p:cNvSpPr/>
            <p:nvPr/>
          </p:nvSpPr>
          <p:spPr bwMode="auto">
            <a:xfrm>
              <a:off x="1431290" y="3656014"/>
              <a:ext cx="50865" cy="50865"/>
            </a:xfrm>
            <a:prstGeom prst="ellipse">
              <a:avLst/>
            </a:prstGeom>
            <a:solidFill>
              <a:srgbClr val="19413E">
                <a:alpha val="8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6" name="Oval 115"/>
            <p:cNvSpPr/>
            <p:nvPr/>
          </p:nvSpPr>
          <p:spPr bwMode="auto">
            <a:xfrm>
              <a:off x="1415415" y="3692526"/>
              <a:ext cx="50865" cy="50865"/>
            </a:xfrm>
            <a:prstGeom prst="ellipse">
              <a:avLst/>
            </a:prstGeom>
            <a:solidFill>
              <a:srgbClr val="19413E">
                <a:alpha val="8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7" name="Oval 116"/>
            <p:cNvSpPr/>
            <p:nvPr/>
          </p:nvSpPr>
          <p:spPr bwMode="auto">
            <a:xfrm>
              <a:off x="1482090" y="3705607"/>
              <a:ext cx="45719" cy="45719"/>
            </a:xfrm>
            <a:prstGeom prst="ellipse">
              <a:avLst/>
            </a:prstGeom>
            <a:solidFill>
              <a:srgbClr val="19413E">
                <a:alpha val="5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8" name="Oval 117"/>
            <p:cNvSpPr/>
            <p:nvPr/>
          </p:nvSpPr>
          <p:spPr bwMode="auto">
            <a:xfrm>
              <a:off x="1431290" y="3595688"/>
              <a:ext cx="58737" cy="58737"/>
            </a:xfrm>
            <a:prstGeom prst="ellipse">
              <a:avLst/>
            </a:prstGeom>
            <a:solidFill>
              <a:srgbClr val="19413E">
                <a:alpha val="8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9" name="Oval 118"/>
            <p:cNvSpPr/>
            <p:nvPr/>
          </p:nvSpPr>
          <p:spPr bwMode="auto">
            <a:xfrm>
              <a:off x="1409065" y="3595688"/>
              <a:ext cx="58737" cy="58737"/>
            </a:xfrm>
            <a:prstGeom prst="ellipse">
              <a:avLst/>
            </a:prstGeom>
            <a:solidFill>
              <a:srgbClr val="19413E">
                <a:alpha val="38039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0" name="Oval 119"/>
            <p:cNvSpPr/>
            <p:nvPr/>
          </p:nvSpPr>
          <p:spPr bwMode="auto">
            <a:xfrm>
              <a:off x="1453196" y="3281363"/>
              <a:ext cx="58737" cy="58737"/>
            </a:xfrm>
            <a:prstGeom prst="ellipse">
              <a:avLst/>
            </a:prstGeom>
            <a:solidFill>
              <a:srgbClr val="19413E">
                <a:alpha val="41961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1" name="Oval 120"/>
            <p:cNvSpPr/>
            <p:nvPr/>
          </p:nvSpPr>
          <p:spPr bwMode="auto">
            <a:xfrm>
              <a:off x="1435733" y="3519487"/>
              <a:ext cx="58737" cy="58737"/>
            </a:xfrm>
            <a:prstGeom prst="ellipse">
              <a:avLst/>
            </a:prstGeom>
            <a:solidFill>
              <a:srgbClr val="19413E">
                <a:alpha val="41961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2" name="Oval 121"/>
            <p:cNvSpPr/>
            <p:nvPr/>
          </p:nvSpPr>
          <p:spPr bwMode="auto">
            <a:xfrm>
              <a:off x="1456370" y="3521074"/>
              <a:ext cx="58737" cy="58737"/>
            </a:xfrm>
            <a:prstGeom prst="ellipse">
              <a:avLst/>
            </a:prstGeom>
            <a:solidFill>
              <a:srgbClr val="19413E">
                <a:alpha val="41961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3" name="Oval 122"/>
            <p:cNvSpPr/>
            <p:nvPr/>
          </p:nvSpPr>
          <p:spPr bwMode="auto">
            <a:xfrm>
              <a:off x="1446845" y="3571875"/>
              <a:ext cx="58737" cy="58737"/>
            </a:xfrm>
            <a:prstGeom prst="ellipse">
              <a:avLst/>
            </a:prstGeom>
            <a:solidFill>
              <a:srgbClr val="19413E">
                <a:alpha val="41961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4" name="Oval 123"/>
            <p:cNvSpPr/>
            <p:nvPr/>
          </p:nvSpPr>
          <p:spPr bwMode="auto">
            <a:xfrm>
              <a:off x="1442666" y="3826874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5" name="Oval 124"/>
            <p:cNvSpPr/>
            <p:nvPr/>
          </p:nvSpPr>
          <p:spPr bwMode="auto">
            <a:xfrm>
              <a:off x="1436316" y="3826874"/>
              <a:ext cx="62283" cy="6228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6" name="Oval 125"/>
            <p:cNvSpPr/>
            <p:nvPr/>
          </p:nvSpPr>
          <p:spPr bwMode="auto">
            <a:xfrm>
              <a:off x="1464892" y="4192000"/>
              <a:ext cx="74612" cy="74613"/>
            </a:xfrm>
            <a:prstGeom prst="ellipse">
              <a:avLst/>
            </a:prstGeom>
            <a:solidFill>
              <a:srgbClr val="1941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7" name="Rounded Rectangle 126"/>
            <p:cNvSpPr/>
            <p:nvPr/>
          </p:nvSpPr>
          <p:spPr bwMode="auto">
            <a:xfrm>
              <a:off x="1835150" y="4532302"/>
              <a:ext cx="127000" cy="63513"/>
            </a:xfrm>
            <a:prstGeom prst="roundRect">
              <a:avLst>
                <a:gd name="adj" fmla="val 29594"/>
              </a:avLst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8" name="Oval 127"/>
            <p:cNvSpPr/>
            <p:nvPr/>
          </p:nvSpPr>
          <p:spPr bwMode="auto">
            <a:xfrm>
              <a:off x="1828799" y="452759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9" name="Oval 128"/>
            <p:cNvSpPr/>
            <p:nvPr/>
          </p:nvSpPr>
          <p:spPr bwMode="auto">
            <a:xfrm>
              <a:off x="1843086" y="452759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0" name="Oval 129"/>
            <p:cNvSpPr/>
            <p:nvPr/>
          </p:nvSpPr>
          <p:spPr bwMode="auto">
            <a:xfrm>
              <a:off x="1858961" y="452759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1" name="Oval 130"/>
            <p:cNvSpPr/>
            <p:nvPr/>
          </p:nvSpPr>
          <p:spPr bwMode="auto">
            <a:xfrm>
              <a:off x="1874836" y="452759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2" name="Oval 131"/>
            <p:cNvSpPr/>
            <p:nvPr/>
          </p:nvSpPr>
          <p:spPr bwMode="auto">
            <a:xfrm>
              <a:off x="1885949" y="452759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3" name="Oval 132"/>
            <p:cNvSpPr/>
            <p:nvPr/>
          </p:nvSpPr>
          <p:spPr bwMode="auto">
            <a:xfrm>
              <a:off x="1897061" y="452759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4" name="Oval 133"/>
            <p:cNvSpPr/>
            <p:nvPr/>
          </p:nvSpPr>
          <p:spPr bwMode="auto">
            <a:xfrm>
              <a:off x="1833191" y="4472987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5" name="Oval 134"/>
            <p:cNvSpPr/>
            <p:nvPr/>
          </p:nvSpPr>
          <p:spPr bwMode="auto">
            <a:xfrm>
              <a:off x="1847479" y="4472987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6" name="Oval 135"/>
            <p:cNvSpPr/>
            <p:nvPr/>
          </p:nvSpPr>
          <p:spPr bwMode="auto">
            <a:xfrm>
              <a:off x="1863354" y="4472987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7" name="Oval 136"/>
            <p:cNvSpPr/>
            <p:nvPr/>
          </p:nvSpPr>
          <p:spPr bwMode="auto">
            <a:xfrm>
              <a:off x="1874466" y="4472987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8" name="Oval 137"/>
            <p:cNvSpPr/>
            <p:nvPr/>
          </p:nvSpPr>
          <p:spPr bwMode="auto">
            <a:xfrm>
              <a:off x="1883991" y="4472987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9" name="Oval 138"/>
            <p:cNvSpPr/>
            <p:nvPr/>
          </p:nvSpPr>
          <p:spPr bwMode="auto">
            <a:xfrm>
              <a:off x="1828429" y="419200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0" name="Oval 139"/>
            <p:cNvSpPr/>
            <p:nvPr/>
          </p:nvSpPr>
          <p:spPr bwMode="auto">
            <a:xfrm>
              <a:off x="1839542" y="419200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1" name="Oval 140"/>
            <p:cNvSpPr/>
            <p:nvPr/>
          </p:nvSpPr>
          <p:spPr bwMode="auto">
            <a:xfrm>
              <a:off x="1858592" y="419200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2" name="Oval 141"/>
            <p:cNvSpPr/>
            <p:nvPr/>
          </p:nvSpPr>
          <p:spPr bwMode="auto">
            <a:xfrm>
              <a:off x="1868117" y="419200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3" name="Oval 142"/>
            <p:cNvSpPr/>
            <p:nvPr/>
          </p:nvSpPr>
          <p:spPr bwMode="auto">
            <a:xfrm>
              <a:off x="1887167" y="419200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4" name="Oval 143"/>
            <p:cNvSpPr/>
            <p:nvPr/>
          </p:nvSpPr>
          <p:spPr bwMode="auto">
            <a:xfrm>
              <a:off x="1887167" y="4130086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5" name="Oval 144"/>
            <p:cNvSpPr/>
            <p:nvPr/>
          </p:nvSpPr>
          <p:spPr bwMode="auto">
            <a:xfrm>
              <a:off x="1868117" y="4130086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6" name="Oval 145"/>
            <p:cNvSpPr/>
            <p:nvPr/>
          </p:nvSpPr>
          <p:spPr bwMode="auto">
            <a:xfrm>
              <a:off x="1847480" y="4130086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7" name="Oval 146"/>
            <p:cNvSpPr/>
            <p:nvPr/>
          </p:nvSpPr>
          <p:spPr bwMode="auto">
            <a:xfrm>
              <a:off x="1837955" y="4130086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8" name="Oval 147"/>
            <p:cNvSpPr/>
            <p:nvPr/>
          </p:nvSpPr>
          <p:spPr bwMode="auto">
            <a:xfrm>
              <a:off x="1830017" y="3998323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9" name="Oval 148"/>
            <p:cNvSpPr/>
            <p:nvPr/>
          </p:nvSpPr>
          <p:spPr bwMode="auto">
            <a:xfrm>
              <a:off x="1844304" y="3998323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0" name="Oval 149"/>
            <p:cNvSpPr/>
            <p:nvPr/>
          </p:nvSpPr>
          <p:spPr bwMode="auto">
            <a:xfrm>
              <a:off x="1860179" y="3998323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1" name="Oval 150"/>
            <p:cNvSpPr/>
            <p:nvPr/>
          </p:nvSpPr>
          <p:spPr bwMode="auto">
            <a:xfrm>
              <a:off x="1874467" y="3998323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2" name="Oval 151"/>
            <p:cNvSpPr/>
            <p:nvPr/>
          </p:nvSpPr>
          <p:spPr bwMode="auto">
            <a:xfrm>
              <a:off x="1887167" y="3998323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3" name="Oval 152"/>
            <p:cNvSpPr/>
            <p:nvPr/>
          </p:nvSpPr>
          <p:spPr bwMode="auto">
            <a:xfrm>
              <a:off x="1895104" y="3998323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4" name="Oval 153"/>
            <p:cNvSpPr/>
            <p:nvPr/>
          </p:nvSpPr>
          <p:spPr bwMode="auto">
            <a:xfrm>
              <a:off x="1890341" y="3937998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5" name="Oval 154"/>
            <p:cNvSpPr/>
            <p:nvPr/>
          </p:nvSpPr>
          <p:spPr bwMode="auto">
            <a:xfrm>
              <a:off x="1869704" y="3937998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6" name="Oval 155"/>
            <p:cNvSpPr/>
            <p:nvPr/>
          </p:nvSpPr>
          <p:spPr bwMode="auto">
            <a:xfrm>
              <a:off x="1882404" y="3937998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7" name="Oval 156"/>
            <p:cNvSpPr/>
            <p:nvPr/>
          </p:nvSpPr>
          <p:spPr bwMode="auto">
            <a:xfrm>
              <a:off x="1857004" y="3937998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8" name="Oval 157"/>
            <p:cNvSpPr/>
            <p:nvPr/>
          </p:nvSpPr>
          <p:spPr bwMode="auto">
            <a:xfrm>
              <a:off x="1842716" y="3937998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9" name="Oval 158"/>
            <p:cNvSpPr/>
            <p:nvPr/>
          </p:nvSpPr>
          <p:spPr bwMode="auto">
            <a:xfrm>
              <a:off x="1830016" y="3937998"/>
              <a:ext cx="62283" cy="6228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0" name="Oval 159"/>
            <p:cNvSpPr/>
            <p:nvPr/>
          </p:nvSpPr>
          <p:spPr bwMode="auto">
            <a:xfrm>
              <a:off x="1852243" y="4130086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1" name="Oval 160"/>
            <p:cNvSpPr/>
            <p:nvPr/>
          </p:nvSpPr>
          <p:spPr bwMode="auto">
            <a:xfrm>
              <a:off x="1874468" y="4130086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2" name="Oval 161"/>
            <p:cNvSpPr/>
            <p:nvPr/>
          </p:nvSpPr>
          <p:spPr bwMode="auto">
            <a:xfrm>
              <a:off x="1893517" y="4192000"/>
              <a:ext cx="74612" cy="74613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3" name="Oval 162"/>
            <p:cNvSpPr/>
            <p:nvPr/>
          </p:nvSpPr>
          <p:spPr bwMode="auto">
            <a:xfrm>
              <a:off x="1841129" y="3860801"/>
              <a:ext cx="55344" cy="55344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4" name="Oval 163"/>
            <p:cNvSpPr/>
            <p:nvPr/>
          </p:nvSpPr>
          <p:spPr bwMode="auto">
            <a:xfrm>
              <a:off x="1860179" y="3860801"/>
              <a:ext cx="55344" cy="55344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5" name="Oval 164"/>
            <p:cNvSpPr/>
            <p:nvPr/>
          </p:nvSpPr>
          <p:spPr bwMode="auto">
            <a:xfrm>
              <a:off x="1885579" y="3860801"/>
              <a:ext cx="55344" cy="55344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6" name="Oval 165"/>
            <p:cNvSpPr/>
            <p:nvPr/>
          </p:nvSpPr>
          <p:spPr bwMode="auto">
            <a:xfrm>
              <a:off x="1906216" y="3860801"/>
              <a:ext cx="55344" cy="55344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7" name="Oval 166"/>
            <p:cNvSpPr/>
            <p:nvPr/>
          </p:nvSpPr>
          <p:spPr bwMode="auto">
            <a:xfrm>
              <a:off x="1915741" y="3860801"/>
              <a:ext cx="55344" cy="55344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8" name="Oval 167"/>
            <p:cNvSpPr/>
            <p:nvPr/>
          </p:nvSpPr>
          <p:spPr bwMode="auto">
            <a:xfrm>
              <a:off x="1877423" y="3798888"/>
              <a:ext cx="63500" cy="63500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9" name="Oval 168"/>
            <p:cNvSpPr/>
            <p:nvPr/>
          </p:nvSpPr>
          <p:spPr bwMode="auto">
            <a:xfrm>
              <a:off x="1852023" y="3798888"/>
              <a:ext cx="63500" cy="63500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70" name="Oval 169"/>
            <p:cNvSpPr/>
            <p:nvPr/>
          </p:nvSpPr>
          <p:spPr bwMode="auto">
            <a:xfrm>
              <a:off x="1901235" y="3798888"/>
              <a:ext cx="63500" cy="63500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71" name="Oval 170"/>
            <p:cNvSpPr/>
            <p:nvPr/>
          </p:nvSpPr>
          <p:spPr bwMode="auto">
            <a:xfrm>
              <a:off x="1842498" y="3747497"/>
              <a:ext cx="60915" cy="60915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72" name="Oval 171"/>
            <p:cNvSpPr/>
            <p:nvPr/>
          </p:nvSpPr>
          <p:spPr bwMode="auto">
            <a:xfrm>
              <a:off x="1863136" y="3747497"/>
              <a:ext cx="60915" cy="60915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73" name="Oval 172"/>
            <p:cNvSpPr/>
            <p:nvPr/>
          </p:nvSpPr>
          <p:spPr bwMode="auto">
            <a:xfrm>
              <a:off x="1879011" y="3747497"/>
              <a:ext cx="60915" cy="60915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74" name="Oval 173"/>
            <p:cNvSpPr/>
            <p:nvPr/>
          </p:nvSpPr>
          <p:spPr bwMode="auto">
            <a:xfrm>
              <a:off x="1896473" y="3747497"/>
              <a:ext cx="60915" cy="60915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75" name="Oval 174"/>
            <p:cNvSpPr/>
            <p:nvPr/>
          </p:nvSpPr>
          <p:spPr bwMode="auto">
            <a:xfrm>
              <a:off x="1904411" y="3747497"/>
              <a:ext cx="60915" cy="60915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76" name="Oval 175"/>
            <p:cNvSpPr/>
            <p:nvPr/>
          </p:nvSpPr>
          <p:spPr bwMode="auto">
            <a:xfrm>
              <a:off x="1842498" y="3658596"/>
              <a:ext cx="60915" cy="60915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77" name="Oval 176"/>
            <p:cNvSpPr/>
            <p:nvPr/>
          </p:nvSpPr>
          <p:spPr bwMode="auto">
            <a:xfrm>
              <a:off x="1863136" y="3658596"/>
              <a:ext cx="60915" cy="60915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78" name="Oval 177"/>
            <p:cNvSpPr/>
            <p:nvPr/>
          </p:nvSpPr>
          <p:spPr bwMode="auto">
            <a:xfrm>
              <a:off x="1904411" y="3658596"/>
              <a:ext cx="60915" cy="60915"/>
            </a:xfrm>
            <a:prstGeom prst="ellipse">
              <a:avLst/>
            </a:prstGeom>
            <a:solidFill>
              <a:srgbClr val="635018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79" name="Oval 178"/>
            <p:cNvSpPr/>
            <p:nvPr/>
          </p:nvSpPr>
          <p:spPr bwMode="auto">
            <a:xfrm>
              <a:off x="1880599" y="3658596"/>
              <a:ext cx="60915" cy="60915"/>
            </a:xfrm>
            <a:prstGeom prst="ellipse">
              <a:avLst/>
            </a:prstGeom>
            <a:solidFill>
              <a:srgbClr val="635018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80" name="Oval 179"/>
            <p:cNvSpPr/>
            <p:nvPr/>
          </p:nvSpPr>
          <p:spPr bwMode="auto">
            <a:xfrm>
              <a:off x="1853565" y="3702049"/>
              <a:ext cx="52389" cy="52389"/>
            </a:xfrm>
            <a:prstGeom prst="ellipse">
              <a:avLst/>
            </a:prstGeom>
            <a:solidFill>
              <a:srgbClr val="635018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81" name="Oval 180"/>
            <p:cNvSpPr/>
            <p:nvPr/>
          </p:nvSpPr>
          <p:spPr bwMode="auto">
            <a:xfrm>
              <a:off x="1877377" y="3702049"/>
              <a:ext cx="52389" cy="52389"/>
            </a:xfrm>
            <a:prstGeom prst="ellipse">
              <a:avLst/>
            </a:prstGeom>
            <a:solidFill>
              <a:srgbClr val="635018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82" name="Oval 181"/>
            <p:cNvSpPr/>
            <p:nvPr/>
          </p:nvSpPr>
          <p:spPr bwMode="auto">
            <a:xfrm>
              <a:off x="1901190" y="3702049"/>
              <a:ext cx="52389" cy="52389"/>
            </a:xfrm>
            <a:prstGeom prst="ellipse">
              <a:avLst/>
            </a:prstGeom>
            <a:solidFill>
              <a:srgbClr val="635018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83" name="Oval 182"/>
            <p:cNvSpPr/>
            <p:nvPr/>
          </p:nvSpPr>
          <p:spPr bwMode="auto">
            <a:xfrm>
              <a:off x="1844040" y="3586163"/>
              <a:ext cx="52389" cy="5238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84" name="Oval 183"/>
            <p:cNvSpPr/>
            <p:nvPr/>
          </p:nvSpPr>
          <p:spPr bwMode="auto">
            <a:xfrm>
              <a:off x="1872615" y="3581400"/>
              <a:ext cx="62548" cy="62549"/>
            </a:xfrm>
            <a:prstGeom prst="ellipse">
              <a:avLst/>
            </a:prstGeom>
            <a:solidFill>
              <a:srgbClr val="635018">
                <a:alpha val="9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85" name="Oval 184"/>
            <p:cNvSpPr/>
            <p:nvPr/>
          </p:nvSpPr>
          <p:spPr bwMode="auto">
            <a:xfrm>
              <a:off x="1905952" y="3586163"/>
              <a:ext cx="52389" cy="52389"/>
            </a:xfrm>
            <a:prstGeom prst="ellipse">
              <a:avLst/>
            </a:prstGeom>
            <a:solidFill>
              <a:srgbClr val="635018">
                <a:alpha val="7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86" name="Oval 185"/>
            <p:cNvSpPr/>
            <p:nvPr/>
          </p:nvSpPr>
          <p:spPr bwMode="auto">
            <a:xfrm>
              <a:off x="1872615" y="3519487"/>
              <a:ext cx="62548" cy="62549"/>
            </a:xfrm>
            <a:prstGeom prst="ellipse">
              <a:avLst/>
            </a:prstGeom>
            <a:solidFill>
              <a:srgbClr val="635018">
                <a:alpha val="9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87" name="Oval 186"/>
            <p:cNvSpPr/>
            <p:nvPr/>
          </p:nvSpPr>
          <p:spPr bwMode="auto">
            <a:xfrm>
              <a:off x="1902778" y="3519487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88" name="Oval 187"/>
            <p:cNvSpPr/>
            <p:nvPr/>
          </p:nvSpPr>
          <p:spPr bwMode="auto">
            <a:xfrm>
              <a:off x="1859915" y="3519487"/>
              <a:ext cx="62548" cy="62549"/>
            </a:xfrm>
            <a:prstGeom prst="ellipse">
              <a:avLst/>
            </a:prstGeom>
            <a:solidFill>
              <a:srgbClr val="635018">
                <a:alpha val="9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89" name="Oval 188"/>
            <p:cNvSpPr/>
            <p:nvPr/>
          </p:nvSpPr>
          <p:spPr bwMode="auto">
            <a:xfrm>
              <a:off x="1872615" y="3455989"/>
              <a:ext cx="62548" cy="62549"/>
            </a:xfrm>
            <a:prstGeom prst="ellipse">
              <a:avLst/>
            </a:prstGeom>
            <a:solidFill>
              <a:srgbClr val="635018">
                <a:alpha val="9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90" name="Oval 189"/>
            <p:cNvSpPr/>
            <p:nvPr/>
          </p:nvSpPr>
          <p:spPr bwMode="auto">
            <a:xfrm>
              <a:off x="1901190" y="3455989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91" name="Oval 190"/>
            <p:cNvSpPr/>
            <p:nvPr/>
          </p:nvSpPr>
          <p:spPr bwMode="auto">
            <a:xfrm>
              <a:off x="1858327" y="3455989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92" name="Oval 191"/>
            <p:cNvSpPr/>
            <p:nvPr/>
          </p:nvSpPr>
          <p:spPr bwMode="auto">
            <a:xfrm>
              <a:off x="1869439" y="3362326"/>
              <a:ext cx="62548" cy="62549"/>
            </a:xfrm>
            <a:prstGeom prst="ellipse">
              <a:avLst/>
            </a:prstGeom>
            <a:solidFill>
              <a:srgbClr val="635018">
                <a:alpha val="9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93" name="Oval 192"/>
            <p:cNvSpPr/>
            <p:nvPr/>
          </p:nvSpPr>
          <p:spPr bwMode="auto">
            <a:xfrm>
              <a:off x="1853564" y="3362326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94" name="Oval 193"/>
            <p:cNvSpPr/>
            <p:nvPr/>
          </p:nvSpPr>
          <p:spPr bwMode="auto">
            <a:xfrm>
              <a:off x="1886901" y="3362326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95" name="Oval 194"/>
            <p:cNvSpPr/>
            <p:nvPr/>
          </p:nvSpPr>
          <p:spPr bwMode="auto">
            <a:xfrm>
              <a:off x="1893251" y="3298826"/>
              <a:ext cx="62548" cy="62549"/>
            </a:xfrm>
            <a:prstGeom prst="ellipse">
              <a:avLst/>
            </a:prstGeom>
            <a:solidFill>
              <a:srgbClr val="635018">
                <a:alpha val="9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96" name="Oval 195"/>
            <p:cNvSpPr/>
            <p:nvPr/>
          </p:nvSpPr>
          <p:spPr bwMode="auto">
            <a:xfrm>
              <a:off x="1859915" y="3277772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97" name="Oval 196"/>
            <p:cNvSpPr/>
            <p:nvPr/>
          </p:nvSpPr>
          <p:spPr bwMode="auto">
            <a:xfrm>
              <a:off x="1848803" y="3057108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98" name="Oval 197"/>
            <p:cNvSpPr/>
            <p:nvPr/>
          </p:nvSpPr>
          <p:spPr bwMode="auto">
            <a:xfrm>
              <a:off x="1861503" y="3176171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99" name="Oval 198"/>
            <p:cNvSpPr/>
            <p:nvPr/>
          </p:nvSpPr>
          <p:spPr bwMode="auto">
            <a:xfrm>
              <a:off x="1899603" y="3176171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00" name="Oval 199"/>
            <p:cNvSpPr/>
            <p:nvPr/>
          </p:nvSpPr>
          <p:spPr bwMode="auto">
            <a:xfrm>
              <a:off x="1899603" y="3215859"/>
              <a:ext cx="62548" cy="62549"/>
            </a:xfrm>
            <a:prstGeom prst="ellipse">
              <a:avLst/>
            </a:prstGeom>
            <a:solidFill>
              <a:srgbClr val="635018">
                <a:alpha val="9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01" name="Oval 200"/>
            <p:cNvSpPr/>
            <p:nvPr/>
          </p:nvSpPr>
          <p:spPr bwMode="auto">
            <a:xfrm>
              <a:off x="1878966" y="2839621"/>
              <a:ext cx="62548" cy="62549"/>
            </a:xfrm>
            <a:prstGeom prst="ellipse">
              <a:avLst/>
            </a:prstGeom>
            <a:solidFill>
              <a:srgbClr val="635018">
                <a:alpha val="9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02" name="Oval 201"/>
            <p:cNvSpPr/>
            <p:nvPr/>
          </p:nvSpPr>
          <p:spPr bwMode="auto">
            <a:xfrm>
              <a:off x="1844041" y="2609435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03" name="Oval 202"/>
            <p:cNvSpPr/>
            <p:nvPr/>
          </p:nvSpPr>
          <p:spPr bwMode="auto">
            <a:xfrm>
              <a:off x="1859916" y="2499897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04" name="Oval 203"/>
            <p:cNvSpPr/>
            <p:nvPr/>
          </p:nvSpPr>
          <p:spPr bwMode="auto">
            <a:xfrm>
              <a:off x="1859916" y="2838036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05" name="Oval 204"/>
            <p:cNvSpPr/>
            <p:nvPr/>
          </p:nvSpPr>
          <p:spPr bwMode="auto">
            <a:xfrm>
              <a:off x="1899603" y="2822321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06" name="Oval 205"/>
            <p:cNvSpPr/>
            <p:nvPr/>
          </p:nvSpPr>
          <p:spPr bwMode="auto">
            <a:xfrm>
              <a:off x="1899603" y="2777869"/>
              <a:ext cx="62548" cy="62549"/>
            </a:xfrm>
            <a:prstGeom prst="ellipse">
              <a:avLst/>
            </a:prstGeom>
            <a:solidFill>
              <a:srgbClr val="635018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07" name="Rounded Rectangle 206"/>
            <p:cNvSpPr/>
            <p:nvPr/>
          </p:nvSpPr>
          <p:spPr bwMode="auto">
            <a:xfrm>
              <a:off x="2260601" y="4532302"/>
              <a:ext cx="127000" cy="63513"/>
            </a:xfrm>
            <a:prstGeom prst="roundRect">
              <a:avLst>
                <a:gd name="adj" fmla="val 29594"/>
              </a:avLst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08" name="Oval 207"/>
            <p:cNvSpPr/>
            <p:nvPr/>
          </p:nvSpPr>
          <p:spPr bwMode="auto">
            <a:xfrm>
              <a:off x="2254250" y="452759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09" name="Oval 208"/>
            <p:cNvSpPr/>
            <p:nvPr/>
          </p:nvSpPr>
          <p:spPr bwMode="auto">
            <a:xfrm>
              <a:off x="2268537" y="452759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10" name="Oval 209"/>
            <p:cNvSpPr/>
            <p:nvPr/>
          </p:nvSpPr>
          <p:spPr bwMode="auto">
            <a:xfrm>
              <a:off x="2284412" y="452759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11" name="Oval 210"/>
            <p:cNvSpPr/>
            <p:nvPr/>
          </p:nvSpPr>
          <p:spPr bwMode="auto">
            <a:xfrm>
              <a:off x="2300287" y="452759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12" name="Oval 211"/>
            <p:cNvSpPr/>
            <p:nvPr/>
          </p:nvSpPr>
          <p:spPr bwMode="auto">
            <a:xfrm>
              <a:off x="2311400" y="452759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13" name="Oval 212"/>
            <p:cNvSpPr/>
            <p:nvPr/>
          </p:nvSpPr>
          <p:spPr bwMode="auto">
            <a:xfrm>
              <a:off x="2322512" y="452759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14" name="Oval 213"/>
            <p:cNvSpPr/>
            <p:nvPr/>
          </p:nvSpPr>
          <p:spPr bwMode="auto">
            <a:xfrm>
              <a:off x="2258642" y="4472987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15" name="Oval 214"/>
            <p:cNvSpPr/>
            <p:nvPr/>
          </p:nvSpPr>
          <p:spPr bwMode="auto">
            <a:xfrm>
              <a:off x="2272930" y="4472987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16" name="Oval 215"/>
            <p:cNvSpPr/>
            <p:nvPr/>
          </p:nvSpPr>
          <p:spPr bwMode="auto">
            <a:xfrm>
              <a:off x="2288805" y="4472987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17" name="Oval 216"/>
            <p:cNvSpPr/>
            <p:nvPr/>
          </p:nvSpPr>
          <p:spPr bwMode="auto">
            <a:xfrm>
              <a:off x="2299917" y="4472987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18" name="Oval 217"/>
            <p:cNvSpPr/>
            <p:nvPr/>
          </p:nvSpPr>
          <p:spPr bwMode="auto">
            <a:xfrm>
              <a:off x="2309442" y="4472987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19" name="Oval 218"/>
            <p:cNvSpPr/>
            <p:nvPr/>
          </p:nvSpPr>
          <p:spPr bwMode="auto">
            <a:xfrm>
              <a:off x="2253880" y="419200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20" name="Oval 219"/>
            <p:cNvSpPr/>
            <p:nvPr/>
          </p:nvSpPr>
          <p:spPr bwMode="auto">
            <a:xfrm>
              <a:off x="2264993" y="419200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21" name="Oval 220"/>
            <p:cNvSpPr/>
            <p:nvPr/>
          </p:nvSpPr>
          <p:spPr bwMode="auto">
            <a:xfrm>
              <a:off x="2284043" y="419200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22" name="Oval 221"/>
            <p:cNvSpPr/>
            <p:nvPr/>
          </p:nvSpPr>
          <p:spPr bwMode="auto">
            <a:xfrm>
              <a:off x="2293568" y="419200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23" name="Oval 222"/>
            <p:cNvSpPr/>
            <p:nvPr/>
          </p:nvSpPr>
          <p:spPr bwMode="auto">
            <a:xfrm>
              <a:off x="2312618" y="419200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24" name="Oval 223"/>
            <p:cNvSpPr/>
            <p:nvPr/>
          </p:nvSpPr>
          <p:spPr bwMode="auto">
            <a:xfrm>
              <a:off x="2312618" y="4130086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25" name="Oval 224"/>
            <p:cNvSpPr/>
            <p:nvPr/>
          </p:nvSpPr>
          <p:spPr bwMode="auto">
            <a:xfrm>
              <a:off x="2293568" y="4130086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26" name="Oval 225"/>
            <p:cNvSpPr/>
            <p:nvPr/>
          </p:nvSpPr>
          <p:spPr bwMode="auto">
            <a:xfrm>
              <a:off x="2272931" y="4130086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27" name="Oval 226"/>
            <p:cNvSpPr/>
            <p:nvPr/>
          </p:nvSpPr>
          <p:spPr bwMode="auto">
            <a:xfrm>
              <a:off x="2263406" y="4130086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28" name="Oval 227"/>
            <p:cNvSpPr/>
            <p:nvPr/>
          </p:nvSpPr>
          <p:spPr bwMode="auto">
            <a:xfrm>
              <a:off x="2255468" y="3998323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29" name="Oval 228"/>
            <p:cNvSpPr/>
            <p:nvPr/>
          </p:nvSpPr>
          <p:spPr bwMode="auto">
            <a:xfrm>
              <a:off x="2269755" y="3998323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30" name="Oval 229"/>
            <p:cNvSpPr/>
            <p:nvPr/>
          </p:nvSpPr>
          <p:spPr bwMode="auto">
            <a:xfrm>
              <a:off x="2285630" y="3998323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31" name="Oval 230"/>
            <p:cNvSpPr/>
            <p:nvPr/>
          </p:nvSpPr>
          <p:spPr bwMode="auto">
            <a:xfrm>
              <a:off x="2299918" y="3998323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32" name="Oval 231"/>
            <p:cNvSpPr/>
            <p:nvPr/>
          </p:nvSpPr>
          <p:spPr bwMode="auto">
            <a:xfrm>
              <a:off x="2312618" y="3998323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33" name="Oval 232"/>
            <p:cNvSpPr/>
            <p:nvPr/>
          </p:nvSpPr>
          <p:spPr bwMode="auto">
            <a:xfrm>
              <a:off x="2320555" y="3998323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34" name="Oval 233"/>
            <p:cNvSpPr/>
            <p:nvPr/>
          </p:nvSpPr>
          <p:spPr bwMode="auto">
            <a:xfrm>
              <a:off x="2315792" y="3937998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35" name="Oval 234"/>
            <p:cNvSpPr/>
            <p:nvPr/>
          </p:nvSpPr>
          <p:spPr bwMode="auto">
            <a:xfrm>
              <a:off x="2295155" y="3937998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36" name="Oval 235"/>
            <p:cNvSpPr/>
            <p:nvPr/>
          </p:nvSpPr>
          <p:spPr bwMode="auto">
            <a:xfrm>
              <a:off x="2307855" y="3937998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37" name="Oval 236"/>
            <p:cNvSpPr/>
            <p:nvPr/>
          </p:nvSpPr>
          <p:spPr bwMode="auto">
            <a:xfrm>
              <a:off x="2282455" y="3937998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38" name="Oval 237"/>
            <p:cNvSpPr/>
            <p:nvPr/>
          </p:nvSpPr>
          <p:spPr bwMode="auto">
            <a:xfrm>
              <a:off x="2268167" y="3937998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39" name="Oval 238"/>
            <p:cNvSpPr/>
            <p:nvPr/>
          </p:nvSpPr>
          <p:spPr bwMode="auto">
            <a:xfrm>
              <a:off x="2255467" y="3937998"/>
              <a:ext cx="62283" cy="6228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40" name="Oval 239"/>
            <p:cNvSpPr/>
            <p:nvPr/>
          </p:nvSpPr>
          <p:spPr bwMode="auto">
            <a:xfrm>
              <a:off x="2277694" y="4130086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41" name="Oval 240"/>
            <p:cNvSpPr/>
            <p:nvPr/>
          </p:nvSpPr>
          <p:spPr bwMode="auto">
            <a:xfrm>
              <a:off x="2299919" y="4130086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42" name="Oval 241"/>
            <p:cNvSpPr/>
            <p:nvPr/>
          </p:nvSpPr>
          <p:spPr bwMode="auto">
            <a:xfrm>
              <a:off x="2318968" y="4192000"/>
              <a:ext cx="74612" cy="74613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43" name="Oval 242"/>
            <p:cNvSpPr/>
            <p:nvPr/>
          </p:nvSpPr>
          <p:spPr bwMode="auto">
            <a:xfrm>
              <a:off x="2258373" y="3857626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44" name="Oval 243"/>
            <p:cNvSpPr/>
            <p:nvPr/>
          </p:nvSpPr>
          <p:spPr bwMode="auto">
            <a:xfrm>
              <a:off x="2272661" y="3857626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45" name="Oval 244"/>
            <p:cNvSpPr/>
            <p:nvPr/>
          </p:nvSpPr>
          <p:spPr bwMode="auto">
            <a:xfrm>
              <a:off x="2286948" y="3857626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46" name="Oval 245"/>
            <p:cNvSpPr/>
            <p:nvPr/>
          </p:nvSpPr>
          <p:spPr bwMode="auto">
            <a:xfrm>
              <a:off x="2299648" y="3857626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47" name="Oval 246"/>
            <p:cNvSpPr/>
            <p:nvPr/>
          </p:nvSpPr>
          <p:spPr bwMode="auto">
            <a:xfrm>
              <a:off x="2310760" y="3857626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48" name="Oval 247"/>
            <p:cNvSpPr/>
            <p:nvPr/>
          </p:nvSpPr>
          <p:spPr bwMode="auto">
            <a:xfrm>
              <a:off x="2329810" y="3857626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49" name="Oval 248"/>
            <p:cNvSpPr/>
            <p:nvPr/>
          </p:nvSpPr>
          <p:spPr bwMode="auto">
            <a:xfrm>
              <a:off x="2264723" y="3798888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50" name="Oval 249"/>
            <p:cNvSpPr/>
            <p:nvPr/>
          </p:nvSpPr>
          <p:spPr bwMode="auto">
            <a:xfrm>
              <a:off x="2279010" y="3798888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51" name="Oval 250"/>
            <p:cNvSpPr/>
            <p:nvPr/>
          </p:nvSpPr>
          <p:spPr bwMode="auto">
            <a:xfrm>
              <a:off x="2291710" y="3798888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52" name="Oval 251"/>
            <p:cNvSpPr/>
            <p:nvPr/>
          </p:nvSpPr>
          <p:spPr bwMode="auto">
            <a:xfrm>
              <a:off x="2304410" y="3798888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53" name="Oval 252"/>
            <p:cNvSpPr/>
            <p:nvPr/>
          </p:nvSpPr>
          <p:spPr bwMode="auto">
            <a:xfrm>
              <a:off x="2317110" y="3798888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54" name="Oval 253"/>
            <p:cNvSpPr/>
            <p:nvPr/>
          </p:nvSpPr>
          <p:spPr bwMode="auto">
            <a:xfrm>
              <a:off x="2264722" y="3751264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55" name="Oval 254"/>
            <p:cNvSpPr/>
            <p:nvPr/>
          </p:nvSpPr>
          <p:spPr bwMode="auto">
            <a:xfrm>
              <a:off x="2280597" y="3751264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56" name="Oval 255"/>
            <p:cNvSpPr/>
            <p:nvPr/>
          </p:nvSpPr>
          <p:spPr bwMode="auto">
            <a:xfrm>
              <a:off x="2294885" y="3751264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57" name="Oval 256"/>
            <p:cNvSpPr/>
            <p:nvPr/>
          </p:nvSpPr>
          <p:spPr bwMode="auto">
            <a:xfrm>
              <a:off x="2305997" y="3751264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58" name="Oval 257"/>
            <p:cNvSpPr/>
            <p:nvPr/>
          </p:nvSpPr>
          <p:spPr bwMode="auto">
            <a:xfrm>
              <a:off x="2317110" y="3751264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59" name="Oval 258"/>
            <p:cNvSpPr/>
            <p:nvPr/>
          </p:nvSpPr>
          <p:spPr bwMode="auto">
            <a:xfrm>
              <a:off x="2331397" y="3751264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60" name="Oval 259"/>
            <p:cNvSpPr/>
            <p:nvPr/>
          </p:nvSpPr>
          <p:spPr bwMode="auto">
            <a:xfrm>
              <a:off x="2331397" y="3690939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61" name="Oval 260"/>
            <p:cNvSpPr/>
            <p:nvPr/>
          </p:nvSpPr>
          <p:spPr bwMode="auto">
            <a:xfrm>
              <a:off x="2313934" y="3690939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62" name="Oval 261"/>
            <p:cNvSpPr/>
            <p:nvPr/>
          </p:nvSpPr>
          <p:spPr bwMode="auto">
            <a:xfrm>
              <a:off x="2301234" y="3690939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63" name="Oval 262"/>
            <p:cNvSpPr/>
            <p:nvPr/>
          </p:nvSpPr>
          <p:spPr bwMode="auto">
            <a:xfrm>
              <a:off x="2283771" y="3690939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64" name="Oval 263"/>
            <p:cNvSpPr/>
            <p:nvPr/>
          </p:nvSpPr>
          <p:spPr bwMode="auto">
            <a:xfrm>
              <a:off x="2259958" y="3690939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65" name="Oval 264"/>
            <p:cNvSpPr/>
            <p:nvPr/>
          </p:nvSpPr>
          <p:spPr bwMode="auto">
            <a:xfrm>
              <a:off x="2259958" y="3660777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66" name="Oval 265"/>
            <p:cNvSpPr/>
            <p:nvPr/>
          </p:nvSpPr>
          <p:spPr bwMode="auto">
            <a:xfrm>
              <a:off x="2280596" y="3660777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67" name="Oval 266"/>
            <p:cNvSpPr/>
            <p:nvPr/>
          </p:nvSpPr>
          <p:spPr bwMode="auto">
            <a:xfrm>
              <a:off x="2302821" y="3660777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68" name="Oval 267"/>
            <p:cNvSpPr/>
            <p:nvPr/>
          </p:nvSpPr>
          <p:spPr bwMode="auto">
            <a:xfrm>
              <a:off x="2321871" y="3660777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69" name="Oval 268"/>
            <p:cNvSpPr/>
            <p:nvPr/>
          </p:nvSpPr>
          <p:spPr bwMode="auto">
            <a:xfrm>
              <a:off x="2328221" y="3660777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70" name="Oval 269"/>
            <p:cNvSpPr/>
            <p:nvPr/>
          </p:nvSpPr>
          <p:spPr bwMode="auto">
            <a:xfrm>
              <a:off x="2277421" y="3624264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71" name="Oval 270"/>
            <p:cNvSpPr/>
            <p:nvPr/>
          </p:nvSpPr>
          <p:spPr bwMode="auto">
            <a:xfrm>
              <a:off x="2302821" y="3624264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72" name="Oval 271"/>
            <p:cNvSpPr/>
            <p:nvPr/>
          </p:nvSpPr>
          <p:spPr bwMode="auto">
            <a:xfrm>
              <a:off x="2315521" y="3584577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73" name="Oval 272"/>
            <p:cNvSpPr/>
            <p:nvPr/>
          </p:nvSpPr>
          <p:spPr bwMode="auto">
            <a:xfrm>
              <a:off x="2294883" y="3584577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74" name="Oval 273"/>
            <p:cNvSpPr/>
            <p:nvPr/>
          </p:nvSpPr>
          <p:spPr bwMode="auto">
            <a:xfrm>
              <a:off x="2263133" y="3584577"/>
              <a:ext cx="62548" cy="62549"/>
            </a:xfrm>
            <a:prstGeom prst="ellipse">
              <a:avLst/>
            </a:prstGeom>
            <a:solidFill>
              <a:srgbClr val="A86A1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75" name="Oval 274"/>
            <p:cNvSpPr/>
            <p:nvPr/>
          </p:nvSpPr>
          <p:spPr bwMode="auto">
            <a:xfrm>
              <a:off x="2266781" y="3520820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76" name="Oval 275"/>
            <p:cNvSpPr/>
            <p:nvPr/>
          </p:nvSpPr>
          <p:spPr bwMode="auto">
            <a:xfrm>
              <a:off x="2287418" y="3520820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77" name="Oval 276"/>
            <p:cNvSpPr/>
            <p:nvPr/>
          </p:nvSpPr>
          <p:spPr bwMode="auto">
            <a:xfrm>
              <a:off x="2317581" y="3520820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78" name="Oval 277"/>
            <p:cNvSpPr/>
            <p:nvPr/>
          </p:nvSpPr>
          <p:spPr bwMode="auto">
            <a:xfrm>
              <a:off x="2325518" y="3457320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79" name="Oval 278"/>
            <p:cNvSpPr/>
            <p:nvPr/>
          </p:nvSpPr>
          <p:spPr bwMode="auto">
            <a:xfrm>
              <a:off x="2296943" y="3457320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80" name="Oval 279"/>
            <p:cNvSpPr/>
            <p:nvPr/>
          </p:nvSpPr>
          <p:spPr bwMode="auto">
            <a:xfrm>
              <a:off x="2271543" y="3457320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81" name="Oval 280"/>
            <p:cNvSpPr/>
            <p:nvPr/>
          </p:nvSpPr>
          <p:spPr bwMode="auto">
            <a:xfrm>
              <a:off x="2271543" y="3411285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82" name="Oval 281"/>
            <p:cNvSpPr/>
            <p:nvPr/>
          </p:nvSpPr>
          <p:spPr bwMode="auto">
            <a:xfrm>
              <a:off x="2295356" y="3411285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83" name="Oval 282"/>
            <p:cNvSpPr/>
            <p:nvPr/>
          </p:nvSpPr>
          <p:spPr bwMode="auto">
            <a:xfrm>
              <a:off x="2320756" y="3411285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84" name="Oval 283"/>
            <p:cNvSpPr/>
            <p:nvPr/>
          </p:nvSpPr>
          <p:spPr bwMode="auto">
            <a:xfrm>
              <a:off x="2320756" y="3392235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85" name="Oval 284"/>
            <p:cNvSpPr/>
            <p:nvPr/>
          </p:nvSpPr>
          <p:spPr bwMode="auto">
            <a:xfrm>
              <a:off x="2320756" y="3354135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86" name="Oval 285"/>
            <p:cNvSpPr/>
            <p:nvPr/>
          </p:nvSpPr>
          <p:spPr bwMode="auto">
            <a:xfrm>
              <a:off x="2300118" y="3319210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87" name="Oval 286"/>
            <p:cNvSpPr/>
            <p:nvPr/>
          </p:nvSpPr>
          <p:spPr bwMode="auto">
            <a:xfrm>
              <a:off x="2274718" y="3279523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88" name="Oval 287"/>
            <p:cNvSpPr/>
            <p:nvPr/>
          </p:nvSpPr>
          <p:spPr bwMode="auto">
            <a:xfrm>
              <a:off x="2295356" y="3092198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89" name="Oval 288"/>
            <p:cNvSpPr/>
            <p:nvPr/>
          </p:nvSpPr>
          <p:spPr bwMode="auto">
            <a:xfrm>
              <a:off x="2315992" y="3119979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90" name="Oval 289"/>
            <p:cNvSpPr/>
            <p:nvPr/>
          </p:nvSpPr>
          <p:spPr bwMode="auto">
            <a:xfrm>
              <a:off x="2296942" y="3026315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91" name="Oval 290"/>
            <p:cNvSpPr/>
            <p:nvPr/>
          </p:nvSpPr>
          <p:spPr bwMode="auto">
            <a:xfrm>
              <a:off x="2279479" y="3002505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92" name="Oval 291"/>
            <p:cNvSpPr/>
            <p:nvPr/>
          </p:nvSpPr>
          <p:spPr bwMode="auto">
            <a:xfrm>
              <a:off x="2320754" y="2981866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93" name="Oval 292"/>
            <p:cNvSpPr/>
            <p:nvPr/>
          </p:nvSpPr>
          <p:spPr bwMode="auto">
            <a:xfrm>
              <a:off x="2276304" y="2943767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94" name="Oval 293"/>
            <p:cNvSpPr/>
            <p:nvPr/>
          </p:nvSpPr>
          <p:spPr bwMode="auto">
            <a:xfrm>
              <a:off x="2314404" y="2889790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95" name="Oval 294"/>
            <p:cNvSpPr/>
            <p:nvPr/>
          </p:nvSpPr>
          <p:spPr bwMode="auto">
            <a:xfrm>
              <a:off x="2266779" y="2883442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96" name="Oval 295"/>
            <p:cNvSpPr/>
            <p:nvPr/>
          </p:nvSpPr>
          <p:spPr bwMode="auto">
            <a:xfrm>
              <a:off x="2296941" y="2832641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97" name="Oval 296"/>
            <p:cNvSpPr/>
            <p:nvPr/>
          </p:nvSpPr>
          <p:spPr bwMode="auto">
            <a:xfrm>
              <a:off x="2263604" y="2794540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98" name="Oval 297"/>
            <p:cNvSpPr/>
            <p:nvPr/>
          </p:nvSpPr>
          <p:spPr bwMode="auto">
            <a:xfrm>
              <a:off x="2311229" y="2785015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299" name="Oval 298"/>
            <p:cNvSpPr/>
            <p:nvPr/>
          </p:nvSpPr>
          <p:spPr bwMode="auto">
            <a:xfrm>
              <a:off x="2263604" y="2731043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00" name="Oval 299"/>
            <p:cNvSpPr/>
            <p:nvPr/>
          </p:nvSpPr>
          <p:spPr bwMode="auto">
            <a:xfrm>
              <a:off x="2269954" y="2764379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01" name="Oval 300"/>
            <p:cNvSpPr/>
            <p:nvPr/>
          </p:nvSpPr>
          <p:spPr bwMode="auto">
            <a:xfrm>
              <a:off x="2314404" y="2707230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02" name="Oval 301"/>
            <p:cNvSpPr/>
            <p:nvPr/>
          </p:nvSpPr>
          <p:spPr bwMode="auto">
            <a:xfrm>
              <a:off x="2298529" y="2670717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03" name="Oval 302"/>
            <p:cNvSpPr/>
            <p:nvPr/>
          </p:nvSpPr>
          <p:spPr bwMode="auto">
            <a:xfrm>
              <a:off x="2268366" y="2661192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04" name="Oval 303"/>
            <p:cNvSpPr/>
            <p:nvPr/>
          </p:nvSpPr>
          <p:spPr bwMode="auto">
            <a:xfrm>
              <a:off x="2328691" y="2618328"/>
              <a:ext cx="57149" cy="57149"/>
            </a:xfrm>
            <a:prstGeom prst="ellipse">
              <a:avLst/>
            </a:prstGeom>
            <a:solidFill>
              <a:srgbClr val="A86A17">
                <a:alpha val="50196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05" name="Rounded Rectangle 304"/>
            <p:cNvSpPr/>
            <p:nvPr/>
          </p:nvSpPr>
          <p:spPr bwMode="auto">
            <a:xfrm>
              <a:off x="2686052" y="4532302"/>
              <a:ext cx="127000" cy="63513"/>
            </a:xfrm>
            <a:prstGeom prst="roundRect">
              <a:avLst>
                <a:gd name="adj" fmla="val 29594"/>
              </a:avLst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square" rtlCol="0" anchor="ctr"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06" name="Oval 305"/>
            <p:cNvSpPr/>
            <p:nvPr/>
          </p:nvSpPr>
          <p:spPr bwMode="auto">
            <a:xfrm>
              <a:off x="2679701" y="452759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07" name="Oval 306"/>
            <p:cNvSpPr/>
            <p:nvPr/>
          </p:nvSpPr>
          <p:spPr bwMode="auto">
            <a:xfrm>
              <a:off x="2693988" y="452759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08" name="Oval 307"/>
            <p:cNvSpPr/>
            <p:nvPr/>
          </p:nvSpPr>
          <p:spPr bwMode="auto">
            <a:xfrm>
              <a:off x="2709863" y="452759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09" name="Oval 308"/>
            <p:cNvSpPr/>
            <p:nvPr/>
          </p:nvSpPr>
          <p:spPr bwMode="auto">
            <a:xfrm>
              <a:off x="2725738" y="452759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10" name="Oval 309"/>
            <p:cNvSpPr/>
            <p:nvPr/>
          </p:nvSpPr>
          <p:spPr bwMode="auto">
            <a:xfrm>
              <a:off x="2736851" y="452759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11" name="Oval 310"/>
            <p:cNvSpPr/>
            <p:nvPr/>
          </p:nvSpPr>
          <p:spPr bwMode="auto">
            <a:xfrm>
              <a:off x="2747963" y="452759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12" name="Oval 311"/>
            <p:cNvSpPr/>
            <p:nvPr/>
          </p:nvSpPr>
          <p:spPr bwMode="auto">
            <a:xfrm>
              <a:off x="2684093" y="4472987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13" name="Oval 312"/>
            <p:cNvSpPr/>
            <p:nvPr/>
          </p:nvSpPr>
          <p:spPr bwMode="auto">
            <a:xfrm>
              <a:off x="2698381" y="4472987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14" name="Oval 313"/>
            <p:cNvSpPr/>
            <p:nvPr/>
          </p:nvSpPr>
          <p:spPr bwMode="auto">
            <a:xfrm>
              <a:off x="2714256" y="4472987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15" name="Oval 314"/>
            <p:cNvSpPr/>
            <p:nvPr/>
          </p:nvSpPr>
          <p:spPr bwMode="auto">
            <a:xfrm>
              <a:off x="2725368" y="4472987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16" name="Oval 315"/>
            <p:cNvSpPr/>
            <p:nvPr/>
          </p:nvSpPr>
          <p:spPr bwMode="auto">
            <a:xfrm>
              <a:off x="2734893" y="4472987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17" name="Oval 316"/>
            <p:cNvSpPr/>
            <p:nvPr/>
          </p:nvSpPr>
          <p:spPr bwMode="auto">
            <a:xfrm>
              <a:off x="2679331" y="419200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18" name="Oval 317"/>
            <p:cNvSpPr/>
            <p:nvPr/>
          </p:nvSpPr>
          <p:spPr bwMode="auto">
            <a:xfrm>
              <a:off x="2690444" y="419200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19" name="Oval 318"/>
            <p:cNvSpPr/>
            <p:nvPr/>
          </p:nvSpPr>
          <p:spPr bwMode="auto">
            <a:xfrm>
              <a:off x="2709494" y="419200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20" name="Oval 319"/>
            <p:cNvSpPr/>
            <p:nvPr/>
          </p:nvSpPr>
          <p:spPr bwMode="auto">
            <a:xfrm>
              <a:off x="2719019" y="419200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21" name="Oval 320"/>
            <p:cNvSpPr/>
            <p:nvPr/>
          </p:nvSpPr>
          <p:spPr bwMode="auto">
            <a:xfrm>
              <a:off x="2738069" y="419200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22" name="Oval 321"/>
            <p:cNvSpPr/>
            <p:nvPr/>
          </p:nvSpPr>
          <p:spPr bwMode="auto">
            <a:xfrm>
              <a:off x="2738069" y="4130086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23" name="Oval 322"/>
            <p:cNvSpPr/>
            <p:nvPr/>
          </p:nvSpPr>
          <p:spPr bwMode="auto">
            <a:xfrm>
              <a:off x="2719019" y="4130086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24" name="Oval 323"/>
            <p:cNvSpPr/>
            <p:nvPr/>
          </p:nvSpPr>
          <p:spPr bwMode="auto">
            <a:xfrm>
              <a:off x="2698382" y="4130086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25" name="Oval 324"/>
            <p:cNvSpPr/>
            <p:nvPr/>
          </p:nvSpPr>
          <p:spPr bwMode="auto">
            <a:xfrm>
              <a:off x="2688857" y="4130086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26" name="Oval 325"/>
            <p:cNvSpPr/>
            <p:nvPr/>
          </p:nvSpPr>
          <p:spPr bwMode="auto">
            <a:xfrm>
              <a:off x="2680919" y="3998323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27" name="Oval 326"/>
            <p:cNvSpPr/>
            <p:nvPr/>
          </p:nvSpPr>
          <p:spPr bwMode="auto">
            <a:xfrm>
              <a:off x="2695206" y="3998323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28" name="Oval 327"/>
            <p:cNvSpPr/>
            <p:nvPr/>
          </p:nvSpPr>
          <p:spPr bwMode="auto">
            <a:xfrm>
              <a:off x="2711081" y="3998323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29" name="Oval 328"/>
            <p:cNvSpPr/>
            <p:nvPr/>
          </p:nvSpPr>
          <p:spPr bwMode="auto">
            <a:xfrm>
              <a:off x="2725369" y="3998323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30" name="Oval 329"/>
            <p:cNvSpPr/>
            <p:nvPr/>
          </p:nvSpPr>
          <p:spPr bwMode="auto">
            <a:xfrm>
              <a:off x="2738069" y="3998323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31" name="Oval 330"/>
            <p:cNvSpPr/>
            <p:nvPr/>
          </p:nvSpPr>
          <p:spPr bwMode="auto">
            <a:xfrm>
              <a:off x="2746006" y="3998323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32" name="Oval 331"/>
            <p:cNvSpPr/>
            <p:nvPr/>
          </p:nvSpPr>
          <p:spPr bwMode="auto">
            <a:xfrm>
              <a:off x="2741243" y="3937998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33" name="Oval 332"/>
            <p:cNvSpPr/>
            <p:nvPr/>
          </p:nvSpPr>
          <p:spPr bwMode="auto">
            <a:xfrm>
              <a:off x="2720606" y="3937998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34" name="Oval 333"/>
            <p:cNvSpPr/>
            <p:nvPr/>
          </p:nvSpPr>
          <p:spPr bwMode="auto">
            <a:xfrm>
              <a:off x="2733306" y="3937998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35" name="Oval 334"/>
            <p:cNvSpPr/>
            <p:nvPr/>
          </p:nvSpPr>
          <p:spPr bwMode="auto">
            <a:xfrm>
              <a:off x="2707906" y="3937998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36" name="Oval 335"/>
            <p:cNvSpPr/>
            <p:nvPr/>
          </p:nvSpPr>
          <p:spPr bwMode="auto">
            <a:xfrm>
              <a:off x="2693618" y="3937998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37" name="Oval 336"/>
            <p:cNvSpPr/>
            <p:nvPr/>
          </p:nvSpPr>
          <p:spPr bwMode="auto">
            <a:xfrm>
              <a:off x="2680918" y="3937998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38" name="Oval 337"/>
            <p:cNvSpPr/>
            <p:nvPr/>
          </p:nvSpPr>
          <p:spPr bwMode="auto">
            <a:xfrm>
              <a:off x="2703145" y="4130086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39" name="Oval 338"/>
            <p:cNvSpPr/>
            <p:nvPr/>
          </p:nvSpPr>
          <p:spPr bwMode="auto">
            <a:xfrm>
              <a:off x="2725370" y="4130086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40" name="Oval 339"/>
            <p:cNvSpPr/>
            <p:nvPr/>
          </p:nvSpPr>
          <p:spPr bwMode="auto">
            <a:xfrm>
              <a:off x="2744419" y="4192000"/>
              <a:ext cx="74612" cy="7461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41" name="Oval 340"/>
            <p:cNvSpPr/>
            <p:nvPr/>
          </p:nvSpPr>
          <p:spPr bwMode="auto">
            <a:xfrm>
              <a:off x="2682498" y="3858624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42" name="Oval 341"/>
            <p:cNvSpPr/>
            <p:nvPr/>
          </p:nvSpPr>
          <p:spPr bwMode="auto">
            <a:xfrm>
              <a:off x="2704723" y="3858624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43" name="Oval 342"/>
            <p:cNvSpPr/>
            <p:nvPr/>
          </p:nvSpPr>
          <p:spPr bwMode="auto">
            <a:xfrm>
              <a:off x="2720598" y="3858624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44" name="Oval 343"/>
            <p:cNvSpPr/>
            <p:nvPr/>
          </p:nvSpPr>
          <p:spPr bwMode="auto">
            <a:xfrm>
              <a:off x="2741236" y="3858624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45" name="Oval 344"/>
            <p:cNvSpPr/>
            <p:nvPr/>
          </p:nvSpPr>
          <p:spPr bwMode="auto">
            <a:xfrm>
              <a:off x="2680911" y="3793536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46" name="Oval 345"/>
            <p:cNvSpPr/>
            <p:nvPr/>
          </p:nvSpPr>
          <p:spPr bwMode="auto">
            <a:xfrm>
              <a:off x="2696786" y="3793536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47" name="Oval 346"/>
            <p:cNvSpPr/>
            <p:nvPr/>
          </p:nvSpPr>
          <p:spPr bwMode="auto">
            <a:xfrm>
              <a:off x="2707898" y="3793536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48" name="Oval 347"/>
            <p:cNvSpPr/>
            <p:nvPr/>
          </p:nvSpPr>
          <p:spPr bwMode="auto">
            <a:xfrm>
              <a:off x="2722185" y="3793536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49" name="Oval 348"/>
            <p:cNvSpPr/>
            <p:nvPr/>
          </p:nvSpPr>
          <p:spPr bwMode="auto">
            <a:xfrm>
              <a:off x="2731710" y="3793536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50" name="Oval 349"/>
            <p:cNvSpPr/>
            <p:nvPr/>
          </p:nvSpPr>
          <p:spPr bwMode="auto">
            <a:xfrm>
              <a:off x="2749173" y="3793536"/>
              <a:ext cx="62283" cy="62283"/>
            </a:xfrm>
            <a:prstGeom prst="ellipse">
              <a:avLst/>
            </a:prstGeom>
            <a:solidFill>
              <a:srgbClr val="583687">
                <a:alpha val="7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51" name="Oval 350"/>
            <p:cNvSpPr/>
            <p:nvPr/>
          </p:nvSpPr>
          <p:spPr bwMode="auto">
            <a:xfrm>
              <a:off x="2679324" y="3744324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52" name="Oval 351"/>
            <p:cNvSpPr/>
            <p:nvPr/>
          </p:nvSpPr>
          <p:spPr bwMode="auto">
            <a:xfrm>
              <a:off x="2706312" y="3744324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53" name="Oval 352"/>
            <p:cNvSpPr/>
            <p:nvPr/>
          </p:nvSpPr>
          <p:spPr bwMode="auto">
            <a:xfrm>
              <a:off x="2720599" y="3744324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54" name="Oval 353"/>
            <p:cNvSpPr/>
            <p:nvPr/>
          </p:nvSpPr>
          <p:spPr bwMode="auto">
            <a:xfrm>
              <a:off x="2736474" y="3744324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55" name="Oval 354"/>
            <p:cNvSpPr/>
            <p:nvPr/>
          </p:nvSpPr>
          <p:spPr bwMode="auto">
            <a:xfrm>
              <a:off x="2749174" y="3744324"/>
              <a:ext cx="62283" cy="62283"/>
            </a:xfrm>
            <a:prstGeom prst="ellipse">
              <a:avLst/>
            </a:prstGeom>
            <a:solidFill>
              <a:srgbClr val="583687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56" name="Oval 355"/>
            <p:cNvSpPr/>
            <p:nvPr/>
          </p:nvSpPr>
          <p:spPr bwMode="auto">
            <a:xfrm>
              <a:off x="2683107" y="3657434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57" name="Oval 356"/>
            <p:cNvSpPr/>
            <p:nvPr/>
          </p:nvSpPr>
          <p:spPr bwMode="auto">
            <a:xfrm>
              <a:off x="2725969" y="3657434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58" name="Oval 357"/>
            <p:cNvSpPr/>
            <p:nvPr/>
          </p:nvSpPr>
          <p:spPr bwMode="auto">
            <a:xfrm>
              <a:off x="2691044" y="3700298"/>
              <a:ext cx="62283" cy="62283"/>
            </a:xfrm>
            <a:prstGeom prst="ellipse">
              <a:avLst/>
            </a:prstGeom>
            <a:solidFill>
              <a:srgbClr val="583687">
                <a:alpha val="8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59" name="Oval 358"/>
            <p:cNvSpPr/>
            <p:nvPr/>
          </p:nvSpPr>
          <p:spPr bwMode="auto">
            <a:xfrm>
              <a:off x="2733906" y="3700298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60" name="Oval 359"/>
            <p:cNvSpPr/>
            <p:nvPr/>
          </p:nvSpPr>
          <p:spPr bwMode="auto">
            <a:xfrm>
              <a:off x="2705331" y="3700298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61" name="Oval 360"/>
            <p:cNvSpPr/>
            <p:nvPr/>
          </p:nvSpPr>
          <p:spPr bwMode="auto">
            <a:xfrm>
              <a:off x="2705325" y="3582823"/>
              <a:ext cx="62283" cy="62283"/>
            </a:xfrm>
            <a:prstGeom prst="ellipse">
              <a:avLst/>
            </a:prstGeom>
            <a:solidFill>
              <a:srgbClr val="583687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62" name="Oval 361"/>
            <p:cNvSpPr/>
            <p:nvPr/>
          </p:nvSpPr>
          <p:spPr bwMode="auto">
            <a:xfrm>
              <a:off x="2746600" y="3574884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63" name="Oval 362"/>
            <p:cNvSpPr/>
            <p:nvPr/>
          </p:nvSpPr>
          <p:spPr bwMode="auto">
            <a:xfrm>
              <a:off x="2673575" y="3600285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64" name="Oval 363"/>
            <p:cNvSpPr/>
            <p:nvPr/>
          </p:nvSpPr>
          <p:spPr bwMode="auto">
            <a:xfrm>
              <a:off x="2716437" y="3517734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65" name="Oval 364"/>
            <p:cNvSpPr/>
            <p:nvPr/>
          </p:nvSpPr>
          <p:spPr bwMode="auto">
            <a:xfrm>
              <a:off x="2692625" y="3517734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66" name="Oval 365"/>
            <p:cNvSpPr/>
            <p:nvPr/>
          </p:nvSpPr>
          <p:spPr bwMode="auto">
            <a:xfrm>
              <a:off x="2732312" y="3517734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67" name="Oval 366"/>
            <p:cNvSpPr/>
            <p:nvPr/>
          </p:nvSpPr>
          <p:spPr bwMode="auto">
            <a:xfrm>
              <a:off x="2678337" y="3458997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68" name="Oval 367"/>
            <p:cNvSpPr/>
            <p:nvPr/>
          </p:nvSpPr>
          <p:spPr bwMode="auto">
            <a:xfrm>
              <a:off x="2702149" y="3458997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69" name="Oval 368"/>
            <p:cNvSpPr/>
            <p:nvPr/>
          </p:nvSpPr>
          <p:spPr bwMode="auto">
            <a:xfrm>
              <a:off x="2735487" y="3458997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70" name="Oval 369"/>
            <p:cNvSpPr/>
            <p:nvPr/>
          </p:nvSpPr>
          <p:spPr bwMode="auto">
            <a:xfrm>
              <a:off x="2702149" y="3405022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71" name="Oval 370"/>
            <p:cNvSpPr/>
            <p:nvPr/>
          </p:nvSpPr>
          <p:spPr bwMode="auto">
            <a:xfrm>
              <a:off x="2721802" y="3365940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72" name="Oval 371"/>
            <p:cNvSpPr/>
            <p:nvPr/>
          </p:nvSpPr>
          <p:spPr bwMode="auto">
            <a:xfrm>
              <a:off x="2696402" y="3269104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73" name="Oval 372"/>
            <p:cNvSpPr/>
            <p:nvPr/>
          </p:nvSpPr>
          <p:spPr bwMode="auto">
            <a:xfrm>
              <a:off x="2699577" y="3304029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74" name="Oval 373"/>
            <p:cNvSpPr/>
            <p:nvPr/>
          </p:nvSpPr>
          <p:spPr bwMode="auto">
            <a:xfrm>
              <a:off x="2740852" y="3300854"/>
              <a:ext cx="62283" cy="62283"/>
            </a:xfrm>
            <a:prstGeom prst="ellipse">
              <a:avLst/>
            </a:prstGeom>
            <a:solidFill>
              <a:srgbClr val="583687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75" name="Oval 374"/>
            <p:cNvSpPr/>
            <p:nvPr/>
          </p:nvSpPr>
          <p:spPr bwMode="auto">
            <a:xfrm>
              <a:off x="2680527" y="3045266"/>
              <a:ext cx="62283" cy="62283"/>
            </a:xfrm>
            <a:prstGeom prst="ellipse">
              <a:avLst/>
            </a:prstGeom>
            <a:solidFill>
              <a:srgbClr val="583687">
                <a:alpha val="2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76" name="Oval 375"/>
            <p:cNvSpPr/>
            <p:nvPr/>
          </p:nvSpPr>
          <p:spPr bwMode="auto">
            <a:xfrm>
              <a:off x="2724977" y="3059554"/>
              <a:ext cx="62283" cy="62283"/>
            </a:xfrm>
            <a:prstGeom prst="ellipse">
              <a:avLst/>
            </a:prstGeom>
            <a:solidFill>
              <a:srgbClr val="583687">
                <a:alpha val="2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77" name="Oval 376"/>
            <p:cNvSpPr/>
            <p:nvPr/>
          </p:nvSpPr>
          <p:spPr bwMode="auto">
            <a:xfrm>
              <a:off x="2705927" y="2980178"/>
              <a:ext cx="62283" cy="62283"/>
            </a:xfrm>
            <a:prstGeom prst="ellipse">
              <a:avLst/>
            </a:prstGeom>
            <a:solidFill>
              <a:srgbClr val="583687">
                <a:alpha val="2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78" name="Oval 377"/>
            <p:cNvSpPr/>
            <p:nvPr/>
          </p:nvSpPr>
          <p:spPr bwMode="auto">
            <a:xfrm>
              <a:off x="2750377" y="2827779"/>
              <a:ext cx="62283" cy="62283"/>
            </a:xfrm>
            <a:prstGeom prst="ellipse">
              <a:avLst/>
            </a:prstGeom>
            <a:solidFill>
              <a:srgbClr val="583687">
                <a:alpha val="2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79" name="Oval 378"/>
            <p:cNvSpPr/>
            <p:nvPr/>
          </p:nvSpPr>
          <p:spPr bwMode="auto">
            <a:xfrm>
              <a:off x="3108946" y="4493098"/>
              <a:ext cx="74612" cy="7461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80" name="Oval 379"/>
            <p:cNvSpPr/>
            <p:nvPr/>
          </p:nvSpPr>
          <p:spPr bwMode="auto">
            <a:xfrm>
              <a:off x="3134346" y="4493098"/>
              <a:ext cx="74612" cy="7461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81" name="Oval 380"/>
            <p:cNvSpPr/>
            <p:nvPr/>
          </p:nvSpPr>
          <p:spPr bwMode="auto">
            <a:xfrm>
              <a:off x="3154983" y="4493098"/>
              <a:ext cx="74612" cy="7461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82" name="Oval 381"/>
            <p:cNvSpPr/>
            <p:nvPr/>
          </p:nvSpPr>
          <p:spPr bwMode="auto">
            <a:xfrm>
              <a:off x="3172445" y="4493098"/>
              <a:ext cx="74612" cy="7461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83" name="Oval 382"/>
            <p:cNvSpPr/>
            <p:nvPr/>
          </p:nvSpPr>
          <p:spPr bwMode="auto">
            <a:xfrm>
              <a:off x="3134346" y="4432774"/>
              <a:ext cx="74612" cy="7461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84" name="Oval 383"/>
            <p:cNvSpPr/>
            <p:nvPr/>
          </p:nvSpPr>
          <p:spPr bwMode="auto">
            <a:xfrm>
              <a:off x="3154983" y="4432774"/>
              <a:ext cx="74612" cy="7461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85" name="Oval 384"/>
            <p:cNvSpPr/>
            <p:nvPr/>
          </p:nvSpPr>
          <p:spPr bwMode="auto">
            <a:xfrm>
              <a:off x="3166096" y="4432774"/>
              <a:ext cx="74612" cy="7461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86" name="Oval 385"/>
            <p:cNvSpPr/>
            <p:nvPr/>
          </p:nvSpPr>
          <p:spPr bwMode="auto">
            <a:xfrm>
              <a:off x="3112121" y="4193062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87" name="Oval 386"/>
            <p:cNvSpPr/>
            <p:nvPr/>
          </p:nvSpPr>
          <p:spPr bwMode="auto">
            <a:xfrm>
              <a:off x="3124821" y="4193062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88" name="Oval 387"/>
            <p:cNvSpPr/>
            <p:nvPr/>
          </p:nvSpPr>
          <p:spPr bwMode="auto">
            <a:xfrm>
              <a:off x="3139108" y="4193062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89" name="Oval 388"/>
            <p:cNvSpPr/>
            <p:nvPr/>
          </p:nvSpPr>
          <p:spPr bwMode="auto">
            <a:xfrm>
              <a:off x="3151808" y="4193062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90" name="Oval 389"/>
            <p:cNvSpPr/>
            <p:nvPr/>
          </p:nvSpPr>
          <p:spPr bwMode="auto">
            <a:xfrm>
              <a:off x="3170858" y="4193062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91" name="Oval 390"/>
            <p:cNvSpPr/>
            <p:nvPr/>
          </p:nvSpPr>
          <p:spPr bwMode="auto">
            <a:xfrm>
              <a:off x="3110534" y="4132737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92" name="Oval 391"/>
            <p:cNvSpPr/>
            <p:nvPr/>
          </p:nvSpPr>
          <p:spPr bwMode="auto">
            <a:xfrm>
              <a:off x="3124821" y="4132737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93" name="Oval 392"/>
            <p:cNvSpPr/>
            <p:nvPr/>
          </p:nvSpPr>
          <p:spPr bwMode="auto">
            <a:xfrm>
              <a:off x="3142284" y="4132737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94" name="Oval 393"/>
            <p:cNvSpPr/>
            <p:nvPr/>
          </p:nvSpPr>
          <p:spPr bwMode="auto">
            <a:xfrm>
              <a:off x="3150222" y="4132737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95" name="Oval 394"/>
            <p:cNvSpPr/>
            <p:nvPr/>
          </p:nvSpPr>
          <p:spPr bwMode="auto">
            <a:xfrm>
              <a:off x="3162922" y="4132737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96" name="Oval 395"/>
            <p:cNvSpPr/>
            <p:nvPr/>
          </p:nvSpPr>
          <p:spPr bwMode="auto">
            <a:xfrm>
              <a:off x="3115297" y="3997801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97" name="Oval 396"/>
            <p:cNvSpPr/>
            <p:nvPr/>
          </p:nvSpPr>
          <p:spPr bwMode="auto">
            <a:xfrm>
              <a:off x="3129585" y="3997801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98" name="Oval 397"/>
            <p:cNvSpPr/>
            <p:nvPr/>
          </p:nvSpPr>
          <p:spPr bwMode="auto">
            <a:xfrm>
              <a:off x="3140698" y="3997801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399" name="Oval 398"/>
            <p:cNvSpPr/>
            <p:nvPr/>
          </p:nvSpPr>
          <p:spPr bwMode="auto">
            <a:xfrm>
              <a:off x="3151810" y="3997801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00" name="Oval 399"/>
            <p:cNvSpPr/>
            <p:nvPr/>
          </p:nvSpPr>
          <p:spPr bwMode="auto">
            <a:xfrm>
              <a:off x="3166097" y="3997801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01" name="Oval 400"/>
            <p:cNvSpPr/>
            <p:nvPr/>
          </p:nvSpPr>
          <p:spPr bwMode="auto">
            <a:xfrm>
              <a:off x="3174034" y="3997801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02" name="Oval 401"/>
            <p:cNvSpPr/>
            <p:nvPr/>
          </p:nvSpPr>
          <p:spPr bwMode="auto">
            <a:xfrm>
              <a:off x="3116885" y="3932713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03" name="Oval 402"/>
            <p:cNvSpPr/>
            <p:nvPr/>
          </p:nvSpPr>
          <p:spPr bwMode="auto">
            <a:xfrm>
              <a:off x="3127998" y="3932713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04" name="Oval 403"/>
            <p:cNvSpPr/>
            <p:nvPr/>
          </p:nvSpPr>
          <p:spPr bwMode="auto">
            <a:xfrm>
              <a:off x="3150223" y="3932713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05" name="Oval 404"/>
            <p:cNvSpPr/>
            <p:nvPr/>
          </p:nvSpPr>
          <p:spPr bwMode="auto">
            <a:xfrm>
              <a:off x="3159748" y="3932713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06" name="Oval 405"/>
            <p:cNvSpPr/>
            <p:nvPr/>
          </p:nvSpPr>
          <p:spPr bwMode="auto">
            <a:xfrm>
              <a:off x="3175623" y="3932713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07" name="Oval 406"/>
            <p:cNvSpPr/>
            <p:nvPr/>
          </p:nvSpPr>
          <p:spPr bwMode="auto">
            <a:xfrm>
              <a:off x="3108948" y="3854927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08" name="Oval 407"/>
            <p:cNvSpPr/>
            <p:nvPr/>
          </p:nvSpPr>
          <p:spPr bwMode="auto">
            <a:xfrm>
              <a:off x="3131173" y="3854927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09" name="Oval 408"/>
            <p:cNvSpPr/>
            <p:nvPr/>
          </p:nvSpPr>
          <p:spPr bwMode="auto">
            <a:xfrm>
              <a:off x="3145460" y="3854927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10" name="Oval 409"/>
            <p:cNvSpPr/>
            <p:nvPr/>
          </p:nvSpPr>
          <p:spPr bwMode="auto">
            <a:xfrm>
              <a:off x="3170860" y="3854927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11" name="Oval 410"/>
            <p:cNvSpPr/>
            <p:nvPr/>
          </p:nvSpPr>
          <p:spPr bwMode="auto">
            <a:xfrm>
              <a:off x="3108948" y="3793014"/>
              <a:ext cx="67023" cy="67023"/>
            </a:xfrm>
            <a:prstGeom prst="ellipse">
              <a:avLst/>
            </a:prstGeom>
            <a:solidFill>
              <a:srgbClr val="9C565A">
                <a:alpha val="6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12" name="Oval 411"/>
            <p:cNvSpPr/>
            <p:nvPr/>
          </p:nvSpPr>
          <p:spPr bwMode="auto">
            <a:xfrm>
              <a:off x="3145460" y="3793014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13" name="Oval 412"/>
            <p:cNvSpPr/>
            <p:nvPr/>
          </p:nvSpPr>
          <p:spPr bwMode="auto">
            <a:xfrm>
              <a:off x="3127998" y="3793014"/>
              <a:ext cx="67023" cy="67023"/>
            </a:xfrm>
            <a:prstGeom prst="ellipse">
              <a:avLst/>
            </a:prstGeom>
            <a:solidFill>
              <a:srgbClr val="9C565A">
                <a:alpha val="6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14" name="Oval 413"/>
            <p:cNvSpPr/>
            <p:nvPr/>
          </p:nvSpPr>
          <p:spPr bwMode="auto">
            <a:xfrm>
              <a:off x="3156573" y="3793014"/>
              <a:ext cx="67023" cy="67023"/>
            </a:xfrm>
            <a:prstGeom prst="ellipse">
              <a:avLst/>
            </a:prstGeom>
            <a:solidFill>
              <a:srgbClr val="9C565A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15" name="Oval 414"/>
            <p:cNvSpPr/>
            <p:nvPr/>
          </p:nvSpPr>
          <p:spPr bwMode="auto">
            <a:xfrm>
              <a:off x="3120061" y="3743802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16" name="Oval 415"/>
            <p:cNvSpPr/>
            <p:nvPr/>
          </p:nvSpPr>
          <p:spPr bwMode="auto">
            <a:xfrm>
              <a:off x="3137523" y="3743802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17" name="Oval 416"/>
            <p:cNvSpPr/>
            <p:nvPr/>
          </p:nvSpPr>
          <p:spPr bwMode="auto">
            <a:xfrm>
              <a:off x="3159748" y="3743802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18" name="Oval 417"/>
            <p:cNvSpPr/>
            <p:nvPr/>
          </p:nvSpPr>
          <p:spPr bwMode="auto">
            <a:xfrm>
              <a:off x="3177211" y="3743802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19" name="Oval 418"/>
            <p:cNvSpPr/>
            <p:nvPr/>
          </p:nvSpPr>
          <p:spPr bwMode="auto">
            <a:xfrm>
              <a:off x="3145461" y="3683478"/>
              <a:ext cx="67023" cy="67023"/>
            </a:xfrm>
            <a:prstGeom prst="ellipse">
              <a:avLst/>
            </a:prstGeom>
            <a:solidFill>
              <a:srgbClr val="9C565A">
                <a:alpha val="6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20" name="Oval 419"/>
            <p:cNvSpPr/>
            <p:nvPr/>
          </p:nvSpPr>
          <p:spPr bwMode="auto">
            <a:xfrm>
              <a:off x="3177211" y="3654903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21" name="Oval 420"/>
            <p:cNvSpPr/>
            <p:nvPr/>
          </p:nvSpPr>
          <p:spPr bwMode="auto">
            <a:xfrm>
              <a:off x="3148636" y="3654903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22" name="Oval 421"/>
            <p:cNvSpPr/>
            <p:nvPr/>
          </p:nvSpPr>
          <p:spPr bwMode="auto">
            <a:xfrm>
              <a:off x="3124823" y="3654903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23" name="Oval 422"/>
            <p:cNvSpPr/>
            <p:nvPr/>
          </p:nvSpPr>
          <p:spPr bwMode="auto">
            <a:xfrm>
              <a:off x="3139111" y="3654903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24" name="Oval 423"/>
            <p:cNvSpPr/>
            <p:nvPr/>
          </p:nvSpPr>
          <p:spPr bwMode="auto">
            <a:xfrm>
              <a:off x="3166098" y="3654903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25" name="Oval 424"/>
            <p:cNvSpPr/>
            <p:nvPr/>
          </p:nvSpPr>
          <p:spPr bwMode="auto">
            <a:xfrm>
              <a:off x="3112123" y="3580288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26" name="Oval 425"/>
            <p:cNvSpPr/>
            <p:nvPr/>
          </p:nvSpPr>
          <p:spPr bwMode="auto">
            <a:xfrm>
              <a:off x="3126411" y="3580288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27" name="Oval 426"/>
            <p:cNvSpPr/>
            <p:nvPr/>
          </p:nvSpPr>
          <p:spPr bwMode="auto">
            <a:xfrm>
              <a:off x="3154986" y="3580288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28" name="Oval 427"/>
            <p:cNvSpPr/>
            <p:nvPr/>
          </p:nvSpPr>
          <p:spPr bwMode="auto">
            <a:xfrm>
              <a:off x="3172448" y="3580288"/>
              <a:ext cx="67023" cy="67023"/>
            </a:xfrm>
            <a:prstGeom prst="ellipse">
              <a:avLst/>
            </a:prstGeom>
            <a:solidFill>
              <a:srgbClr val="9C565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29" name="Oval 428"/>
            <p:cNvSpPr/>
            <p:nvPr/>
          </p:nvSpPr>
          <p:spPr bwMode="auto">
            <a:xfrm>
              <a:off x="3140699" y="3600927"/>
              <a:ext cx="67023" cy="67023"/>
            </a:xfrm>
            <a:prstGeom prst="ellipse">
              <a:avLst/>
            </a:prstGeom>
            <a:solidFill>
              <a:srgbClr val="9C565A">
                <a:alpha val="8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30" name="Oval 429"/>
            <p:cNvSpPr/>
            <p:nvPr/>
          </p:nvSpPr>
          <p:spPr bwMode="auto">
            <a:xfrm>
              <a:off x="3116663" y="3462545"/>
              <a:ext cx="62283" cy="62283"/>
            </a:xfrm>
            <a:prstGeom prst="ellipse">
              <a:avLst/>
            </a:prstGeom>
            <a:solidFill>
              <a:srgbClr val="9C565A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31" name="Oval 430"/>
            <p:cNvSpPr/>
            <p:nvPr/>
          </p:nvSpPr>
          <p:spPr bwMode="auto">
            <a:xfrm>
              <a:off x="3140824" y="3462545"/>
              <a:ext cx="62283" cy="62283"/>
            </a:xfrm>
            <a:prstGeom prst="ellipse">
              <a:avLst/>
            </a:prstGeom>
            <a:solidFill>
              <a:srgbClr val="9C565A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32" name="Oval 431"/>
            <p:cNvSpPr/>
            <p:nvPr/>
          </p:nvSpPr>
          <p:spPr bwMode="auto">
            <a:xfrm>
              <a:off x="3157551" y="3462545"/>
              <a:ext cx="62283" cy="62283"/>
            </a:xfrm>
            <a:prstGeom prst="ellipse">
              <a:avLst/>
            </a:prstGeom>
            <a:solidFill>
              <a:srgbClr val="9C565A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33" name="Oval 432"/>
            <p:cNvSpPr/>
            <p:nvPr/>
          </p:nvSpPr>
          <p:spPr bwMode="auto">
            <a:xfrm>
              <a:off x="3183570" y="3456971"/>
              <a:ext cx="62283" cy="62283"/>
            </a:xfrm>
            <a:prstGeom prst="ellipse">
              <a:avLst/>
            </a:prstGeom>
            <a:solidFill>
              <a:srgbClr val="9C565A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34" name="Oval 433"/>
            <p:cNvSpPr/>
            <p:nvPr/>
          </p:nvSpPr>
          <p:spPr bwMode="auto">
            <a:xfrm>
              <a:off x="3133389" y="3410507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35" name="Oval 434"/>
            <p:cNvSpPr/>
            <p:nvPr/>
          </p:nvSpPr>
          <p:spPr bwMode="auto">
            <a:xfrm>
              <a:off x="3153832" y="3410507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36" name="Oval 435"/>
            <p:cNvSpPr/>
            <p:nvPr/>
          </p:nvSpPr>
          <p:spPr bwMode="auto">
            <a:xfrm>
              <a:off x="3168700" y="3410507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37" name="Oval 436"/>
            <p:cNvSpPr/>
            <p:nvPr/>
          </p:nvSpPr>
          <p:spPr bwMode="auto">
            <a:xfrm>
              <a:off x="3114802" y="3393781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38" name="Oval 437"/>
            <p:cNvSpPr/>
            <p:nvPr/>
          </p:nvSpPr>
          <p:spPr bwMode="auto">
            <a:xfrm>
              <a:off x="3153832" y="3358469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39" name="Oval 438"/>
            <p:cNvSpPr/>
            <p:nvPr/>
          </p:nvSpPr>
          <p:spPr bwMode="auto">
            <a:xfrm>
              <a:off x="3172417" y="3358469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40" name="Oval 439"/>
            <p:cNvSpPr/>
            <p:nvPr/>
          </p:nvSpPr>
          <p:spPr bwMode="auto">
            <a:xfrm>
              <a:off x="3129671" y="3278552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41" name="Oval 440"/>
            <p:cNvSpPr/>
            <p:nvPr/>
          </p:nvSpPr>
          <p:spPr bwMode="auto">
            <a:xfrm>
              <a:off x="3129671" y="3235805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42" name="Oval 441"/>
            <p:cNvSpPr/>
            <p:nvPr/>
          </p:nvSpPr>
          <p:spPr bwMode="auto">
            <a:xfrm>
              <a:off x="3153832" y="3269260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43" name="Oval 442"/>
            <p:cNvSpPr/>
            <p:nvPr/>
          </p:nvSpPr>
          <p:spPr bwMode="auto">
            <a:xfrm>
              <a:off x="3153832" y="3115001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44" name="Oval 443"/>
            <p:cNvSpPr/>
            <p:nvPr/>
          </p:nvSpPr>
          <p:spPr bwMode="auto">
            <a:xfrm>
              <a:off x="3133388" y="3148453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45" name="Oval 444"/>
            <p:cNvSpPr/>
            <p:nvPr/>
          </p:nvSpPr>
          <p:spPr bwMode="auto">
            <a:xfrm>
              <a:off x="3153832" y="2899410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46" name="Oval 445"/>
            <p:cNvSpPr/>
            <p:nvPr/>
          </p:nvSpPr>
          <p:spPr bwMode="auto">
            <a:xfrm>
              <a:off x="3125683" y="2651371"/>
              <a:ext cx="62283" cy="62283"/>
            </a:xfrm>
            <a:prstGeom prst="ellipse">
              <a:avLst/>
            </a:prstGeom>
            <a:solidFill>
              <a:srgbClr val="9C565A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47" name="Oval 446"/>
            <p:cNvSpPr/>
            <p:nvPr/>
          </p:nvSpPr>
          <p:spPr bwMode="auto">
            <a:xfrm>
              <a:off x="3550272" y="4501036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48" name="Oval 447"/>
            <p:cNvSpPr/>
            <p:nvPr/>
          </p:nvSpPr>
          <p:spPr bwMode="auto">
            <a:xfrm>
              <a:off x="3567734" y="4501036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49" name="Oval 448"/>
            <p:cNvSpPr/>
            <p:nvPr/>
          </p:nvSpPr>
          <p:spPr bwMode="auto">
            <a:xfrm>
              <a:off x="3585196" y="4501036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50" name="Oval 449"/>
            <p:cNvSpPr/>
            <p:nvPr/>
          </p:nvSpPr>
          <p:spPr bwMode="auto">
            <a:xfrm>
              <a:off x="3605833" y="4501036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51" name="Oval 450"/>
            <p:cNvSpPr/>
            <p:nvPr/>
          </p:nvSpPr>
          <p:spPr bwMode="auto">
            <a:xfrm>
              <a:off x="3605833" y="4439123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52" name="Oval 451"/>
            <p:cNvSpPr/>
            <p:nvPr/>
          </p:nvSpPr>
          <p:spPr bwMode="auto">
            <a:xfrm>
              <a:off x="3589958" y="4439123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53" name="Oval 452"/>
            <p:cNvSpPr/>
            <p:nvPr/>
          </p:nvSpPr>
          <p:spPr bwMode="auto">
            <a:xfrm>
              <a:off x="3575670" y="4439123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54" name="Oval 453"/>
            <p:cNvSpPr/>
            <p:nvPr/>
          </p:nvSpPr>
          <p:spPr bwMode="auto">
            <a:xfrm>
              <a:off x="3551858" y="4439123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55" name="Oval 454"/>
            <p:cNvSpPr/>
            <p:nvPr/>
          </p:nvSpPr>
          <p:spPr bwMode="auto">
            <a:xfrm>
              <a:off x="3551858" y="4196237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56" name="Oval 455"/>
            <p:cNvSpPr/>
            <p:nvPr/>
          </p:nvSpPr>
          <p:spPr bwMode="auto">
            <a:xfrm>
              <a:off x="3569321" y="4196237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57" name="Oval 456"/>
            <p:cNvSpPr/>
            <p:nvPr/>
          </p:nvSpPr>
          <p:spPr bwMode="auto">
            <a:xfrm>
              <a:off x="3588371" y="4196237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58" name="Oval 457"/>
            <p:cNvSpPr/>
            <p:nvPr/>
          </p:nvSpPr>
          <p:spPr bwMode="auto">
            <a:xfrm>
              <a:off x="3605834" y="4196237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59" name="Oval 458"/>
            <p:cNvSpPr/>
            <p:nvPr/>
          </p:nvSpPr>
          <p:spPr bwMode="auto">
            <a:xfrm>
              <a:off x="3613772" y="4142262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60" name="Oval 459"/>
            <p:cNvSpPr/>
            <p:nvPr/>
          </p:nvSpPr>
          <p:spPr bwMode="auto">
            <a:xfrm>
              <a:off x="3585197" y="4142262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61" name="Oval 460"/>
            <p:cNvSpPr/>
            <p:nvPr/>
          </p:nvSpPr>
          <p:spPr bwMode="auto">
            <a:xfrm>
              <a:off x="3561384" y="4142262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62" name="Oval 461"/>
            <p:cNvSpPr/>
            <p:nvPr/>
          </p:nvSpPr>
          <p:spPr bwMode="auto">
            <a:xfrm>
              <a:off x="3540747" y="4142262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63" name="Oval 462"/>
            <p:cNvSpPr/>
            <p:nvPr/>
          </p:nvSpPr>
          <p:spPr bwMode="auto">
            <a:xfrm>
              <a:off x="3540747" y="3997800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64" name="Oval 463"/>
            <p:cNvSpPr/>
            <p:nvPr/>
          </p:nvSpPr>
          <p:spPr bwMode="auto">
            <a:xfrm>
              <a:off x="3559797" y="3997800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65" name="Oval 464"/>
            <p:cNvSpPr/>
            <p:nvPr/>
          </p:nvSpPr>
          <p:spPr bwMode="auto">
            <a:xfrm>
              <a:off x="3583609" y="3997800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66" name="Oval 465"/>
            <p:cNvSpPr/>
            <p:nvPr/>
          </p:nvSpPr>
          <p:spPr bwMode="auto">
            <a:xfrm>
              <a:off x="3596309" y="3997800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67" name="Oval 466"/>
            <p:cNvSpPr/>
            <p:nvPr/>
          </p:nvSpPr>
          <p:spPr bwMode="auto">
            <a:xfrm>
              <a:off x="3612184" y="3935886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68" name="Oval 467"/>
            <p:cNvSpPr/>
            <p:nvPr/>
          </p:nvSpPr>
          <p:spPr bwMode="auto">
            <a:xfrm>
              <a:off x="3591547" y="3935886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69" name="Oval 468"/>
            <p:cNvSpPr/>
            <p:nvPr/>
          </p:nvSpPr>
          <p:spPr bwMode="auto">
            <a:xfrm>
              <a:off x="3578847" y="3935886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70" name="Oval 469"/>
            <p:cNvSpPr/>
            <p:nvPr/>
          </p:nvSpPr>
          <p:spPr bwMode="auto">
            <a:xfrm>
              <a:off x="3564560" y="3935886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71" name="Oval 470"/>
            <p:cNvSpPr/>
            <p:nvPr/>
          </p:nvSpPr>
          <p:spPr bwMode="auto">
            <a:xfrm>
              <a:off x="3543923" y="3935886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72" name="Oval 471"/>
            <p:cNvSpPr/>
            <p:nvPr/>
          </p:nvSpPr>
          <p:spPr bwMode="auto">
            <a:xfrm>
              <a:off x="3543923" y="3856512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73" name="Oval 472"/>
            <p:cNvSpPr/>
            <p:nvPr/>
          </p:nvSpPr>
          <p:spPr bwMode="auto">
            <a:xfrm>
              <a:off x="3558210" y="3856512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74" name="Oval 473"/>
            <p:cNvSpPr/>
            <p:nvPr/>
          </p:nvSpPr>
          <p:spPr bwMode="auto">
            <a:xfrm>
              <a:off x="3572498" y="3856512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75" name="Oval 474"/>
            <p:cNvSpPr/>
            <p:nvPr/>
          </p:nvSpPr>
          <p:spPr bwMode="auto">
            <a:xfrm>
              <a:off x="3586785" y="3856512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76" name="Oval 475"/>
            <p:cNvSpPr/>
            <p:nvPr/>
          </p:nvSpPr>
          <p:spPr bwMode="auto">
            <a:xfrm>
              <a:off x="3596310" y="3856512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77" name="Oval 476"/>
            <p:cNvSpPr/>
            <p:nvPr/>
          </p:nvSpPr>
          <p:spPr bwMode="auto">
            <a:xfrm>
              <a:off x="3609010" y="3856512"/>
              <a:ext cx="62879" cy="62879"/>
            </a:xfrm>
            <a:prstGeom prst="ellipse">
              <a:avLst/>
            </a:prstGeom>
            <a:solidFill>
              <a:srgbClr val="F5B1AC">
                <a:alpha val="6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78" name="Oval 477"/>
            <p:cNvSpPr/>
            <p:nvPr/>
          </p:nvSpPr>
          <p:spPr bwMode="auto">
            <a:xfrm>
              <a:off x="3543923" y="3799360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79" name="Oval 478"/>
            <p:cNvSpPr/>
            <p:nvPr/>
          </p:nvSpPr>
          <p:spPr bwMode="auto">
            <a:xfrm>
              <a:off x="3558210" y="3799360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80" name="Oval 479"/>
            <p:cNvSpPr/>
            <p:nvPr/>
          </p:nvSpPr>
          <p:spPr bwMode="auto">
            <a:xfrm>
              <a:off x="3575673" y="3799360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81" name="Oval 480"/>
            <p:cNvSpPr/>
            <p:nvPr/>
          </p:nvSpPr>
          <p:spPr bwMode="auto">
            <a:xfrm>
              <a:off x="3589960" y="3799360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82" name="Oval 481"/>
            <p:cNvSpPr/>
            <p:nvPr/>
          </p:nvSpPr>
          <p:spPr bwMode="auto">
            <a:xfrm>
              <a:off x="3593136" y="3799360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83" name="Oval 482"/>
            <p:cNvSpPr/>
            <p:nvPr/>
          </p:nvSpPr>
          <p:spPr bwMode="auto">
            <a:xfrm>
              <a:off x="3607423" y="3799360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84" name="Oval 483"/>
            <p:cNvSpPr/>
            <p:nvPr/>
          </p:nvSpPr>
          <p:spPr bwMode="auto">
            <a:xfrm>
              <a:off x="3543923" y="3745387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85" name="Oval 484"/>
            <p:cNvSpPr/>
            <p:nvPr/>
          </p:nvSpPr>
          <p:spPr bwMode="auto">
            <a:xfrm>
              <a:off x="3593136" y="3745387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86" name="Oval 485"/>
            <p:cNvSpPr/>
            <p:nvPr/>
          </p:nvSpPr>
          <p:spPr bwMode="auto">
            <a:xfrm>
              <a:off x="3607423" y="3745387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87" name="Oval 486"/>
            <p:cNvSpPr/>
            <p:nvPr/>
          </p:nvSpPr>
          <p:spPr bwMode="auto">
            <a:xfrm>
              <a:off x="3575673" y="3745387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88" name="Oval 487"/>
            <p:cNvSpPr/>
            <p:nvPr/>
          </p:nvSpPr>
          <p:spPr bwMode="auto">
            <a:xfrm>
              <a:off x="3575673" y="3692999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89" name="Oval 488"/>
            <p:cNvSpPr/>
            <p:nvPr/>
          </p:nvSpPr>
          <p:spPr bwMode="auto">
            <a:xfrm>
              <a:off x="3543923" y="3658074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90" name="Oval 489"/>
            <p:cNvSpPr/>
            <p:nvPr/>
          </p:nvSpPr>
          <p:spPr bwMode="auto">
            <a:xfrm>
              <a:off x="3607423" y="3658074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91" name="Oval 490"/>
            <p:cNvSpPr/>
            <p:nvPr/>
          </p:nvSpPr>
          <p:spPr bwMode="auto">
            <a:xfrm>
              <a:off x="3575673" y="3658074"/>
              <a:ext cx="62879" cy="62879"/>
            </a:xfrm>
            <a:prstGeom prst="ellipse">
              <a:avLst/>
            </a:prstGeom>
            <a:solidFill>
              <a:srgbClr val="F5B1A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92" name="Oval 491"/>
            <p:cNvSpPr/>
            <p:nvPr/>
          </p:nvSpPr>
          <p:spPr bwMode="auto">
            <a:xfrm>
              <a:off x="3542329" y="3584316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93" name="Oval 492"/>
            <p:cNvSpPr/>
            <p:nvPr/>
          </p:nvSpPr>
          <p:spPr bwMode="auto">
            <a:xfrm>
              <a:off x="3567729" y="3584316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94" name="Oval 493"/>
            <p:cNvSpPr/>
            <p:nvPr/>
          </p:nvSpPr>
          <p:spPr bwMode="auto">
            <a:xfrm>
              <a:off x="3596304" y="3584316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95" name="Oval 494"/>
            <p:cNvSpPr/>
            <p:nvPr/>
          </p:nvSpPr>
          <p:spPr bwMode="auto">
            <a:xfrm>
              <a:off x="3616941" y="3584316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96" name="Oval 495"/>
            <p:cNvSpPr/>
            <p:nvPr/>
          </p:nvSpPr>
          <p:spPr bwMode="auto">
            <a:xfrm>
              <a:off x="3616941" y="3512881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97" name="Oval 496"/>
            <p:cNvSpPr/>
            <p:nvPr/>
          </p:nvSpPr>
          <p:spPr bwMode="auto">
            <a:xfrm>
              <a:off x="3578841" y="3512881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98" name="Oval 497"/>
            <p:cNvSpPr/>
            <p:nvPr/>
          </p:nvSpPr>
          <p:spPr bwMode="auto">
            <a:xfrm>
              <a:off x="3556616" y="3512881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499" name="Oval 498"/>
            <p:cNvSpPr/>
            <p:nvPr/>
          </p:nvSpPr>
          <p:spPr bwMode="auto">
            <a:xfrm>
              <a:off x="3556616" y="3455731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00" name="Oval 499"/>
            <p:cNvSpPr/>
            <p:nvPr/>
          </p:nvSpPr>
          <p:spPr bwMode="auto">
            <a:xfrm>
              <a:off x="3574079" y="3455731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01" name="Oval 500"/>
            <p:cNvSpPr/>
            <p:nvPr/>
          </p:nvSpPr>
          <p:spPr bwMode="auto">
            <a:xfrm>
              <a:off x="3574079" y="3403342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02" name="Oval 501"/>
            <p:cNvSpPr/>
            <p:nvPr/>
          </p:nvSpPr>
          <p:spPr bwMode="auto">
            <a:xfrm>
              <a:off x="3555029" y="3403342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03" name="Oval 502"/>
            <p:cNvSpPr/>
            <p:nvPr/>
          </p:nvSpPr>
          <p:spPr bwMode="auto">
            <a:xfrm>
              <a:off x="3601066" y="3403342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04" name="Oval 503"/>
            <p:cNvSpPr/>
            <p:nvPr/>
          </p:nvSpPr>
          <p:spPr bwMode="auto">
            <a:xfrm>
              <a:off x="3616941" y="3403342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05" name="Oval 504"/>
            <p:cNvSpPr/>
            <p:nvPr/>
          </p:nvSpPr>
          <p:spPr bwMode="auto">
            <a:xfrm>
              <a:off x="3574079" y="3358893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06" name="Oval 505"/>
            <p:cNvSpPr/>
            <p:nvPr/>
          </p:nvSpPr>
          <p:spPr bwMode="auto">
            <a:xfrm>
              <a:off x="3574079" y="3306505"/>
              <a:ext cx="62879" cy="62879"/>
            </a:xfrm>
            <a:prstGeom prst="ellipse">
              <a:avLst/>
            </a:prstGeom>
            <a:solidFill>
              <a:srgbClr val="F5B1AC">
                <a:alpha val="7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07" name="Oval 506"/>
            <p:cNvSpPr/>
            <p:nvPr/>
          </p:nvSpPr>
          <p:spPr bwMode="auto">
            <a:xfrm>
              <a:off x="3555719" y="3114418"/>
              <a:ext cx="62879" cy="62879"/>
            </a:xfrm>
            <a:prstGeom prst="ellipse">
              <a:avLst/>
            </a:prstGeom>
            <a:solidFill>
              <a:srgbClr val="F5B1AC">
                <a:alpha val="5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08" name="Oval 507"/>
            <p:cNvSpPr/>
            <p:nvPr/>
          </p:nvSpPr>
          <p:spPr bwMode="auto">
            <a:xfrm>
              <a:off x="3599479" y="2717543"/>
              <a:ext cx="62879" cy="62879"/>
            </a:xfrm>
            <a:prstGeom prst="ellipse">
              <a:avLst/>
            </a:prstGeom>
            <a:solidFill>
              <a:srgbClr val="F5B1AC">
                <a:alpha val="5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09" name="Oval 508"/>
            <p:cNvSpPr/>
            <p:nvPr/>
          </p:nvSpPr>
          <p:spPr bwMode="auto">
            <a:xfrm>
              <a:off x="3975721" y="4504211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10" name="Oval 509"/>
            <p:cNvSpPr/>
            <p:nvPr/>
          </p:nvSpPr>
          <p:spPr bwMode="auto">
            <a:xfrm>
              <a:off x="3994771" y="4504211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11" name="Oval 510"/>
            <p:cNvSpPr/>
            <p:nvPr/>
          </p:nvSpPr>
          <p:spPr bwMode="auto">
            <a:xfrm>
              <a:off x="4015408" y="4504211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12" name="Oval 511"/>
            <p:cNvSpPr/>
            <p:nvPr/>
          </p:nvSpPr>
          <p:spPr bwMode="auto">
            <a:xfrm>
              <a:off x="4043983" y="4504211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13" name="Oval 512"/>
            <p:cNvSpPr/>
            <p:nvPr/>
          </p:nvSpPr>
          <p:spPr bwMode="auto">
            <a:xfrm>
              <a:off x="4043983" y="4440711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14" name="Oval 513"/>
            <p:cNvSpPr/>
            <p:nvPr/>
          </p:nvSpPr>
          <p:spPr bwMode="auto">
            <a:xfrm>
              <a:off x="4009058" y="4440711"/>
              <a:ext cx="62879" cy="62879"/>
            </a:xfrm>
            <a:prstGeom prst="ellipse">
              <a:avLst/>
            </a:prstGeom>
            <a:solidFill>
              <a:srgbClr val="60C9FF">
                <a:alpha val="5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15" name="Oval 514"/>
            <p:cNvSpPr/>
            <p:nvPr/>
          </p:nvSpPr>
          <p:spPr bwMode="auto">
            <a:xfrm>
              <a:off x="3974133" y="4151787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16" name="Oval 515"/>
            <p:cNvSpPr/>
            <p:nvPr/>
          </p:nvSpPr>
          <p:spPr bwMode="auto">
            <a:xfrm>
              <a:off x="3997946" y="4151787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17" name="Oval 516"/>
            <p:cNvSpPr/>
            <p:nvPr/>
          </p:nvSpPr>
          <p:spPr bwMode="auto">
            <a:xfrm>
              <a:off x="4012234" y="4151787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18" name="Oval 517"/>
            <p:cNvSpPr/>
            <p:nvPr/>
          </p:nvSpPr>
          <p:spPr bwMode="auto">
            <a:xfrm>
              <a:off x="4028109" y="4151787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19" name="Oval 518"/>
            <p:cNvSpPr/>
            <p:nvPr/>
          </p:nvSpPr>
          <p:spPr bwMode="auto">
            <a:xfrm>
              <a:off x="4037634" y="4151787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20" name="Oval 519"/>
            <p:cNvSpPr/>
            <p:nvPr/>
          </p:nvSpPr>
          <p:spPr bwMode="auto">
            <a:xfrm>
              <a:off x="4037634" y="4093050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21" name="Oval 520"/>
            <p:cNvSpPr/>
            <p:nvPr/>
          </p:nvSpPr>
          <p:spPr bwMode="auto">
            <a:xfrm>
              <a:off x="4020171" y="4093050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22" name="Oval 521"/>
            <p:cNvSpPr/>
            <p:nvPr/>
          </p:nvSpPr>
          <p:spPr bwMode="auto">
            <a:xfrm>
              <a:off x="3996359" y="4093050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23" name="Oval 522"/>
            <p:cNvSpPr/>
            <p:nvPr/>
          </p:nvSpPr>
          <p:spPr bwMode="auto">
            <a:xfrm>
              <a:off x="4012234" y="4093050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24" name="Oval 523"/>
            <p:cNvSpPr/>
            <p:nvPr/>
          </p:nvSpPr>
          <p:spPr bwMode="auto">
            <a:xfrm>
              <a:off x="3975721" y="3953350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25" name="Oval 524"/>
            <p:cNvSpPr/>
            <p:nvPr/>
          </p:nvSpPr>
          <p:spPr bwMode="auto">
            <a:xfrm>
              <a:off x="3993184" y="3953350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26" name="Oval 525"/>
            <p:cNvSpPr/>
            <p:nvPr/>
          </p:nvSpPr>
          <p:spPr bwMode="auto">
            <a:xfrm>
              <a:off x="4009059" y="3953350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27" name="Oval 526"/>
            <p:cNvSpPr/>
            <p:nvPr/>
          </p:nvSpPr>
          <p:spPr bwMode="auto">
            <a:xfrm>
              <a:off x="4029697" y="3953350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28" name="Oval 527"/>
            <p:cNvSpPr/>
            <p:nvPr/>
          </p:nvSpPr>
          <p:spPr bwMode="auto">
            <a:xfrm>
              <a:off x="4043984" y="3953350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29" name="Oval 528"/>
            <p:cNvSpPr/>
            <p:nvPr/>
          </p:nvSpPr>
          <p:spPr bwMode="auto">
            <a:xfrm>
              <a:off x="3964609" y="3891437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30" name="Oval 529"/>
            <p:cNvSpPr/>
            <p:nvPr/>
          </p:nvSpPr>
          <p:spPr bwMode="auto">
            <a:xfrm>
              <a:off x="3999534" y="3891437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31" name="Oval 530"/>
            <p:cNvSpPr/>
            <p:nvPr/>
          </p:nvSpPr>
          <p:spPr bwMode="auto">
            <a:xfrm>
              <a:off x="4028109" y="3891437"/>
              <a:ext cx="62879" cy="62879"/>
            </a:xfrm>
            <a:prstGeom prst="ellipse">
              <a:avLst/>
            </a:prstGeom>
            <a:solidFill>
              <a:srgbClr val="60C9FF">
                <a:alpha val="5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32" name="Oval 531"/>
            <p:cNvSpPr/>
            <p:nvPr/>
          </p:nvSpPr>
          <p:spPr bwMode="auto">
            <a:xfrm>
              <a:off x="3970959" y="3812063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33" name="Oval 532"/>
            <p:cNvSpPr/>
            <p:nvPr/>
          </p:nvSpPr>
          <p:spPr bwMode="auto">
            <a:xfrm>
              <a:off x="4005884" y="3812063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34" name="Oval 533"/>
            <p:cNvSpPr/>
            <p:nvPr/>
          </p:nvSpPr>
          <p:spPr bwMode="auto">
            <a:xfrm>
              <a:off x="4023347" y="3812063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35" name="Oval 534"/>
            <p:cNvSpPr/>
            <p:nvPr/>
          </p:nvSpPr>
          <p:spPr bwMode="auto">
            <a:xfrm>
              <a:off x="4042397" y="3812063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36" name="Oval 535"/>
            <p:cNvSpPr/>
            <p:nvPr/>
          </p:nvSpPr>
          <p:spPr bwMode="auto">
            <a:xfrm>
              <a:off x="3978896" y="3750148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37" name="Oval 536"/>
            <p:cNvSpPr/>
            <p:nvPr/>
          </p:nvSpPr>
          <p:spPr bwMode="auto">
            <a:xfrm>
              <a:off x="3999534" y="3750148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38" name="Oval 537"/>
            <p:cNvSpPr/>
            <p:nvPr/>
          </p:nvSpPr>
          <p:spPr bwMode="auto">
            <a:xfrm>
              <a:off x="4016997" y="3750148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39" name="Oval 538"/>
            <p:cNvSpPr/>
            <p:nvPr/>
          </p:nvSpPr>
          <p:spPr bwMode="auto">
            <a:xfrm>
              <a:off x="4042397" y="3750148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40" name="Oval 539"/>
            <p:cNvSpPr/>
            <p:nvPr/>
          </p:nvSpPr>
          <p:spPr bwMode="auto">
            <a:xfrm>
              <a:off x="3999534" y="3700937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41" name="Oval 540"/>
            <p:cNvSpPr/>
            <p:nvPr/>
          </p:nvSpPr>
          <p:spPr bwMode="auto">
            <a:xfrm>
              <a:off x="3980484" y="3700937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42" name="Oval 541"/>
            <p:cNvSpPr/>
            <p:nvPr/>
          </p:nvSpPr>
          <p:spPr bwMode="auto">
            <a:xfrm>
              <a:off x="4012234" y="3700937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43" name="Oval 542"/>
            <p:cNvSpPr/>
            <p:nvPr/>
          </p:nvSpPr>
          <p:spPr bwMode="auto">
            <a:xfrm>
              <a:off x="4039221" y="3700937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44" name="Oval 543"/>
            <p:cNvSpPr/>
            <p:nvPr/>
          </p:nvSpPr>
          <p:spPr bwMode="auto">
            <a:xfrm>
              <a:off x="4039221" y="3646962"/>
              <a:ext cx="62879" cy="62879"/>
            </a:xfrm>
            <a:prstGeom prst="ellipse">
              <a:avLst/>
            </a:prstGeom>
            <a:solidFill>
              <a:srgbClr val="60C9FF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45" name="Oval 544"/>
            <p:cNvSpPr/>
            <p:nvPr/>
          </p:nvSpPr>
          <p:spPr bwMode="auto">
            <a:xfrm>
              <a:off x="4004296" y="3646962"/>
              <a:ext cx="62879" cy="62879"/>
            </a:xfrm>
            <a:prstGeom prst="ellipse">
              <a:avLst/>
            </a:prstGeom>
            <a:solidFill>
              <a:srgbClr val="60C9FF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46" name="Oval 545"/>
            <p:cNvSpPr/>
            <p:nvPr/>
          </p:nvSpPr>
          <p:spPr bwMode="auto">
            <a:xfrm>
              <a:off x="3980484" y="3610449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47" name="Oval 546"/>
            <p:cNvSpPr/>
            <p:nvPr/>
          </p:nvSpPr>
          <p:spPr bwMode="auto">
            <a:xfrm>
              <a:off x="4002709" y="3610449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48" name="Oval 547"/>
            <p:cNvSpPr/>
            <p:nvPr/>
          </p:nvSpPr>
          <p:spPr bwMode="auto">
            <a:xfrm>
              <a:off x="4031284" y="3610449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49" name="Oval 548"/>
            <p:cNvSpPr/>
            <p:nvPr/>
          </p:nvSpPr>
          <p:spPr bwMode="auto">
            <a:xfrm>
              <a:off x="4042397" y="3610449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50" name="Oval 549"/>
            <p:cNvSpPr/>
            <p:nvPr/>
          </p:nvSpPr>
          <p:spPr bwMode="auto">
            <a:xfrm>
              <a:off x="3980484" y="3542186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51" name="Oval 550"/>
            <p:cNvSpPr/>
            <p:nvPr/>
          </p:nvSpPr>
          <p:spPr bwMode="auto">
            <a:xfrm>
              <a:off x="4002709" y="3542186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52" name="Oval 551"/>
            <p:cNvSpPr/>
            <p:nvPr/>
          </p:nvSpPr>
          <p:spPr bwMode="auto">
            <a:xfrm>
              <a:off x="4042397" y="3542186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53" name="Oval 552"/>
            <p:cNvSpPr/>
            <p:nvPr/>
          </p:nvSpPr>
          <p:spPr bwMode="auto">
            <a:xfrm>
              <a:off x="3980484" y="3477098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54" name="Oval 553"/>
            <p:cNvSpPr/>
            <p:nvPr/>
          </p:nvSpPr>
          <p:spPr bwMode="auto">
            <a:xfrm>
              <a:off x="4002709" y="3477098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55" name="Oval 554"/>
            <p:cNvSpPr/>
            <p:nvPr/>
          </p:nvSpPr>
          <p:spPr bwMode="auto">
            <a:xfrm>
              <a:off x="4042397" y="3477098"/>
              <a:ext cx="62879" cy="62879"/>
            </a:xfrm>
            <a:prstGeom prst="ellipse">
              <a:avLst/>
            </a:prstGeom>
            <a:solidFill>
              <a:srgbClr val="60C9F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56" name="Oval 555"/>
            <p:cNvSpPr/>
            <p:nvPr/>
          </p:nvSpPr>
          <p:spPr bwMode="auto">
            <a:xfrm>
              <a:off x="3983659" y="3418361"/>
              <a:ext cx="62879" cy="62879"/>
            </a:xfrm>
            <a:prstGeom prst="ellipse">
              <a:avLst/>
            </a:prstGeom>
            <a:solidFill>
              <a:srgbClr val="60C9FF">
                <a:alpha val="5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57" name="Oval 556"/>
            <p:cNvSpPr/>
            <p:nvPr/>
          </p:nvSpPr>
          <p:spPr bwMode="auto">
            <a:xfrm>
              <a:off x="4011752" y="3422516"/>
              <a:ext cx="62879" cy="62879"/>
            </a:xfrm>
            <a:prstGeom prst="ellipse">
              <a:avLst/>
            </a:prstGeom>
            <a:solidFill>
              <a:srgbClr val="60C9FF">
                <a:alpha val="5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58" name="Oval 557"/>
            <p:cNvSpPr/>
            <p:nvPr/>
          </p:nvSpPr>
          <p:spPr bwMode="auto">
            <a:xfrm>
              <a:off x="3970959" y="3404493"/>
              <a:ext cx="62879" cy="62879"/>
            </a:xfrm>
            <a:prstGeom prst="ellipse">
              <a:avLst/>
            </a:prstGeom>
            <a:solidFill>
              <a:srgbClr val="60C9FF">
                <a:alpha val="5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59" name="Oval 558"/>
            <p:cNvSpPr/>
            <p:nvPr/>
          </p:nvSpPr>
          <p:spPr bwMode="auto">
            <a:xfrm>
              <a:off x="3983659" y="3355657"/>
              <a:ext cx="62879" cy="62879"/>
            </a:xfrm>
            <a:prstGeom prst="ellipse">
              <a:avLst/>
            </a:prstGeom>
            <a:solidFill>
              <a:srgbClr val="60C9FF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60" name="Oval 559"/>
            <p:cNvSpPr/>
            <p:nvPr/>
          </p:nvSpPr>
          <p:spPr bwMode="auto">
            <a:xfrm>
              <a:off x="3999048" y="3397019"/>
              <a:ext cx="62879" cy="62879"/>
            </a:xfrm>
            <a:prstGeom prst="ellipse">
              <a:avLst/>
            </a:prstGeom>
            <a:solidFill>
              <a:srgbClr val="60C9FF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61" name="Oval 560"/>
            <p:cNvSpPr/>
            <p:nvPr/>
          </p:nvSpPr>
          <p:spPr bwMode="auto">
            <a:xfrm>
              <a:off x="4009059" y="3123968"/>
              <a:ext cx="62879" cy="62879"/>
            </a:xfrm>
            <a:prstGeom prst="ellipse">
              <a:avLst/>
            </a:prstGeom>
            <a:solidFill>
              <a:srgbClr val="60C9FF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62" name="Oval 561"/>
            <p:cNvSpPr/>
            <p:nvPr/>
          </p:nvSpPr>
          <p:spPr bwMode="auto">
            <a:xfrm>
              <a:off x="3997946" y="3098567"/>
              <a:ext cx="62879" cy="62879"/>
            </a:xfrm>
            <a:prstGeom prst="ellipse">
              <a:avLst/>
            </a:prstGeom>
            <a:solidFill>
              <a:srgbClr val="60C9FF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63" name="Oval 562"/>
            <p:cNvSpPr/>
            <p:nvPr/>
          </p:nvSpPr>
          <p:spPr bwMode="auto">
            <a:xfrm>
              <a:off x="4037321" y="3004732"/>
              <a:ext cx="62879" cy="62879"/>
            </a:xfrm>
            <a:prstGeom prst="ellipse">
              <a:avLst/>
            </a:prstGeom>
            <a:solidFill>
              <a:srgbClr val="60C9FF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64" name="Oval 563"/>
            <p:cNvSpPr/>
            <p:nvPr/>
          </p:nvSpPr>
          <p:spPr bwMode="auto">
            <a:xfrm>
              <a:off x="4396409" y="450579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65" name="Oval 564"/>
            <p:cNvSpPr/>
            <p:nvPr/>
          </p:nvSpPr>
          <p:spPr bwMode="auto">
            <a:xfrm>
              <a:off x="4415459" y="450579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66" name="Oval 565"/>
            <p:cNvSpPr/>
            <p:nvPr/>
          </p:nvSpPr>
          <p:spPr bwMode="auto">
            <a:xfrm>
              <a:off x="4444034" y="450579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67" name="Oval 566"/>
            <p:cNvSpPr/>
            <p:nvPr/>
          </p:nvSpPr>
          <p:spPr bwMode="auto">
            <a:xfrm>
              <a:off x="4469434" y="450579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68" name="Oval 567"/>
            <p:cNvSpPr/>
            <p:nvPr/>
          </p:nvSpPr>
          <p:spPr bwMode="auto">
            <a:xfrm>
              <a:off x="4412284" y="4439123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69" name="Oval 568"/>
            <p:cNvSpPr/>
            <p:nvPr/>
          </p:nvSpPr>
          <p:spPr bwMode="auto">
            <a:xfrm>
              <a:off x="4424984" y="4439123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70" name="Oval 569"/>
            <p:cNvSpPr/>
            <p:nvPr/>
          </p:nvSpPr>
          <p:spPr bwMode="auto">
            <a:xfrm>
              <a:off x="4455146" y="4450236"/>
              <a:ext cx="62879" cy="62879"/>
            </a:xfrm>
            <a:prstGeom prst="ellipse">
              <a:avLst/>
            </a:prstGeom>
            <a:solidFill>
              <a:srgbClr val="E3698A">
                <a:alpha val="6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71" name="Oval 570"/>
            <p:cNvSpPr/>
            <p:nvPr/>
          </p:nvSpPr>
          <p:spPr bwMode="auto">
            <a:xfrm>
              <a:off x="4391647" y="4153373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72" name="Oval 571"/>
            <p:cNvSpPr/>
            <p:nvPr/>
          </p:nvSpPr>
          <p:spPr bwMode="auto">
            <a:xfrm>
              <a:off x="4415459" y="4153373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73" name="Oval 572"/>
            <p:cNvSpPr/>
            <p:nvPr/>
          </p:nvSpPr>
          <p:spPr bwMode="auto">
            <a:xfrm>
              <a:off x="4432921" y="4153373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74" name="Oval 573"/>
            <p:cNvSpPr/>
            <p:nvPr/>
          </p:nvSpPr>
          <p:spPr bwMode="auto">
            <a:xfrm>
              <a:off x="4458321" y="4153373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75" name="Oval 574"/>
            <p:cNvSpPr/>
            <p:nvPr/>
          </p:nvSpPr>
          <p:spPr bwMode="auto">
            <a:xfrm>
              <a:off x="4467846" y="4153373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76" name="Oval 575"/>
            <p:cNvSpPr/>
            <p:nvPr/>
          </p:nvSpPr>
          <p:spPr bwMode="auto">
            <a:xfrm>
              <a:off x="4420221" y="409304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77" name="Oval 576"/>
            <p:cNvSpPr/>
            <p:nvPr/>
          </p:nvSpPr>
          <p:spPr bwMode="auto">
            <a:xfrm>
              <a:off x="4440859" y="409304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78" name="Oval 577"/>
            <p:cNvSpPr/>
            <p:nvPr/>
          </p:nvSpPr>
          <p:spPr bwMode="auto">
            <a:xfrm>
              <a:off x="4455147" y="409304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79" name="Oval 578"/>
            <p:cNvSpPr/>
            <p:nvPr/>
          </p:nvSpPr>
          <p:spPr bwMode="auto">
            <a:xfrm>
              <a:off x="4471022" y="4093048"/>
              <a:ext cx="62879" cy="62879"/>
            </a:xfrm>
            <a:prstGeom prst="ellipse">
              <a:avLst/>
            </a:prstGeom>
            <a:solidFill>
              <a:srgbClr val="E3698A">
                <a:alpha val="3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80" name="Oval 579"/>
            <p:cNvSpPr/>
            <p:nvPr/>
          </p:nvSpPr>
          <p:spPr bwMode="auto">
            <a:xfrm>
              <a:off x="4393234" y="395334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81" name="Oval 580"/>
            <p:cNvSpPr/>
            <p:nvPr/>
          </p:nvSpPr>
          <p:spPr bwMode="auto">
            <a:xfrm>
              <a:off x="4410696" y="395334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82" name="Oval 581"/>
            <p:cNvSpPr/>
            <p:nvPr/>
          </p:nvSpPr>
          <p:spPr bwMode="auto">
            <a:xfrm>
              <a:off x="4442446" y="395334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83" name="Oval 582"/>
            <p:cNvSpPr/>
            <p:nvPr/>
          </p:nvSpPr>
          <p:spPr bwMode="auto">
            <a:xfrm>
              <a:off x="4459908" y="395334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84" name="Oval 583"/>
            <p:cNvSpPr/>
            <p:nvPr/>
          </p:nvSpPr>
          <p:spPr bwMode="auto">
            <a:xfrm>
              <a:off x="4459908" y="395334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85" name="Oval 584"/>
            <p:cNvSpPr/>
            <p:nvPr/>
          </p:nvSpPr>
          <p:spPr bwMode="auto">
            <a:xfrm>
              <a:off x="4477370" y="395334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86" name="Oval 585"/>
            <p:cNvSpPr/>
            <p:nvPr/>
          </p:nvSpPr>
          <p:spPr bwMode="auto">
            <a:xfrm>
              <a:off x="4393233" y="3894611"/>
              <a:ext cx="62879" cy="62879"/>
            </a:xfrm>
            <a:prstGeom prst="ellipse">
              <a:avLst/>
            </a:prstGeom>
            <a:solidFill>
              <a:srgbClr val="E3698A">
                <a:alpha val="4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87" name="Oval 586"/>
            <p:cNvSpPr/>
            <p:nvPr/>
          </p:nvSpPr>
          <p:spPr bwMode="auto">
            <a:xfrm>
              <a:off x="4417046" y="3894611"/>
              <a:ext cx="62879" cy="62879"/>
            </a:xfrm>
            <a:prstGeom prst="ellipse">
              <a:avLst/>
            </a:prstGeom>
            <a:solidFill>
              <a:srgbClr val="E3698A">
                <a:alpha val="4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88" name="Oval 587"/>
            <p:cNvSpPr/>
            <p:nvPr/>
          </p:nvSpPr>
          <p:spPr bwMode="auto">
            <a:xfrm>
              <a:off x="4434508" y="3894611"/>
              <a:ext cx="62879" cy="62879"/>
            </a:xfrm>
            <a:prstGeom prst="ellipse">
              <a:avLst/>
            </a:prstGeom>
            <a:solidFill>
              <a:srgbClr val="E3698A">
                <a:alpha val="4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89" name="Oval 588"/>
            <p:cNvSpPr/>
            <p:nvPr/>
          </p:nvSpPr>
          <p:spPr bwMode="auto">
            <a:xfrm>
              <a:off x="4469433" y="3894611"/>
              <a:ext cx="62879" cy="62879"/>
            </a:xfrm>
            <a:prstGeom prst="ellipse">
              <a:avLst/>
            </a:prstGeom>
            <a:solidFill>
              <a:srgbClr val="E3698A">
                <a:alpha val="4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90" name="Oval 589"/>
            <p:cNvSpPr/>
            <p:nvPr/>
          </p:nvSpPr>
          <p:spPr bwMode="auto">
            <a:xfrm>
              <a:off x="4410696" y="3810474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91" name="Oval 590"/>
            <p:cNvSpPr/>
            <p:nvPr/>
          </p:nvSpPr>
          <p:spPr bwMode="auto">
            <a:xfrm>
              <a:off x="4477370" y="3810474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92" name="Oval 591"/>
            <p:cNvSpPr/>
            <p:nvPr/>
          </p:nvSpPr>
          <p:spPr bwMode="auto">
            <a:xfrm>
              <a:off x="4442445" y="3810474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93" name="Oval 592"/>
            <p:cNvSpPr/>
            <p:nvPr/>
          </p:nvSpPr>
          <p:spPr bwMode="auto">
            <a:xfrm>
              <a:off x="4396408" y="3810474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94" name="Oval 593"/>
            <p:cNvSpPr/>
            <p:nvPr/>
          </p:nvSpPr>
          <p:spPr bwMode="auto">
            <a:xfrm>
              <a:off x="4402758" y="3753322"/>
              <a:ext cx="62879" cy="62879"/>
            </a:xfrm>
            <a:prstGeom prst="ellipse">
              <a:avLst/>
            </a:prstGeom>
            <a:solidFill>
              <a:srgbClr val="E3698A">
                <a:alpha val="4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95" name="Oval 594"/>
            <p:cNvSpPr/>
            <p:nvPr/>
          </p:nvSpPr>
          <p:spPr bwMode="auto">
            <a:xfrm>
              <a:off x="4421808" y="3753322"/>
              <a:ext cx="62879" cy="62879"/>
            </a:xfrm>
            <a:prstGeom prst="ellipse">
              <a:avLst/>
            </a:prstGeom>
            <a:solidFill>
              <a:srgbClr val="E3698A">
                <a:alpha val="4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96" name="Oval 595"/>
            <p:cNvSpPr/>
            <p:nvPr/>
          </p:nvSpPr>
          <p:spPr bwMode="auto">
            <a:xfrm>
              <a:off x="4450383" y="3753322"/>
              <a:ext cx="62879" cy="62879"/>
            </a:xfrm>
            <a:prstGeom prst="ellipse">
              <a:avLst/>
            </a:prstGeom>
            <a:solidFill>
              <a:srgbClr val="E3698A">
                <a:alpha val="4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97" name="Oval 596"/>
            <p:cNvSpPr/>
            <p:nvPr/>
          </p:nvSpPr>
          <p:spPr bwMode="auto">
            <a:xfrm>
              <a:off x="4466258" y="3521547"/>
              <a:ext cx="62879" cy="62879"/>
            </a:xfrm>
            <a:prstGeom prst="ellipse">
              <a:avLst/>
            </a:prstGeom>
            <a:solidFill>
              <a:srgbClr val="E3698A">
                <a:alpha val="4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98" name="Oval 597"/>
            <p:cNvSpPr/>
            <p:nvPr/>
          </p:nvSpPr>
          <p:spPr bwMode="auto">
            <a:xfrm>
              <a:off x="4477370" y="369934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599" name="Oval 598"/>
            <p:cNvSpPr/>
            <p:nvPr/>
          </p:nvSpPr>
          <p:spPr bwMode="auto">
            <a:xfrm>
              <a:off x="4442445" y="369934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00" name="Oval 599"/>
            <p:cNvSpPr/>
            <p:nvPr/>
          </p:nvSpPr>
          <p:spPr bwMode="auto">
            <a:xfrm>
              <a:off x="4396408" y="369934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01" name="Oval 600"/>
            <p:cNvSpPr/>
            <p:nvPr/>
          </p:nvSpPr>
          <p:spPr bwMode="auto">
            <a:xfrm>
              <a:off x="4466258" y="3661248"/>
              <a:ext cx="62879" cy="62879"/>
            </a:xfrm>
            <a:prstGeom prst="ellipse">
              <a:avLst/>
            </a:prstGeom>
            <a:solidFill>
              <a:srgbClr val="E3698A">
                <a:alpha val="4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02" name="Oval 601"/>
            <p:cNvSpPr/>
            <p:nvPr/>
          </p:nvSpPr>
          <p:spPr bwMode="auto">
            <a:xfrm>
              <a:off x="4434508" y="3661248"/>
              <a:ext cx="62879" cy="62879"/>
            </a:xfrm>
            <a:prstGeom prst="ellipse">
              <a:avLst/>
            </a:prstGeom>
            <a:solidFill>
              <a:srgbClr val="E3698A">
                <a:alpha val="4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03" name="Oval 602"/>
            <p:cNvSpPr/>
            <p:nvPr/>
          </p:nvSpPr>
          <p:spPr bwMode="auto">
            <a:xfrm>
              <a:off x="4418633" y="369934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04" name="Oval 603"/>
            <p:cNvSpPr/>
            <p:nvPr/>
          </p:nvSpPr>
          <p:spPr bwMode="auto">
            <a:xfrm>
              <a:off x="4437682" y="3575523"/>
              <a:ext cx="62879" cy="62879"/>
            </a:xfrm>
            <a:prstGeom prst="ellipse">
              <a:avLst/>
            </a:prstGeom>
            <a:solidFill>
              <a:srgbClr val="E3698A">
                <a:alpha val="3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05" name="Oval 604"/>
            <p:cNvSpPr/>
            <p:nvPr/>
          </p:nvSpPr>
          <p:spPr bwMode="auto">
            <a:xfrm>
              <a:off x="4442445" y="354059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06" name="Oval 605"/>
            <p:cNvSpPr/>
            <p:nvPr/>
          </p:nvSpPr>
          <p:spPr bwMode="auto">
            <a:xfrm>
              <a:off x="4396408" y="354059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07" name="Oval 606"/>
            <p:cNvSpPr/>
            <p:nvPr/>
          </p:nvSpPr>
          <p:spPr bwMode="auto">
            <a:xfrm>
              <a:off x="4418633" y="3540598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08" name="Oval 607"/>
            <p:cNvSpPr/>
            <p:nvPr/>
          </p:nvSpPr>
          <p:spPr bwMode="auto">
            <a:xfrm>
              <a:off x="4432921" y="3485036"/>
              <a:ext cx="62879" cy="62879"/>
            </a:xfrm>
            <a:prstGeom prst="ellipse">
              <a:avLst/>
            </a:prstGeom>
            <a:solidFill>
              <a:srgbClr val="E3698A">
                <a:alpha val="8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09" name="Oval 608"/>
            <p:cNvSpPr/>
            <p:nvPr/>
          </p:nvSpPr>
          <p:spPr bwMode="auto">
            <a:xfrm>
              <a:off x="4455146" y="3485036"/>
              <a:ext cx="62879" cy="62879"/>
            </a:xfrm>
            <a:prstGeom prst="ellipse">
              <a:avLst/>
            </a:prstGeom>
            <a:solidFill>
              <a:srgbClr val="E3698A">
                <a:alpha val="8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10" name="Oval 609"/>
            <p:cNvSpPr/>
            <p:nvPr/>
          </p:nvSpPr>
          <p:spPr bwMode="auto">
            <a:xfrm>
              <a:off x="4405934" y="3416775"/>
              <a:ext cx="62879" cy="62879"/>
            </a:xfrm>
            <a:prstGeom prst="ellipse">
              <a:avLst/>
            </a:prstGeom>
            <a:solidFill>
              <a:srgbClr val="E3698A">
                <a:alpha val="2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11" name="Oval 610"/>
            <p:cNvSpPr/>
            <p:nvPr/>
          </p:nvSpPr>
          <p:spPr bwMode="auto">
            <a:xfrm>
              <a:off x="4440859" y="3416775"/>
              <a:ext cx="62879" cy="62879"/>
            </a:xfrm>
            <a:prstGeom prst="ellipse">
              <a:avLst/>
            </a:prstGeom>
            <a:solidFill>
              <a:srgbClr val="E3698A">
                <a:alpha val="7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12" name="Oval 611"/>
            <p:cNvSpPr/>
            <p:nvPr/>
          </p:nvSpPr>
          <p:spPr bwMode="auto">
            <a:xfrm>
              <a:off x="4471021" y="3416775"/>
              <a:ext cx="62879" cy="62879"/>
            </a:xfrm>
            <a:prstGeom prst="ellipse">
              <a:avLst/>
            </a:prstGeom>
            <a:solidFill>
              <a:srgbClr val="E3698A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13" name="Oval 612"/>
            <p:cNvSpPr/>
            <p:nvPr/>
          </p:nvSpPr>
          <p:spPr bwMode="auto">
            <a:xfrm>
              <a:off x="4456734" y="3369149"/>
              <a:ext cx="62879" cy="62879"/>
            </a:xfrm>
            <a:prstGeom prst="ellipse">
              <a:avLst/>
            </a:prstGeom>
            <a:solidFill>
              <a:srgbClr val="E3698A">
                <a:alpha val="6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14" name="Oval 613"/>
            <p:cNvSpPr/>
            <p:nvPr/>
          </p:nvSpPr>
          <p:spPr bwMode="auto">
            <a:xfrm>
              <a:off x="4410696" y="3319937"/>
              <a:ext cx="62879" cy="62879"/>
            </a:xfrm>
            <a:prstGeom prst="ellipse">
              <a:avLst/>
            </a:prstGeom>
            <a:solidFill>
              <a:srgbClr val="E3698A">
                <a:alpha val="2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15" name="Oval 614"/>
            <p:cNvSpPr/>
            <p:nvPr/>
          </p:nvSpPr>
          <p:spPr bwMode="auto">
            <a:xfrm>
              <a:off x="4437684" y="3319937"/>
              <a:ext cx="62879" cy="62879"/>
            </a:xfrm>
            <a:prstGeom prst="ellipse">
              <a:avLst/>
            </a:prstGeom>
            <a:solidFill>
              <a:srgbClr val="E3698A">
                <a:alpha val="8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16" name="Oval 615"/>
            <p:cNvSpPr/>
            <p:nvPr/>
          </p:nvSpPr>
          <p:spPr bwMode="auto">
            <a:xfrm>
              <a:off x="4466259" y="3319937"/>
              <a:ext cx="62879" cy="62879"/>
            </a:xfrm>
            <a:prstGeom prst="ellipse">
              <a:avLst/>
            </a:prstGeom>
            <a:solidFill>
              <a:srgbClr val="E3698A">
                <a:alpha val="2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17" name="Oval 616"/>
            <p:cNvSpPr/>
            <p:nvPr/>
          </p:nvSpPr>
          <p:spPr bwMode="auto">
            <a:xfrm>
              <a:off x="4455146" y="3275486"/>
              <a:ext cx="62879" cy="62879"/>
            </a:xfrm>
            <a:prstGeom prst="ellipse">
              <a:avLst/>
            </a:prstGeom>
            <a:solidFill>
              <a:srgbClr val="E3698A">
                <a:alpha val="2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18" name="Oval 617"/>
            <p:cNvSpPr/>
            <p:nvPr/>
          </p:nvSpPr>
          <p:spPr bwMode="auto">
            <a:xfrm>
              <a:off x="4431334" y="3275486"/>
              <a:ext cx="62879" cy="62879"/>
            </a:xfrm>
            <a:prstGeom prst="ellipse">
              <a:avLst/>
            </a:prstGeom>
            <a:solidFill>
              <a:srgbClr val="E3698A">
                <a:alpha val="2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19" name="Oval 618"/>
            <p:cNvSpPr/>
            <p:nvPr/>
          </p:nvSpPr>
          <p:spPr bwMode="auto">
            <a:xfrm>
              <a:off x="4417046" y="3285017"/>
              <a:ext cx="62879" cy="62879"/>
            </a:xfrm>
            <a:prstGeom prst="ellipse">
              <a:avLst/>
            </a:prstGeom>
            <a:solidFill>
              <a:srgbClr val="E3698A">
                <a:alpha val="2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20" name="Oval 619"/>
            <p:cNvSpPr/>
            <p:nvPr/>
          </p:nvSpPr>
          <p:spPr bwMode="auto">
            <a:xfrm>
              <a:off x="4463083" y="3285017"/>
              <a:ext cx="62879" cy="62879"/>
            </a:xfrm>
            <a:prstGeom prst="ellipse">
              <a:avLst/>
            </a:prstGeom>
            <a:solidFill>
              <a:srgbClr val="E3698A">
                <a:alpha val="2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21" name="Oval 620"/>
            <p:cNvSpPr/>
            <p:nvPr/>
          </p:nvSpPr>
          <p:spPr bwMode="auto">
            <a:xfrm>
              <a:off x="4440858" y="2956251"/>
              <a:ext cx="62879" cy="62879"/>
            </a:xfrm>
            <a:prstGeom prst="ellipse">
              <a:avLst/>
            </a:prstGeom>
            <a:solidFill>
              <a:srgbClr val="E3698A">
                <a:alpha val="3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22" name="Oval 621"/>
            <p:cNvSpPr/>
            <p:nvPr/>
          </p:nvSpPr>
          <p:spPr bwMode="auto">
            <a:xfrm>
              <a:off x="4440858" y="2567313"/>
              <a:ext cx="62879" cy="62879"/>
            </a:xfrm>
            <a:prstGeom prst="ellipse">
              <a:avLst/>
            </a:prstGeom>
            <a:solidFill>
              <a:srgbClr val="E3698A">
                <a:alpha val="3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23" name="Oval 622"/>
            <p:cNvSpPr/>
            <p:nvPr/>
          </p:nvSpPr>
          <p:spPr bwMode="auto">
            <a:xfrm>
              <a:off x="4445621" y="2511752"/>
              <a:ext cx="62879" cy="62879"/>
            </a:xfrm>
            <a:prstGeom prst="ellipse">
              <a:avLst/>
            </a:prstGeom>
            <a:solidFill>
              <a:srgbClr val="E3698A">
                <a:alpha val="3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24" name="Oval 623"/>
            <p:cNvSpPr/>
            <p:nvPr/>
          </p:nvSpPr>
          <p:spPr bwMode="auto">
            <a:xfrm>
              <a:off x="4456734" y="2029152"/>
              <a:ext cx="62879" cy="62879"/>
            </a:xfrm>
            <a:prstGeom prst="ellipse">
              <a:avLst/>
            </a:prstGeom>
            <a:solidFill>
              <a:srgbClr val="E3698A">
                <a:alpha val="4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25" name="Oval 624"/>
            <p:cNvSpPr/>
            <p:nvPr/>
          </p:nvSpPr>
          <p:spPr bwMode="auto">
            <a:xfrm>
              <a:off x="4458322" y="3450112"/>
              <a:ext cx="62879" cy="62879"/>
            </a:xfrm>
            <a:prstGeom prst="ellipse">
              <a:avLst/>
            </a:prstGeom>
            <a:solidFill>
              <a:srgbClr val="E3698A">
                <a:alpha val="2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26" name="Oval 625"/>
            <p:cNvSpPr/>
            <p:nvPr/>
          </p:nvSpPr>
          <p:spPr bwMode="auto">
            <a:xfrm>
              <a:off x="4820270" y="450738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27" name="Oval 626"/>
            <p:cNvSpPr/>
            <p:nvPr/>
          </p:nvSpPr>
          <p:spPr bwMode="auto">
            <a:xfrm>
              <a:off x="4842495" y="450738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28" name="Oval 627"/>
            <p:cNvSpPr/>
            <p:nvPr/>
          </p:nvSpPr>
          <p:spPr bwMode="auto">
            <a:xfrm>
              <a:off x="4866308" y="450738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29" name="Oval 628"/>
            <p:cNvSpPr/>
            <p:nvPr/>
          </p:nvSpPr>
          <p:spPr bwMode="auto">
            <a:xfrm>
              <a:off x="4886946" y="450738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30" name="Oval 629"/>
            <p:cNvSpPr/>
            <p:nvPr/>
          </p:nvSpPr>
          <p:spPr bwMode="auto">
            <a:xfrm>
              <a:off x="4886946" y="4445473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31" name="Oval 630"/>
            <p:cNvSpPr/>
            <p:nvPr/>
          </p:nvSpPr>
          <p:spPr bwMode="auto">
            <a:xfrm>
              <a:off x="4863133" y="4445473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32" name="Oval 631"/>
            <p:cNvSpPr/>
            <p:nvPr/>
          </p:nvSpPr>
          <p:spPr bwMode="auto">
            <a:xfrm>
              <a:off x="4844083" y="4445473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33" name="Oval 632"/>
            <p:cNvSpPr/>
            <p:nvPr/>
          </p:nvSpPr>
          <p:spPr bwMode="auto">
            <a:xfrm>
              <a:off x="4818683" y="4445473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34" name="Oval 633"/>
            <p:cNvSpPr/>
            <p:nvPr/>
          </p:nvSpPr>
          <p:spPr bwMode="auto">
            <a:xfrm>
              <a:off x="4818683" y="4178774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35" name="Oval 634"/>
            <p:cNvSpPr/>
            <p:nvPr/>
          </p:nvSpPr>
          <p:spPr bwMode="auto">
            <a:xfrm>
              <a:off x="4839321" y="4178774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36" name="Oval 635"/>
            <p:cNvSpPr/>
            <p:nvPr/>
          </p:nvSpPr>
          <p:spPr bwMode="auto">
            <a:xfrm>
              <a:off x="4863134" y="4178774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37" name="Oval 636"/>
            <p:cNvSpPr/>
            <p:nvPr/>
          </p:nvSpPr>
          <p:spPr bwMode="auto">
            <a:xfrm>
              <a:off x="4880596" y="4178774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38" name="Oval 637"/>
            <p:cNvSpPr/>
            <p:nvPr/>
          </p:nvSpPr>
          <p:spPr bwMode="auto">
            <a:xfrm>
              <a:off x="4880596" y="4118449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39" name="Oval 638"/>
            <p:cNvSpPr/>
            <p:nvPr/>
          </p:nvSpPr>
          <p:spPr bwMode="auto">
            <a:xfrm>
              <a:off x="4863134" y="4118449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40" name="Oval 639"/>
            <p:cNvSpPr/>
            <p:nvPr/>
          </p:nvSpPr>
          <p:spPr bwMode="auto">
            <a:xfrm>
              <a:off x="4839321" y="4118449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41" name="Oval 640"/>
            <p:cNvSpPr/>
            <p:nvPr/>
          </p:nvSpPr>
          <p:spPr bwMode="auto">
            <a:xfrm>
              <a:off x="4815509" y="4118449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42" name="Oval 641"/>
            <p:cNvSpPr/>
            <p:nvPr/>
          </p:nvSpPr>
          <p:spPr bwMode="auto">
            <a:xfrm>
              <a:off x="4815509" y="3978749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43" name="Oval 642"/>
            <p:cNvSpPr/>
            <p:nvPr/>
          </p:nvSpPr>
          <p:spPr bwMode="auto">
            <a:xfrm>
              <a:off x="4840909" y="3978749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44" name="Oval 643"/>
            <p:cNvSpPr/>
            <p:nvPr/>
          </p:nvSpPr>
          <p:spPr bwMode="auto">
            <a:xfrm>
              <a:off x="4864721" y="3978749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45" name="Oval 644"/>
            <p:cNvSpPr/>
            <p:nvPr/>
          </p:nvSpPr>
          <p:spPr bwMode="auto">
            <a:xfrm>
              <a:off x="4886946" y="3978749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46" name="Oval 645"/>
            <p:cNvSpPr/>
            <p:nvPr/>
          </p:nvSpPr>
          <p:spPr bwMode="auto">
            <a:xfrm>
              <a:off x="4886946" y="3921598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47" name="Oval 646"/>
            <p:cNvSpPr/>
            <p:nvPr/>
          </p:nvSpPr>
          <p:spPr bwMode="auto">
            <a:xfrm>
              <a:off x="4866309" y="3921598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48" name="Oval 647"/>
            <p:cNvSpPr/>
            <p:nvPr/>
          </p:nvSpPr>
          <p:spPr bwMode="auto">
            <a:xfrm>
              <a:off x="4837734" y="3921598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49" name="Oval 648"/>
            <p:cNvSpPr/>
            <p:nvPr/>
          </p:nvSpPr>
          <p:spPr bwMode="auto">
            <a:xfrm>
              <a:off x="4817097" y="3921598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50" name="Oval 649"/>
            <p:cNvSpPr/>
            <p:nvPr/>
          </p:nvSpPr>
          <p:spPr bwMode="auto">
            <a:xfrm>
              <a:off x="4817097" y="3842224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51" name="Oval 650"/>
            <p:cNvSpPr/>
            <p:nvPr/>
          </p:nvSpPr>
          <p:spPr bwMode="auto">
            <a:xfrm>
              <a:off x="4839322" y="3842224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52" name="Oval 651"/>
            <p:cNvSpPr/>
            <p:nvPr/>
          </p:nvSpPr>
          <p:spPr bwMode="auto">
            <a:xfrm>
              <a:off x="4852022" y="3842224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53" name="Oval 652"/>
            <p:cNvSpPr/>
            <p:nvPr/>
          </p:nvSpPr>
          <p:spPr bwMode="auto">
            <a:xfrm>
              <a:off x="4869485" y="3842224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54" name="Oval 653"/>
            <p:cNvSpPr/>
            <p:nvPr/>
          </p:nvSpPr>
          <p:spPr bwMode="auto">
            <a:xfrm>
              <a:off x="4885360" y="3842224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55" name="Oval 654"/>
            <p:cNvSpPr/>
            <p:nvPr/>
          </p:nvSpPr>
          <p:spPr bwMode="auto">
            <a:xfrm>
              <a:off x="4839322" y="378348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56" name="Oval 655"/>
            <p:cNvSpPr/>
            <p:nvPr/>
          </p:nvSpPr>
          <p:spPr bwMode="auto">
            <a:xfrm>
              <a:off x="4869485" y="378348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57" name="Oval 656"/>
            <p:cNvSpPr/>
            <p:nvPr/>
          </p:nvSpPr>
          <p:spPr bwMode="auto">
            <a:xfrm>
              <a:off x="4885360" y="378348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58" name="Oval 657"/>
            <p:cNvSpPr/>
            <p:nvPr/>
          </p:nvSpPr>
          <p:spPr bwMode="auto">
            <a:xfrm>
              <a:off x="4817097" y="378348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59" name="Oval 658"/>
            <p:cNvSpPr/>
            <p:nvPr/>
          </p:nvSpPr>
          <p:spPr bwMode="auto">
            <a:xfrm>
              <a:off x="4817097" y="373268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60" name="Oval 659"/>
            <p:cNvSpPr/>
            <p:nvPr/>
          </p:nvSpPr>
          <p:spPr bwMode="auto">
            <a:xfrm>
              <a:off x="4840909" y="373268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61" name="Oval 660"/>
            <p:cNvSpPr/>
            <p:nvPr/>
          </p:nvSpPr>
          <p:spPr bwMode="auto">
            <a:xfrm>
              <a:off x="4861546" y="373268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62" name="Oval 661"/>
            <p:cNvSpPr/>
            <p:nvPr/>
          </p:nvSpPr>
          <p:spPr bwMode="auto">
            <a:xfrm>
              <a:off x="4885359" y="373268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63" name="Oval 662"/>
            <p:cNvSpPr/>
            <p:nvPr/>
          </p:nvSpPr>
          <p:spPr bwMode="auto">
            <a:xfrm>
              <a:off x="4817097" y="366283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64" name="Oval 663"/>
            <p:cNvSpPr/>
            <p:nvPr/>
          </p:nvSpPr>
          <p:spPr bwMode="auto">
            <a:xfrm>
              <a:off x="4840910" y="366283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65" name="Oval 664"/>
            <p:cNvSpPr/>
            <p:nvPr/>
          </p:nvSpPr>
          <p:spPr bwMode="auto">
            <a:xfrm>
              <a:off x="4866310" y="366283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66" name="Oval 665"/>
            <p:cNvSpPr/>
            <p:nvPr/>
          </p:nvSpPr>
          <p:spPr bwMode="auto">
            <a:xfrm>
              <a:off x="4885360" y="366283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67" name="Oval 666"/>
            <p:cNvSpPr/>
            <p:nvPr/>
          </p:nvSpPr>
          <p:spPr bwMode="auto">
            <a:xfrm>
              <a:off x="4885360" y="363743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68" name="Oval 667"/>
            <p:cNvSpPr/>
            <p:nvPr/>
          </p:nvSpPr>
          <p:spPr bwMode="auto">
            <a:xfrm>
              <a:off x="4856785" y="363743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69" name="Oval 668"/>
            <p:cNvSpPr/>
            <p:nvPr/>
          </p:nvSpPr>
          <p:spPr bwMode="auto">
            <a:xfrm>
              <a:off x="4821860" y="363743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70" name="Oval 669"/>
            <p:cNvSpPr/>
            <p:nvPr/>
          </p:nvSpPr>
          <p:spPr bwMode="auto">
            <a:xfrm>
              <a:off x="4821860" y="3583460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71" name="Oval 670"/>
            <p:cNvSpPr/>
            <p:nvPr/>
          </p:nvSpPr>
          <p:spPr bwMode="auto">
            <a:xfrm>
              <a:off x="4856785" y="3583460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72" name="Oval 671"/>
            <p:cNvSpPr/>
            <p:nvPr/>
          </p:nvSpPr>
          <p:spPr bwMode="auto">
            <a:xfrm>
              <a:off x="4882185" y="3583460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73" name="Oval 672"/>
            <p:cNvSpPr/>
            <p:nvPr/>
          </p:nvSpPr>
          <p:spPr bwMode="auto">
            <a:xfrm>
              <a:off x="4882185" y="356123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74" name="Oval 673"/>
            <p:cNvSpPr/>
            <p:nvPr/>
          </p:nvSpPr>
          <p:spPr bwMode="auto">
            <a:xfrm>
              <a:off x="4850435" y="356123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75" name="Oval 674"/>
            <p:cNvSpPr/>
            <p:nvPr/>
          </p:nvSpPr>
          <p:spPr bwMode="auto">
            <a:xfrm>
              <a:off x="4818685" y="356123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76" name="Oval 675"/>
            <p:cNvSpPr/>
            <p:nvPr/>
          </p:nvSpPr>
          <p:spPr bwMode="auto">
            <a:xfrm>
              <a:off x="4818685" y="350408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77" name="Oval 676"/>
            <p:cNvSpPr/>
            <p:nvPr/>
          </p:nvSpPr>
          <p:spPr bwMode="auto">
            <a:xfrm>
              <a:off x="4864723" y="350408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78" name="Oval 677"/>
            <p:cNvSpPr/>
            <p:nvPr/>
          </p:nvSpPr>
          <p:spPr bwMode="auto">
            <a:xfrm>
              <a:off x="4886948" y="3504085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79" name="Oval 678"/>
            <p:cNvSpPr/>
            <p:nvPr/>
          </p:nvSpPr>
          <p:spPr bwMode="auto">
            <a:xfrm>
              <a:off x="4886948" y="345328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80" name="Oval 679"/>
            <p:cNvSpPr/>
            <p:nvPr/>
          </p:nvSpPr>
          <p:spPr bwMode="auto">
            <a:xfrm>
              <a:off x="4847261" y="345328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81" name="Oval 680"/>
            <p:cNvSpPr/>
            <p:nvPr/>
          </p:nvSpPr>
          <p:spPr bwMode="auto">
            <a:xfrm>
              <a:off x="4821861" y="345328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82" name="Oval 681"/>
            <p:cNvSpPr/>
            <p:nvPr/>
          </p:nvSpPr>
          <p:spPr bwMode="auto">
            <a:xfrm>
              <a:off x="4821861" y="3399310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83" name="Oval 682"/>
            <p:cNvSpPr/>
            <p:nvPr/>
          </p:nvSpPr>
          <p:spPr bwMode="auto">
            <a:xfrm>
              <a:off x="4863136" y="3399310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84" name="Oval 683"/>
            <p:cNvSpPr/>
            <p:nvPr/>
          </p:nvSpPr>
          <p:spPr bwMode="auto">
            <a:xfrm>
              <a:off x="4886948" y="3399310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85" name="Oval 684"/>
            <p:cNvSpPr/>
            <p:nvPr/>
          </p:nvSpPr>
          <p:spPr bwMode="auto">
            <a:xfrm>
              <a:off x="4886948" y="334533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86" name="Oval 685"/>
            <p:cNvSpPr/>
            <p:nvPr/>
          </p:nvSpPr>
          <p:spPr bwMode="auto">
            <a:xfrm>
              <a:off x="4864723" y="334533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87" name="Oval 686"/>
            <p:cNvSpPr/>
            <p:nvPr/>
          </p:nvSpPr>
          <p:spPr bwMode="auto">
            <a:xfrm>
              <a:off x="4837735" y="334533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88" name="Oval 687"/>
            <p:cNvSpPr/>
            <p:nvPr/>
          </p:nvSpPr>
          <p:spPr bwMode="auto">
            <a:xfrm>
              <a:off x="4820272" y="3345336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89" name="Oval 688"/>
            <p:cNvSpPr/>
            <p:nvPr/>
          </p:nvSpPr>
          <p:spPr bwMode="auto">
            <a:xfrm>
              <a:off x="4864723" y="3285010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90" name="Oval 689"/>
            <p:cNvSpPr/>
            <p:nvPr/>
          </p:nvSpPr>
          <p:spPr bwMode="auto">
            <a:xfrm>
              <a:off x="4820272" y="3285010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91" name="Oval 690"/>
            <p:cNvSpPr/>
            <p:nvPr/>
          </p:nvSpPr>
          <p:spPr bwMode="auto">
            <a:xfrm>
              <a:off x="4820272" y="3231035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92" name="Oval 691"/>
            <p:cNvSpPr/>
            <p:nvPr/>
          </p:nvSpPr>
          <p:spPr bwMode="auto">
            <a:xfrm>
              <a:off x="4847259" y="3231035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93" name="Oval 692"/>
            <p:cNvSpPr/>
            <p:nvPr/>
          </p:nvSpPr>
          <p:spPr bwMode="auto">
            <a:xfrm>
              <a:off x="4869484" y="3231035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94" name="Oval 693"/>
            <p:cNvSpPr/>
            <p:nvPr/>
          </p:nvSpPr>
          <p:spPr bwMode="auto">
            <a:xfrm>
              <a:off x="4883771" y="3231035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95" name="Oval 694"/>
            <p:cNvSpPr/>
            <p:nvPr/>
          </p:nvSpPr>
          <p:spPr bwMode="auto">
            <a:xfrm>
              <a:off x="4883771" y="3173886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96" name="Oval 695"/>
            <p:cNvSpPr/>
            <p:nvPr/>
          </p:nvSpPr>
          <p:spPr bwMode="auto">
            <a:xfrm>
              <a:off x="4867896" y="3173886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97" name="Oval 696"/>
            <p:cNvSpPr/>
            <p:nvPr/>
          </p:nvSpPr>
          <p:spPr bwMode="auto">
            <a:xfrm>
              <a:off x="4844084" y="3173886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98" name="Oval 697"/>
            <p:cNvSpPr/>
            <p:nvPr/>
          </p:nvSpPr>
          <p:spPr bwMode="auto">
            <a:xfrm>
              <a:off x="4826621" y="3173886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699" name="Oval 698"/>
            <p:cNvSpPr/>
            <p:nvPr/>
          </p:nvSpPr>
          <p:spPr bwMode="auto">
            <a:xfrm>
              <a:off x="4826621" y="3140548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00" name="Oval 699"/>
            <p:cNvSpPr/>
            <p:nvPr/>
          </p:nvSpPr>
          <p:spPr bwMode="auto">
            <a:xfrm>
              <a:off x="4815508" y="3140548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01" name="Oval 700"/>
            <p:cNvSpPr/>
            <p:nvPr/>
          </p:nvSpPr>
          <p:spPr bwMode="auto">
            <a:xfrm>
              <a:off x="4815508" y="3116735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02" name="Oval 701"/>
            <p:cNvSpPr/>
            <p:nvPr/>
          </p:nvSpPr>
          <p:spPr bwMode="auto">
            <a:xfrm>
              <a:off x="4845670" y="3116735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03" name="Oval 702"/>
            <p:cNvSpPr/>
            <p:nvPr/>
          </p:nvSpPr>
          <p:spPr bwMode="auto">
            <a:xfrm>
              <a:off x="4866307" y="3116735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04" name="Oval 703"/>
            <p:cNvSpPr/>
            <p:nvPr/>
          </p:nvSpPr>
          <p:spPr bwMode="auto">
            <a:xfrm>
              <a:off x="4846464" y="3078636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05" name="Oval 704"/>
            <p:cNvSpPr/>
            <p:nvPr/>
          </p:nvSpPr>
          <p:spPr bwMode="auto">
            <a:xfrm>
              <a:off x="4821860" y="3028306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06" name="Oval 705"/>
            <p:cNvSpPr/>
            <p:nvPr/>
          </p:nvSpPr>
          <p:spPr bwMode="auto">
            <a:xfrm>
              <a:off x="4821860" y="3077518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07" name="Oval 706"/>
            <p:cNvSpPr/>
            <p:nvPr/>
          </p:nvSpPr>
          <p:spPr bwMode="auto">
            <a:xfrm>
              <a:off x="4880596" y="3052122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08" name="Oval 707"/>
            <p:cNvSpPr/>
            <p:nvPr/>
          </p:nvSpPr>
          <p:spPr bwMode="auto">
            <a:xfrm>
              <a:off x="4880596" y="3015607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09" name="Oval 708"/>
            <p:cNvSpPr/>
            <p:nvPr/>
          </p:nvSpPr>
          <p:spPr bwMode="auto">
            <a:xfrm>
              <a:off x="4855196" y="3015607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10" name="Oval 709"/>
            <p:cNvSpPr/>
            <p:nvPr/>
          </p:nvSpPr>
          <p:spPr bwMode="auto">
            <a:xfrm>
              <a:off x="4855196" y="2983857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11" name="Oval 710"/>
            <p:cNvSpPr/>
            <p:nvPr/>
          </p:nvSpPr>
          <p:spPr bwMode="auto">
            <a:xfrm>
              <a:off x="4882184" y="2983857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12" name="Oval 711"/>
            <p:cNvSpPr/>
            <p:nvPr/>
          </p:nvSpPr>
          <p:spPr bwMode="auto">
            <a:xfrm>
              <a:off x="4882184" y="2910832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13" name="Oval 712"/>
            <p:cNvSpPr/>
            <p:nvPr/>
          </p:nvSpPr>
          <p:spPr bwMode="auto">
            <a:xfrm>
              <a:off x="4831384" y="2910832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14" name="Oval 713"/>
            <p:cNvSpPr/>
            <p:nvPr/>
          </p:nvSpPr>
          <p:spPr bwMode="auto">
            <a:xfrm>
              <a:off x="4831384" y="2936233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15" name="Oval 714"/>
            <p:cNvSpPr/>
            <p:nvPr/>
          </p:nvSpPr>
          <p:spPr bwMode="auto">
            <a:xfrm>
              <a:off x="4831384" y="2915597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16" name="Oval 715"/>
            <p:cNvSpPr/>
            <p:nvPr/>
          </p:nvSpPr>
          <p:spPr bwMode="auto">
            <a:xfrm>
              <a:off x="4817097" y="2915597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17" name="Oval 716"/>
            <p:cNvSpPr/>
            <p:nvPr/>
          </p:nvSpPr>
          <p:spPr bwMode="auto">
            <a:xfrm>
              <a:off x="4859959" y="2915597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18" name="Oval 717"/>
            <p:cNvSpPr/>
            <p:nvPr/>
          </p:nvSpPr>
          <p:spPr bwMode="auto">
            <a:xfrm>
              <a:off x="4859959" y="2852097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19" name="Oval 718"/>
            <p:cNvSpPr/>
            <p:nvPr/>
          </p:nvSpPr>
          <p:spPr bwMode="auto">
            <a:xfrm>
              <a:off x="4840909" y="2852097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20" name="Oval 719"/>
            <p:cNvSpPr/>
            <p:nvPr/>
          </p:nvSpPr>
          <p:spPr bwMode="auto">
            <a:xfrm>
              <a:off x="4879009" y="2852097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21" name="Oval 720"/>
            <p:cNvSpPr/>
            <p:nvPr/>
          </p:nvSpPr>
          <p:spPr bwMode="auto">
            <a:xfrm>
              <a:off x="4879009" y="2837809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22" name="Oval 721"/>
            <p:cNvSpPr/>
            <p:nvPr/>
          </p:nvSpPr>
          <p:spPr bwMode="auto">
            <a:xfrm>
              <a:off x="4866308" y="2797823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23" name="Oval 722"/>
            <p:cNvSpPr/>
            <p:nvPr/>
          </p:nvSpPr>
          <p:spPr bwMode="auto">
            <a:xfrm>
              <a:off x="4850433" y="2797823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24" name="Oval 723"/>
            <p:cNvSpPr/>
            <p:nvPr/>
          </p:nvSpPr>
          <p:spPr bwMode="auto">
            <a:xfrm>
              <a:off x="4850433" y="2742260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25" name="Oval 724"/>
            <p:cNvSpPr/>
            <p:nvPr/>
          </p:nvSpPr>
          <p:spPr bwMode="auto">
            <a:xfrm>
              <a:off x="4850433" y="2664472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26" name="Oval 725"/>
            <p:cNvSpPr/>
            <p:nvPr/>
          </p:nvSpPr>
          <p:spPr bwMode="auto">
            <a:xfrm>
              <a:off x="4834869" y="2639719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27" name="Oval 726"/>
            <p:cNvSpPr/>
            <p:nvPr/>
          </p:nvSpPr>
          <p:spPr bwMode="auto">
            <a:xfrm>
              <a:off x="4877903" y="2629036"/>
              <a:ext cx="62879" cy="62879"/>
            </a:xfrm>
            <a:prstGeom prst="ellipse">
              <a:avLst/>
            </a:prstGeom>
            <a:solidFill>
              <a:srgbClr val="8ED24B">
                <a:alpha val="5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28" name="Oval 727"/>
            <p:cNvSpPr/>
            <p:nvPr/>
          </p:nvSpPr>
          <p:spPr bwMode="auto">
            <a:xfrm>
              <a:off x="4839320" y="4480398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29" name="Oval 728"/>
            <p:cNvSpPr/>
            <p:nvPr/>
          </p:nvSpPr>
          <p:spPr bwMode="auto">
            <a:xfrm>
              <a:off x="4859958" y="4480398"/>
              <a:ext cx="62879" cy="62879"/>
            </a:xfrm>
            <a:prstGeom prst="ellipse">
              <a:avLst/>
            </a:prstGeom>
            <a:solidFill>
              <a:srgbClr val="8ED24B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30" name="Oval 729"/>
            <p:cNvSpPr/>
            <p:nvPr/>
          </p:nvSpPr>
          <p:spPr bwMode="auto">
            <a:xfrm>
              <a:off x="5258210" y="4505799"/>
              <a:ext cx="62879" cy="62879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31" name="Oval 730"/>
            <p:cNvSpPr/>
            <p:nvPr/>
          </p:nvSpPr>
          <p:spPr bwMode="auto">
            <a:xfrm>
              <a:off x="5307422" y="4505799"/>
              <a:ext cx="62879" cy="62879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32" name="Oval 731"/>
            <p:cNvSpPr/>
            <p:nvPr/>
          </p:nvSpPr>
          <p:spPr bwMode="auto">
            <a:xfrm>
              <a:off x="5275672" y="4442299"/>
              <a:ext cx="62879" cy="62879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33" name="Oval 732"/>
            <p:cNvSpPr/>
            <p:nvPr/>
          </p:nvSpPr>
          <p:spPr bwMode="auto">
            <a:xfrm>
              <a:off x="5248685" y="4442299"/>
              <a:ext cx="62879" cy="62879"/>
            </a:xfrm>
            <a:prstGeom prst="ellipse">
              <a:avLst/>
            </a:prstGeom>
            <a:solidFill>
              <a:srgbClr val="1A423E">
                <a:alpha val="5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34" name="Oval 733"/>
            <p:cNvSpPr/>
            <p:nvPr/>
          </p:nvSpPr>
          <p:spPr bwMode="auto">
            <a:xfrm>
              <a:off x="5315360" y="4442299"/>
              <a:ext cx="62879" cy="62879"/>
            </a:xfrm>
            <a:prstGeom prst="ellipse">
              <a:avLst/>
            </a:prstGeom>
            <a:solidFill>
              <a:srgbClr val="1A423E">
                <a:alpha val="5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35" name="Oval 734"/>
            <p:cNvSpPr/>
            <p:nvPr/>
          </p:nvSpPr>
          <p:spPr bwMode="auto">
            <a:xfrm>
              <a:off x="5248685" y="4153373"/>
              <a:ext cx="62879" cy="62879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36" name="Oval 735"/>
            <p:cNvSpPr/>
            <p:nvPr/>
          </p:nvSpPr>
          <p:spPr bwMode="auto">
            <a:xfrm>
              <a:off x="5264560" y="4153373"/>
              <a:ext cx="62879" cy="62879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37" name="Oval 736"/>
            <p:cNvSpPr/>
            <p:nvPr/>
          </p:nvSpPr>
          <p:spPr bwMode="auto">
            <a:xfrm>
              <a:off x="5283610" y="4153373"/>
              <a:ext cx="62879" cy="62879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38" name="Oval 737"/>
            <p:cNvSpPr/>
            <p:nvPr/>
          </p:nvSpPr>
          <p:spPr bwMode="auto">
            <a:xfrm>
              <a:off x="5313772" y="4153373"/>
              <a:ext cx="62879" cy="62879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39" name="Oval 738"/>
            <p:cNvSpPr/>
            <p:nvPr/>
          </p:nvSpPr>
          <p:spPr bwMode="auto">
            <a:xfrm>
              <a:off x="5248685" y="4094636"/>
              <a:ext cx="58117" cy="58117"/>
            </a:xfrm>
            <a:prstGeom prst="ellipse">
              <a:avLst/>
            </a:prstGeom>
            <a:solidFill>
              <a:srgbClr val="1A423E">
                <a:alpha val="4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40" name="Oval 739"/>
            <p:cNvSpPr/>
            <p:nvPr/>
          </p:nvSpPr>
          <p:spPr bwMode="auto">
            <a:xfrm>
              <a:off x="5274085" y="4094636"/>
              <a:ext cx="58117" cy="58117"/>
            </a:xfrm>
            <a:prstGeom prst="ellipse">
              <a:avLst/>
            </a:prstGeom>
            <a:solidFill>
              <a:srgbClr val="1A423E">
                <a:alpha val="9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41" name="Oval 740"/>
            <p:cNvSpPr/>
            <p:nvPr/>
          </p:nvSpPr>
          <p:spPr bwMode="auto">
            <a:xfrm>
              <a:off x="5304247" y="4094636"/>
              <a:ext cx="58117" cy="58117"/>
            </a:xfrm>
            <a:prstGeom prst="ellipse">
              <a:avLst/>
            </a:prstGeom>
            <a:solidFill>
              <a:srgbClr val="1A423E">
                <a:alpha val="7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42" name="Oval 741"/>
            <p:cNvSpPr/>
            <p:nvPr/>
          </p:nvSpPr>
          <p:spPr bwMode="auto">
            <a:xfrm>
              <a:off x="5320122" y="4094636"/>
              <a:ext cx="58117" cy="58117"/>
            </a:xfrm>
            <a:prstGeom prst="ellipse">
              <a:avLst/>
            </a:prstGeom>
            <a:solidFill>
              <a:srgbClr val="1A423E">
                <a:alpha val="4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43" name="Oval 742"/>
            <p:cNvSpPr/>
            <p:nvPr/>
          </p:nvSpPr>
          <p:spPr bwMode="auto">
            <a:xfrm>
              <a:off x="5266148" y="3978746"/>
              <a:ext cx="62879" cy="62879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44" name="Oval 743"/>
            <p:cNvSpPr/>
            <p:nvPr/>
          </p:nvSpPr>
          <p:spPr bwMode="auto">
            <a:xfrm>
              <a:off x="5286786" y="3978746"/>
              <a:ext cx="62879" cy="62879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45" name="Oval 744"/>
            <p:cNvSpPr/>
            <p:nvPr/>
          </p:nvSpPr>
          <p:spPr bwMode="auto">
            <a:xfrm>
              <a:off x="5315361" y="3978746"/>
              <a:ext cx="62879" cy="62879"/>
            </a:xfrm>
            <a:prstGeom prst="ellipse">
              <a:avLst/>
            </a:prstGeom>
            <a:solidFill>
              <a:srgbClr val="1A423E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46" name="Oval 745"/>
            <p:cNvSpPr/>
            <p:nvPr/>
          </p:nvSpPr>
          <p:spPr bwMode="auto">
            <a:xfrm>
              <a:off x="5277260" y="3915246"/>
              <a:ext cx="62879" cy="62879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47" name="Oval 746"/>
            <p:cNvSpPr/>
            <p:nvPr/>
          </p:nvSpPr>
          <p:spPr bwMode="auto">
            <a:xfrm>
              <a:off x="5297898" y="3915246"/>
              <a:ext cx="62879" cy="62879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48" name="Oval 747"/>
            <p:cNvSpPr/>
            <p:nvPr/>
          </p:nvSpPr>
          <p:spPr bwMode="auto">
            <a:xfrm>
              <a:off x="5251860" y="3915246"/>
              <a:ext cx="62879" cy="62879"/>
            </a:xfrm>
            <a:prstGeom prst="ellipse">
              <a:avLst/>
            </a:prstGeom>
            <a:solidFill>
              <a:srgbClr val="1A423E">
                <a:alpha val="6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49" name="Oval 748"/>
            <p:cNvSpPr/>
            <p:nvPr/>
          </p:nvSpPr>
          <p:spPr bwMode="auto">
            <a:xfrm>
              <a:off x="5272498" y="3915246"/>
              <a:ext cx="62879" cy="62879"/>
            </a:xfrm>
            <a:prstGeom prst="ellipse">
              <a:avLst/>
            </a:prstGeom>
            <a:solidFill>
              <a:srgbClr val="1A423E">
                <a:alpha val="3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50" name="Oval 749"/>
            <p:cNvSpPr/>
            <p:nvPr/>
          </p:nvSpPr>
          <p:spPr bwMode="auto">
            <a:xfrm>
              <a:off x="5315360" y="3915246"/>
              <a:ext cx="62879" cy="62879"/>
            </a:xfrm>
            <a:prstGeom prst="ellipse">
              <a:avLst/>
            </a:prstGeom>
            <a:solidFill>
              <a:srgbClr val="1A423E">
                <a:alpha val="3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51" name="Oval 750"/>
            <p:cNvSpPr/>
            <p:nvPr/>
          </p:nvSpPr>
          <p:spPr bwMode="auto">
            <a:xfrm>
              <a:off x="5251860" y="3835869"/>
              <a:ext cx="59705" cy="59705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52" name="Oval 751"/>
            <p:cNvSpPr/>
            <p:nvPr/>
          </p:nvSpPr>
          <p:spPr bwMode="auto">
            <a:xfrm>
              <a:off x="5270910" y="3835869"/>
              <a:ext cx="59705" cy="59705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53" name="Oval 752"/>
            <p:cNvSpPr/>
            <p:nvPr/>
          </p:nvSpPr>
          <p:spPr bwMode="auto">
            <a:xfrm>
              <a:off x="5288372" y="3835869"/>
              <a:ext cx="59705" cy="59705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54" name="Oval 753"/>
            <p:cNvSpPr/>
            <p:nvPr/>
          </p:nvSpPr>
          <p:spPr bwMode="auto">
            <a:xfrm>
              <a:off x="5309009" y="3835869"/>
              <a:ext cx="59705" cy="59705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55" name="Oval 754"/>
            <p:cNvSpPr/>
            <p:nvPr/>
          </p:nvSpPr>
          <p:spPr bwMode="auto">
            <a:xfrm>
              <a:off x="5247097" y="3781895"/>
              <a:ext cx="59705" cy="59705"/>
            </a:xfrm>
            <a:prstGeom prst="ellipse">
              <a:avLst/>
            </a:prstGeom>
            <a:solidFill>
              <a:srgbClr val="1A423E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56" name="Oval 755"/>
            <p:cNvSpPr/>
            <p:nvPr/>
          </p:nvSpPr>
          <p:spPr bwMode="auto">
            <a:xfrm>
              <a:off x="5280435" y="3781895"/>
              <a:ext cx="59705" cy="59705"/>
            </a:xfrm>
            <a:prstGeom prst="ellipse">
              <a:avLst/>
            </a:prstGeom>
            <a:solidFill>
              <a:srgbClr val="1A423E">
                <a:alpha val="8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57" name="Oval 756"/>
            <p:cNvSpPr/>
            <p:nvPr/>
          </p:nvSpPr>
          <p:spPr bwMode="auto">
            <a:xfrm>
              <a:off x="5318535" y="3781895"/>
              <a:ext cx="59705" cy="59705"/>
            </a:xfrm>
            <a:prstGeom prst="ellipse">
              <a:avLst/>
            </a:prstGeom>
            <a:solidFill>
              <a:srgbClr val="1A423E">
                <a:alpha val="9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58" name="Oval 757"/>
            <p:cNvSpPr/>
            <p:nvPr/>
          </p:nvSpPr>
          <p:spPr bwMode="auto">
            <a:xfrm>
              <a:off x="5309009" y="3724746"/>
              <a:ext cx="59705" cy="59705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59" name="Oval 758"/>
            <p:cNvSpPr/>
            <p:nvPr/>
          </p:nvSpPr>
          <p:spPr bwMode="auto">
            <a:xfrm>
              <a:off x="5270909" y="3724746"/>
              <a:ext cx="59705" cy="59705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60" name="Oval 759"/>
            <p:cNvSpPr/>
            <p:nvPr/>
          </p:nvSpPr>
          <p:spPr bwMode="auto">
            <a:xfrm>
              <a:off x="5251859" y="3724746"/>
              <a:ext cx="59705" cy="59705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61" name="Oval 760"/>
            <p:cNvSpPr/>
            <p:nvPr/>
          </p:nvSpPr>
          <p:spPr bwMode="auto">
            <a:xfrm>
              <a:off x="5259797" y="3690331"/>
              <a:ext cx="59705" cy="59705"/>
            </a:xfrm>
            <a:prstGeom prst="ellipse">
              <a:avLst/>
            </a:prstGeom>
            <a:solidFill>
              <a:srgbClr val="1A423E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62" name="Oval 761"/>
            <p:cNvSpPr/>
            <p:nvPr/>
          </p:nvSpPr>
          <p:spPr bwMode="auto">
            <a:xfrm>
              <a:off x="5293134" y="3690331"/>
              <a:ext cx="59705" cy="59705"/>
            </a:xfrm>
            <a:prstGeom prst="ellipse">
              <a:avLst/>
            </a:prstGeom>
            <a:solidFill>
              <a:srgbClr val="1A423E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63" name="Oval 762"/>
            <p:cNvSpPr/>
            <p:nvPr/>
          </p:nvSpPr>
          <p:spPr bwMode="auto">
            <a:xfrm>
              <a:off x="5261210" y="3575827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64" name="Oval 763"/>
            <p:cNvSpPr/>
            <p:nvPr/>
          </p:nvSpPr>
          <p:spPr bwMode="auto">
            <a:xfrm>
              <a:off x="5307421" y="3630001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65" name="Oval 764"/>
            <p:cNvSpPr/>
            <p:nvPr/>
          </p:nvSpPr>
          <p:spPr bwMode="auto">
            <a:xfrm>
              <a:off x="5301071" y="3663338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66" name="Oval 765"/>
            <p:cNvSpPr/>
            <p:nvPr/>
          </p:nvSpPr>
          <p:spPr bwMode="auto">
            <a:xfrm>
              <a:off x="5318534" y="3650637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67" name="Oval 766"/>
            <p:cNvSpPr/>
            <p:nvPr/>
          </p:nvSpPr>
          <p:spPr bwMode="auto">
            <a:xfrm>
              <a:off x="5316947" y="3518366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68" name="Oval 767"/>
            <p:cNvSpPr/>
            <p:nvPr/>
          </p:nvSpPr>
          <p:spPr bwMode="auto">
            <a:xfrm>
              <a:off x="5288372" y="3518366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69" name="Oval 768"/>
            <p:cNvSpPr/>
            <p:nvPr/>
          </p:nvSpPr>
          <p:spPr bwMode="auto">
            <a:xfrm>
              <a:off x="5309010" y="3518366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70" name="Oval 769"/>
            <p:cNvSpPr/>
            <p:nvPr/>
          </p:nvSpPr>
          <p:spPr bwMode="auto">
            <a:xfrm>
              <a:off x="5274085" y="3518366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71" name="Oval 770"/>
            <p:cNvSpPr/>
            <p:nvPr/>
          </p:nvSpPr>
          <p:spPr bwMode="auto">
            <a:xfrm>
              <a:off x="5251860" y="3518366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72" name="Oval 771"/>
            <p:cNvSpPr/>
            <p:nvPr/>
          </p:nvSpPr>
          <p:spPr bwMode="auto">
            <a:xfrm>
              <a:off x="5251860" y="3462803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73" name="Oval 772"/>
            <p:cNvSpPr/>
            <p:nvPr/>
          </p:nvSpPr>
          <p:spPr bwMode="auto">
            <a:xfrm>
              <a:off x="5275673" y="3462803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74" name="Oval 773"/>
            <p:cNvSpPr/>
            <p:nvPr/>
          </p:nvSpPr>
          <p:spPr bwMode="auto">
            <a:xfrm>
              <a:off x="5296310" y="3462803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75" name="Oval 774"/>
            <p:cNvSpPr/>
            <p:nvPr/>
          </p:nvSpPr>
          <p:spPr bwMode="auto">
            <a:xfrm>
              <a:off x="5296310" y="3412004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76" name="Oval 775"/>
            <p:cNvSpPr/>
            <p:nvPr/>
          </p:nvSpPr>
          <p:spPr bwMode="auto">
            <a:xfrm>
              <a:off x="5278847" y="3412004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77" name="Oval 776"/>
            <p:cNvSpPr/>
            <p:nvPr/>
          </p:nvSpPr>
          <p:spPr bwMode="auto">
            <a:xfrm>
              <a:off x="5259797" y="3412004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78" name="Oval 777"/>
            <p:cNvSpPr/>
            <p:nvPr/>
          </p:nvSpPr>
          <p:spPr bwMode="auto">
            <a:xfrm>
              <a:off x="5248684" y="3412004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79" name="Oval 778"/>
            <p:cNvSpPr/>
            <p:nvPr/>
          </p:nvSpPr>
          <p:spPr bwMode="auto">
            <a:xfrm>
              <a:off x="5248684" y="3361205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80" name="Oval 779"/>
            <p:cNvSpPr/>
            <p:nvPr/>
          </p:nvSpPr>
          <p:spPr bwMode="auto">
            <a:xfrm>
              <a:off x="5266147" y="3361205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81" name="Oval 780"/>
            <p:cNvSpPr/>
            <p:nvPr/>
          </p:nvSpPr>
          <p:spPr bwMode="auto">
            <a:xfrm>
              <a:off x="5288372" y="3361205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82" name="Oval 781"/>
            <p:cNvSpPr/>
            <p:nvPr/>
          </p:nvSpPr>
          <p:spPr bwMode="auto">
            <a:xfrm>
              <a:off x="5301072" y="3361205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83" name="Oval 782"/>
            <p:cNvSpPr/>
            <p:nvPr/>
          </p:nvSpPr>
          <p:spPr bwMode="auto">
            <a:xfrm>
              <a:off x="5301072" y="3319930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84" name="Oval 783"/>
            <p:cNvSpPr/>
            <p:nvPr/>
          </p:nvSpPr>
          <p:spPr bwMode="auto">
            <a:xfrm>
              <a:off x="5272497" y="3319930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85" name="Oval 784"/>
            <p:cNvSpPr/>
            <p:nvPr/>
          </p:nvSpPr>
          <p:spPr bwMode="auto">
            <a:xfrm>
              <a:off x="5259797" y="3319930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86" name="Oval 785"/>
            <p:cNvSpPr/>
            <p:nvPr/>
          </p:nvSpPr>
          <p:spPr bwMode="auto">
            <a:xfrm>
              <a:off x="5259797" y="3270718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87" name="Oval 786"/>
            <p:cNvSpPr/>
            <p:nvPr/>
          </p:nvSpPr>
          <p:spPr bwMode="auto">
            <a:xfrm>
              <a:off x="5286784" y="3270718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88" name="Oval 787"/>
            <p:cNvSpPr/>
            <p:nvPr/>
          </p:nvSpPr>
          <p:spPr bwMode="auto">
            <a:xfrm>
              <a:off x="5301071" y="3270718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89" name="Oval 788"/>
            <p:cNvSpPr/>
            <p:nvPr/>
          </p:nvSpPr>
          <p:spPr bwMode="auto">
            <a:xfrm>
              <a:off x="5264558" y="3183405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90" name="Oval 789"/>
            <p:cNvSpPr/>
            <p:nvPr/>
          </p:nvSpPr>
          <p:spPr bwMode="auto">
            <a:xfrm>
              <a:off x="5282020" y="3223093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91" name="Oval 790"/>
            <p:cNvSpPr/>
            <p:nvPr/>
          </p:nvSpPr>
          <p:spPr bwMode="auto">
            <a:xfrm>
              <a:off x="5327439" y="3152931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92" name="Oval 791"/>
            <p:cNvSpPr/>
            <p:nvPr/>
          </p:nvSpPr>
          <p:spPr bwMode="auto">
            <a:xfrm>
              <a:off x="5279814" y="3152931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93" name="Oval 792"/>
            <p:cNvSpPr/>
            <p:nvPr/>
          </p:nvSpPr>
          <p:spPr bwMode="auto">
            <a:xfrm>
              <a:off x="5252827" y="3098955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94" name="Oval 793"/>
            <p:cNvSpPr/>
            <p:nvPr/>
          </p:nvSpPr>
          <p:spPr bwMode="auto">
            <a:xfrm>
              <a:off x="5286165" y="3065619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95" name="Oval 794"/>
            <p:cNvSpPr/>
            <p:nvPr/>
          </p:nvSpPr>
          <p:spPr bwMode="auto">
            <a:xfrm>
              <a:off x="5319503" y="3025930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96" name="Oval 795"/>
            <p:cNvSpPr/>
            <p:nvPr/>
          </p:nvSpPr>
          <p:spPr bwMode="auto">
            <a:xfrm>
              <a:off x="5298866" y="3019581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97" name="Oval 796"/>
            <p:cNvSpPr/>
            <p:nvPr/>
          </p:nvSpPr>
          <p:spPr bwMode="auto">
            <a:xfrm>
              <a:off x="5298866" y="2989417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98" name="Oval 797"/>
            <p:cNvSpPr/>
            <p:nvPr/>
          </p:nvSpPr>
          <p:spPr bwMode="auto">
            <a:xfrm>
              <a:off x="5273466" y="2989417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799" name="Oval 798"/>
            <p:cNvSpPr/>
            <p:nvPr/>
          </p:nvSpPr>
          <p:spPr bwMode="auto">
            <a:xfrm>
              <a:off x="5307111" y="2961462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00" name="Oval 799"/>
            <p:cNvSpPr/>
            <p:nvPr/>
          </p:nvSpPr>
          <p:spPr bwMode="auto">
            <a:xfrm>
              <a:off x="5297586" y="2899551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01" name="Oval 800"/>
            <p:cNvSpPr/>
            <p:nvPr/>
          </p:nvSpPr>
          <p:spPr bwMode="auto">
            <a:xfrm>
              <a:off x="5259486" y="2833185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02" name="Oval 801"/>
            <p:cNvSpPr/>
            <p:nvPr/>
          </p:nvSpPr>
          <p:spPr bwMode="auto">
            <a:xfrm>
              <a:off x="5261073" y="2715724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03" name="Oval 802"/>
            <p:cNvSpPr/>
            <p:nvPr/>
          </p:nvSpPr>
          <p:spPr bwMode="auto">
            <a:xfrm>
              <a:off x="5300760" y="2588054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04" name="Oval 803"/>
            <p:cNvSpPr/>
            <p:nvPr/>
          </p:nvSpPr>
          <p:spPr bwMode="auto">
            <a:xfrm>
              <a:off x="5286472" y="2499155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05" name="Oval 804"/>
            <p:cNvSpPr/>
            <p:nvPr/>
          </p:nvSpPr>
          <p:spPr bwMode="auto">
            <a:xfrm>
              <a:off x="5254722" y="2397552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06" name="Oval 805"/>
            <p:cNvSpPr/>
            <p:nvPr/>
          </p:nvSpPr>
          <p:spPr bwMode="auto">
            <a:xfrm>
              <a:off x="5680484" y="4504210"/>
              <a:ext cx="62879" cy="62879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07" name="Oval 806"/>
            <p:cNvSpPr/>
            <p:nvPr/>
          </p:nvSpPr>
          <p:spPr bwMode="auto">
            <a:xfrm>
              <a:off x="5713822" y="4504210"/>
              <a:ext cx="62879" cy="62879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08" name="Oval 807"/>
            <p:cNvSpPr/>
            <p:nvPr/>
          </p:nvSpPr>
          <p:spPr bwMode="auto">
            <a:xfrm>
              <a:off x="5739222" y="4504210"/>
              <a:ext cx="62879" cy="62879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09" name="Oval 808"/>
            <p:cNvSpPr/>
            <p:nvPr/>
          </p:nvSpPr>
          <p:spPr bwMode="auto">
            <a:xfrm>
              <a:off x="5716997" y="4447059"/>
              <a:ext cx="48804" cy="48805"/>
            </a:xfrm>
            <a:prstGeom prst="ellipse">
              <a:avLst/>
            </a:prstGeom>
            <a:solidFill>
              <a:srgbClr val="076C82">
                <a:alpha val="5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10" name="Oval 809"/>
            <p:cNvSpPr/>
            <p:nvPr/>
          </p:nvSpPr>
          <p:spPr bwMode="auto">
            <a:xfrm>
              <a:off x="5694772" y="4447059"/>
              <a:ext cx="48804" cy="48805"/>
            </a:xfrm>
            <a:prstGeom prst="ellipse">
              <a:avLst/>
            </a:prstGeom>
            <a:solidFill>
              <a:srgbClr val="076C82">
                <a:alpha val="5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11" name="Oval 810"/>
            <p:cNvSpPr/>
            <p:nvPr/>
          </p:nvSpPr>
          <p:spPr bwMode="auto">
            <a:xfrm>
              <a:off x="5740809" y="4447059"/>
              <a:ext cx="48804" cy="48805"/>
            </a:xfrm>
            <a:prstGeom prst="ellipse">
              <a:avLst/>
            </a:prstGeom>
            <a:solidFill>
              <a:srgbClr val="076C82">
                <a:alpha val="5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12" name="Oval 811"/>
            <p:cNvSpPr/>
            <p:nvPr/>
          </p:nvSpPr>
          <p:spPr bwMode="auto">
            <a:xfrm>
              <a:off x="5680484" y="4191474"/>
              <a:ext cx="62879" cy="62879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13" name="Oval 812"/>
            <p:cNvSpPr/>
            <p:nvPr/>
          </p:nvSpPr>
          <p:spPr bwMode="auto">
            <a:xfrm>
              <a:off x="5713822" y="4191474"/>
              <a:ext cx="62879" cy="62879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14" name="Oval 813"/>
            <p:cNvSpPr/>
            <p:nvPr/>
          </p:nvSpPr>
          <p:spPr bwMode="auto">
            <a:xfrm>
              <a:off x="5715409" y="4191474"/>
              <a:ext cx="62879" cy="62879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15" name="Oval 814"/>
            <p:cNvSpPr/>
            <p:nvPr/>
          </p:nvSpPr>
          <p:spPr bwMode="auto">
            <a:xfrm>
              <a:off x="5748747" y="4191474"/>
              <a:ext cx="62879" cy="62879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16" name="Oval 815"/>
            <p:cNvSpPr/>
            <p:nvPr/>
          </p:nvSpPr>
          <p:spPr bwMode="auto">
            <a:xfrm>
              <a:off x="5699534" y="4127974"/>
              <a:ext cx="62879" cy="62879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17" name="Oval 816"/>
            <p:cNvSpPr/>
            <p:nvPr/>
          </p:nvSpPr>
          <p:spPr bwMode="auto">
            <a:xfrm>
              <a:off x="5732872" y="4127974"/>
              <a:ext cx="62879" cy="62879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18" name="Oval 817"/>
            <p:cNvSpPr/>
            <p:nvPr/>
          </p:nvSpPr>
          <p:spPr bwMode="auto">
            <a:xfrm>
              <a:off x="5683659" y="4127974"/>
              <a:ext cx="62879" cy="62879"/>
            </a:xfrm>
            <a:prstGeom prst="ellipse">
              <a:avLst/>
            </a:prstGeom>
            <a:solidFill>
              <a:srgbClr val="076C82">
                <a:alpha val="3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19" name="Oval 818"/>
            <p:cNvSpPr/>
            <p:nvPr/>
          </p:nvSpPr>
          <p:spPr bwMode="auto">
            <a:xfrm>
              <a:off x="5748748" y="39957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20" name="Oval 819"/>
            <p:cNvSpPr/>
            <p:nvPr/>
          </p:nvSpPr>
          <p:spPr bwMode="auto">
            <a:xfrm>
              <a:off x="5732873" y="39957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21" name="Oval 820"/>
            <p:cNvSpPr/>
            <p:nvPr/>
          </p:nvSpPr>
          <p:spPr bwMode="auto">
            <a:xfrm>
              <a:off x="5721760" y="39957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22" name="Oval 821"/>
            <p:cNvSpPr/>
            <p:nvPr/>
          </p:nvSpPr>
          <p:spPr bwMode="auto">
            <a:xfrm>
              <a:off x="5697947" y="39957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23" name="Oval 822"/>
            <p:cNvSpPr/>
            <p:nvPr/>
          </p:nvSpPr>
          <p:spPr bwMode="auto">
            <a:xfrm>
              <a:off x="5677309" y="39957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24" name="Oval 823"/>
            <p:cNvSpPr/>
            <p:nvPr/>
          </p:nvSpPr>
          <p:spPr bwMode="auto">
            <a:xfrm>
              <a:off x="5677309" y="3929064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25" name="Oval 824"/>
            <p:cNvSpPr/>
            <p:nvPr/>
          </p:nvSpPr>
          <p:spPr bwMode="auto">
            <a:xfrm>
              <a:off x="5696359" y="3929064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26" name="Oval 825"/>
            <p:cNvSpPr/>
            <p:nvPr/>
          </p:nvSpPr>
          <p:spPr bwMode="auto">
            <a:xfrm>
              <a:off x="5724934" y="3929064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27" name="Oval 826"/>
            <p:cNvSpPr/>
            <p:nvPr/>
          </p:nvSpPr>
          <p:spPr bwMode="auto">
            <a:xfrm>
              <a:off x="5742396" y="3929064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28" name="Oval 827"/>
            <p:cNvSpPr/>
            <p:nvPr/>
          </p:nvSpPr>
          <p:spPr bwMode="auto">
            <a:xfrm>
              <a:off x="5751921" y="3929064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29" name="Oval 828"/>
            <p:cNvSpPr/>
            <p:nvPr/>
          </p:nvSpPr>
          <p:spPr bwMode="auto">
            <a:xfrm>
              <a:off x="5748748" y="38560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30" name="Oval 829"/>
            <p:cNvSpPr/>
            <p:nvPr/>
          </p:nvSpPr>
          <p:spPr bwMode="auto">
            <a:xfrm>
              <a:off x="5732873" y="38560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31" name="Oval 830"/>
            <p:cNvSpPr/>
            <p:nvPr/>
          </p:nvSpPr>
          <p:spPr bwMode="auto">
            <a:xfrm>
              <a:off x="5721760" y="38560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32" name="Oval 831"/>
            <p:cNvSpPr/>
            <p:nvPr/>
          </p:nvSpPr>
          <p:spPr bwMode="auto">
            <a:xfrm>
              <a:off x="5697947" y="38560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33" name="Oval 832"/>
            <p:cNvSpPr/>
            <p:nvPr/>
          </p:nvSpPr>
          <p:spPr bwMode="auto">
            <a:xfrm>
              <a:off x="5677309" y="38560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34" name="Oval 833"/>
            <p:cNvSpPr/>
            <p:nvPr/>
          </p:nvSpPr>
          <p:spPr bwMode="auto">
            <a:xfrm>
              <a:off x="5748748" y="3794125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35" name="Oval 834"/>
            <p:cNvSpPr/>
            <p:nvPr/>
          </p:nvSpPr>
          <p:spPr bwMode="auto">
            <a:xfrm>
              <a:off x="5732873" y="3794125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36" name="Oval 835"/>
            <p:cNvSpPr/>
            <p:nvPr/>
          </p:nvSpPr>
          <p:spPr bwMode="auto">
            <a:xfrm>
              <a:off x="5721760" y="3794125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37" name="Oval 836"/>
            <p:cNvSpPr/>
            <p:nvPr/>
          </p:nvSpPr>
          <p:spPr bwMode="auto">
            <a:xfrm>
              <a:off x="5697947" y="3794125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38" name="Oval 837"/>
            <p:cNvSpPr/>
            <p:nvPr/>
          </p:nvSpPr>
          <p:spPr bwMode="auto">
            <a:xfrm>
              <a:off x="5677309" y="3794125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39" name="Oval 838"/>
            <p:cNvSpPr/>
            <p:nvPr/>
          </p:nvSpPr>
          <p:spPr bwMode="auto">
            <a:xfrm>
              <a:off x="5748748" y="3738564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40" name="Oval 839"/>
            <p:cNvSpPr/>
            <p:nvPr/>
          </p:nvSpPr>
          <p:spPr bwMode="auto">
            <a:xfrm>
              <a:off x="5732873" y="3738564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41" name="Oval 840"/>
            <p:cNvSpPr/>
            <p:nvPr/>
          </p:nvSpPr>
          <p:spPr bwMode="auto">
            <a:xfrm>
              <a:off x="5721760" y="3738564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42" name="Oval 841"/>
            <p:cNvSpPr/>
            <p:nvPr/>
          </p:nvSpPr>
          <p:spPr bwMode="auto">
            <a:xfrm>
              <a:off x="5697947" y="3738564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43" name="Oval 842"/>
            <p:cNvSpPr/>
            <p:nvPr/>
          </p:nvSpPr>
          <p:spPr bwMode="auto">
            <a:xfrm>
              <a:off x="5677309" y="3738564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44" name="Oval 843"/>
            <p:cNvSpPr/>
            <p:nvPr/>
          </p:nvSpPr>
          <p:spPr bwMode="auto">
            <a:xfrm>
              <a:off x="5748748" y="36655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45" name="Oval 844"/>
            <p:cNvSpPr/>
            <p:nvPr/>
          </p:nvSpPr>
          <p:spPr bwMode="auto">
            <a:xfrm>
              <a:off x="5732873" y="36655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46" name="Oval 845"/>
            <p:cNvSpPr/>
            <p:nvPr/>
          </p:nvSpPr>
          <p:spPr bwMode="auto">
            <a:xfrm>
              <a:off x="5721760" y="36655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47" name="Oval 846"/>
            <p:cNvSpPr/>
            <p:nvPr/>
          </p:nvSpPr>
          <p:spPr bwMode="auto">
            <a:xfrm>
              <a:off x="5697947" y="3665539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48" name="Oval 847"/>
            <p:cNvSpPr/>
            <p:nvPr/>
          </p:nvSpPr>
          <p:spPr bwMode="auto">
            <a:xfrm>
              <a:off x="5677309" y="3665539"/>
              <a:ext cx="57002" cy="57001"/>
            </a:xfrm>
            <a:prstGeom prst="ellipse">
              <a:avLst/>
            </a:prstGeom>
            <a:solidFill>
              <a:srgbClr val="076C82">
                <a:alpha val="2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49" name="Oval 848"/>
            <p:cNvSpPr/>
            <p:nvPr/>
          </p:nvSpPr>
          <p:spPr bwMode="auto">
            <a:xfrm>
              <a:off x="5748748" y="3597275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50" name="Oval 849"/>
            <p:cNvSpPr/>
            <p:nvPr/>
          </p:nvSpPr>
          <p:spPr bwMode="auto">
            <a:xfrm>
              <a:off x="5732873" y="3597275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51" name="Oval 850"/>
            <p:cNvSpPr/>
            <p:nvPr/>
          </p:nvSpPr>
          <p:spPr bwMode="auto">
            <a:xfrm>
              <a:off x="5721760" y="3597275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52" name="Oval 851"/>
            <p:cNvSpPr/>
            <p:nvPr/>
          </p:nvSpPr>
          <p:spPr bwMode="auto">
            <a:xfrm>
              <a:off x="5697947" y="3597275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53" name="Oval 852"/>
            <p:cNvSpPr/>
            <p:nvPr/>
          </p:nvSpPr>
          <p:spPr bwMode="auto">
            <a:xfrm>
              <a:off x="5677309" y="3597275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54" name="Oval 853"/>
            <p:cNvSpPr/>
            <p:nvPr/>
          </p:nvSpPr>
          <p:spPr bwMode="auto">
            <a:xfrm>
              <a:off x="5748748" y="3517900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55" name="Oval 854"/>
            <p:cNvSpPr/>
            <p:nvPr/>
          </p:nvSpPr>
          <p:spPr bwMode="auto">
            <a:xfrm>
              <a:off x="5732873" y="3517900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56" name="Oval 855"/>
            <p:cNvSpPr/>
            <p:nvPr/>
          </p:nvSpPr>
          <p:spPr bwMode="auto">
            <a:xfrm>
              <a:off x="5721760" y="3517900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57" name="Oval 856"/>
            <p:cNvSpPr/>
            <p:nvPr/>
          </p:nvSpPr>
          <p:spPr bwMode="auto">
            <a:xfrm>
              <a:off x="5697947" y="3517900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58" name="Oval 857"/>
            <p:cNvSpPr/>
            <p:nvPr/>
          </p:nvSpPr>
          <p:spPr bwMode="auto">
            <a:xfrm>
              <a:off x="5677309" y="3517900"/>
              <a:ext cx="57002" cy="57001"/>
            </a:xfrm>
            <a:prstGeom prst="ellipse">
              <a:avLst/>
            </a:prstGeom>
            <a:solidFill>
              <a:srgbClr val="076C82">
                <a:alpha val="6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59" name="Oval 858"/>
            <p:cNvSpPr/>
            <p:nvPr/>
          </p:nvSpPr>
          <p:spPr bwMode="auto">
            <a:xfrm>
              <a:off x="5680485" y="3460751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60" name="Oval 859"/>
            <p:cNvSpPr/>
            <p:nvPr/>
          </p:nvSpPr>
          <p:spPr bwMode="auto">
            <a:xfrm>
              <a:off x="5709060" y="3460751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61" name="Oval 860"/>
            <p:cNvSpPr/>
            <p:nvPr/>
          </p:nvSpPr>
          <p:spPr bwMode="auto">
            <a:xfrm>
              <a:off x="5732872" y="3460751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62" name="Oval 861"/>
            <p:cNvSpPr/>
            <p:nvPr/>
          </p:nvSpPr>
          <p:spPr bwMode="auto">
            <a:xfrm>
              <a:off x="5755097" y="3460751"/>
              <a:ext cx="57002" cy="57001"/>
            </a:xfrm>
            <a:prstGeom prst="ellipse">
              <a:avLst/>
            </a:prstGeom>
            <a:solidFill>
              <a:srgbClr val="076C82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63" name="Oval 862"/>
            <p:cNvSpPr/>
            <p:nvPr/>
          </p:nvSpPr>
          <p:spPr bwMode="auto">
            <a:xfrm>
              <a:off x="5675003" y="3402088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64" name="Oval 863"/>
            <p:cNvSpPr/>
            <p:nvPr/>
          </p:nvSpPr>
          <p:spPr bwMode="auto">
            <a:xfrm>
              <a:off x="5740090" y="3402088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65" name="Oval 864"/>
            <p:cNvSpPr/>
            <p:nvPr/>
          </p:nvSpPr>
          <p:spPr bwMode="auto">
            <a:xfrm>
              <a:off x="5727390" y="3367164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66" name="Oval 865"/>
            <p:cNvSpPr/>
            <p:nvPr/>
          </p:nvSpPr>
          <p:spPr bwMode="auto">
            <a:xfrm>
              <a:off x="5684528" y="3351288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67" name="Oval 866"/>
            <p:cNvSpPr/>
            <p:nvPr/>
          </p:nvSpPr>
          <p:spPr bwMode="auto">
            <a:xfrm>
              <a:off x="5743266" y="3325886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68" name="Oval 867"/>
            <p:cNvSpPr/>
            <p:nvPr/>
          </p:nvSpPr>
          <p:spPr bwMode="auto">
            <a:xfrm>
              <a:off x="5676591" y="3286201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69" name="Oval 868"/>
            <p:cNvSpPr/>
            <p:nvPr/>
          </p:nvSpPr>
          <p:spPr bwMode="auto">
            <a:xfrm>
              <a:off x="5711516" y="3252864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70" name="Oval 869"/>
            <p:cNvSpPr/>
            <p:nvPr/>
          </p:nvSpPr>
          <p:spPr bwMode="auto">
            <a:xfrm>
              <a:off x="5733741" y="3157611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71" name="Oval 870"/>
            <p:cNvSpPr/>
            <p:nvPr/>
          </p:nvSpPr>
          <p:spPr bwMode="auto">
            <a:xfrm>
              <a:off x="5725804" y="3125864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72" name="Oval 871"/>
            <p:cNvSpPr/>
            <p:nvPr/>
          </p:nvSpPr>
          <p:spPr bwMode="auto">
            <a:xfrm>
              <a:off x="5711516" y="3019649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73" name="Oval 872"/>
            <p:cNvSpPr/>
            <p:nvPr/>
          </p:nvSpPr>
          <p:spPr bwMode="auto">
            <a:xfrm>
              <a:off x="5749616" y="3019649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74" name="Oval 873"/>
            <p:cNvSpPr/>
            <p:nvPr/>
          </p:nvSpPr>
          <p:spPr bwMode="auto">
            <a:xfrm>
              <a:off x="5741679" y="2948212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75" name="Oval 874"/>
            <p:cNvSpPr/>
            <p:nvPr/>
          </p:nvSpPr>
          <p:spPr bwMode="auto">
            <a:xfrm>
              <a:off x="5709929" y="2883121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76" name="Oval 875"/>
            <p:cNvSpPr/>
            <p:nvPr/>
          </p:nvSpPr>
          <p:spPr bwMode="auto">
            <a:xfrm>
              <a:off x="5746441" y="2805336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77" name="Oval 876"/>
            <p:cNvSpPr/>
            <p:nvPr/>
          </p:nvSpPr>
          <p:spPr bwMode="auto">
            <a:xfrm>
              <a:off x="5694054" y="2791048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78" name="Oval 877"/>
            <p:cNvSpPr/>
            <p:nvPr/>
          </p:nvSpPr>
          <p:spPr bwMode="auto">
            <a:xfrm>
              <a:off x="5700404" y="2752947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79" name="Oval 878"/>
            <p:cNvSpPr/>
            <p:nvPr/>
          </p:nvSpPr>
          <p:spPr bwMode="auto">
            <a:xfrm>
              <a:off x="5738504" y="2732311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80" name="Oval 879"/>
            <p:cNvSpPr/>
            <p:nvPr/>
          </p:nvSpPr>
          <p:spPr bwMode="auto">
            <a:xfrm>
              <a:off x="5697229" y="2713258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81" name="Oval 880"/>
            <p:cNvSpPr/>
            <p:nvPr/>
          </p:nvSpPr>
          <p:spPr bwMode="auto">
            <a:xfrm>
              <a:off x="5724217" y="2676747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82" name="Oval 881"/>
            <p:cNvSpPr/>
            <p:nvPr/>
          </p:nvSpPr>
          <p:spPr bwMode="auto">
            <a:xfrm>
              <a:off x="5682942" y="2616422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83" name="Oval 882"/>
            <p:cNvSpPr/>
            <p:nvPr/>
          </p:nvSpPr>
          <p:spPr bwMode="auto">
            <a:xfrm>
              <a:off x="5701992" y="2644997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84" name="Oval 883"/>
            <p:cNvSpPr/>
            <p:nvPr/>
          </p:nvSpPr>
          <p:spPr bwMode="auto">
            <a:xfrm>
              <a:off x="5709929" y="2591023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85" name="Oval 884"/>
            <p:cNvSpPr/>
            <p:nvPr/>
          </p:nvSpPr>
          <p:spPr bwMode="auto">
            <a:xfrm>
              <a:off x="5697229" y="2517998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86" name="Oval 885"/>
            <p:cNvSpPr/>
            <p:nvPr/>
          </p:nvSpPr>
          <p:spPr bwMode="auto">
            <a:xfrm>
              <a:off x="5728979" y="2538637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87" name="Oval 886"/>
            <p:cNvSpPr/>
            <p:nvPr/>
          </p:nvSpPr>
          <p:spPr bwMode="auto">
            <a:xfrm>
              <a:off x="5678179" y="2383059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88" name="Oval 887"/>
            <p:cNvSpPr/>
            <p:nvPr/>
          </p:nvSpPr>
          <p:spPr bwMode="auto">
            <a:xfrm>
              <a:off x="5711516" y="2379885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89" name="Oval 888"/>
            <p:cNvSpPr/>
            <p:nvPr/>
          </p:nvSpPr>
          <p:spPr bwMode="auto">
            <a:xfrm>
              <a:off x="5735328" y="2368773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90" name="Oval 889"/>
            <p:cNvSpPr/>
            <p:nvPr/>
          </p:nvSpPr>
          <p:spPr bwMode="auto">
            <a:xfrm>
              <a:off x="5727390" y="2292572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91" name="Oval 890"/>
            <p:cNvSpPr/>
            <p:nvPr/>
          </p:nvSpPr>
          <p:spPr bwMode="auto">
            <a:xfrm>
              <a:off x="5744852" y="2270347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92" name="Oval 891"/>
            <p:cNvSpPr/>
            <p:nvPr/>
          </p:nvSpPr>
          <p:spPr bwMode="auto">
            <a:xfrm>
              <a:off x="5692464" y="2219549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93" name="Oval 892"/>
            <p:cNvSpPr/>
            <p:nvPr/>
          </p:nvSpPr>
          <p:spPr bwMode="auto">
            <a:xfrm>
              <a:off x="5717864" y="2183036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94" name="Oval 893"/>
            <p:cNvSpPr/>
            <p:nvPr/>
          </p:nvSpPr>
          <p:spPr bwMode="auto">
            <a:xfrm>
              <a:off x="5687701" y="2111600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95" name="Oval 894"/>
            <p:cNvSpPr/>
            <p:nvPr/>
          </p:nvSpPr>
          <p:spPr bwMode="auto">
            <a:xfrm>
              <a:off x="5719451" y="2063971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96" name="Oval 895"/>
            <p:cNvSpPr/>
            <p:nvPr/>
          </p:nvSpPr>
          <p:spPr bwMode="auto">
            <a:xfrm>
              <a:off x="5716276" y="1970310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97" name="Oval 896"/>
            <p:cNvSpPr/>
            <p:nvPr/>
          </p:nvSpPr>
          <p:spPr bwMode="auto">
            <a:xfrm>
              <a:off x="5735326" y="1609949"/>
              <a:ext cx="57002" cy="57001"/>
            </a:xfrm>
            <a:prstGeom prst="ellipse">
              <a:avLst/>
            </a:prstGeom>
            <a:solidFill>
              <a:srgbClr val="076C82">
                <a:alpha val="2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98" name="Oval 897"/>
            <p:cNvSpPr/>
            <p:nvPr/>
          </p:nvSpPr>
          <p:spPr bwMode="auto">
            <a:xfrm>
              <a:off x="6183789" y="3458047"/>
              <a:ext cx="62879" cy="62879"/>
            </a:xfrm>
            <a:prstGeom prst="ellipse">
              <a:avLst/>
            </a:prstGeom>
            <a:solidFill>
              <a:srgbClr val="D82D46">
                <a:alpha val="6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899" name="Oval 898"/>
            <p:cNvSpPr/>
            <p:nvPr/>
          </p:nvSpPr>
          <p:spPr bwMode="auto">
            <a:xfrm>
              <a:off x="6125052" y="3458047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00" name="Oval 899"/>
            <p:cNvSpPr/>
            <p:nvPr/>
          </p:nvSpPr>
          <p:spPr bwMode="auto">
            <a:xfrm>
              <a:off x="6148864" y="3458047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01" name="Oval 900"/>
            <p:cNvSpPr/>
            <p:nvPr/>
          </p:nvSpPr>
          <p:spPr bwMode="auto">
            <a:xfrm>
              <a:off x="6100649" y="3407247"/>
              <a:ext cx="62879" cy="62879"/>
            </a:xfrm>
            <a:prstGeom prst="ellipse">
              <a:avLst/>
            </a:prstGeom>
            <a:solidFill>
              <a:srgbClr val="D82D46">
                <a:alpha val="6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02" name="Oval 901"/>
            <p:cNvSpPr/>
            <p:nvPr/>
          </p:nvSpPr>
          <p:spPr bwMode="auto">
            <a:xfrm>
              <a:off x="6137162" y="3407247"/>
              <a:ext cx="62879" cy="62879"/>
            </a:xfrm>
            <a:prstGeom prst="ellipse">
              <a:avLst/>
            </a:prstGeom>
            <a:solidFill>
              <a:srgbClr val="D82D46">
                <a:alpha val="6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03" name="Oval 902"/>
            <p:cNvSpPr/>
            <p:nvPr/>
          </p:nvSpPr>
          <p:spPr bwMode="auto">
            <a:xfrm>
              <a:off x="6164150" y="3408835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04" name="Oval 903"/>
            <p:cNvSpPr/>
            <p:nvPr/>
          </p:nvSpPr>
          <p:spPr bwMode="auto">
            <a:xfrm>
              <a:off x="6111762" y="3364383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05" name="Oval 904"/>
            <p:cNvSpPr/>
            <p:nvPr/>
          </p:nvSpPr>
          <p:spPr bwMode="auto">
            <a:xfrm>
              <a:off x="6121597" y="3358034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06" name="Oval 905"/>
            <p:cNvSpPr/>
            <p:nvPr/>
          </p:nvSpPr>
          <p:spPr bwMode="auto">
            <a:xfrm>
              <a:off x="6167323" y="3355825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07" name="Oval 906"/>
            <p:cNvSpPr/>
            <p:nvPr/>
          </p:nvSpPr>
          <p:spPr bwMode="auto">
            <a:xfrm>
              <a:off x="6173673" y="3361060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08" name="Oval 907"/>
            <p:cNvSpPr/>
            <p:nvPr/>
          </p:nvSpPr>
          <p:spPr bwMode="auto">
            <a:xfrm>
              <a:off x="6111762" y="3315023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09" name="Oval 908"/>
            <p:cNvSpPr/>
            <p:nvPr/>
          </p:nvSpPr>
          <p:spPr bwMode="auto">
            <a:xfrm>
              <a:off x="6138748" y="3309120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10" name="Oval 909"/>
            <p:cNvSpPr/>
            <p:nvPr/>
          </p:nvSpPr>
          <p:spPr bwMode="auto">
            <a:xfrm>
              <a:off x="6148583" y="3312135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11" name="Oval 910"/>
            <p:cNvSpPr/>
            <p:nvPr/>
          </p:nvSpPr>
          <p:spPr bwMode="auto">
            <a:xfrm>
              <a:off x="6170712" y="3305634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12" name="Oval 911"/>
            <p:cNvSpPr/>
            <p:nvPr/>
          </p:nvSpPr>
          <p:spPr bwMode="auto">
            <a:xfrm>
              <a:off x="6170712" y="3253866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13" name="Oval 912"/>
            <p:cNvSpPr/>
            <p:nvPr/>
          </p:nvSpPr>
          <p:spPr bwMode="auto">
            <a:xfrm>
              <a:off x="6128159" y="3217901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14" name="Oval 913"/>
            <p:cNvSpPr/>
            <p:nvPr/>
          </p:nvSpPr>
          <p:spPr bwMode="auto">
            <a:xfrm>
              <a:off x="6138748" y="3264992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15" name="Oval 914"/>
            <p:cNvSpPr/>
            <p:nvPr/>
          </p:nvSpPr>
          <p:spPr bwMode="auto">
            <a:xfrm>
              <a:off x="6142447" y="3052877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16" name="Oval 915"/>
            <p:cNvSpPr/>
            <p:nvPr/>
          </p:nvSpPr>
          <p:spPr bwMode="auto">
            <a:xfrm>
              <a:off x="6131646" y="2982158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17" name="Oval 916"/>
            <p:cNvSpPr/>
            <p:nvPr/>
          </p:nvSpPr>
          <p:spPr bwMode="auto">
            <a:xfrm>
              <a:off x="6161809" y="2982158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18" name="Oval 917"/>
            <p:cNvSpPr/>
            <p:nvPr/>
          </p:nvSpPr>
          <p:spPr bwMode="auto">
            <a:xfrm>
              <a:off x="6176096" y="2943122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19" name="Oval 918"/>
            <p:cNvSpPr/>
            <p:nvPr/>
          </p:nvSpPr>
          <p:spPr bwMode="auto">
            <a:xfrm>
              <a:off x="6131646" y="2879622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20" name="Oval 919"/>
            <p:cNvSpPr/>
            <p:nvPr/>
          </p:nvSpPr>
          <p:spPr bwMode="auto">
            <a:xfrm>
              <a:off x="6152283" y="2879622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21" name="Oval 920"/>
            <p:cNvSpPr/>
            <p:nvPr/>
          </p:nvSpPr>
          <p:spPr bwMode="auto">
            <a:xfrm>
              <a:off x="6125296" y="2830409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22" name="Oval 921"/>
            <p:cNvSpPr/>
            <p:nvPr/>
          </p:nvSpPr>
          <p:spPr bwMode="auto">
            <a:xfrm>
              <a:off x="6125296" y="2747858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23" name="Oval 922"/>
            <p:cNvSpPr/>
            <p:nvPr/>
          </p:nvSpPr>
          <p:spPr bwMode="auto">
            <a:xfrm>
              <a:off x="6130058" y="2689119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24" name="Oval 923"/>
            <p:cNvSpPr/>
            <p:nvPr/>
          </p:nvSpPr>
          <p:spPr bwMode="auto">
            <a:xfrm>
              <a:off x="6130058" y="2651021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25" name="Oval 924"/>
            <p:cNvSpPr/>
            <p:nvPr/>
          </p:nvSpPr>
          <p:spPr bwMode="auto">
            <a:xfrm>
              <a:off x="6136408" y="2598632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26" name="Oval 925"/>
            <p:cNvSpPr/>
            <p:nvPr/>
          </p:nvSpPr>
          <p:spPr bwMode="auto">
            <a:xfrm>
              <a:off x="6166571" y="2724046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27" name="Oval 926"/>
            <p:cNvSpPr/>
            <p:nvPr/>
          </p:nvSpPr>
          <p:spPr bwMode="auto">
            <a:xfrm>
              <a:off x="6172921" y="2674831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28" name="Oval 927"/>
            <p:cNvSpPr/>
            <p:nvPr/>
          </p:nvSpPr>
          <p:spPr bwMode="auto">
            <a:xfrm>
              <a:off x="6153871" y="2522431"/>
              <a:ext cx="62879" cy="62879"/>
            </a:xfrm>
            <a:prstGeom prst="ellipse">
              <a:avLst/>
            </a:prstGeom>
            <a:solidFill>
              <a:srgbClr val="D82D46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29" name="Oval 928"/>
            <p:cNvSpPr/>
            <p:nvPr/>
          </p:nvSpPr>
          <p:spPr bwMode="auto">
            <a:xfrm>
              <a:off x="6098797" y="45210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30" name="Oval 929"/>
            <p:cNvSpPr/>
            <p:nvPr/>
          </p:nvSpPr>
          <p:spPr bwMode="auto">
            <a:xfrm>
              <a:off x="6122610" y="45210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31" name="Oval 930"/>
            <p:cNvSpPr/>
            <p:nvPr/>
          </p:nvSpPr>
          <p:spPr bwMode="auto">
            <a:xfrm>
              <a:off x="6135310" y="45210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32" name="Oval 931"/>
            <p:cNvSpPr/>
            <p:nvPr/>
          </p:nvSpPr>
          <p:spPr bwMode="auto">
            <a:xfrm>
              <a:off x="6160710" y="45210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33" name="Oval 932"/>
            <p:cNvSpPr/>
            <p:nvPr/>
          </p:nvSpPr>
          <p:spPr bwMode="auto">
            <a:xfrm>
              <a:off x="6171822" y="45210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34" name="Oval 933"/>
            <p:cNvSpPr/>
            <p:nvPr/>
          </p:nvSpPr>
          <p:spPr bwMode="auto">
            <a:xfrm>
              <a:off x="6122610" y="4459126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35" name="Oval 934"/>
            <p:cNvSpPr/>
            <p:nvPr/>
          </p:nvSpPr>
          <p:spPr bwMode="auto">
            <a:xfrm>
              <a:off x="6171822" y="4459126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36" name="Oval 935"/>
            <p:cNvSpPr/>
            <p:nvPr/>
          </p:nvSpPr>
          <p:spPr bwMode="auto">
            <a:xfrm>
              <a:off x="6154359" y="4459126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37" name="Oval 936"/>
            <p:cNvSpPr/>
            <p:nvPr/>
          </p:nvSpPr>
          <p:spPr bwMode="auto">
            <a:xfrm>
              <a:off x="6114672" y="4459126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38" name="Oval 937"/>
            <p:cNvSpPr/>
            <p:nvPr/>
          </p:nvSpPr>
          <p:spPr bwMode="auto">
            <a:xfrm>
              <a:off x="6102843" y="418290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39" name="Oval 938"/>
            <p:cNvSpPr/>
            <p:nvPr/>
          </p:nvSpPr>
          <p:spPr bwMode="auto">
            <a:xfrm>
              <a:off x="6120306" y="418290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40" name="Oval 939"/>
            <p:cNvSpPr/>
            <p:nvPr/>
          </p:nvSpPr>
          <p:spPr bwMode="auto">
            <a:xfrm>
              <a:off x="6133006" y="418290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41" name="Oval 940"/>
            <p:cNvSpPr/>
            <p:nvPr/>
          </p:nvSpPr>
          <p:spPr bwMode="auto">
            <a:xfrm>
              <a:off x="6145706" y="418290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42" name="Oval 941"/>
            <p:cNvSpPr/>
            <p:nvPr/>
          </p:nvSpPr>
          <p:spPr bwMode="auto">
            <a:xfrm>
              <a:off x="6166344" y="418290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43" name="Oval 942"/>
            <p:cNvSpPr/>
            <p:nvPr/>
          </p:nvSpPr>
          <p:spPr bwMode="auto">
            <a:xfrm>
              <a:off x="6166344" y="412575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44" name="Oval 943"/>
            <p:cNvSpPr/>
            <p:nvPr/>
          </p:nvSpPr>
          <p:spPr bwMode="auto">
            <a:xfrm>
              <a:off x="6148882" y="412575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45" name="Oval 944"/>
            <p:cNvSpPr/>
            <p:nvPr/>
          </p:nvSpPr>
          <p:spPr bwMode="auto">
            <a:xfrm>
              <a:off x="6129832" y="412575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46" name="Oval 945"/>
            <p:cNvSpPr/>
            <p:nvPr/>
          </p:nvSpPr>
          <p:spPr bwMode="auto">
            <a:xfrm>
              <a:off x="6099670" y="412575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47" name="Oval 946"/>
            <p:cNvSpPr/>
            <p:nvPr/>
          </p:nvSpPr>
          <p:spPr bwMode="auto">
            <a:xfrm>
              <a:off x="6117132" y="412575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48" name="Oval 947"/>
            <p:cNvSpPr/>
            <p:nvPr/>
          </p:nvSpPr>
          <p:spPr bwMode="auto">
            <a:xfrm>
              <a:off x="6142532" y="412575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49" name="Oval 948"/>
            <p:cNvSpPr/>
            <p:nvPr/>
          </p:nvSpPr>
          <p:spPr bwMode="auto">
            <a:xfrm>
              <a:off x="6153645" y="412575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50" name="Oval 949"/>
            <p:cNvSpPr/>
            <p:nvPr/>
          </p:nvSpPr>
          <p:spPr bwMode="auto">
            <a:xfrm>
              <a:off x="6176652" y="39876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51" name="Oval 950"/>
            <p:cNvSpPr/>
            <p:nvPr/>
          </p:nvSpPr>
          <p:spPr bwMode="auto">
            <a:xfrm>
              <a:off x="6152839" y="39876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52" name="Oval 951"/>
            <p:cNvSpPr/>
            <p:nvPr/>
          </p:nvSpPr>
          <p:spPr bwMode="auto">
            <a:xfrm>
              <a:off x="6136964" y="39876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53" name="Oval 952"/>
            <p:cNvSpPr/>
            <p:nvPr/>
          </p:nvSpPr>
          <p:spPr bwMode="auto">
            <a:xfrm>
              <a:off x="6121089" y="39876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54" name="Oval 953"/>
            <p:cNvSpPr/>
            <p:nvPr/>
          </p:nvSpPr>
          <p:spPr bwMode="auto">
            <a:xfrm>
              <a:off x="6105214" y="39876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55" name="Oval 954"/>
            <p:cNvSpPr/>
            <p:nvPr/>
          </p:nvSpPr>
          <p:spPr bwMode="auto">
            <a:xfrm>
              <a:off x="6176652" y="3927314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56" name="Oval 955"/>
            <p:cNvSpPr/>
            <p:nvPr/>
          </p:nvSpPr>
          <p:spPr bwMode="auto">
            <a:xfrm>
              <a:off x="6163952" y="3927314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57" name="Oval 956"/>
            <p:cNvSpPr/>
            <p:nvPr/>
          </p:nvSpPr>
          <p:spPr bwMode="auto">
            <a:xfrm>
              <a:off x="6149665" y="3927314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58" name="Oval 957"/>
            <p:cNvSpPr/>
            <p:nvPr/>
          </p:nvSpPr>
          <p:spPr bwMode="auto">
            <a:xfrm>
              <a:off x="6133790" y="3927314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59" name="Oval 958"/>
            <p:cNvSpPr/>
            <p:nvPr/>
          </p:nvSpPr>
          <p:spPr bwMode="auto">
            <a:xfrm>
              <a:off x="6119502" y="3927314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60" name="Oval 959"/>
            <p:cNvSpPr/>
            <p:nvPr/>
          </p:nvSpPr>
          <p:spPr bwMode="auto">
            <a:xfrm>
              <a:off x="6109977" y="3927314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61" name="Oval 960"/>
            <p:cNvSpPr/>
            <p:nvPr/>
          </p:nvSpPr>
          <p:spPr bwMode="auto">
            <a:xfrm>
              <a:off x="6109977" y="3849528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62" name="Oval 961"/>
            <p:cNvSpPr/>
            <p:nvPr/>
          </p:nvSpPr>
          <p:spPr bwMode="auto">
            <a:xfrm>
              <a:off x="6121090" y="3849528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63" name="Oval 962"/>
            <p:cNvSpPr/>
            <p:nvPr/>
          </p:nvSpPr>
          <p:spPr bwMode="auto">
            <a:xfrm>
              <a:off x="6136965" y="3849528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64" name="Oval 963"/>
            <p:cNvSpPr/>
            <p:nvPr/>
          </p:nvSpPr>
          <p:spPr bwMode="auto">
            <a:xfrm>
              <a:off x="6152840" y="3849528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65" name="Oval 964"/>
            <p:cNvSpPr/>
            <p:nvPr/>
          </p:nvSpPr>
          <p:spPr bwMode="auto">
            <a:xfrm>
              <a:off x="6170302" y="3849528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66" name="Oval 965"/>
            <p:cNvSpPr/>
            <p:nvPr/>
          </p:nvSpPr>
          <p:spPr bwMode="auto">
            <a:xfrm>
              <a:off x="6121090" y="378920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67" name="Oval 966"/>
            <p:cNvSpPr/>
            <p:nvPr/>
          </p:nvSpPr>
          <p:spPr bwMode="auto">
            <a:xfrm>
              <a:off x="6170302" y="378920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68" name="Oval 967"/>
            <p:cNvSpPr/>
            <p:nvPr/>
          </p:nvSpPr>
          <p:spPr bwMode="auto">
            <a:xfrm>
              <a:off x="6154427" y="378920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69" name="Oval 968"/>
            <p:cNvSpPr/>
            <p:nvPr/>
          </p:nvSpPr>
          <p:spPr bwMode="auto">
            <a:xfrm>
              <a:off x="6144902" y="378920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70" name="Oval 969"/>
            <p:cNvSpPr/>
            <p:nvPr/>
          </p:nvSpPr>
          <p:spPr bwMode="auto">
            <a:xfrm>
              <a:off x="6111565" y="378920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71" name="Oval 970"/>
            <p:cNvSpPr/>
            <p:nvPr/>
          </p:nvSpPr>
          <p:spPr bwMode="auto">
            <a:xfrm>
              <a:off x="6135377" y="378920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72" name="Oval 971"/>
            <p:cNvSpPr/>
            <p:nvPr/>
          </p:nvSpPr>
          <p:spPr bwMode="auto">
            <a:xfrm>
              <a:off x="6170302" y="37336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73" name="Oval 972"/>
            <p:cNvSpPr/>
            <p:nvPr/>
          </p:nvSpPr>
          <p:spPr bwMode="auto">
            <a:xfrm>
              <a:off x="6111565" y="37336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74" name="Oval 973"/>
            <p:cNvSpPr/>
            <p:nvPr/>
          </p:nvSpPr>
          <p:spPr bwMode="auto">
            <a:xfrm>
              <a:off x="6135377" y="3733640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75" name="Oval 974"/>
            <p:cNvSpPr/>
            <p:nvPr/>
          </p:nvSpPr>
          <p:spPr bwMode="auto">
            <a:xfrm>
              <a:off x="6170302" y="3679665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76" name="Oval 975"/>
            <p:cNvSpPr/>
            <p:nvPr/>
          </p:nvSpPr>
          <p:spPr bwMode="auto">
            <a:xfrm>
              <a:off x="6111565" y="3679665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77" name="Oval 976"/>
            <p:cNvSpPr/>
            <p:nvPr/>
          </p:nvSpPr>
          <p:spPr bwMode="auto">
            <a:xfrm>
              <a:off x="6135377" y="3679665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78" name="Oval 977"/>
            <p:cNvSpPr/>
            <p:nvPr/>
          </p:nvSpPr>
          <p:spPr bwMode="auto">
            <a:xfrm>
              <a:off x="6170302" y="3651089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79" name="Oval 978"/>
            <p:cNvSpPr/>
            <p:nvPr/>
          </p:nvSpPr>
          <p:spPr bwMode="auto">
            <a:xfrm>
              <a:off x="6111565" y="3651089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80" name="Oval 979"/>
            <p:cNvSpPr/>
            <p:nvPr/>
          </p:nvSpPr>
          <p:spPr bwMode="auto">
            <a:xfrm>
              <a:off x="6135377" y="3651089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81" name="Oval 980"/>
            <p:cNvSpPr/>
            <p:nvPr/>
          </p:nvSpPr>
          <p:spPr bwMode="auto">
            <a:xfrm>
              <a:off x="6170302" y="3595527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82" name="Oval 981"/>
            <p:cNvSpPr/>
            <p:nvPr/>
          </p:nvSpPr>
          <p:spPr bwMode="auto">
            <a:xfrm>
              <a:off x="6111565" y="3595527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83" name="Oval 982"/>
            <p:cNvSpPr/>
            <p:nvPr/>
          </p:nvSpPr>
          <p:spPr bwMode="auto">
            <a:xfrm>
              <a:off x="6135377" y="3595527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84" name="Oval 983"/>
            <p:cNvSpPr/>
            <p:nvPr/>
          </p:nvSpPr>
          <p:spPr bwMode="auto">
            <a:xfrm>
              <a:off x="6170302" y="3578065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85" name="Oval 984"/>
            <p:cNvSpPr/>
            <p:nvPr/>
          </p:nvSpPr>
          <p:spPr bwMode="auto">
            <a:xfrm>
              <a:off x="6111565" y="3578065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86" name="Oval 985"/>
            <p:cNvSpPr/>
            <p:nvPr/>
          </p:nvSpPr>
          <p:spPr bwMode="auto">
            <a:xfrm>
              <a:off x="6135377" y="3578065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87" name="Oval 986"/>
            <p:cNvSpPr/>
            <p:nvPr/>
          </p:nvSpPr>
          <p:spPr bwMode="auto">
            <a:xfrm>
              <a:off x="6170302" y="3524089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88" name="Oval 987"/>
            <p:cNvSpPr/>
            <p:nvPr/>
          </p:nvSpPr>
          <p:spPr bwMode="auto">
            <a:xfrm>
              <a:off x="6111565" y="3524089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89" name="Oval 988"/>
            <p:cNvSpPr/>
            <p:nvPr/>
          </p:nvSpPr>
          <p:spPr bwMode="auto">
            <a:xfrm>
              <a:off x="6135377" y="3524089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90" name="Oval 989"/>
            <p:cNvSpPr/>
            <p:nvPr/>
          </p:nvSpPr>
          <p:spPr bwMode="auto">
            <a:xfrm>
              <a:off x="6170302" y="3476465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91" name="Oval 990"/>
            <p:cNvSpPr/>
            <p:nvPr/>
          </p:nvSpPr>
          <p:spPr bwMode="auto">
            <a:xfrm>
              <a:off x="6111565" y="3476465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92" name="Oval 991"/>
            <p:cNvSpPr/>
            <p:nvPr/>
          </p:nvSpPr>
          <p:spPr bwMode="auto">
            <a:xfrm>
              <a:off x="6135377" y="3476465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93" name="Oval 992"/>
            <p:cNvSpPr/>
            <p:nvPr/>
          </p:nvSpPr>
          <p:spPr bwMode="auto">
            <a:xfrm>
              <a:off x="6170302" y="345265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94" name="Oval 993"/>
            <p:cNvSpPr/>
            <p:nvPr/>
          </p:nvSpPr>
          <p:spPr bwMode="auto">
            <a:xfrm>
              <a:off x="6111565" y="3452652"/>
              <a:ext cx="62879" cy="62879"/>
            </a:xfrm>
            <a:prstGeom prst="ellipse">
              <a:avLst/>
            </a:prstGeom>
            <a:solidFill>
              <a:srgbClr val="D82D46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95" name="Oval 994"/>
            <p:cNvSpPr/>
            <p:nvPr/>
          </p:nvSpPr>
          <p:spPr bwMode="auto">
            <a:xfrm>
              <a:off x="6565538" y="4522788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96" name="Oval 995"/>
            <p:cNvSpPr/>
            <p:nvPr/>
          </p:nvSpPr>
          <p:spPr bwMode="auto">
            <a:xfrm>
              <a:off x="6542456" y="4522788"/>
              <a:ext cx="62879" cy="62879"/>
            </a:xfrm>
            <a:prstGeom prst="ellipse">
              <a:avLst/>
            </a:prstGeom>
            <a:solidFill>
              <a:srgbClr val="1876EC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97" name="Oval 996"/>
            <p:cNvSpPr/>
            <p:nvPr/>
          </p:nvSpPr>
          <p:spPr bwMode="auto">
            <a:xfrm>
              <a:off x="6553109" y="4462420"/>
              <a:ext cx="62879" cy="62879"/>
            </a:xfrm>
            <a:prstGeom prst="ellipse">
              <a:avLst/>
            </a:prstGeom>
            <a:solidFill>
              <a:srgbClr val="1876EC">
                <a:alpha val="3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98" name="Oval 997"/>
            <p:cNvSpPr/>
            <p:nvPr/>
          </p:nvSpPr>
          <p:spPr bwMode="auto">
            <a:xfrm>
              <a:off x="6581517" y="4462420"/>
              <a:ext cx="62879" cy="62879"/>
            </a:xfrm>
            <a:prstGeom prst="ellipse">
              <a:avLst/>
            </a:prstGeom>
            <a:solidFill>
              <a:srgbClr val="1876EC">
                <a:alpha val="3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999" name="Oval 998"/>
            <p:cNvSpPr/>
            <p:nvPr/>
          </p:nvSpPr>
          <p:spPr bwMode="auto">
            <a:xfrm>
              <a:off x="6542456" y="4187213"/>
              <a:ext cx="62879" cy="62879"/>
            </a:xfrm>
            <a:prstGeom prst="ellipse">
              <a:avLst/>
            </a:prstGeom>
            <a:solidFill>
              <a:srgbClr val="1876EC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00" name="Oval 999"/>
            <p:cNvSpPr/>
            <p:nvPr/>
          </p:nvSpPr>
          <p:spPr bwMode="auto">
            <a:xfrm>
              <a:off x="6565538" y="418721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01" name="Oval 1000"/>
            <p:cNvSpPr/>
            <p:nvPr/>
          </p:nvSpPr>
          <p:spPr bwMode="auto">
            <a:xfrm>
              <a:off x="6542456" y="4187213"/>
              <a:ext cx="62879" cy="62879"/>
            </a:xfrm>
            <a:prstGeom prst="ellipse">
              <a:avLst/>
            </a:prstGeom>
            <a:solidFill>
              <a:srgbClr val="1876EC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02" name="Oval 1001"/>
            <p:cNvSpPr/>
            <p:nvPr/>
          </p:nvSpPr>
          <p:spPr bwMode="auto">
            <a:xfrm>
              <a:off x="6585069" y="418721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03" name="Oval 1002"/>
            <p:cNvSpPr/>
            <p:nvPr/>
          </p:nvSpPr>
          <p:spPr bwMode="auto">
            <a:xfrm>
              <a:off x="6615253" y="4187213"/>
              <a:ext cx="62879" cy="62879"/>
            </a:xfrm>
            <a:prstGeom prst="ellipse">
              <a:avLst/>
            </a:prstGeom>
            <a:solidFill>
              <a:srgbClr val="1876EC">
                <a:alpha val="52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04" name="Oval 1003"/>
            <p:cNvSpPr/>
            <p:nvPr/>
          </p:nvSpPr>
          <p:spPr bwMode="auto">
            <a:xfrm>
              <a:off x="6585069" y="4125069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05" name="Oval 1004"/>
            <p:cNvSpPr/>
            <p:nvPr/>
          </p:nvSpPr>
          <p:spPr bwMode="auto">
            <a:xfrm>
              <a:off x="6570865" y="4125069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06" name="Oval 1005"/>
            <p:cNvSpPr/>
            <p:nvPr/>
          </p:nvSpPr>
          <p:spPr bwMode="auto">
            <a:xfrm>
              <a:off x="6602825" y="4125069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07" name="Oval 1006"/>
            <p:cNvSpPr/>
            <p:nvPr/>
          </p:nvSpPr>
          <p:spPr bwMode="auto">
            <a:xfrm>
              <a:off x="6542456" y="4132172"/>
              <a:ext cx="62879" cy="62879"/>
            </a:xfrm>
            <a:prstGeom prst="ellipse">
              <a:avLst/>
            </a:prstGeom>
            <a:solidFill>
              <a:srgbClr val="1876EC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08" name="Oval 1007"/>
            <p:cNvSpPr/>
            <p:nvPr/>
          </p:nvSpPr>
          <p:spPr bwMode="auto">
            <a:xfrm>
              <a:off x="6602825" y="3997231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09" name="Oval 1008"/>
            <p:cNvSpPr/>
            <p:nvPr/>
          </p:nvSpPr>
          <p:spPr bwMode="auto">
            <a:xfrm>
              <a:off x="6542456" y="3997231"/>
              <a:ext cx="62879" cy="62879"/>
            </a:xfrm>
            <a:prstGeom prst="ellipse">
              <a:avLst/>
            </a:prstGeom>
            <a:solidFill>
              <a:srgbClr val="1876EC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10" name="Oval 1009"/>
            <p:cNvSpPr/>
            <p:nvPr/>
          </p:nvSpPr>
          <p:spPr bwMode="auto">
            <a:xfrm>
              <a:off x="6567314" y="3997231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11" name="Oval 1010"/>
            <p:cNvSpPr/>
            <p:nvPr/>
          </p:nvSpPr>
          <p:spPr bwMode="auto">
            <a:xfrm>
              <a:off x="6543502" y="3933731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12" name="Oval 1011"/>
            <p:cNvSpPr/>
            <p:nvPr/>
          </p:nvSpPr>
          <p:spPr bwMode="auto">
            <a:xfrm>
              <a:off x="6562552" y="3933731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13" name="Oval 1012"/>
            <p:cNvSpPr/>
            <p:nvPr/>
          </p:nvSpPr>
          <p:spPr bwMode="auto">
            <a:xfrm>
              <a:off x="6581602" y="3933731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14" name="Oval 1013"/>
            <p:cNvSpPr/>
            <p:nvPr/>
          </p:nvSpPr>
          <p:spPr bwMode="auto">
            <a:xfrm>
              <a:off x="6608590" y="3933731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15" name="Oval 1014"/>
            <p:cNvSpPr/>
            <p:nvPr/>
          </p:nvSpPr>
          <p:spPr bwMode="auto">
            <a:xfrm>
              <a:off x="6553027" y="385594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16" name="Oval 1015"/>
            <p:cNvSpPr/>
            <p:nvPr/>
          </p:nvSpPr>
          <p:spPr bwMode="auto">
            <a:xfrm>
              <a:off x="6573665" y="385594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17" name="Oval 1016"/>
            <p:cNvSpPr/>
            <p:nvPr/>
          </p:nvSpPr>
          <p:spPr bwMode="auto">
            <a:xfrm>
              <a:off x="6565727" y="385594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18" name="Oval 1017"/>
            <p:cNvSpPr/>
            <p:nvPr/>
          </p:nvSpPr>
          <p:spPr bwMode="auto">
            <a:xfrm>
              <a:off x="6587952" y="385594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19" name="Oval 1018"/>
            <p:cNvSpPr/>
            <p:nvPr/>
          </p:nvSpPr>
          <p:spPr bwMode="auto">
            <a:xfrm>
              <a:off x="6614940" y="3855943"/>
              <a:ext cx="62879" cy="62879"/>
            </a:xfrm>
            <a:prstGeom prst="ellipse">
              <a:avLst/>
            </a:prstGeom>
            <a:solidFill>
              <a:srgbClr val="1876EC">
                <a:alpha val="6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20" name="Oval 1019"/>
            <p:cNvSpPr/>
            <p:nvPr/>
          </p:nvSpPr>
          <p:spPr bwMode="auto">
            <a:xfrm>
              <a:off x="6587952" y="385594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21" name="Oval 1020"/>
            <p:cNvSpPr/>
            <p:nvPr/>
          </p:nvSpPr>
          <p:spPr bwMode="auto">
            <a:xfrm>
              <a:off x="6594302" y="385594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22" name="Oval 1021"/>
            <p:cNvSpPr/>
            <p:nvPr/>
          </p:nvSpPr>
          <p:spPr bwMode="auto">
            <a:xfrm>
              <a:off x="6581602" y="3787681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23" name="Oval 1022"/>
            <p:cNvSpPr/>
            <p:nvPr/>
          </p:nvSpPr>
          <p:spPr bwMode="auto">
            <a:xfrm>
              <a:off x="6557790" y="3787681"/>
              <a:ext cx="62879" cy="62879"/>
            </a:xfrm>
            <a:prstGeom prst="ellipse">
              <a:avLst/>
            </a:prstGeom>
            <a:solidFill>
              <a:srgbClr val="1876EC">
                <a:alpha val="4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24" name="Oval 1023"/>
            <p:cNvSpPr/>
            <p:nvPr/>
          </p:nvSpPr>
          <p:spPr bwMode="auto">
            <a:xfrm>
              <a:off x="6603827" y="3787681"/>
              <a:ext cx="62879" cy="62879"/>
            </a:xfrm>
            <a:prstGeom prst="ellipse">
              <a:avLst/>
            </a:prstGeom>
            <a:solidFill>
              <a:srgbClr val="1876EC">
                <a:alpha val="4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25" name="Oval 1024"/>
            <p:cNvSpPr/>
            <p:nvPr/>
          </p:nvSpPr>
          <p:spPr bwMode="auto">
            <a:xfrm>
              <a:off x="6594302" y="375434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26" name="Oval 1025"/>
            <p:cNvSpPr/>
            <p:nvPr/>
          </p:nvSpPr>
          <p:spPr bwMode="auto">
            <a:xfrm>
              <a:off x="6578427" y="375434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27" name="Oval 1026"/>
            <p:cNvSpPr/>
            <p:nvPr/>
          </p:nvSpPr>
          <p:spPr bwMode="auto">
            <a:xfrm>
              <a:off x="6565727" y="375434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28" name="Oval 1027"/>
            <p:cNvSpPr/>
            <p:nvPr/>
          </p:nvSpPr>
          <p:spPr bwMode="auto">
            <a:xfrm>
              <a:off x="6543502" y="3686081"/>
              <a:ext cx="62879" cy="62879"/>
            </a:xfrm>
            <a:prstGeom prst="ellipse">
              <a:avLst/>
            </a:prstGeom>
            <a:solidFill>
              <a:srgbClr val="1876EC">
                <a:alpha val="6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29" name="Oval 1028"/>
            <p:cNvSpPr/>
            <p:nvPr/>
          </p:nvSpPr>
          <p:spPr bwMode="auto">
            <a:xfrm>
              <a:off x="6611764" y="3754343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30" name="Oval 1029"/>
            <p:cNvSpPr/>
            <p:nvPr/>
          </p:nvSpPr>
          <p:spPr bwMode="auto">
            <a:xfrm>
              <a:off x="6564140" y="3686081"/>
              <a:ext cx="62879" cy="62879"/>
            </a:xfrm>
            <a:prstGeom prst="ellipse">
              <a:avLst/>
            </a:prstGeom>
            <a:solidFill>
              <a:srgbClr val="1876EC">
                <a:alpha val="6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31" name="Oval 1030"/>
            <p:cNvSpPr/>
            <p:nvPr/>
          </p:nvSpPr>
          <p:spPr bwMode="auto">
            <a:xfrm>
              <a:off x="6583190" y="3686081"/>
              <a:ext cx="62879" cy="62879"/>
            </a:xfrm>
            <a:prstGeom prst="ellipse">
              <a:avLst/>
            </a:prstGeom>
            <a:solidFill>
              <a:srgbClr val="1876EC">
                <a:alpha val="6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32" name="Oval 1031"/>
            <p:cNvSpPr/>
            <p:nvPr/>
          </p:nvSpPr>
          <p:spPr bwMode="auto">
            <a:xfrm>
              <a:off x="6594303" y="3686081"/>
              <a:ext cx="62879" cy="62879"/>
            </a:xfrm>
            <a:prstGeom prst="ellipse">
              <a:avLst/>
            </a:prstGeom>
            <a:solidFill>
              <a:srgbClr val="1876EC">
                <a:alpha val="68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33" name="Oval 1032"/>
            <p:cNvSpPr/>
            <p:nvPr/>
          </p:nvSpPr>
          <p:spPr bwMode="auto">
            <a:xfrm>
              <a:off x="6610263" y="3659180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34" name="Oval 1033"/>
            <p:cNvSpPr/>
            <p:nvPr/>
          </p:nvSpPr>
          <p:spPr bwMode="auto">
            <a:xfrm>
              <a:off x="6597563" y="3659180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35" name="Oval 1034"/>
            <p:cNvSpPr/>
            <p:nvPr/>
          </p:nvSpPr>
          <p:spPr bwMode="auto">
            <a:xfrm>
              <a:off x="6581688" y="3659180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36" name="Oval 1035"/>
            <p:cNvSpPr/>
            <p:nvPr/>
          </p:nvSpPr>
          <p:spPr bwMode="auto">
            <a:xfrm>
              <a:off x="6543588" y="3659180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37" name="Oval 1036"/>
            <p:cNvSpPr/>
            <p:nvPr/>
          </p:nvSpPr>
          <p:spPr bwMode="auto">
            <a:xfrm>
              <a:off x="6605501" y="3590918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38" name="Oval 1037"/>
            <p:cNvSpPr/>
            <p:nvPr/>
          </p:nvSpPr>
          <p:spPr bwMode="auto">
            <a:xfrm>
              <a:off x="6589626" y="3590918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39" name="Oval 1038"/>
            <p:cNvSpPr/>
            <p:nvPr/>
          </p:nvSpPr>
          <p:spPr bwMode="auto">
            <a:xfrm>
              <a:off x="6551526" y="3590918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40" name="Oval 1039"/>
            <p:cNvSpPr/>
            <p:nvPr/>
          </p:nvSpPr>
          <p:spPr bwMode="auto">
            <a:xfrm>
              <a:off x="6616613" y="3590918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41" name="Oval 1040"/>
            <p:cNvSpPr/>
            <p:nvPr/>
          </p:nvSpPr>
          <p:spPr bwMode="auto">
            <a:xfrm>
              <a:off x="6589625" y="3590918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42" name="Oval 1041"/>
            <p:cNvSpPr/>
            <p:nvPr/>
          </p:nvSpPr>
          <p:spPr bwMode="auto">
            <a:xfrm>
              <a:off x="6597563" y="3527418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43" name="Oval 1042"/>
            <p:cNvSpPr/>
            <p:nvPr/>
          </p:nvSpPr>
          <p:spPr bwMode="auto">
            <a:xfrm>
              <a:off x="6581688" y="3527418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44" name="Oval 1043"/>
            <p:cNvSpPr/>
            <p:nvPr/>
          </p:nvSpPr>
          <p:spPr bwMode="auto">
            <a:xfrm>
              <a:off x="6543588" y="3527418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45" name="Oval 1044"/>
            <p:cNvSpPr/>
            <p:nvPr/>
          </p:nvSpPr>
          <p:spPr bwMode="auto">
            <a:xfrm>
              <a:off x="6616613" y="3471855"/>
              <a:ext cx="52561" cy="52560"/>
            </a:xfrm>
            <a:prstGeom prst="ellipse">
              <a:avLst/>
            </a:prstGeom>
            <a:solidFill>
              <a:srgbClr val="1876EC">
                <a:alpha val="5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46" name="Oval 1045"/>
            <p:cNvSpPr/>
            <p:nvPr/>
          </p:nvSpPr>
          <p:spPr bwMode="auto">
            <a:xfrm>
              <a:off x="6600738" y="3471855"/>
              <a:ext cx="52561" cy="52560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47" name="Oval 1046"/>
            <p:cNvSpPr/>
            <p:nvPr/>
          </p:nvSpPr>
          <p:spPr bwMode="auto">
            <a:xfrm>
              <a:off x="6562638" y="3471855"/>
              <a:ext cx="52561" cy="52560"/>
            </a:xfrm>
            <a:prstGeom prst="ellipse">
              <a:avLst/>
            </a:prstGeom>
            <a:solidFill>
              <a:srgbClr val="1876EC">
                <a:alpha val="66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48" name="Oval 1047"/>
            <p:cNvSpPr/>
            <p:nvPr/>
          </p:nvSpPr>
          <p:spPr bwMode="auto">
            <a:xfrm>
              <a:off x="6589634" y="3411539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49" name="Oval 1048"/>
            <p:cNvSpPr/>
            <p:nvPr/>
          </p:nvSpPr>
          <p:spPr bwMode="auto">
            <a:xfrm>
              <a:off x="6554709" y="3397251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50" name="Oval 1049"/>
            <p:cNvSpPr/>
            <p:nvPr/>
          </p:nvSpPr>
          <p:spPr bwMode="auto">
            <a:xfrm>
              <a:off x="6607096" y="3397251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51" name="Oval 1050"/>
            <p:cNvSpPr/>
            <p:nvPr/>
          </p:nvSpPr>
          <p:spPr bwMode="auto">
            <a:xfrm>
              <a:off x="6607096" y="3355977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52" name="Oval 1051"/>
            <p:cNvSpPr/>
            <p:nvPr/>
          </p:nvSpPr>
          <p:spPr bwMode="auto">
            <a:xfrm>
              <a:off x="6588046" y="3355977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53" name="Oval 1052"/>
            <p:cNvSpPr/>
            <p:nvPr/>
          </p:nvSpPr>
          <p:spPr bwMode="auto">
            <a:xfrm>
              <a:off x="6572171" y="3355977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54" name="Oval 1053"/>
            <p:cNvSpPr/>
            <p:nvPr/>
          </p:nvSpPr>
          <p:spPr bwMode="auto">
            <a:xfrm>
              <a:off x="6588046" y="3275015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55" name="Oval 1054"/>
            <p:cNvSpPr/>
            <p:nvPr/>
          </p:nvSpPr>
          <p:spPr bwMode="auto">
            <a:xfrm>
              <a:off x="6572171" y="3275015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56" name="Oval 1055"/>
            <p:cNvSpPr/>
            <p:nvPr/>
          </p:nvSpPr>
          <p:spPr bwMode="auto">
            <a:xfrm>
              <a:off x="6568996" y="3275015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57" name="Oval 1056"/>
            <p:cNvSpPr/>
            <p:nvPr/>
          </p:nvSpPr>
          <p:spPr bwMode="auto">
            <a:xfrm>
              <a:off x="6553121" y="3275015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58" name="Oval 1057"/>
            <p:cNvSpPr/>
            <p:nvPr/>
          </p:nvSpPr>
          <p:spPr bwMode="auto">
            <a:xfrm>
              <a:off x="6575346" y="3316289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59" name="Oval 1058"/>
            <p:cNvSpPr/>
            <p:nvPr/>
          </p:nvSpPr>
          <p:spPr bwMode="auto">
            <a:xfrm>
              <a:off x="6599158" y="3316289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60" name="Oval 1059"/>
            <p:cNvSpPr/>
            <p:nvPr/>
          </p:nvSpPr>
          <p:spPr bwMode="auto">
            <a:xfrm>
              <a:off x="6551526" y="3051445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61" name="Oval 1060"/>
            <p:cNvSpPr/>
            <p:nvPr/>
          </p:nvSpPr>
          <p:spPr bwMode="auto">
            <a:xfrm>
              <a:off x="6576926" y="3014935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62" name="Oval 1061"/>
            <p:cNvSpPr/>
            <p:nvPr/>
          </p:nvSpPr>
          <p:spPr bwMode="auto">
            <a:xfrm>
              <a:off x="6576926" y="2948259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63" name="Oval 1062"/>
            <p:cNvSpPr/>
            <p:nvPr/>
          </p:nvSpPr>
          <p:spPr bwMode="auto">
            <a:xfrm>
              <a:off x="6546764" y="2948259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64" name="Oval 1063"/>
            <p:cNvSpPr/>
            <p:nvPr/>
          </p:nvSpPr>
          <p:spPr bwMode="auto">
            <a:xfrm>
              <a:off x="6546764" y="2900634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65" name="Oval 1064"/>
            <p:cNvSpPr/>
            <p:nvPr/>
          </p:nvSpPr>
          <p:spPr bwMode="auto">
            <a:xfrm>
              <a:off x="6583277" y="2900634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66" name="Oval 1065"/>
            <p:cNvSpPr/>
            <p:nvPr/>
          </p:nvSpPr>
          <p:spPr bwMode="auto">
            <a:xfrm>
              <a:off x="6607090" y="2906986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67" name="Oval 1066"/>
            <p:cNvSpPr/>
            <p:nvPr/>
          </p:nvSpPr>
          <p:spPr bwMode="auto">
            <a:xfrm>
              <a:off x="6549940" y="2841895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68" name="Oval 1067"/>
            <p:cNvSpPr/>
            <p:nvPr/>
          </p:nvSpPr>
          <p:spPr bwMode="auto">
            <a:xfrm>
              <a:off x="6549940" y="2794269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69" name="Oval 1068"/>
            <p:cNvSpPr/>
            <p:nvPr/>
          </p:nvSpPr>
          <p:spPr bwMode="auto">
            <a:xfrm>
              <a:off x="6616615" y="2794269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70" name="Oval 1069"/>
            <p:cNvSpPr/>
            <p:nvPr/>
          </p:nvSpPr>
          <p:spPr bwMode="auto">
            <a:xfrm>
              <a:off x="6576927" y="2840308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71" name="Oval 1070"/>
            <p:cNvSpPr/>
            <p:nvPr/>
          </p:nvSpPr>
          <p:spPr bwMode="auto">
            <a:xfrm>
              <a:off x="6576927" y="2770457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72" name="Oval 1071"/>
            <p:cNvSpPr/>
            <p:nvPr/>
          </p:nvSpPr>
          <p:spPr bwMode="auto">
            <a:xfrm>
              <a:off x="6608677" y="2741885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73" name="Oval 1072"/>
            <p:cNvSpPr/>
            <p:nvPr/>
          </p:nvSpPr>
          <p:spPr bwMode="auto">
            <a:xfrm>
              <a:off x="6583277" y="2708547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74" name="Oval 1073"/>
            <p:cNvSpPr/>
            <p:nvPr/>
          </p:nvSpPr>
          <p:spPr bwMode="auto">
            <a:xfrm>
              <a:off x="6607090" y="2659332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75" name="Oval 1074"/>
            <p:cNvSpPr/>
            <p:nvPr/>
          </p:nvSpPr>
          <p:spPr bwMode="auto">
            <a:xfrm>
              <a:off x="6557877" y="2622821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76" name="Oval 1075"/>
            <p:cNvSpPr/>
            <p:nvPr/>
          </p:nvSpPr>
          <p:spPr bwMode="auto">
            <a:xfrm>
              <a:off x="6557877" y="2568845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77" name="Oval 1076"/>
            <p:cNvSpPr/>
            <p:nvPr/>
          </p:nvSpPr>
          <p:spPr bwMode="auto">
            <a:xfrm>
              <a:off x="6608677" y="2549796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78" name="Oval 1077"/>
            <p:cNvSpPr/>
            <p:nvPr/>
          </p:nvSpPr>
          <p:spPr bwMode="auto">
            <a:xfrm>
              <a:off x="6545177" y="2600595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79" name="Oval 1078"/>
            <p:cNvSpPr/>
            <p:nvPr/>
          </p:nvSpPr>
          <p:spPr bwMode="auto">
            <a:xfrm>
              <a:off x="6545177" y="2487883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80" name="Oval 1079"/>
            <p:cNvSpPr/>
            <p:nvPr/>
          </p:nvSpPr>
          <p:spPr bwMode="auto">
            <a:xfrm>
              <a:off x="6589627" y="2435494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81" name="Oval 1080"/>
            <p:cNvSpPr/>
            <p:nvPr/>
          </p:nvSpPr>
          <p:spPr bwMode="auto">
            <a:xfrm>
              <a:off x="6556290" y="2375168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82" name="Oval 1081"/>
            <p:cNvSpPr/>
            <p:nvPr/>
          </p:nvSpPr>
          <p:spPr bwMode="auto">
            <a:xfrm>
              <a:off x="6576927" y="2229119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83" name="Oval 1082"/>
            <p:cNvSpPr/>
            <p:nvPr/>
          </p:nvSpPr>
          <p:spPr bwMode="auto">
            <a:xfrm>
              <a:off x="6608677" y="2229119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84" name="Oval 1083"/>
            <p:cNvSpPr/>
            <p:nvPr/>
          </p:nvSpPr>
          <p:spPr bwMode="auto">
            <a:xfrm>
              <a:off x="6573752" y="2064018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85" name="Oval 1084"/>
            <p:cNvSpPr/>
            <p:nvPr/>
          </p:nvSpPr>
          <p:spPr bwMode="auto">
            <a:xfrm>
              <a:off x="6581690" y="1903683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86" name="Oval 1085"/>
            <p:cNvSpPr/>
            <p:nvPr/>
          </p:nvSpPr>
          <p:spPr bwMode="auto">
            <a:xfrm>
              <a:off x="6553115" y="1862408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87" name="Oval 1086"/>
            <p:cNvSpPr/>
            <p:nvPr/>
          </p:nvSpPr>
          <p:spPr bwMode="auto">
            <a:xfrm>
              <a:off x="6580103" y="1575069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88" name="Oval 1087"/>
            <p:cNvSpPr/>
            <p:nvPr/>
          </p:nvSpPr>
          <p:spPr bwMode="auto">
            <a:xfrm>
              <a:off x="6608677" y="1557170"/>
              <a:ext cx="63666" cy="63666"/>
            </a:xfrm>
            <a:prstGeom prst="ellipse">
              <a:avLst/>
            </a:prstGeom>
            <a:solidFill>
              <a:srgbClr val="1876EC">
                <a:alpha val="4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89" name="Oval 1088"/>
            <p:cNvSpPr/>
            <p:nvPr/>
          </p:nvSpPr>
          <p:spPr bwMode="auto">
            <a:xfrm>
              <a:off x="6611764" y="3787681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90" name="Oval 1089"/>
            <p:cNvSpPr/>
            <p:nvPr/>
          </p:nvSpPr>
          <p:spPr bwMode="auto">
            <a:xfrm>
              <a:off x="6545089" y="3787681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91" name="Oval 1090"/>
            <p:cNvSpPr/>
            <p:nvPr/>
          </p:nvSpPr>
          <p:spPr bwMode="auto">
            <a:xfrm>
              <a:off x="6545089" y="3997231"/>
              <a:ext cx="62879" cy="62879"/>
            </a:xfrm>
            <a:prstGeom prst="ellipse">
              <a:avLst/>
            </a:prstGeom>
            <a:solidFill>
              <a:srgbClr val="1876EC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92" name="Oval 1091"/>
            <p:cNvSpPr/>
            <p:nvPr/>
          </p:nvSpPr>
          <p:spPr bwMode="auto">
            <a:xfrm>
              <a:off x="6960299" y="45259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93" name="Oval 1092"/>
            <p:cNvSpPr/>
            <p:nvPr/>
          </p:nvSpPr>
          <p:spPr bwMode="auto">
            <a:xfrm>
              <a:off x="6977761" y="45259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94" name="Oval 1093"/>
            <p:cNvSpPr/>
            <p:nvPr/>
          </p:nvSpPr>
          <p:spPr bwMode="auto">
            <a:xfrm>
              <a:off x="6992049" y="45259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95" name="Oval 1094"/>
            <p:cNvSpPr/>
            <p:nvPr/>
          </p:nvSpPr>
          <p:spPr bwMode="auto">
            <a:xfrm>
              <a:off x="7009512" y="45259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96" name="Oval 1095"/>
            <p:cNvSpPr/>
            <p:nvPr/>
          </p:nvSpPr>
          <p:spPr bwMode="auto">
            <a:xfrm>
              <a:off x="7030149" y="45259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97" name="Oval 1096"/>
            <p:cNvSpPr/>
            <p:nvPr/>
          </p:nvSpPr>
          <p:spPr bwMode="auto">
            <a:xfrm>
              <a:off x="7030149" y="44624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98" name="Oval 1097"/>
            <p:cNvSpPr/>
            <p:nvPr/>
          </p:nvSpPr>
          <p:spPr bwMode="auto">
            <a:xfrm>
              <a:off x="7009512" y="44624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099" name="Oval 1098"/>
            <p:cNvSpPr/>
            <p:nvPr/>
          </p:nvSpPr>
          <p:spPr bwMode="auto">
            <a:xfrm>
              <a:off x="6995224" y="44624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00" name="Oval 1099"/>
            <p:cNvSpPr/>
            <p:nvPr/>
          </p:nvSpPr>
          <p:spPr bwMode="auto">
            <a:xfrm>
              <a:off x="6974587" y="44624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01" name="Oval 1100"/>
            <p:cNvSpPr/>
            <p:nvPr/>
          </p:nvSpPr>
          <p:spPr bwMode="auto">
            <a:xfrm>
              <a:off x="6960300" y="44624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02" name="Oval 1101"/>
            <p:cNvSpPr/>
            <p:nvPr/>
          </p:nvSpPr>
          <p:spPr bwMode="auto">
            <a:xfrm>
              <a:off x="6960300" y="418941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03" name="Oval 1102"/>
            <p:cNvSpPr/>
            <p:nvPr/>
          </p:nvSpPr>
          <p:spPr bwMode="auto">
            <a:xfrm>
              <a:off x="6979350" y="418941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04" name="Oval 1103"/>
            <p:cNvSpPr/>
            <p:nvPr/>
          </p:nvSpPr>
          <p:spPr bwMode="auto">
            <a:xfrm>
              <a:off x="6995225" y="418941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05" name="Oval 1104"/>
            <p:cNvSpPr/>
            <p:nvPr/>
          </p:nvSpPr>
          <p:spPr bwMode="auto">
            <a:xfrm>
              <a:off x="7009512" y="418941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06" name="Oval 1105"/>
            <p:cNvSpPr/>
            <p:nvPr/>
          </p:nvSpPr>
          <p:spPr bwMode="auto">
            <a:xfrm>
              <a:off x="7026975" y="418941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07" name="Oval 1106"/>
            <p:cNvSpPr/>
            <p:nvPr/>
          </p:nvSpPr>
          <p:spPr bwMode="auto">
            <a:xfrm>
              <a:off x="7033325" y="418941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08" name="Oval 1107"/>
            <p:cNvSpPr/>
            <p:nvPr/>
          </p:nvSpPr>
          <p:spPr bwMode="auto">
            <a:xfrm>
              <a:off x="7033325" y="412908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09" name="Oval 1108"/>
            <p:cNvSpPr/>
            <p:nvPr/>
          </p:nvSpPr>
          <p:spPr bwMode="auto">
            <a:xfrm>
              <a:off x="7020625" y="412908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10" name="Oval 1109"/>
            <p:cNvSpPr/>
            <p:nvPr/>
          </p:nvSpPr>
          <p:spPr bwMode="auto">
            <a:xfrm>
              <a:off x="7007925" y="412908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11" name="Oval 1110"/>
            <p:cNvSpPr/>
            <p:nvPr/>
          </p:nvSpPr>
          <p:spPr bwMode="auto">
            <a:xfrm>
              <a:off x="6988875" y="412908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12" name="Oval 1111"/>
            <p:cNvSpPr/>
            <p:nvPr/>
          </p:nvSpPr>
          <p:spPr bwMode="auto">
            <a:xfrm>
              <a:off x="6979350" y="412908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13" name="Oval 1112"/>
            <p:cNvSpPr/>
            <p:nvPr/>
          </p:nvSpPr>
          <p:spPr bwMode="auto">
            <a:xfrm>
              <a:off x="6963475" y="412908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14" name="Oval 1113"/>
            <p:cNvSpPr/>
            <p:nvPr/>
          </p:nvSpPr>
          <p:spPr bwMode="auto">
            <a:xfrm>
              <a:off x="6963475" y="399891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15" name="Oval 1114"/>
            <p:cNvSpPr/>
            <p:nvPr/>
          </p:nvSpPr>
          <p:spPr bwMode="auto">
            <a:xfrm>
              <a:off x="6977762" y="399891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16" name="Oval 1115"/>
            <p:cNvSpPr/>
            <p:nvPr/>
          </p:nvSpPr>
          <p:spPr bwMode="auto">
            <a:xfrm>
              <a:off x="6990462" y="399891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17" name="Oval 1116"/>
            <p:cNvSpPr/>
            <p:nvPr/>
          </p:nvSpPr>
          <p:spPr bwMode="auto">
            <a:xfrm>
              <a:off x="7004749" y="399891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18" name="Oval 1117"/>
            <p:cNvSpPr/>
            <p:nvPr/>
          </p:nvSpPr>
          <p:spPr bwMode="auto">
            <a:xfrm>
              <a:off x="7020624" y="399891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19" name="Oval 1118"/>
            <p:cNvSpPr/>
            <p:nvPr/>
          </p:nvSpPr>
          <p:spPr bwMode="auto">
            <a:xfrm>
              <a:off x="7030149" y="399891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20" name="Oval 1119"/>
            <p:cNvSpPr/>
            <p:nvPr/>
          </p:nvSpPr>
          <p:spPr bwMode="auto">
            <a:xfrm>
              <a:off x="6955536" y="399891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21" name="Oval 1120"/>
            <p:cNvSpPr/>
            <p:nvPr/>
          </p:nvSpPr>
          <p:spPr bwMode="auto">
            <a:xfrm>
              <a:off x="6963473" y="393382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22" name="Oval 1121"/>
            <p:cNvSpPr/>
            <p:nvPr/>
          </p:nvSpPr>
          <p:spPr bwMode="auto">
            <a:xfrm>
              <a:off x="6985698" y="393382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23" name="Oval 1122"/>
            <p:cNvSpPr/>
            <p:nvPr/>
          </p:nvSpPr>
          <p:spPr bwMode="auto">
            <a:xfrm>
              <a:off x="6993635" y="393382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24" name="Oval 1123"/>
            <p:cNvSpPr/>
            <p:nvPr/>
          </p:nvSpPr>
          <p:spPr bwMode="auto">
            <a:xfrm>
              <a:off x="7007923" y="393382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25" name="Oval 1124"/>
            <p:cNvSpPr/>
            <p:nvPr/>
          </p:nvSpPr>
          <p:spPr bwMode="auto">
            <a:xfrm>
              <a:off x="7019035" y="393382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26" name="Oval 1125"/>
            <p:cNvSpPr/>
            <p:nvPr/>
          </p:nvSpPr>
          <p:spPr bwMode="auto">
            <a:xfrm>
              <a:off x="7031735" y="393382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27" name="Oval 1126"/>
            <p:cNvSpPr/>
            <p:nvPr/>
          </p:nvSpPr>
          <p:spPr bwMode="auto">
            <a:xfrm>
              <a:off x="6974585" y="393382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28" name="Oval 1127"/>
            <p:cNvSpPr/>
            <p:nvPr/>
          </p:nvSpPr>
          <p:spPr bwMode="auto">
            <a:xfrm>
              <a:off x="6987285" y="393382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29" name="Oval 1128"/>
            <p:cNvSpPr/>
            <p:nvPr/>
          </p:nvSpPr>
          <p:spPr bwMode="auto">
            <a:xfrm>
              <a:off x="6960298" y="38528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30" name="Oval 1129"/>
            <p:cNvSpPr/>
            <p:nvPr/>
          </p:nvSpPr>
          <p:spPr bwMode="auto">
            <a:xfrm>
              <a:off x="6972998" y="38528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31" name="Oval 1130"/>
            <p:cNvSpPr/>
            <p:nvPr/>
          </p:nvSpPr>
          <p:spPr bwMode="auto">
            <a:xfrm>
              <a:off x="6985698" y="38528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32" name="Oval 1131"/>
            <p:cNvSpPr/>
            <p:nvPr/>
          </p:nvSpPr>
          <p:spPr bwMode="auto">
            <a:xfrm>
              <a:off x="6998398" y="38528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33" name="Oval 1132"/>
            <p:cNvSpPr/>
            <p:nvPr/>
          </p:nvSpPr>
          <p:spPr bwMode="auto">
            <a:xfrm>
              <a:off x="7007923" y="38528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34" name="Oval 1133"/>
            <p:cNvSpPr/>
            <p:nvPr/>
          </p:nvSpPr>
          <p:spPr bwMode="auto">
            <a:xfrm>
              <a:off x="7020623" y="38528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35" name="Oval 1134"/>
            <p:cNvSpPr/>
            <p:nvPr/>
          </p:nvSpPr>
          <p:spPr bwMode="auto">
            <a:xfrm>
              <a:off x="7020623" y="38528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36" name="Oval 1135"/>
            <p:cNvSpPr/>
            <p:nvPr/>
          </p:nvSpPr>
          <p:spPr bwMode="auto">
            <a:xfrm>
              <a:off x="7033323" y="385286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37" name="Oval 1136"/>
            <p:cNvSpPr/>
            <p:nvPr/>
          </p:nvSpPr>
          <p:spPr bwMode="auto">
            <a:xfrm>
              <a:off x="6961885" y="37988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38" name="Oval 1137"/>
            <p:cNvSpPr/>
            <p:nvPr/>
          </p:nvSpPr>
          <p:spPr bwMode="auto">
            <a:xfrm>
              <a:off x="6974585" y="37988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39" name="Oval 1138"/>
            <p:cNvSpPr/>
            <p:nvPr/>
          </p:nvSpPr>
          <p:spPr bwMode="auto">
            <a:xfrm>
              <a:off x="6998397" y="37988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40" name="Oval 1139"/>
            <p:cNvSpPr/>
            <p:nvPr/>
          </p:nvSpPr>
          <p:spPr bwMode="auto">
            <a:xfrm>
              <a:off x="7011097" y="37988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41" name="Oval 1140"/>
            <p:cNvSpPr/>
            <p:nvPr/>
          </p:nvSpPr>
          <p:spPr bwMode="auto">
            <a:xfrm>
              <a:off x="7017447" y="37988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42" name="Oval 1141"/>
            <p:cNvSpPr/>
            <p:nvPr/>
          </p:nvSpPr>
          <p:spPr bwMode="auto">
            <a:xfrm>
              <a:off x="7030147" y="37988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43" name="Oval 1142"/>
            <p:cNvSpPr/>
            <p:nvPr/>
          </p:nvSpPr>
          <p:spPr bwMode="auto">
            <a:xfrm>
              <a:off x="6961885" y="37480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44" name="Oval 1143"/>
            <p:cNvSpPr/>
            <p:nvPr/>
          </p:nvSpPr>
          <p:spPr bwMode="auto">
            <a:xfrm>
              <a:off x="6980935" y="37480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45" name="Oval 1144"/>
            <p:cNvSpPr/>
            <p:nvPr/>
          </p:nvSpPr>
          <p:spPr bwMode="auto">
            <a:xfrm>
              <a:off x="6992047" y="37480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46" name="Oval 1145"/>
            <p:cNvSpPr/>
            <p:nvPr/>
          </p:nvSpPr>
          <p:spPr bwMode="auto">
            <a:xfrm>
              <a:off x="7004747" y="37480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47" name="Oval 1146"/>
            <p:cNvSpPr/>
            <p:nvPr/>
          </p:nvSpPr>
          <p:spPr bwMode="auto">
            <a:xfrm>
              <a:off x="7019034" y="37480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48" name="Oval 1147"/>
            <p:cNvSpPr/>
            <p:nvPr/>
          </p:nvSpPr>
          <p:spPr bwMode="auto">
            <a:xfrm>
              <a:off x="7034909" y="37480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49" name="Oval 1148"/>
            <p:cNvSpPr/>
            <p:nvPr/>
          </p:nvSpPr>
          <p:spPr bwMode="auto">
            <a:xfrm>
              <a:off x="6960297" y="3687767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50" name="Oval 1149"/>
            <p:cNvSpPr/>
            <p:nvPr/>
          </p:nvSpPr>
          <p:spPr bwMode="auto">
            <a:xfrm>
              <a:off x="6974585" y="3687767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51" name="Oval 1150"/>
            <p:cNvSpPr/>
            <p:nvPr/>
          </p:nvSpPr>
          <p:spPr bwMode="auto">
            <a:xfrm>
              <a:off x="6992048" y="3687767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52" name="Oval 1151"/>
            <p:cNvSpPr/>
            <p:nvPr/>
          </p:nvSpPr>
          <p:spPr bwMode="auto">
            <a:xfrm>
              <a:off x="7006335" y="3687767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53" name="Oval 1152"/>
            <p:cNvSpPr/>
            <p:nvPr/>
          </p:nvSpPr>
          <p:spPr bwMode="auto">
            <a:xfrm>
              <a:off x="7023797" y="3687767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54" name="Oval 1153"/>
            <p:cNvSpPr/>
            <p:nvPr/>
          </p:nvSpPr>
          <p:spPr bwMode="auto">
            <a:xfrm>
              <a:off x="6960297" y="3651251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55" name="Oval 1154"/>
            <p:cNvSpPr/>
            <p:nvPr/>
          </p:nvSpPr>
          <p:spPr bwMode="auto">
            <a:xfrm>
              <a:off x="6976172" y="3651251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56" name="Oval 1155"/>
            <p:cNvSpPr/>
            <p:nvPr/>
          </p:nvSpPr>
          <p:spPr bwMode="auto">
            <a:xfrm>
              <a:off x="6990459" y="358775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57" name="Oval 1156"/>
            <p:cNvSpPr/>
            <p:nvPr/>
          </p:nvSpPr>
          <p:spPr bwMode="auto">
            <a:xfrm>
              <a:off x="7012684" y="3651251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58" name="Oval 1157"/>
            <p:cNvSpPr/>
            <p:nvPr/>
          </p:nvSpPr>
          <p:spPr bwMode="auto">
            <a:xfrm>
              <a:off x="7031734" y="358775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59" name="Oval 1158"/>
            <p:cNvSpPr/>
            <p:nvPr/>
          </p:nvSpPr>
          <p:spPr bwMode="auto">
            <a:xfrm>
              <a:off x="7026972" y="3651251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60" name="Oval 1159"/>
            <p:cNvSpPr/>
            <p:nvPr/>
          </p:nvSpPr>
          <p:spPr bwMode="auto">
            <a:xfrm>
              <a:off x="6957121" y="358775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61" name="Oval 1160"/>
            <p:cNvSpPr/>
            <p:nvPr/>
          </p:nvSpPr>
          <p:spPr bwMode="auto">
            <a:xfrm>
              <a:off x="6971408" y="359886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62" name="Oval 1161"/>
            <p:cNvSpPr/>
            <p:nvPr/>
          </p:nvSpPr>
          <p:spPr bwMode="auto">
            <a:xfrm>
              <a:off x="7012683" y="359886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63" name="Oval 1162"/>
            <p:cNvSpPr/>
            <p:nvPr/>
          </p:nvSpPr>
          <p:spPr bwMode="auto">
            <a:xfrm>
              <a:off x="6987283" y="359886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64" name="Oval 1163"/>
            <p:cNvSpPr/>
            <p:nvPr/>
          </p:nvSpPr>
          <p:spPr bwMode="auto">
            <a:xfrm>
              <a:off x="6957121" y="352107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65" name="Oval 1164"/>
            <p:cNvSpPr/>
            <p:nvPr/>
          </p:nvSpPr>
          <p:spPr bwMode="auto">
            <a:xfrm>
              <a:off x="6987283" y="3532188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66" name="Oval 1165"/>
            <p:cNvSpPr/>
            <p:nvPr/>
          </p:nvSpPr>
          <p:spPr bwMode="auto">
            <a:xfrm>
              <a:off x="7012683" y="354806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67" name="Oval 1166"/>
            <p:cNvSpPr/>
            <p:nvPr/>
          </p:nvSpPr>
          <p:spPr bwMode="auto">
            <a:xfrm>
              <a:off x="6957121" y="3470277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68" name="Oval 1167"/>
            <p:cNvSpPr/>
            <p:nvPr/>
          </p:nvSpPr>
          <p:spPr bwMode="auto">
            <a:xfrm>
              <a:off x="6987283" y="3481391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69" name="Oval 1168"/>
            <p:cNvSpPr/>
            <p:nvPr/>
          </p:nvSpPr>
          <p:spPr bwMode="auto">
            <a:xfrm>
              <a:off x="7026972" y="3600454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70" name="Oval 1169"/>
            <p:cNvSpPr/>
            <p:nvPr/>
          </p:nvSpPr>
          <p:spPr bwMode="auto">
            <a:xfrm>
              <a:off x="7012683" y="3497264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71" name="Oval 1170"/>
            <p:cNvSpPr/>
            <p:nvPr/>
          </p:nvSpPr>
          <p:spPr bwMode="auto">
            <a:xfrm>
              <a:off x="6957121" y="341948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72" name="Oval 1171"/>
            <p:cNvSpPr/>
            <p:nvPr/>
          </p:nvSpPr>
          <p:spPr bwMode="auto">
            <a:xfrm>
              <a:off x="6987283" y="343059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73" name="Oval 1172"/>
            <p:cNvSpPr/>
            <p:nvPr/>
          </p:nvSpPr>
          <p:spPr bwMode="auto">
            <a:xfrm>
              <a:off x="7031734" y="3516318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74" name="Oval 1173"/>
            <p:cNvSpPr/>
            <p:nvPr/>
          </p:nvSpPr>
          <p:spPr bwMode="auto">
            <a:xfrm>
              <a:off x="7026972" y="3579818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75" name="Oval 1174"/>
            <p:cNvSpPr/>
            <p:nvPr/>
          </p:nvSpPr>
          <p:spPr bwMode="auto">
            <a:xfrm>
              <a:off x="6987283" y="352742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76" name="Oval 1175"/>
            <p:cNvSpPr/>
            <p:nvPr/>
          </p:nvSpPr>
          <p:spPr bwMode="auto">
            <a:xfrm>
              <a:off x="7012683" y="3476628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77" name="Oval 1176"/>
            <p:cNvSpPr/>
            <p:nvPr/>
          </p:nvSpPr>
          <p:spPr bwMode="auto">
            <a:xfrm>
              <a:off x="7012683" y="342582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78" name="Oval 1177"/>
            <p:cNvSpPr/>
            <p:nvPr/>
          </p:nvSpPr>
          <p:spPr bwMode="auto">
            <a:xfrm>
              <a:off x="7031734" y="3402018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79" name="Oval 1178"/>
            <p:cNvSpPr/>
            <p:nvPr/>
          </p:nvSpPr>
          <p:spPr bwMode="auto">
            <a:xfrm>
              <a:off x="7026972" y="3465516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80" name="Oval 1179"/>
            <p:cNvSpPr/>
            <p:nvPr/>
          </p:nvSpPr>
          <p:spPr bwMode="auto">
            <a:xfrm>
              <a:off x="6987283" y="3413128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81" name="Oval 1180"/>
            <p:cNvSpPr/>
            <p:nvPr/>
          </p:nvSpPr>
          <p:spPr bwMode="auto">
            <a:xfrm>
              <a:off x="7012683" y="3362328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82" name="Oval 1181"/>
            <p:cNvSpPr/>
            <p:nvPr/>
          </p:nvSpPr>
          <p:spPr bwMode="auto">
            <a:xfrm>
              <a:off x="7012683" y="3311527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83" name="Oval 1182"/>
            <p:cNvSpPr/>
            <p:nvPr/>
          </p:nvSpPr>
          <p:spPr bwMode="auto">
            <a:xfrm>
              <a:off x="7031734" y="331788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84" name="Oval 1183"/>
            <p:cNvSpPr/>
            <p:nvPr/>
          </p:nvSpPr>
          <p:spPr bwMode="auto">
            <a:xfrm>
              <a:off x="7026972" y="338138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85" name="Oval 1184"/>
            <p:cNvSpPr/>
            <p:nvPr/>
          </p:nvSpPr>
          <p:spPr bwMode="auto">
            <a:xfrm>
              <a:off x="6987283" y="332898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86" name="Oval 1185"/>
            <p:cNvSpPr/>
            <p:nvPr/>
          </p:nvSpPr>
          <p:spPr bwMode="auto">
            <a:xfrm>
              <a:off x="7012683" y="327819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87" name="Oval 1186"/>
            <p:cNvSpPr/>
            <p:nvPr/>
          </p:nvSpPr>
          <p:spPr bwMode="auto">
            <a:xfrm>
              <a:off x="7012683" y="3227391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88" name="Oval 1187"/>
            <p:cNvSpPr/>
            <p:nvPr/>
          </p:nvSpPr>
          <p:spPr bwMode="auto">
            <a:xfrm>
              <a:off x="6957121" y="340360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89" name="Oval 1188"/>
            <p:cNvSpPr/>
            <p:nvPr/>
          </p:nvSpPr>
          <p:spPr bwMode="auto">
            <a:xfrm>
              <a:off x="6957121" y="3352804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90" name="Oval 1189"/>
            <p:cNvSpPr/>
            <p:nvPr/>
          </p:nvSpPr>
          <p:spPr bwMode="auto">
            <a:xfrm>
              <a:off x="6957121" y="330200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91" name="Oval 1190"/>
            <p:cNvSpPr/>
            <p:nvPr/>
          </p:nvSpPr>
          <p:spPr bwMode="auto">
            <a:xfrm>
              <a:off x="6957121" y="3327404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92" name="Oval 1191"/>
            <p:cNvSpPr/>
            <p:nvPr/>
          </p:nvSpPr>
          <p:spPr bwMode="auto">
            <a:xfrm>
              <a:off x="6957121" y="3276603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93" name="Oval 1192"/>
            <p:cNvSpPr/>
            <p:nvPr/>
          </p:nvSpPr>
          <p:spPr bwMode="auto">
            <a:xfrm>
              <a:off x="6957121" y="3225804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94" name="Oval 1193"/>
            <p:cNvSpPr/>
            <p:nvPr/>
          </p:nvSpPr>
          <p:spPr bwMode="auto">
            <a:xfrm>
              <a:off x="6998397" y="338138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95" name="Oval 1194"/>
            <p:cNvSpPr/>
            <p:nvPr/>
          </p:nvSpPr>
          <p:spPr bwMode="auto">
            <a:xfrm>
              <a:off x="6998397" y="3263904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96" name="Oval 1195"/>
            <p:cNvSpPr/>
            <p:nvPr/>
          </p:nvSpPr>
          <p:spPr bwMode="auto">
            <a:xfrm>
              <a:off x="7026972" y="3263904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97" name="Oval 1196"/>
            <p:cNvSpPr/>
            <p:nvPr/>
          </p:nvSpPr>
          <p:spPr bwMode="auto">
            <a:xfrm>
              <a:off x="7026972" y="321945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98" name="Oval 1197"/>
            <p:cNvSpPr/>
            <p:nvPr/>
          </p:nvSpPr>
          <p:spPr bwMode="auto">
            <a:xfrm>
              <a:off x="7026972" y="3184531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199" name="Oval 1198"/>
            <p:cNvSpPr/>
            <p:nvPr/>
          </p:nvSpPr>
          <p:spPr bwMode="auto">
            <a:xfrm>
              <a:off x="7006335" y="3184531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00" name="Oval 1199"/>
            <p:cNvSpPr/>
            <p:nvPr/>
          </p:nvSpPr>
          <p:spPr bwMode="auto">
            <a:xfrm>
              <a:off x="6960297" y="3184531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01" name="Oval 1200"/>
            <p:cNvSpPr/>
            <p:nvPr/>
          </p:nvSpPr>
          <p:spPr bwMode="auto">
            <a:xfrm>
              <a:off x="6960297" y="315595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02" name="Oval 1201"/>
            <p:cNvSpPr/>
            <p:nvPr/>
          </p:nvSpPr>
          <p:spPr bwMode="auto">
            <a:xfrm>
              <a:off x="6996809" y="315595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03" name="Oval 1202"/>
            <p:cNvSpPr/>
            <p:nvPr/>
          </p:nvSpPr>
          <p:spPr bwMode="auto">
            <a:xfrm>
              <a:off x="6996809" y="322262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04" name="Oval 1203"/>
            <p:cNvSpPr/>
            <p:nvPr/>
          </p:nvSpPr>
          <p:spPr bwMode="auto">
            <a:xfrm>
              <a:off x="6961884" y="3105154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05" name="Oval 1204"/>
            <p:cNvSpPr/>
            <p:nvPr/>
          </p:nvSpPr>
          <p:spPr bwMode="auto">
            <a:xfrm>
              <a:off x="6995221" y="3105154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06" name="Oval 1205"/>
            <p:cNvSpPr/>
            <p:nvPr/>
          </p:nvSpPr>
          <p:spPr bwMode="auto">
            <a:xfrm>
              <a:off x="7023796" y="3105154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07" name="Oval 1206"/>
            <p:cNvSpPr/>
            <p:nvPr/>
          </p:nvSpPr>
          <p:spPr bwMode="auto">
            <a:xfrm>
              <a:off x="7023796" y="314960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08" name="Oval 1207"/>
            <p:cNvSpPr/>
            <p:nvPr/>
          </p:nvSpPr>
          <p:spPr bwMode="auto">
            <a:xfrm>
              <a:off x="7030146" y="3128967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09" name="Oval 1208"/>
            <p:cNvSpPr/>
            <p:nvPr/>
          </p:nvSpPr>
          <p:spPr bwMode="auto">
            <a:xfrm>
              <a:off x="7030146" y="307023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10" name="Oval 1209"/>
            <p:cNvSpPr/>
            <p:nvPr/>
          </p:nvSpPr>
          <p:spPr bwMode="auto">
            <a:xfrm>
              <a:off x="7001571" y="307023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11" name="Oval 1210"/>
            <p:cNvSpPr/>
            <p:nvPr/>
          </p:nvSpPr>
          <p:spPr bwMode="auto">
            <a:xfrm>
              <a:off x="6969821" y="307023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12" name="Oval 1211"/>
            <p:cNvSpPr/>
            <p:nvPr/>
          </p:nvSpPr>
          <p:spPr bwMode="auto">
            <a:xfrm>
              <a:off x="7015858" y="303689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13" name="Oval 1212"/>
            <p:cNvSpPr/>
            <p:nvPr/>
          </p:nvSpPr>
          <p:spPr bwMode="auto">
            <a:xfrm>
              <a:off x="6955533" y="303689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14" name="Oval 1213"/>
            <p:cNvSpPr/>
            <p:nvPr/>
          </p:nvSpPr>
          <p:spPr bwMode="auto">
            <a:xfrm>
              <a:off x="7015858" y="300037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15" name="Oval 1214"/>
            <p:cNvSpPr/>
            <p:nvPr/>
          </p:nvSpPr>
          <p:spPr bwMode="auto">
            <a:xfrm>
              <a:off x="6992046" y="300037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16" name="Oval 1215"/>
            <p:cNvSpPr/>
            <p:nvPr/>
          </p:nvSpPr>
          <p:spPr bwMode="auto">
            <a:xfrm>
              <a:off x="6992046" y="2957518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17" name="Oval 1216"/>
            <p:cNvSpPr/>
            <p:nvPr/>
          </p:nvSpPr>
          <p:spPr bwMode="auto">
            <a:xfrm>
              <a:off x="6974584" y="2957518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18" name="Oval 1217"/>
            <p:cNvSpPr/>
            <p:nvPr/>
          </p:nvSpPr>
          <p:spPr bwMode="auto">
            <a:xfrm>
              <a:off x="6961884" y="298291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19" name="Oval 1218"/>
            <p:cNvSpPr/>
            <p:nvPr/>
          </p:nvSpPr>
          <p:spPr bwMode="auto">
            <a:xfrm>
              <a:off x="7015858" y="2952754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20" name="Oval 1219"/>
            <p:cNvSpPr/>
            <p:nvPr/>
          </p:nvSpPr>
          <p:spPr bwMode="auto">
            <a:xfrm>
              <a:off x="6961884" y="293529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21" name="Oval 1220"/>
            <p:cNvSpPr/>
            <p:nvPr/>
          </p:nvSpPr>
          <p:spPr bwMode="auto">
            <a:xfrm>
              <a:off x="7031733" y="3000379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22" name="Oval 1221"/>
            <p:cNvSpPr/>
            <p:nvPr/>
          </p:nvSpPr>
          <p:spPr bwMode="auto">
            <a:xfrm>
              <a:off x="6961884" y="2905131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23" name="Oval 1222"/>
            <p:cNvSpPr/>
            <p:nvPr/>
          </p:nvSpPr>
          <p:spPr bwMode="auto">
            <a:xfrm>
              <a:off x="6961884" y="2874968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24" name="Oval 1223"/>
            <p:cNvSpPr/>
            <p:nvPr/>
          </p:nvSpPr>
          <p:spPr bwMode="auto">
            <a:xfrm>
              <a:off x="6961884" y="284639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25" name="Oval 1224"/>
            <p:cNvSpPr/>
            <p:nvPr/>
          </p:nvSpPr>
          <p:spPr bwMode="auto">
            <a:xfrm>
              <a:off x="6972996" y="2803531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26" name="Oval 1225"/>
            <p:cNvSpPr/>
            <p:nvPr/>
          </p:nvSpPr>
          <p:spPr bwMode="auto">
            <a:xfrm>
              <a:off x="6960296" y="2760669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27" name="Oval 1226"/>
            <p:cNvSpPr/>
            <p:nvPr/>
          </p:nvSpPr>
          <p:spPr bwMode="auto">
            <a:xfrm>
              <a:off x="6988871" y="2760669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28" name="Oval 1227"/>
            <p:cNvSpPr/>
            <p:nvPr/>
          </p:nvSpPr>
          <p:spPr bwMode="auto">
            <a:xfrm>
              <a:off x="7012683" y="2760669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29" name="Oval 1228"/>
            <p:cNvSpPr/>
            <p:nvPr/>
          </p:nvSpPr>
          <p:spPr bwMode="auto">
            <a:xfrm>
              <a:off x="7012683" y="2797182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30" name="Oval 1229"/>
            <p:cNvSpPr/>
            <p:nvPr/>
          </p:nvSpPr>
          <p:spPr bwMode="auto">
            <a:xfrm>
              <a:off x="7012683" y="2824169"/>
              <a:ext cx="62879" cy="62879"/>
            </a:xfrm>
            <a:prstGeom prst="ellipse">
              <a:avLst/>
            </a:prstGeom>
            <a:solidFill>
              <a:schemeClr val="accent1">
                <a:alpha val="48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31" name="Oval 1230"/>
            <p:cNvSpPr/>
            <p:nvPr/>
          </p:nvSpPr>
          <p:spPr bwMode="auto">
            <a:xfrm>
              <a:off x="7012683" y="285115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32" name="Oval 1231"/>
            <p:cNvSpPr/>
            <p:nvPr/>
          </p:nvSpPr>
          <p:spPr bwMode="auto">
            <a:xfrm>
              <a:off x="7012683" y="2870207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33" name="Oval 1232"/>
            <p:cNvSpPr/>
            <p:nvPr/>
          </p:nvSpPr>
          <p:spPr bwMode="auto">
            <a:xfrm>
              <a:off x="7012683" y="2917830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34" name="Oval 1233"/>
            <p:cNvSpPr/>
            <p:nvPr/>
          </p:nvSpPr>
          <p:spPr bwMode="auto">
            <a:xfrm>
              <a:off x="7012683" y="2889256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35" name="Oval 1234"/>
            <p:cNvSpPr/>
            <p:nvPr/>
          </p:nvSpPr>
          <p:spPr bwMode="auto">
            <a:xfrm>
              <a:off x="7042845" y="3028955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36" name="Oval 1235"/>
            <p:cNvSpPr/>
            <p:nvPr/>
          </p:nvSpPr>
          <p:spPr bwMode="auto">
            <a:xfrm>
              <a:off x="6947595" y="3009906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37" name="Oval 1236"/>
            <p:cNvSpPr/>
            <p:nvPr/>
          </p:nvSpPr>
          <p:spPr bwMode="auto">
            <a:xfrm>
              <a:off x="6947595" y="296704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38" name="Oval 1237"/>
            <p:cNvSpPr/>
            <p:nvPr/>
          </p:nvSpPr>
          <p:spPr bwMode="auto">
            <a:xfrm>
              <a:off x="7023795" y="2967042"/>
              <a:ext cx="62879" cy="62879"/>
            </a:xfrm>
            <a:prstGeom prst="ellipse">
              <a:avLst/>
            </a:prstGeom>
            <a:solidFill>
              <a:schemeClr val="accent1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39" name="Oval 1238"/>
            <p:cNvSpPr/>
            <p:nvPr/>
          </p:nvSpPr>
          <p:spPr bwMode="auto">
            <a:xfrm>
              <a:off x="6968232" y="2732093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40" name="Oval 1239"/>
            <p:cNvSpPr/>
            <p:nvPr/>
          </p:nvSpPr>
          <p:spPr bwMode="auto">
            <a:xfrm>
              <a:off x="6984107" y="2732093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41" name="Oval 1240"/>
            <p:cNvSpPr/>
            <p:nvPr/>
          </p:nvSpPr>
          <p:spPr bwMode="auto">
            <a:xfrm>
              <a:off x="7007919" y="2732093"/>
              <a:ext cx="62879" cy="62879"/>
            </a:xfrm>
            <a:prstGeom prst="ellipse">
              <a:avLst/>
            </a:prstGeom>
            <a:solidFill>
              <a:schemeClr val="accent1">
                <a:alpha val="83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42" name="Oval 1241"/>
            <p:cNvSpPr/>
            <p:nvPr/>
          </p:nvSpPr>
          <p:spPr bwMode="auto">
            <a:xfrm>
              <a:off x="7031732" y="2732093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43" name="Oval 1242"/>
            <p:cNvSpPr/>
            <p:nvPr/>
          </p:nvSpPr>
          <p:spPr bwMode="auto">
            <a:xfrm>
              <a:off x="7031732" y="2778131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44" name="Oval 1243"/>
            <p:cNvSpPr/>
            <p:nvPr/>
          </p:nvSpPr>
          <p:spPr bwMode="auto">
            <a:xfrm>
              <a:off x="6958706" y="2813055"/>
              <a:ext cx="62879" cy="62879"/>
            </a:xfrm>
            <a:prstGeom prst="ellipse">
              <a:avLst/>
            </a:prstGeom>
            <a:solidFill>
              <a:schemeClr val="accent1">
                <a:alpha val="83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45" name="Oval 1244"/>
            <p:cNvSpPr/>
            <p:nvPr/>
          </p:nvSpPr>
          <p:spPr bwMode="auto">
            <a:xfrm>
              <a:off x="6972993" y="2684468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46" name="Oval 1245"/>
            <p:cNvSpPr/>
            <p:nvPr/>
          </p:nvSpPr>
          <p:spPr bwMode="auto">
            <a:xfrm>
              <a:off x="6999981" y="2684468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47" name="Oval 1246"/>
            <p:cNvSpPr/>
            <p:nvPr/>
          </p:nvSpPr>
          <p:spPr bwMode="auto">
            <a:xfrm>
              <a:off x="7012681" y="2684468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48" name="Oval 1247"/>
            <p:cNvSpPr/>
            <p:nvPr/>
          </p:nvSpPr>
          <p:spPr bwMode="auto">
            <a:xfrm>
              <a:off x="7012681" y="2641606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49" name="Oval 1248"/>
            <p:cNvSpPr/>
            <p:nvPr/>
          </p:nvSpPr>
          <p:spPr bwMode="auto">
            <a:xfrm>
              <a:off x="7030143" y="2679704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50" name="Oval 1249"/>
            <p:cNvSpPr/>
            <p:nvPr/>
          </p:nvSpPr>
          <p:spPr bwMode="auto">
            <a:xfrm>
              <a:off x="6968230" y="2679704"/>
              <a:ext cx="62879" cy="62879"/>
            </a:xfrm>
            <a:prstGeom prst="ellipse">
              <a:avLst/>
            </a:prstGeom>
            <a:solidFill>
              <a:schemeClr val="accent1">
                <a:alpha val="83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51" name="Oval 1250"/>
            <p:cNvSpPr/>
            <p:nvPr/>
          </p:nvSpPr>
          <p:spPr bwMode="auto">
            <a:xfrm>
              <a:off x="6968230" y="2616206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52" name="Oval 1251"/>
            <p:cNvSpPr/>
            <p:nvPr/>
          </p:nvSpPr>
          <p:spPr bwMode="auto">
            <a:xfrm>
              <a:off x="6957118" y="2616206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53" name="Oval 1252"/>
            <p:cNvSpPr/>
            <p:nvPr/>
          </p:nvSpPr>
          <p:spPr bwMode="auto">
            <a:xfrm>
              <a:off x="6957118" y="2635256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54" name="Oval 1253"/>
            <p:cNvSpPr/>
            <p:nvPr/>
          </p:nvSpPr>
          <p:spPr bwMode="auto">
            <a:xfrm>
              <a:off x="6957118" y="2565405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55" name="Oval 1254"/>
            <p:cNvSpPr/>
            <p:nvPr/>
          </p:nvSpPr>
          <p:spPr bwMode="auto">
            <a:xfrm>
              <a:off x="6957118" y="2522543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56" name="Oval 1255"/>
            <p:cNvSpPr/>
            <p:nvPr/>
          </p:nvSpPr>
          <p:spPr bwMode="auto">
            <a:xfrm>
              <a:off x="6987281" y="2522543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57" name="Oval 1256"/>
            <p:cNvSpPr/>
            <p:nvPr/>
          </p:nvSpPr>
          <p:spPr bwMode="auto">
            <a:xfrm>
              <a:off x="6987281" y="2570168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58" name="Oval 1257"/>
            <p:cNvSpPr/>
            <p:nvPr/>
          </p:nvSpPr>
          <p:spPr bwMode="auto">
            <a:xfrm>
              <a:off x="6987281" y="2611443"/>
              <a:ext cx="62879" cy="62879"/>
            </a:xfrm>
            <a:prstGeom prst="ellipse">
              <a:avLst/>
            </a:prstGeom>
            <a:solidFill>
              <a:schemeClr val="accent1">
                <a:alpha val="83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59" name="Oval 1258"/>
            <p:cNvSpPr/>
            <p:nvPr/>
          </p:nvSpPr>
          <p:spPr bwMode="auto">
            <a:xfrm>
              <a:off x="7015856" y="2611443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60" name="Oval 1259"/>
            <p:cNvSpPr/>
            <p:nvPr/>
          </p:nvSpPr>
          <p:spPr bwMode="auto">
            <a:xfrm>
              <a:off x="7015856" y="2560644"/>
              <a:ext cx="62879" cy="62879"/>
            </a:xfrm>
            <a:prstGeom prst="ellipse">
              <a:avLst/>
            </a:prstGeom>
            <a:solidFill>
              <a:schemeClr val="accent1">
                <a:alpha val="75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61" name="Oval 1260"/>
            <p:cNvSpPr/>
            <p:nvPr/>
          </p:nvSpPr>
          <p:spPr bwMode="auto">
            <a:xfrm>
              <a:off x="7015856" y="2535244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62" name="Oval 1261"/>
            <p:cNvSpPr/>
            <p:nvPr/>
          </p:nvSpPr>
          <p:spPr bwMode="auto">
            <a:xfrm>
              <a:off x="6987281" y="2501905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63" name="Oval 1262"/>
            <p:cNvSpPr/>
            <p:nvPr/>
          </p:nvSpPr>
          <p:spPr bwMode="auto">
            <a:xfrm>
              <a:off x="7031731" y="2541592"/>
              <a:ext cx="62879" cy="62879"/>
            </a:xfrm>
            <a:prstGeom prst="ellipse">
              <a:avLst/>
            </a:prstGeom>
            <a:solidFill>
              <a:schemeClr val="accent1">
                <a:alpha val="30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64" name="Oval 1263"/>
            <p:cNvSpPr/>
            <p:nvPr/>
          </p:nvSpPr>
          <p:spPr bwMode="auto">
            <a:xfrm>
              <a:off x="7001569" y="2284418"/>
              <a:ext cx="62879" cy="62879"/>
            </a:xfrm>
            <a:prstGeom prst="ellipse">
              <a:avLst/>
            </a:prstGeom>
            <a:solidFill>
              <a:schemeClr val="accent1">
                <a:alpha val="49000"/>
              </a:scheme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65" name="Oval 1264"/>
            <p:cNvSpPr/>
            <p:nvPr/>
          </p:nvSpPr>
          <p:spPr bwMode="auto">
            <a:xfrm>
              <a:off x="7385913" y="4525963"/>
              <a:ext cx="62879" cy="62879"/>
            </a:xfrm>
            <a:prstGeom prst="ellipse">
              <a:avLst/>
            </a:prstGeom>
            <a:solidFill>
              <a:srgbClr val="3C9AD4">
                <a:alpha val="9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66" name="Oval 1265"/>
            <p:cNvSpPr/>
            <p:nvPr/>
          </p:nvSpPr>
          <p:spPr bwMode="auto">
            <a:xfrm>
              <a:off x="7430363" y="4525963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67" name="Oval 1266"/>
            <p:cNvSpPr/>
            <p:nvPr/>
          </p:nvSpPr>
          <p:spPr bwMode="auto">
            <a:xfrm>
              <a:off x="7462113" y="4525963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68" name="Oval 1267"/>
            <p:cNvSpPr/>
            <p:nvPr/>
          </p:nvSpPr>
          <p:spPr bwMode="auto">
            <a:xfrm>
              <a:off x="7442139" y="4461658"/>
              <a:ext cx="62879" cy="62879"/>
            </a:xfrm>
            <a:prstGeom prst="ellipse">
              <a:avLst/>
            </a:prstGeom>
            <a:solidFill>
              <a:srgbClr val="3C9AD4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69" name="Oval 1268"/>
            <p:cNvSpPr/>
            <p:nvPr/>
          </p:nvSpPr>
          <p:spPr bwMode="auto">
            <a:xfrm>
              <a:off x="7404039" y="4461658"/>
              <a:ext cx="62879" cy="62879"/>
            </a:xfrm>
            <a:prstGeom prst="ellipse">
              <a:avLst/>
            </a:prstGeom>
            <a:solidFill>
              <a:srgbClr val="3C9AD4">
                <a:alpha val="2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70" name="Oval 1269"/>
            <p:cNvSpPr/>
            <p:nvPr/>
          </p:nvSpPr>
          <p:spPr bwMode="auto">
            <a:xfrm>
              <a:off x="7430363" y="4191000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71" name="Oval 1270"/>
            <p:cNvSpPr/>
            <p:nvPr/>
          </p:nvSpPr>
          <p:spPr bwMode="auto">
            <a:xfrm>
              <a:off x="7462113" y="4191000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72" name="Oval 1271"/>
            <p:cNvSpPr/>
            <p:nvPr/>
          </p:nvSpPr>
          <p:spPr bwMode="auto">
            <a:xfrm>
              <a:off x="7390676" y="4191000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73" name="Oval 1272"/>
            <p:cNvSpPr/>
            <p:nvPr/>
          </p:nvSpPr>
          <p:spPr bwMode="auto">
            <a:xfrm>
              <a:off x="7422426" y="4191000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74" name="Oval 1273"/>
            <p:cNvSpPr/>
            <p:nvPr/>
          </p:nvSpPr>
          <p:spPr bwMode="auto">
            <a:xfrm>
              <a:off x="7390676" y="4122739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75" name="Oval 1274"/>
            <p:cNvSpPr/>
            <p:nvPr/>
          </p:nvSpPr>
          <p:spPr bwMode="auto">
            <a:xfrm>
              <a:off x="7422426" y="4122739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76" name="Oval 1275"/>
            <p:cNvSpPr/>
            <p:nvPr/>
          </p:nvSpPr>
          <p:spPr bwMode="auto">
            <a:xfrm>
              <a:off x="7430364" y="4122739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77" name="Oval 1276"/>
            <p:cNvSpPr/>
            <p:nvPr/>
          </p:nvSpPr>
          <p:spPr bwMode="auto">
            <a:xfrm>
              <a:off x="7462114" y="4122739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78" name="Oval 1277"/>
            <p:cNvSpPr/>
            <p:nvPr/>
          </p:nvSpPr>
          <p:spPr bwMode="auto">
            <a:xfrm>
              <a:off x="7424014" y="3989388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79" name="Oval 1278"/>
            <p:cNvSpPr/>
            <p:nvPr/>
          </p:nvSpPr>
          <p:spPr bwMode="auto">
            <a:xfrm>
              <a:off x="7455764" y="3989388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80" name="Oval 1279"/>
            <p:cNvSpPr/>
            <p:nvPr/>
          </p:nvSpPr>
          <p:spPr bwMode="auto">
            <a:xfrm>
              <a:off x="7393852" y="3989388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81" name="Oval 1280"/>
            <p:cNvSpPr/>
            <p:nvPr/>
          </p:nvSpPr>
          <p:spPr bwMode="auto">
            <a:xfrm>
              <a:off x="7425602" y="3989388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82" name="Oval 1281"/>
            <p:cNvSpPr/>
            <p:nvPr/>
          </p:nvSpPr>
          <p:spPr bwMode="auto">
            <a:xfrm>
              <a:off x="7455764" y="3944939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83" name="Oval 1282"/>
            <p:cNvSpPr/>
            <p:nvPr/>
          </p:nvSpPr>
          <p:spPr bwMode="auto">
            <a:xfrm>
              <a:off x="7393852" y="3944939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84" name="Oval 1283"/>
            <p:cNvSpPr/>
            <p:nvPr/>
          </p:nvSpPr>
          <p:spPr bwMode="auto">
            <a:xfrm>
              <a:off x="7425602" y="3944939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85" name="Oval 1284"/>
            <p:cNvSpPr/>
            <p:nvPr/>
          </p:nvSpPr>
          <p:spPr bwMode="auto">
            <a:xfrm>
              <a:off x="7455764" y="3852863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86" name="Oval 1285"/>
            <p:cNvSpPr/>
            <p:nvPr/>
          </p:nvSpPr>
          <p:spPr bwMode="auto">
            <a:xfrm>
              <a:off x="7393852" y="3852863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87" name="Oval 1286"/>
            <p:cNvSpPr/>
            <p:nvPr/>
          </p:nvSpPr>
          <p:spPr bwMode="auto">
            <a:xfrm>
              <a:off x="7425602" y="3852863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88" name="Oval 1287"/>
            <p:cNvSpPr/>
            <p:nvPr/>
          </p:nvSpPr>
          <p:spPr bwMode="auto">
            <a:xfrm>
              <a:off x="7455764" y="3795713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89" name="Oval 1288"/>
            <p:cNvSpPr/>
            <p:nvPr/>
          </p:nvSpPr>
          <p:spPr bwMode="auto">
            <a:xfrm>
              <a:off x="7393852" y="3795713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90" name="Oval 1289"/>
            <p:cNvSpPr/>
            <p:nvPr/>
          </p:nvSpPr>
          <p:spPr bwMode="auto">
            <a:xfrm>
              <a:off x="7425602" y="3795713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91" name="Oval 1290"/>
            <p:cNvSpPr/>
            <p:nvPr/>
          </p:nvSpPr>
          <p:spPr bwMode="auto">
            <a:xfrm>
              <a:off x="7455764" y="3748086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92" name="Oval 1291"/>
            <p:cNvSpPr/>
            <p:nvPr/>
          </p:nvSpPr>
          <p:spPr bwMode="auto">
            <a:xfrm>
              <a:off x="7393852" y="3748086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93" name="Oval 1292"/>
            <p:cNvSpPr/>
            <p:nvPr/>
          </p:nvSpPr>
          <p:spPr bwMode="auto">
            <a:xfrm>
              <a:off x="7425602" y="3748086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94" name="Oval 1293"/>
            <p:cNvSpPr/>
            <p:nvPr/>
          </p:nvSpPr>
          <p:spPr bwMode="auto">
            <a:xfrm>
              <a:off x="7455764" y="3687764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95" name="Oval 1294"/>
            <p:cNvSpPr/>
            <p:nvPr/>
          </p:nvSpPr>
          <p:spPr bwMode="auto">
            <a:xfrm>
              <a:off x="7393852" y="3687764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96" name="Oval 1295"/>
            <p:cNvSpPr/>
            <p:nvPr/>
          </p:nvSpPr>
          <p:spPr bwMode="auto">
            <a:xfrm>
              <a:off x="7425602" y="3687764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97" name="Oval 1296"/>
            <p:cNvSpPr/>
            <p:nvPr/>
          </p:nvSpPr>
          <p:spPr bwMode="auto">
            <a:xfrm>
              <a:off x="7455764" y="3649664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98" name="Oval 1297"/>
            <p:cNvSpPr/>
            <p:nvPr/>
          </p:nvSpPr>
          <p:spPr bwMode="auto">
            <a:xfrm>
              <a:off x="7393852" y="3649664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299" name="Oval 1298"/>
            <p:cNvSpPr/>
            <p:nvPr/>
          </p:nvSpPr>
          <p:spPr bwMode="auto">
            <a:xfrm>
              <a:off x="7425602" y="3649664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00" name="Oval 1299"/>
            <p:cNvSpPr/>
            <p:nvPr/>
          </p:nvSpPr>
          <p:spPr bwMode="auto">
            <a:xfrm>
              <a:off x="7455764" y="3603626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01" name="Oval 1300"/>
            <p:cNvSpPr/>
            <p:nvPr/>
          </p:nvSpPr>
          <p:spPr bwMode="auto">
            <a:xfrm>
              <a:off x="7393852" y="3603626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02" name="Oval 1301"/>
            <p:cNvSpPr/>
            <p:nvPr/>
          </p:nvSpPr>
          <p:spPr bwMode="auto">
            <a:xfrm>
              <a:off x="7425602" y="3603626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03" name="Oval 1302"/>
            <p:cNvSpPr/>
            <p:nvPr/>
          </p:nvSpPr>
          <p:spPr bwMode="auto">
            <a:xfrm>
              <a:off x="7455764" y="3571876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04" name="Oval 1303"/>
            <p:cNvSpPr/>
            <p:nvPr/>
          </p:nvSpPr>
          <p:spPr bwMode="auto">
            <a:xfrm>
              <a:off x="7393852" y="3571876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05" name="Oval 1304"/>
            <p:cNvSpPr/>
            <p:nvPr/>
          </p:nvSpPr>
          <p:spPr bwMode="auto">
            <a:xfrm>
              <a:off x="7425602" y="3571876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06" name="Oval 1305"/>
            <p:cNvSpPr/>
            <p:nvPr/>
          </p:nvSpPr>
          <p:spPr bwMode="auto">
            <a:xfrm>
              <a:off x="7455764" y="3521074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07" name="Oval 1306"/>
            <p:cNvSpPr/>
            <p:nvPr/>
          </p:nvSpPr>
          <p:spPr bwMode="auto">
            <a:xfrm>
              <a:off x="7393852" y="3521074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08" name="Oval 1307"/>
            <p:cNvSpPr/>
            <p:nvPr/>
          </p:nvSpPr>
          <p:spPr bwMode="auto">
            <a:xfrm>
              <a:off x="7425602" y="3521074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09" name="Oval 1308"/>
            <p:cNvSpPr/>
            <p:nvPr/>
          </p:nvSpPr>
          <p:spPr bwMode="auto">
            <a:xfrm>
              <a:off x="7455764" y="3462337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10" name="Oval 1309"/>
            <p:cNvSpPr/>
            <p:nvPr/>
          </p:nvSpPr>
          <p:spPr bwMode="auto">
            <a:xfrm>
              <a:off x="7393852" y="3462337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11" name="Oval 1310"/>
            <p:cNvSpPr/>
            <p:nvPr/>
          </p:nvSpPr>
          <p:spPr bwMode="auto">
            <a:xfrm>
              <a:off x="7425602" y="3462337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12" name="Oval 1311"/>
            <p:cNvSpPr/>
            <p:nvPr/>
          </p:nvSpPr>
          <p:spPr bwMode="auto">
            <a:xfrm>
              <a:off x="7455764" y="3416299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13" name="Oval 1312"/>
            <p:cNvSpPr/>
            <p:nvPr/>
          </p:nvSpPr>
          <p:spPr bwMode="auto">
            <a:xfrm>
              <a:off x="7393852" y="3416299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14" name="Oval 1313"/>
            <p:cNvSpPr/>
            <p:nvPr/>
          </p:nvSpPr>
          <p:spPr bwMode="auto">
            <a:xfrm>
              <a:off x="7425602" y="3416299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15" name="Oval 1314"/>
            <p:cNvSpPr/>
            <p:nvPr/>
          </p:nvSpPr>
          <p:spPr bwMode="auto">
            <a:xfrm>
              <a:off x="7455764" y="3375027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16" name="Oval 1315"/>
            <p:cNvSpPr/>
            <p:nvPr/>
          </p:nvSpPr>
          <p:spPr bwMode="auto">
            <a:xfrm>
              <a:off x="7393852" y="3375027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17" name="Oval 1316"/>
            <p:cNvSpPr/>
            <p:nvPr/>
          </p:nvSpPr>
          <p:spPr bwMode="auto">
            <a:xfrm>
              <a:off x="7425602" y="3375027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18" name="Oval 1317"/>
            <p:cNvSpPr/>
            <p:nvPr/>
          </p:nvSpPr>
          <p:spPr bwMode="auto">
            <a:xfrm>
              <a:off x="7455764" y="3328989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19" name="Oval 1318"/>
            <p:cNvSpPr/>
            <p:nvPr/>
          </p:nvSpPr>
          <p:spPr bwMode="auto">
            <a:xfrm>
              <a:off x="7393852" y="3328989"/>
              <a:ext cx="62879" cy="62879"/>
            </a:xfrm>
            <a:prstGeom prst="ellipse">
              <a:avLst/>
            </a:prstGeom>
            <a:solidFill>
              <a:srgbClr val="3C9AD4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20" name="Oval 1319"/>
            <p:cNvSpPr/>
            <p:nvPr/>
          </p:nvSpPr>
          <p:spPr bwMode="auto">
            <a:xfrm>
              <a:off x="7425602" y="3328989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21" name="Oval 1320"/>
            <p:cNvSpPr/>
            <p:nvPr/>
          </p:nvSpPr>
          <p:spPr bwMode="auto">
            <a:xfrm>
              <a:off x="7425602" y="3284540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22" name="Oval 1321"/>
            <p:cNvSpPr/>
            <p:nvPr/>
          </p:nvSpPr>
          <p:spPr bwMode="auto">
            <a:xfrm>
              <a:off x="7398614" y="3284540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23" name="Oval 1322"/>
            <p:cNvSpPr/>
            <p:nvPr/>
          </p:nvSpPr>
          <p:spPr bwMode="auto">
            <a:xfrm>
              <a:off x="7435126" y="3284540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24" name="Oval 1323"/>
            <p:cNvSpPr/>
            <p:nvPr/>
          </p:nvSpPr>
          <p:spPr bwMode="auto">
            <a:xfrm>
              <a:off x="7398614" y="3243264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25" name="Oval 1324"/>
            <p:cNvSpPr/>
            <p:nvPr/>
          </p:nvSpPr>
          <p:spPr bwMode="auto">
            <a:xfrm>
              <a:off x="7435126" y="3243264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26" name="Oval 1325"/>
            <p:cNvSpPr/>
            <p:nvPr/>
          </p:nvSpPr>
          <p:spPr bwMode="auto">
            <a:xfrm>
              <a:off x="7398614" y="3209926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27" name="Oval 1326"/>
            <p:cNvSpPr/>
            <p:nvPr/>
          </p:nvSpPr>
          <p:spPr bwMode="auto">
            <a:xfrm>
              <a:off x="7435126" y="3209926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28" name="Oval 1327"/>
            <p:cNvSpPr/>
            <p:nvPr/>
          </p:nvSpPr>
          <p:spPr bwMode="auto">
            <a:xfrm>
              <a:off x="7398614" y="3187701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29" name="Oval 1328"/>
            <p:cNvSpPr/>
            <p:nvPr/>
          </p:nvSpPr>
          <p:spPr bwMode="auto">
            <a:xfrm>
              <a:off x="7435126" y="3187701"/>
              <a:ext cx="62879" cy="62879"/>
            </a:xfrm>
            <a:prstGeom prst="ellipse">
              <a:avLst/>
            </a:prstGeom>
            <a:solidFill>
              <a:srgbClr val="3C9AD4">
                <a:alpha val="6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30" name="Oval 1329"/>
            <p:cNvSpPr/>
            <p:nvPr/>
          </p:nvSpPr>
          <p:spPr bwMode="auto">
            <a:xfrm>
              <a:off x="7395439" y="3100386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31" name="Oval 1330"/>
            <p:cNvSpPr/>
            <p:nvPr/>
          </p:nvSpPr>
          <p:spPr bwMode="auto">
            <a:xfrm>
              <a:off x="7439889" y="3087689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32" name="Oval 1331"/>
            <p:cNvSpPr/>
            <p:nvPr/>
          </p:nvSpPr>
          <p:spPr bwMode="auto">
            <a:xfrm>
              <a:off x="7453865" y="3128962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33" name="Oval 1332"/>
            <p:cNvSpPr/>
            <p:nvPr/>
          </p:nvSpPr>
          <p:spPr bwMode="auto">
            <a:xfrm>
              <a:off x="7382428" y="318135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34" name="Oval 1333"/>
            <p:cNvSpPr/>
            <p:nvPr/>
          </p:nvSpPr>
          <p:spPr bwMode="auto">
            <a:xfrm>
              <a:off x="7422115" y="3049416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35" name="Oval 1334"/>
            <p:cNvSpPr/>
            <p:nvPr/>
          </p:nvSpPr>
          <p:spPr bwMode="auto">
            <a:xfrm>
              <a:off x="7409415" y="3008141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36" name="Oval 1335"/>
            <p:cNvSpPr/>
            <p:nvPr/>
          </p:nvSpPr>
          <p:spPr bwMode="auto">
            <a:xfrm>
              <a:off x="7430052" y="3008141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37" name="Oval 1336"/>
            <p:cNvSpPr/>
            <p:nvPr/>
          </p:nvSpPr>
          <p:spPr bwMode="auto">
            <a:xfrm>
              <a:off x="7399890" y="2949402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38" name="Oval 1337"/>
            <p:cNvSpPr/>
            <p:nvPr/>
          </p:nvSpPr>
          <p:spPr bwMode="auto">
            <a:xfrm>
              <a:off x="7441165" y="2949402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39" name="Oval 1338"/>
            <p:cNvSpPr/>
            <p:nvPr/>
          </p:nvSpPr>
          <p:spPr bwMode="auto">
            <a:xfrm>
              <a:off x="7449103" y="2968452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40" name="Oval 1339"/>
            <p:cNvSpPr/>
            <p:nvPr/>
          </p:nvSpPr>
          <p:spPr bwMode="auto">
            <a:xfrm>
              <a:off x="7403065" y="2909715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41" name="Oval 1340"/>
            <p:cNvSpPr/>
            <p:nvPr/>
          </p:nvSpPr>
          <p:spPr bwMode="auto">
            <a:xfrm>
              <a:off x="7434815" y="2911301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42" name="Oval 1341"/>
            <p:cNvSpPr/>
            <p:nvPr/>
          </p:nvSpPr>
          <p:spPr bwMode="auto">
            <a:xfrm>
              <a:off x="7447515" y="2849391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43" name="Oval 1342"/>
            <p:cNvSpPr/>
            <p:nvPr/>
          </p:nvSpPr>
          <p:spPr bwMode="auto">
            <a:xfrm>
              <a:off x="7382428" y="2771603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44" name="Oval 1343"/>
            <p:cNvSpPr/>
            <p:nvPr/>
          </p:nvSpPr>
          <p:spPr bwMode="auto">
            <a:xfrm>
              <a:off x="7390366" y="2792241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45" name="Oval 1344"/>
            <p:cNvSpPr/>
            <p:nvPr/>
          </p:nvSpPr>
          <p:spPr bwMode="auto">
            <a:xfrm>
              <a:off x="7434816" y="2809701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46" name="Oval 1345"/>
            <p:cNvSpPr/>
            <p:nvPr/>
          </p:nvSpPr>
          <p:spPr bwMode="auto">
            <a:xfrm>
              <a:off x="7461804" y="2766839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47" name="Oval 1346"/>
            <p:cNvSpPr/>
            <p:nvPr/>
          </p:nvSpPr>
          <p:spPr bwMode="auto">
            <a:xfrm>
              <a:off x="7426879" y="274144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48" name="Oval 1347"/>
            <p:cNvSpPr/>
            <p:nvPr/>
          </p:nvSpPr>
          <p:spPr bwMode="auto">
            <a:xfrm>
              <a:off x="7439579" y="274144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49" name="Oval 1348"/>
            <p:cNvSpPr/>
            <p:nvPr/>
          </p:nvSpPr>
          <p:spPr bwMode="auto">
            <a:xfrm>
              <a:off x="7439579" y="2679526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50" name="Oval 1349"/>
            <p:cNvSpPr/>
            <p:nvPr/>
          </p:nvSpPr>
          <p:spPr bwMode="auto">
            <a:xfrm>
              <a:off x="7401479" y="2679526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51" name="Oval 1350"/>
            <p:cNvSpPr/>
            <p:nvPr/>
          </p:nvSpPr>
          <p:spPr bwMode="auto">
            <a:xfrm>
              <a:off x="7390367" y="265095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52" name="Oval 1351"/>
            <p:cNvSpPr/>
            <p:nvPr/>
          </p:nvSpPr>
          <p:spPr bwMode="auto">
            <a:xfrm>
              <a:off x="7439580" y="265095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53" name="Oval 1352"/>
            <p:cNvSpPr/>
            <p:nvPr/>
          </p:nvSpPr>
          <p:spPr bwMode="auto">
            <a:xfrm>
              <a:off x="7457042" y="265095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54" name="Oval 1353"/>
            <p:cNvSpPr/>
            <p:nvPr/>
          </p:nvSpPr>
          <p:spPr bwMode="auto">
            <a:xfrm>
              <a:off x="7457042" y="2689051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55" name="Oval 1354"/>
            <p:cNvSpPr/>
            <p:nvPr/>
          </p:nvSpPr>
          <p:spPr bwMode="auto">
            <a:xfrm>
              <a:off x="7457042" y="2598564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56" name="Oval 1355"/>
            <p:cNvSpPr/>
            <p:nvPr/>
          </p:nvSpPr>
          <p:spPr bwMode="auto">
            <a:xfrm>
              <a:off x="7420529" y="2598564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57" name="Oval 1356"/>
            <p:cNvSpPr/>
            <p:nvPr/>
          </p:nvSpPr>
          <p:spPr bwMode="auto">
            <a:xfrm>
              <a:off x="7393541" y="258269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58" name="Oval 1357"/>
            <p:cNvSpPr/>
            <p:nvPr/>
          </p:nvSpPr>
          <p:spPr bwMode="auto">
            <a:xfrm>
              <a:off x="7426879" y="258269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59" name="Oval 1358"/>
            <p:cNvSpPr/>
            <p:nvPr/>
          </p:nvSpPr>
          <p:spPr bwMode="auto">
            <a:xfrm>
              <a:off x="7460216" y="258269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60" name="Oval 1359"/>
            <p:cNvSpPr/>
            <p:nvPr/>
          </p:nvSpPr>
          <p:spPr bwMode="auto">
            <a:xfrm>
              <a:off x="7460216" y="2539827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61" name="Oval 1360"/>
            <p:cNvSpPr/>
            <p:nvPr/>
          </p:nvSpPr>
          <p:spPr bwMode="auto">
            <a:xfrm>
              <a:off x="7418941" y="2539827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62" name="Oval 1361"/>
            <p:cNvSpPr/>
            <p:nvPr/>
          </p:nvSpPr>
          <p:spPr bwMode="auto">
            <a:xfrm>
              <a:off x="7396716" y="2539827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63" name="Oval 1362"/>
            <p:cNvSpPr/>
            <p:nvPr/>
          </p:nvSpPr>
          <p:spPr bwMode="auto">
            <a:xfrm>
              <a:off x="7396716" y="2500138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64" name="Oval 1363"/>
            <p:cNvSpPr/>
            <p:nvPr/>
          </p:nvSpPr>
          <p:spPr bwMode="auto">
            <a:xfrm>
              <a:off x="7422116" y="2500138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65" name="Oval 1364"/>
            <p:cNvSpPr/>
            <p:nvPr/>
          </p:nvSpPr>
          <p:spPr bwMode="auto">
            <a:xfrm>
              <a:off x="7449104" y="2500138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66" name="Oval 1365"/>
            <p:cNvSpPr/>
            <p:nvPr/>
          </p:nvSpPr>
          <p:spPr bwMode="auto">
            <a:xfrm>
              <a:off x="7449104" y="246045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67" name="Oval 1366"/>
            <p:cNvSpPr/>
            <p:nvPr/>
          </p:nvSpPr>
          <p:spPr bwMode="auto">
            <a:xfrm>
              <a:off x="7425292" y="246045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68" name="Oval 1367"/>
            <p:cNvSpPr/>
            <p:nvPr/>
          </p:nvSpPr>
          <p:spPr bwMode="auto">
            <a:xfrm>
              <a:off x="7403067" y="246045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69" name="Oval 1368"/>
            <p:cNvSpPr/>
            <p:nvPr/>
          </p:nvSpPr>
          <p:spPr bwMode="auto">
            <a:xfrm>
              <a:off x="7403067" y="2430289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70" name="Oval 1369"/>
            <p:cNvSpPr/>
            <p:nvPr/>
          </p:nvSpPr>
          <p:spPr bwMode="auto">
            <a:xfrm>
              <a:off x="7430054" y="2430289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71" name="Oval 1370"/>
            <p:cNvSpPr/>
            <p:nvPr/>
          </p:nvSpPr>
          <p:spPr bwMode="auto">
            <a:xfrm>
              <a:off x="7439579" y="2430289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72" name="Oval 1371"/>
            <p:cNvSpPr/>
            <p:nvPr/>
          </p:nvSpPr>
          <p:spPr bwMode="auto">
            <a:xfrm>
              <a:off x="7439579" y="2392189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73" name="Oval 1372"/>
            <p:cNvSpPr/>
            <p:nvPr/>
          </p:nvSpPr>
          <p:spPr bwMode="auto">
            <a:xfrm>
              <a:off x="7439579" y="2368377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74" name="Oval 1373"/>
            <p:cNvSpPr/>
            <p:nvPr/>
          </p:nvSpPr>
          <p:spPr bwMode="auto">
            <a:xfrm>
              <a:off x="7458629" y="2368377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75" name="Oval 1374"/>
            <p:cNvSpPr/>
            <p:nvPr/>
          </p:nvSpPr>
          <p:spPr bwMode="auto">
            <a:xfrm>
              <a:off x="7458629" y="2346151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76" name="Oval 1375"/>
            <p:cNvSpPr/>
            <p:nvPr/>
          </p:nvSpPr>
          <p:spPr bwMode="auto">
            <a:xfrm>
              <a:off x="7458629" y="2308051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77" name="Oval 1376"/>
            <p:cNvSpPr/>
            <p:nvPr/>
          </p:nvSpPr>
          <p:spPr bwMode="auto">
            <a:xfrm>
              <a:off x="7458629" y="2290588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78" name="Oval 1377"/>
            <p:cNvSpPr/>
            <p:nvPr/>
          </p:nvSpPr>
          <p:spPr bwMode="auto">
            <a:xfrm>
              <a:off x="7458629" y="2266773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79" name="Oval 1378"/>
            <p:cNvSpPr/>
            <p:nvPr/>
          </p:nvSpPr>
          <p:spPr bwMode="auto">
            <a:xfrm>
              <a:off x="7399891" y="2247725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80" name="Oval 1379"/>
            <p:cNvSpPr/>
            <p:nvPr/>
          </p:nvSpPr>
          <p:spPr bwMode="auto">
            <a:xfrm>
              <a:off x="7399891" y="2357263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81" name="Oval 1380"/>
            <p:cNvSpPr/>
            <p:nvPr/>
          </p:nvSpPr>
          <p:spPr bwMode="auto">
            <a:xfrm>
              <a:off x="7399891" y="2409649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82" name="Oval 1381"/>
            <p:cNvSpPr/>
            <p:nvPr/>
          </p:nvSpPr>
          <p:spPr bwMode="auto">
            <a:xfrm>
              <a:off x="7399891" y="2447749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83" name="Oval 1382"/>
            <p:cNvSpPr/>
            <p:nvPr/>
          </p:nvSpPr>
          <p:spPr bwMode="auto">
            <a:xfrm>
              <a:off x="7399891" y="2498548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84" name="Oval 1383"/>
            <p:cNvSpPr/>
            <p:nvPr/>
          </p:nvSpPr>
          <p:spPr bwMode="auto">
            <a:xfrm>
              <a:off x="7399891" y="2114374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85" name="Oval 1384"/>
            <p:cNvSpPr/>
            <p:nvPr/>
          </p:nvSpPr>
          <p:spPr bwMode="auto">
            <a:xfrm>
              <a:off x="7399891" y="2073101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86" name="Oval 1385"/>
            <p:cNvSpPr/>
            <p:nvPr/>
          </p:nvSpPr>
          <p:spPr bwMode="auto">
            <a:xfrm>
              <a:off x="7399891" y="2006425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87" name="Oval 1386"/>
            <p:cNvSpPr/>
            <p:nvPr/>
          </p:nvSpPr>
          <p:spPr bwMode="auto">
            <a:xfrm>
              <a:off x="7415766" y="1949273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88" name="Oval 1387"/>
            <p:cNvSpPr/>
            <p:nvPr/>
          </p:nvSpPr>
          <p:spPr bwMode="auto">
            <a:xfrm>
              <a:off x="7415766" y="1868311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89" name="Oval 1388"/>
            <p:cNvSpPr/>
            <p:nvPr/>
          </p:nvSpPr>
          <p:spPr bwMode="auto">
            <a:xfrm>
              <a:off x="7415766" y="1795286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90" name="Oval 1389"/>
            <p:cNvSpPr/>
            <p:nvPr/>
          </p:nvSpPr>
          <p:spPr bwMode="auto">
            <a:xfrm>
              <a:off x="7415766" y="169210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91" name="Oval 1390"/>
            <p:cNvSpPr/>
            <p:nvPr/>
          </p:nvSpPr>
          <p:spPr bwMode="auto">
            <a:xfrm>
              <a:off x="7387191" y="1692100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92" name="Oval 1391"/>
            <p:cNvSpPr/>
            <p:nvPr/>
          </p:nvSpPr>
          <p:spPr bwMode="auto">
            <a:xfrm>
              <a:off x="7413867" y="1668114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93" name="Oval 1392"/>
            <p:cNvSpPr/>
            <p:nvPr/>
          </p:nvSpPr>
          <p:spPr bwMode="auto">
            <a:xfrm>
              <a:off x="7810642" y="4525963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94" name="Oval 1393"/>
            <p:cNvSpPr/>
            <p:nvPr/>
          </p:nvSpPr>
          <p:spPr bwMode="auto">
            <a:xfrm>
              <a:off x="7842392" y="4525963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95" name="Oval 1394"/>
            <p:cNvSpPr/>
            <p:nvPr/>
          </p:nvSpPr>
          <p:spPr bwMode="auto">
            <a:xfrm>
              <a:off x="7859854" y="4525963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96" name="Oval 1395"/>
            <p:cNvSpPr/>
            <p:nvPr/>
          </p:nvSpPr>
          <p:spPr bwMode="auto">
            <a:xfrm>
              <a:off x="7886842" y="4525963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97" name="Oval 1396"/>
            <p:cNvSpPr/>
            <p:nvPr/>
          </p:nvSpPr>
          <p:spPr bwMode="auto">
            <a:xfrm>
              <a:off x="7856680" y="4465640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98" name="Oval 1397"/>
            <p:cNvSpPr/>
            <p:nvPr/>
          </p:nvSpPr>
          <p:spPr bwMode="auto">
            <a:xfrm>
              <a:off x="7813818" y="4187828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399" name="Oval 1398"/>
            <p:cNvSpPr/>
            <p:nvPr/>
          </p:nvSpPr>
          <p:spPr bwMode="auto">
            <a:xfrm>
              <a:off x="7840805" y="4187828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00" name="Oval 1399"/>
            <p:cNvSpPr/>
            <p:nvPr/>
          </p:nvSpPr>
          <p:spPr bwMode="auto">
            <a:xfrm>
              <a:off x="7856680" y="4187828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01" name="Oval 1400"/>
            <p:cNvSpPr/>
            <p:nvPr/>
          </p:nvSpPr>
          <p:spPr bwMode="auto">
            <a:xfrm>
              <a:off x="7880492" y="4187828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02" name="Oval 1401"/>
            <p:cNvSpPr/>
            <p:nvPr/>
          </p:nvSpPr>
          <p:spPr bwMode="auto">
            <a:xfrm>
              <a:off x="7886842" y="4187828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03" name="Oval 1402"/>
            <p:cNvSpPr/>
            <p:nvPr/>
          </p:nvSpPr>
          <p:spPr bwMode="auto">
            <a:xfrm>
              <a:off x="7886842" y="4129089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04" name="Oval 1403"/>
            <p:cNvSpPr/>
            <p:nvPr/>
          </p:nvSpPr>
          <p:spPr bwMode="auto">
            <a:xfrm>
              <a:off x="7874142" y="4129089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05" name="Oval 1404"/>
            <p:cNvSpPr/>
            <p:nvPr/>
          </p:nvSpPr>
          <p:spPr bwMode="auto">
            <a:xfrm>
              <a:off x="7858267" y="4129089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06" name="Oval 1405"/>
            <p:cNvSpPr/>
            <p:nvPr/>
          </p:nvSpPr>
          <p:spPr bwMode="auto">
            <a:xfrm>
              <a:off x="7824929" y="4129089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07" name="Oval 1406"/>
            <p:cNvSpPr/>
            <p:nvPr/>
          </p:nvSpPr>
          <p:spPr bwMode="auto">
            <a:xfrm>
              <a:off x="7815404" y="4129089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08" name="Oval 1407"/>
            <p:cNvSpPr/>
            <p:nvPr/>
          </p:nvSpPr>
          <p:spPr bwMode="auto">
            <a:xfrm>
              <a:off x="7843979" y="4129089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09" name="Oval 1408"/>
            <p:cNvSpPr/>
            <p:nvPr/>
          </p:nvSpPr>
          <p:spPr bwMode="auto">
            <a:xfrm>
              <a:off x="7815404" y="3994153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10" name="Oval 1409"/>
            <p:cNvSpPr/>
            <p:nvPr/>
          </p:nvSpPr>
          <p:spPr bwMode="auto">
            <a:xfrm>
              <a:off x="7831279" y="3994153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11" name="Oval 1410"/>
            <p:cNvSpPr/>
            <p:nvPr/>
          </p:nvSpPr>
          <p:spPr bwMode="auto">
            <a:xfrm>
              <a:off x="7850329" y="3994153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12" name="Oval 1411"/>
            <p:cNvSpPr/>
            <p:nvPr/>
          </p:nvSpPr>
          <p:spPr bwMode="auto">
            <a:xfrm>
              <a:off x="7870966" y="3994153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13" name="Oval 1412"/>
            <p:cNvSpPr/>
            <p:nvPr/>
          </p:nvSpPr>
          <p:spPr bwMode="auto">
            <a:xfrm>
              <a:off x="7888429" y="3994153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14" name="Oval 1413"/>
            <p:cNvSpPr/>
            <p:nvPr/>
          </p:nvSpPr>
          <p:spPr bwMode="auto">
            <a:xfrm>
              <a:off x="7867791" y="3932241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15" name="Oval 1414"/>
            <p:cNvSpPr/>
            <p:nvPr/>
          </p:nvSpPr>
          <p:spPr bwMode="auto">
            <a:xfrm>
              <a:off x="7840803" y="3932241"/>
              <a:ext cx="62879" cy="62879"/>
            </a:xfrm>
            <a:prstGeom prst="ellipse">
              <a:avLst/>
            </a:prstGeom>
            <a:solidFill>
              <a:srgbClr val="1A9F2F">
                <a:alpha val="6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16" name="Oval 1415"/>
            <p:cNvSpPr/>
            <p:nvPr/>
          </p:nvSpPr>
          <p:spPr bwMode="auto">
            <a:xfrm>
              <a:off x="7886840" y="3932241"/>
              <a:ext cx="62879" cy="62879"/>
            </a:xfrm>
            <a:prstGeom prst="ellipse">
              <a:avLst/>
            </a:prstGeom>
            <a:solidFill>
              <a:srgbClr val="1A9F2F">
                <a:alpha val="69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17" name="Oval 1416"/>
            <p:cNvSpPr/>
            <p:nvPr/>
          </p:nvSpPr>
          <p:spPr bwMode="auto">
            <a:xfrm>
              <a:off x="7820167" y="3856039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18" name="Oval 1417"/>
            <p:cNvSpPr/>
            <p:nvPr/>
          </p:nvSpPr>
          <p:spPr bwMode="auto">
            <a:xfrm>
              <a:off x="7839217" y="3856039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19" name="Oval 1418"/>
            <p:cNvSpPr/>
            <p:nvPr/>
          </p:nvSpPr>
          <p:spPr bwMode="auto">
            <a:xfrm>
              <a:off x="7859854" y="3856039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20" name="Oval 1419"/>
            <p:cNvSpPr/>
            <p:nvPr/>
          </p:nvSpPr>
          <p:spPr bwMode="auto">
            <a:xfrm>
              <a:off x="7869379" y="3856039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21" name="Oval 1420"/>
            <p:cNvSpPr/>
            <p:nvPr/>
          </p:nvSpPr>
          <p:spPr bwMode="auto">
            <a:xfrm>
              <a:off x="7839217" y="3795716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22" name="Oval 1421"/>
            <p:cNvSpPr/>
            <p:nvPr/>
          </p:nvSpPr>
          <p:spPr bwMode="auto">
            <a:xfrm>
              <a:off x="7869379" y="3795716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23" name="Oval 1422"/>
            <p:cNvSpPr/>
            <p:nvPr/>
          </p:nvSpPr>
          <p:spPr bwMode="auto">
            <a:xfrm>
              <a:off x="7839217" y="3743327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24" name="Oval 1423"/>
            <p:cNvSpPr/>
            <p:nvPr/>
          </p:nvSpPr>
          <p:spPr bwMode="auto">
            <a:xfrm>
              <a:off x="7869379" y="3743327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25" name="Oval 1424"/>
            <p:cNvSpPr/>
            <p:nvPr/>
          </p:nvSpPr>
          <p:spPr bwMode="auto">
            <a:xfrm>
              <a:off x="7816992" y="3743327"/>
              <a:ext cx="62879" cy="62879"/>
            </a:xfrm>
            <a:prstGeom prst="ellipse">
              <a:avLst/>
            </a:prstGeom>
            <a:solidFill>
              <a:srgbClr val="1A9F2F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26" name="Oval 1425"/>
            <p:cNvSpPr/>
            <p:nvPr/>
          </p:nvSpPr>
          <p:spPr bwMode="auto">
            <a:xfrm>
              <a:off x="7829692" y="3795716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27" name="Oval 1426"/>
            <p:cNvSpPr/>
            <p:nvPr/>
          </p:nvSpPr>
          <p:spPr bwMode="auto">
            <a:xfrm>
              <a:off x="7885255" y="3795716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28" name="Oval 1427"/>
            <p:cNvSpPr/>
            <p:nvPr/>
          </p:nvSpPr>
          <p:spPr bwMode="auto">
            <a:xfrm>
              <a:off x="7885255" y="374491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29" name="Oval 1428"/>
            <p:cNvSpPr/>
            <p:nvPr/>
          </p:nvSpPr>
          <p:spPr bwMode="auto">
            <a:xfrm>
              <a:off x="7885255" y="368776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30" name="Oval 1429"/>
            <p:cNvSpPr/>
            <p:nvPr/>
          </p:nvSpPr>
          <p:spPr bwMode="auto">
            <a:xfrm>
              <a:off x="7858268" y="368776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31" name="Oval 1430"/>
            <p:cNvSpPr/>
            <p:nvPr/>
          </p:nvSpPr>
          <p:spPr bwMode="auto">
            <a:xfrm>
              <a:off x="7824931" y="368776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32" name="Oval 1431"/>
            <p:cNvSpPr/>
            <p:nvPr/>
          </p:nvSpPr>
          <p:spPr bwMode="auto">
            <a:xfrm>
              <a:off x="7824931" y="3670302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33" name="Oval 1432"/>
            <p:cNvSpPr/>
            <p:nvPr/>
          </p:nvSpPr>
          <p:spPr bwMode="auto">
            <a:xfrm>
              <a:off x="7824931" y="3649666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34" name="Oval 1433"/>
            <p:cNvSpPr/>
            <p:nvPr/>
          </p:nvSpPr>
          <p:spPr bwMode="auto">
            <a:xfrm>
              <a:off x="7842393" y="3649666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35" name="Oval 1434"/>
            <p:cNvSpPr/>
            <p:nvPr/>
          </p:nvSpPr>
          <p:spPr bwMode="auto">
            <a:xfrm>
              <a:off x="7866205" y="3649666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36" name="Oval 1435"/>
            <p:cNvSpPr/>
            <p:nvPr/>
          </p:nvSpPr>
          <p:spPr bwMode="auto">
            <a:xfrm>
              <a:off x="7882080" y="3649666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37" name="Oval 1436"/>
            <p:cNvSpPr/>
            <p:nvPr/>
          </p:nvSpPr>
          <p:spPr bwMode="auto">
            <a:xfrm>
              <a:off x="7876939" y="358123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38" name="Oval 1437"/>
            <p:cNvSpPr/>
            <p:nvPr/>
          </p:nvSpPr>
          <p:spPr bwMode="auto">
            <a:xfrm>
              <a:off x="7851539" y="358123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39" name="Oval 1438"/>
            <p:cNvSpPr/>
            <p:nvPr/>
          </p:nvSpPr>
          <p:spPr bwMode="auto">
            <a:xfrm>
              <a:off x="7827726" y="358123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40" name="Oval 1439"/>
            <p:cNvSpPr/>
            <p:nvPr/>
          </p:nvSpPr>
          <p:spPr bwMode="auto">
            <a:xfrm>
              <a:off x="7819788" y="3520901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41" name="Oval 1440"/>
            <p:cNvSpPr/>
            <p:nvPr/>
          </p:nvSpPr>
          <p:spPr bwMode="auto">
            <a:xfrm>
              <a:off x="7843601" y="3520901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42" name="Oval 1441"/>
            <p:cNvSpPr/>
            <p:nvPr/>
          </p:nvSpPr>
          <p:spPr bwMode="auto">
            <a:xfrm>
              <a:off x="7861064" y="3520901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43" name="Oval 1442"/>
            <p:cNvSpPr/>
            <p:nvPr/>
          </p:nvSpPr>
          <p:spPr bwMode="auto">
            <a:xfrm>
              <a:off x="7872177" y="3520901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44" name="Oval 1443"/>
            <p:cNvSpPr/>
            <p:nvPr/>
          </p:nvSpPr>
          <p:spPr bwMode="auto">
            <a:xfrm>
              <a:off x="7878527" y="3520901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45" name="Oval 1444"/>
            <p:cNvSpPr/>
            <p:nvPr/>
          </p:nvSpPr>
          <p:spPr bwMode="auto">
            <a:xfrm>
              <a:off x="7878527" y="3460575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46" name="Oval 1445"/>
            <p:cNvSpPr/>
            <p:nvPr/>
          </p:nvSpPr>
          <p:spPr bwMode="auto">
            <a:xfrm>
              <a:off x="7861064" y="3460575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47" name="Oval 1446"/>
            <p:cNvSpPr/>
            <p:nvPr/>
          </p:nvSpPr>
          <p:spPr bwMode="auto">
            <a:xfrm>
              <a:off x="7837251" y="3460575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48" name="Oval 1447"/>
            <p:cNvSpPr/>
            <p:nvPr/>
          </p:nvSpPr>
          <p:spPr bwMode="auto">
            <a:xfrm>
              <a:off x="7813438" y="3460575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49" name="Oval 1448"/>
            <p:cNvSpPr/>
            <p:nvPr/>
          </p:nvSpPr>
          <p:spPr bwMode="auto">
            <a:xfrm>
              <a:off x="7813438" y="3425651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50" name="Oval 1449"/>
            <p:cNvSpPr/>
            <p:nvPr/>
          </p:nvSpPr>
          <p:spPr bwMode="auto">
            <a:xfrm>
              <a:off x="7813438" y="339549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51" name="Oval 1450"/>
            <p:cNvSpPr/>
            <p:nvPr/>
          </p:nvSpPr>
          <p:spPr bwMode="auto">
            <a:xfrm>
              <a:off x="7832488" y="339549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52" name="Oval 1451"/>
            <p:cNvSpPr/>
            <p:nvPr/>
          </p:nvSpPr>
          <p:spPr bwMode="auto">
            <a:xfrm>
              <a:off x="7856301" y="339549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53" name="Oval 1452"/>
            <p:cNvSpPr/>
            <p:nvPr/>
          </p:nvSpPr>
          <p:spPr bwMode="auto">
            <a:xfrm>
              <a:off x="7873764" y="339549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54" name="Oval 1453"/>
            <p:cNvSpPr/>
            <p:nvPr/>
          </p:nvSpPr>
          <p:spPr bwMode="auto">
            <a:xfrm>
              <a:off x="7880114" y="339549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55" name="Oval 1454"/>
            <p:cNvSpPr/>
            <p:nvPr/>
          </p:nvSpPr>
          <p:spPr bwMode="auto">
            <a:xfrm>
              <a:off x="7880114" y="335739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56" name="Oval 1455"/>
            <p:cNvSpPr/>
            <p:nvPr/>
          </p:nvSpPr>
          <p:spPr bwMode="auto">
            <a:xfrm>
              <a:off x="7880114" y="3333577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57" name="Oval 1456"/>
            <p:cNvSpPr/>
            <p:nvPr/>
          </p:nvSpPr>
          <p:spPr bwMode="auto">
            <a:xfrm>
              <a:off x="7856301" y="3333577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58" name="Oval 1457"/>
            <p:cNvSpPr/>
            <p:nvPr/>
          </p:nvSpPr>
          <p:spPr bwMode="auto">
            <a:xfrm>
              <a:off x="7832489" y="3333577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59" name="Oval 1458"/>
            <p:cNvSpPr/>
            <p:nvPr/>
          </p:nvSpPr>
          <p:spPr bwMode="auto">
            <a:xfrm>
              <a:off x="7819789" y="3333577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60" name="Oval 1459"/>
            <p:cNvSpPr/>
            <p:nvPr/>
          </p:nvSpPr>
          <p:spPr bwMode="auto">
            <a:xfrm>
              <a:off x="7819789" y="330024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61" name="Oval 1460"/>
            <p:cNvSpPr/>
            <p:nvPr/>
          </p:nvSpPr>
          <p:spPr bwMode="auto">
            <a:xfrm>
              <a:off x="7819789" y="3279601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62" name="Oval 1461"/>
            <p:cNvSpPr/>
            <p:nvPr/>
          </p:nvSpPr>
          <p:spPr bwMode="auto">
            <a:xfrm>
              <a:off x="7856301" y="3279601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63" name="Oval 1462"/>
            <p:cNvSpPr/>
            <p:nvPr/>
          </p:nvSpPr>
          <p:spPr bwMode="auto">
            <a:xfrm>
              <a:off x="7878526" y="3279601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64" name="Oval 1463"/>
            <p:cNvSpPr/>
            <p:nvPr/>
          </p:nvSpPr>
          <p:spPr bwMode="auto">
            <a:xfrm>
              <a:off x="7878526" y="325420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65" name="Oval 1464"/>
            <p:cNvSpPr/>
            <p:nvPr/>
          </p:nvSpPr>
          <p:spPr bwMode="auto">
            <a:xfrm>
              <a:off x="7878526" y="322245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66" name="Oval 1465"/>
            <p:cNvSpPr/>
            <p:nvPr/>
          </p:nvSpPr>
          <p:spPr bwMode="auto">
            <a:xfrm>
              <a:off x="7853126" y="3222450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67" name="Oval 1466"/>
            <p:cNvSpPr/>
            <p:nvPr/>
          </p:nvSpPr>
          <p:spPr bwMode="auto">
            <a:xfrm>
              <a:off x="7853126" y="3243088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68" name="Oval 1467"/>
            <p:cNvSpPr/>
            <p:nvPr/>
          </p:nvSpPr>
          <p:spPr bwMode="auto">
            <a:xfrm>
              <a:off x="7827726" y="3243088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69" name="Oval 1468"/>
            <p:cNvSpPr/>
            <p:nvPr/>
          </p:nvSpPr>
          <p:spPr bwMode="auto">
            <a:xfrm>
              <a:off x="7827726" y="3190702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70" name="Oval 1469"/>
            <p:cNvSpPr/>
            <p:nvPr/>
          </p:nvSpPr>
          <p:spPr bwMode="auto">
            <a:xfrm>
              <a:off x="7827726" y="3157365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71" name="Oval 1470"/>
            <p:cNvSpPr/>
            <p:nvPr/>
          </p:nvSpPr>
          <p:spPr bwMode="auto">
            <a:xfrm>
              <a:off x="7857889" y="3157365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72" name="Oval 1471"/>
            <p:cNvSpPr/>
            <p:nvPr/>
          </p:nvSpPr>
          <p:spPr bwMode="auto">
            <a:xfrm>
              <a:off x="7878527" y="3157365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73" name="Oval 1472"/>
            <p:cNvSpPr/>
            <p:nvPr/>
          </p:nvSpPr>
          <p:spPr bwMode="auto">
            <a:xfrm>
              <a:off x="7878527" y="3112916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74" name="Oval 1473"/>
            <p:cNvSpPr/>
            <p:nvPr/>
          </p:nvSpPr>
          <p:spPr bwMode="auto">
            <a:xfrm>
              <a:off x="7878527" y="306370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75" name="Oval 1474"/>
            <p:cNvSpPr/>
            <p:nvPr/>
          </p:nvSpPr>
          <p:spPr bwMode="auto">
            <a:xfrm>
              <a:off x="7840427" y="306370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76" name="Oval 1475"/>
            <p:cNvSpPr/>
            <p:nvPr/>
          </p:nvSpPr>
          <p:spPr bwMode="auto">
            <a:xfrm>
              <a:off x="7816615" y="306370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77" name="Oval 1476"/>
            <p:cNvSpPr/>
            <p:nvPr/>
          </p:nvSpPr>
          <p:spPr bwMode="auto">
            <a:xfrm>
              <a:off x="7816615" y="3033541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78" name="Oval 1477"/>
            <p:cNvSpPr/>
            <p:nvPr/>
          </p:nvSpPr>
          <p:spPr bwMode="auto">
            <a:xfrm>
              <a:off x="7834077" y="313355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79" name="Oval 1478"/>
            <p:cNvSpPr/>
            <p:nvPr/>
          </p:nvSpPr>
          <p:spPr bwMode="auto">
            <a:xfrm>
              <a:off x="7853815" y="2991955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80" name="Oval 1479"/>
            <p:cNvSpPr/>
            <p:nvPr/>
          </p:nvSpPr>
          <p:spPr bwMode="auto">
            <a:xfrm>
              <a:off x="7880802" y="2991955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81" name="Oval 1480"/>
            <p:cNvSpPr/>
            <p:nvPr/>
          </p:nvSpPr>
          <p:spPr bwMode="auto">
            <a:xfrm>
              <a:off x="7880802" y="295385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82" name="Oval 1481"/>
            <p:cNvSpPr/>
            <p:nvPr/>
          </p:nvSpPr>
          <p:spPr bwMode="auto">
            <a:xfrm>
              <a:off x="7858577" y="295385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83" name="Oval 1482"/>
            <p:cNvSpPr/>
            <p:nvPr/>
          </p:nvSpPr>
          <p:spPr bwMode="auto">
            <a:xfrm>
              <a:off x="7834764" y="295385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84" name="Oval 1483"/>
            <p:cNvSpPr/>
            <p:nvPr/>
          </p:nvSpPr>
          <p:spPr bwMode="auto">
            <a:xfrm>
              <a:off x="7814127" y="2953854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85" name="Oval 1484"/>
            <p:cNvSpPr/>
            <p:nvPr/>
          </p:nvSpPr>
          <p:spPr bwMode="auto">
            <a:xfrm>
              <a:off x="7814127" y="2928455"/>
              <a:ext cx="62879" cy="62879"/>
            </a:xfrm>
            <a:prstGeom prst="ellipse">
              <a:avLst/>
            </a:prstGeom>
            <a:solidFill>
              <a:srgbClr val="1A9F2F">
                <a:alpha val="50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86" name="Oval 1485"/>
            <p:cNvSpPr/>
            <p:nvPr/>
          </p:nvSpPr>
          <p:spPr bwMode="auto">
            <a:xfrm>
              <a:off x="7814127" y="2879243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87" name="Oval 1486"/>
            <p:cNvSpPr/>
            <p:nvPr/>
          </p:nvSpPr>
          <p:spPr bwMode="auto">
            <a:xfrm>
              <a:off x="7876040" y="2879243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88" name="Oval 1487"/>
            <p:cNvSpPr/>
            <p:nvPr/>
          </p:nvSpPr>
          <p:spPr bwMode="auto">
            <a:xfrm>
              <a:off x="7876040" y="2831617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89" name="Oval 1488"/>
            <p:cNvSpPr/>
            <p:nvPr/>
          </p:nvSpPr>
          <p:spPr bwMode="auto">
            <a:xfrm>
              <a:off x="7845877" y="2831617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90" name="Oval 1489"/>
            <p:cNvSpPr/>
            <p:nvPr/>
          </p:nvSpPr>
          <p:spPr bwMode="auto">
            <a:xfrm>
              <a:off x="7820477" y="2831617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91" name="Oval 1490"/>
            <p:cNvSpPr/>
            <p:nvPr/>
          </p:nvSpPr>
          <p:spPr bwMode="auto">
            <a:xfrm>
              <a:off x="7820477" y="2750655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92" name="Oval 1491"/>
            <p:cNvSpPr/>
            <p:nvPr/>
          </p:nvSpPr>
          <p:spPr bwMode="auto">
            <a:xfrm>
              <a:off x="7858577" y="2750655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93" name="Oval 1492"/>
            <p:cNvSpPr/>
            <p:nvPr/>
          </p:nvSpPr>
          <p:spPr bwMode="auto">
            <a:xfrm>
              <a:off x="7858577" y="2793519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94" name="Oval 1493"/>
            <p:cNvSpPr/>
            <p:nvPr/>
          </p:nvSpPr>
          <p:spPr bwMode="auto">
            <a:xfrm>
              <a:off x="7891915" y="2793519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95" name="Oval 1494"/>
            <p:cNvSpPr/>
            <p:nvPr/>
          </p:nvSpPr>
          <p:spPr bwMode="auto">
            <a:xfrm>
              <a:off x="7891915" y="2739544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96" name="Oval 1495"/>
            <p:cNvSpPr/>
            <p:nvPr/>
          </p:nvSpPr>
          <p:spPr bwMode="auto">
            <a:xfrm>
              <a:off x="7891915" y="2698269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97" name="Oval 1496"/>
            <p:cNvSpPr/>
            <p:nvPr/>
          </p:nvSpPr>
          <p:spPr bwMode="auto">
            <a:xfrm>
              <a:off x="7864928" y="2698269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98" name="Oval 1497"/>
            <p:cNvSpPr/>
            <p:nvPr/>
          </p:nvSpPr>
          <p:spPr bwMode="auto">
            <a:xfrm>
              <a:off x="7839528" y="2698269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499" name="Oval 1498"/>
            <p:cNvSpPr/>
            <p:nvPr/>
          </p:nvSpPr>
          <p:spPr bwMode="auto">
            <a:xfrm>
              <a:off x="7817303" y="2698269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00" name="Oval 1499"/>
            <p:cNvSpPr/>
            <p:nvPr/>
          </p:nvSpPr>
          <p:spPr bwMode="auto">
            <a:xfrm>
              <a:off x="7817303" y="2655405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01" name="Oval 1500"/>
            <p:cNvSpPr/>
            <p:nvPr/>
          </p:nvSpPr>
          <p:spPr bwMode="auto">
            <a:xfrm>
              <a:off x="7861753" y="2655405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02" name="Oval 1501"/>
            <p:cNvSpPr/>
            <p:nvPr/>
          </p:nvSpPr>
          <p:spPr bwMode="auto">
            <a:xfrm>
              <a:off x="7861753" y="2606193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03" name="Oval 1502"/>
            <p:cNvSpPr/>
            <p:nvPr/>
          </p:nvSpPr>
          <p:spPr bwMode="auto">
            <a:xfrm>
              <a:off x="7831591" y="2606193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04" name="Oval 1503"/>
            <p:cNvSpPr/>
            <p:nvPr/>
          </p:nvSpPr>
          <p:spPr bwMode="auto">
            <a:xfrm>
              <a:off x="7824929" y="2565142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05" name="Oval 1504"/>
            <p:cNvSpPr/>
            <p:nvPr/>
          </p:nvSpPr>
          <p:spPr bwMode="auto">
            <a:xfrm>
              <a:off x="7883979" y="2606193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06" name="Oval 1505"/>
            <p:cNvSpPr/>
            <p:nvPr/>
          </p:nvSpPr>
          <p:spPr bwMode="auto">
            <a:xfrm>
              <a:off x="7845567" y="2565142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07" name="Oval 1506"/>
            <p:cNvSpPr/>
            <p:nvPr/>
          </p:nvSpPr>
          <p:spPr bwMode="auto">
            <a:xfrm>
              <a:off x="7872554" y="2565142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08" name="Oval 1507"/>
            <p:cNvSpPr/>
            <p:nvPr/>
          </p:nvSpPr>
          <p:spPr bwMode="auto">
            <a:xfrm>
              <a:off x="7872554" y="2492117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09" name="Oval 1508"/>
            <p:cNvSpPr/>
            <p:nvPr/>
          </p:nvSpPr>
          <p:spPr bwMode="auto">
            <a:xfrm>
              <a:off x="7834454" y="2492117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10" name="Oval 1509"/>
            <p:cNvSpPr/>
            <p:nvPr/>
          </p:nvSpPr>
          <p:spPr bwMode="auto">
            <a:xfrm>
              <a:off x="7834454" y="2454017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11" name="Oval 1510"/>
            <p:cNvSpPr/>
            <p:nvPr/>
          </p:nvSpPr>
          <p:spPr bwMode="auto">
            <a:xfrm>
              <a:off x="7834454" y="2417505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12" name="Oval 1511"/>
            <p:cNvSpPr/>
            <p:nvPr/>
          </p:nvSpPr>
          <p:spPr bwMode="auto">
            <a:xfrm>
              <a:off x="7834454" y="2393693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13" name="Oval 1512"/>
            <p:cNvSpPr/>
            <p:nvPr/>
          </p:nvSpPr>
          <p:spPr bwMode="auto">
            <a:xfrm>
              <a:off x="7821754" y="2393693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14" name="Oval 1513"/>
            <p:cNvSpPr/>
            <p:nvPr/>
          </p:nvSpPr>
          <p:spPr bwMode="auto">
            <a:xfrm>
              <a:off x="7843601" y="2531565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15" name="Oval 1514"/>
            <p:cNvSpPr/>
            <p:nvPr/>
          </p:nvSpPr>
          <p:spPr bwMode="auto">
            <a:xfrm>
              <a:off x="7869930" y="2418903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16" name="Oval 1515"/>
            <p:cNvSpPr/>
            <p:nvPr/>
          </p:nvSpPr>
          <p:spPr bwMode="auto">
            <a:xfrm>
              <a:off x="7869930" y="2380803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17" name="Oval 1516"/>
            <p:cNvSpPr/>
            <p:nvPr/>
          </p:nvSpPr>
          <p:spPr bwMode="auto">
            <a:xfrm>
              <a:off x="7885705" y="2333367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18" name="Oval 1517"/>
            <p:cNvSpPr/>
            <p:nvPr/>
          </p:nvSpPr>
          <p:spPr bwMode="auto">
            <a:xfrm>
              <a:off x="7824791" y="2319512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19" name="Oval 1518"/>
            <p:cNvSpPr/>
            <p:nvPr/>
          </p:nvSpPr>
          <p:spPr bwMode="auto">
            <a:xfrm>
              <a:off x="7878527" y="2278988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20" name="Oval 1519"/>
            <p:cNvSpPr/>
            <p:nvPr/>
          </p:nvSpPr>
          <p:spPr bwMode="auto">
            <a:xfrm>
              <a:off x="7878527" y="2174213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21" name="Oval 1520"/>
            <p:cNvSpPr/>
            <p:nvPr/>
          </p:nvSpPr>
          <p:spPr bwMode="auto">
            <a:xfrm>
              <a:off x="7824791" y="2091761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22" name="Oval 1521"/>
            <p:cNvSpPr/>
            <p:nvPr/>
          </p:nvSpPr>
          <p:spPr bwMode="auto">
            <a:xfrm>
              <a:off x="7824791" y="2004445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23" name="Oval 1522"/>
            <p:cNvSpPr/>
            <p:nvPr/>
          </p:nvSpPr>
          <p:spPr bwMode="auto">
            <a:xfrm>
              <a:off x="7824791" y="1859986"/>
              <a:ext cx="62879" cy="62879"/>
            </a:xfrm>
            <a:prstGeom prst="ellipse">
              <a:avLst/>
            </a:prstGeom>
            <a:solidFill>
              <a:srgbClr val="1A9F2F">
                <a:alpha val="4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24" name="Oval 1523"/>
            <p:cNvSpPr/>
            <p:nvPr/>
          </p:nvSpPr>
          <p:spPr bwMode="auto">
            <a:xfrm>
              <a:off x="8251523" y="4525963"/>
              <a:ext cx="62879" cy="62879"/>
            </a:xfrm>
            <a:prstGeom prst="ellipse">
              <a:avLst/>
            </a:prstGeom>
            <a:solidFill>
              <a:srgbClr val="BA217D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25" name="Oval 1524"/>
            <p:cNvSpPr/>
            <p:nvPr/>
          </p:nvSpPr>
          <p:spPr bwMode="auto">
            <a:xfrm>
              <a:off x="8280098" y="4525963"/>
              <a:ext cx="62879" cy="62879"/>
            </a:xfrm>
            <a:prstGeom prst="ellipse">
              <a:avLst/>
            </a:prstGeom>
            <a:solidFill>
              <a:srgbClr val="BA217D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26" name="Oval 1525"/>
            <p:cNvSpPr/>
            <p:nvPr/>
          </p:nvSpPr>
          <p:spPr bwMode="auto">
            <a:xfrm>
              <a:off x="8292798" y="4525963"/>
              <a:ext cx="62879" cy="62879"/>
            </a:xfrm>
            <a:prstGeom prst="ellipse">
              <a:avLst/>
            </a:prstGeom>
            <a:solidFill>
              <a:srgbClr val="BA217D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27" name="Oval 1526"/>
            <p:cNvSpPr/>
            <p:nvPr/>
          </p:nvSpPr>
          <p:spPr bwMode="auto">
            <a:xfrm>
              <a:off x="8319786" y="4525963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28" name="Oval 1527"/>
            <p:cNvSpPr/>
            <p:nvPr/>
          </p:nvSpPr>
          <p:spPr bwMode="auto">
            <a:xfrm>
              <a:off x="8292798" y="4191002"/>
              <a:ext cx="62879" cy="62879"/>
            </a:xfrm>
            <a:prstGeom prst="ellipse">
              <a:avLst/>
            </a:prstGeom>
            <a:solidFill>
              <a:srgbClr val="BA217D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29" name="Oval 1528"/>
            <p:cNvSpPr/>
            <p:nvPr/>
          </p:nvSpPr>
          <p:spPr bwMode="auto">
            <a:xfrm>
              <a:off x="8319786" y="4191002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30" name="Oval 1529"/>
            <p:cNvSpPr/>
            <p:nvPr/>
          </p:nvSpPr>
          <p:spPr bwMode="auto">
            <a:xfrm>
              <a:off x="8245173" y="4191002"/>
              <a:ext cx="62879" cy="62879"/>
            </a:xfrm>
            <a:prstGeom prst="ellipse">
              <a:avLst/>
            </a:prstGeom>
            <a:solidFill>
              <a:srgbClr val="BA217D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31" name="Oval 1530"/>
            <p:cNvSpPr/>
            <p:nvPr/>
          </p:nvSpPr>
          <p:spPr bwMode="auto">
            <a:xfrm>
              <a:off x="8272161" y="4191002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32" name="Oval 1531"/>
            <p:cNvSpPr/>
            <p:nvPr/>
          </p:nvSpPr>
          <p:spPr bwMode="auto">
            <a:xfrm>
              <a:off x="8251523" y="4124327"/>
              <a:ext cx="62879" cy="62879"/>
            </a:xfrm>
            <a:prstGeom prst="ellipse">
              <a:avLst/>
            </a:prstGeom>
            <a:solidFill>
              <a:srgbClr val="BA217D">
                <a:alpha val="3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33" name="Oval 1532"/>
            <p:cNvSpPr/>
            <p:nvPr/>
          </p:nvSpPr>
          <p:spPr bwMode="auto">
            <a:xfrm>
              <a:off x="8278511" y="4124327"/>
              <a:ext cx="62879" cy="62879"/>
            </a:xfrm>
            <a:prstGeom prst="ellipse">
              <a:avLst/>
            </a:prstGeom>
            <a:solidFill>
              <a:srgbClr val="BA217D">
                <a:alpha val="3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34" name="Oval 1533"/>
            <p:cNvSpPr/>
            <p:nvPr/>
          </p:nvSpPr>
          <p:spPr bwMode="auto">
            <a:xfrm>
              <a:off x="8251523" y="3992931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35" name="Oval 1534"/>
            <p:cNvSpPr/>
            <p:nvPr/>
          </p:nvSpPr>
          <p:spPr bwMode="auto">
            <a:xfrm>
              <a:off x="8272160" y="3992931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36" name="Oval 1535"/>
            <p:cNvSpPr/>
            <p:nvPr/>
          </p:nvSpPr>
          <p:spPr bwMode="auto">
            <a:xfrm>
              <a:off x="8291210" y="3992931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37" name="Oval 1536"/>
            <p:cNvSpPr/>
            <p:nvPr/>
          </p:nvSpPr>
          <p:spPr bwMode="auto">
            <a:xfrm>
              <a:off x="8318197" y="3992931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38" name="Oval 1537"/>
            <p:cNvSpPr/>
            <p:nvPr/>
          </p:nvSpPr>
          <p:spPr bwMode="auto">
            <a:xfrm>
              <a:off x="8257873" y="3932238"/>
              <a:ext cx="62879" cy="62879"/>
            </a:xfrm>
            <a:prstGeom prst="ellipse">
              <a:avLst/>
            </a:prstGeom>
            <a:solidFill>
              <a:srgbClr val="BA217D">
                <a:alpha val="3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39" name="Oval 1538"/>
            <p:cNvSpPr/>
            <p:nvPr/>
          </p:nvSpPr>
          <p:spPr bwMode="auto">
            <a:xfrm>
              <a:off x="8284861" y="3932238"/>
              <a:ext cx="62879" cy="62879"/>
            </a:xfrm>
            <a:prstGeom prst="ellipse">
              <a:avLst/>
            </a:prstGeom>
            <a:solidFill>
              <a:srgbClr val="BA217D">
                <a:alpha val="3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40" name="Oval 1539"/>
            <p:cNvSpPr/>
            <p:nvPr/>
          </p:nvSpPr>
          <p:spPr bwMode="auto">
            <a:xfrm>
              <a:off x="8272160" y="385005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41" name="Oval 1540"/>
            <p:cNvSpPr/>
            <p:nvPr/>
          </p:nvSpPr>
          <p:spPr bwMode="auto">
            <a:xfrm>
              <a:off x="8291210" y="385005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42" name="Oval 1541"/>
            <p:cNvSpPr/>
            <p:nvPr/>
          </p:nvSpPr>
          <p:spPr bwMode="auto">
            <a:xfrm>
              <a:off x="8257872" y="385005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43" name="Oval 1542"/>
            <p:cNvSpPr/>
            <p:nvPr/>
          </p:nvSpPr>
          <p:spPr bwMode="auto">
            <a:xfrm>
              <a:off x="8276922" y="385005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44" name="Oval 1543"/>
            <p:cNvSpPr/>
            <p:nvPr/>
          </p:nvSpPr>
          <p:spPr bwMode="auto">
            <a:xfrm>
              <a:off x="8292797" y="385005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45" name="Oval 1544"/>
            <p:cNvSpPr/>
            <p:nvPr/>
          </p:nvSpPr>
          <p:spPr bwMode="auto">
            <a:xfrm>
              <a:off x="8311847" y="385005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46" name="Oval 1545"/>
            <p:cNvSpPr/>
            <p:nvPr/>
          </p:nvSpPr>
          <p:spPr bwMode="auto">
            <a:xfrm>
              <a:off x="8292797" y="3794493"/>
              <a:ext cx="62879" cy="62879"/>
            </a:xfrm>
            <a:prstGeom prst="ellipse">
              <a:avLst/>
            </a:prstGeom>
            <a:solidFill>
              <a:srgbClr val="BA217D">
                <a:alpha val="8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47" name="Oval 1546"/>
            <p:cNvSpPr/>
            <p:nvPr/>
          </p:nvSpPr>
          <p:spPr bwMode="auto">
            <a:xfrm>
              <a:off x="8311847" y="3794493"/>
              <a:ext cx="62879" cy="62879"/>
            </a:xfrm>
            <a:prstGeom prst="ellipse">
              <a:avLst/>
            </a:prstGeom>
            <a:solidFill>
              <a:srgbClr val="BA217D">
                <a:alpha val="8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48" name="Oval 1547"/>
            <p:cNvSpPr/>
            <p:nvPr/>
          </p:nvSpPr>
          <p:spPr bwMode="auto">
            <a:xfrm>
              <a:off x="8257872" y="3740520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49" name="Oval 1548"/>
            <p:cNvSpPr/>
            <p:nvPr/>
          </p:nvSpPr>
          <p:spPr bwMode="auto">
            <a:xfrm>
              <a:off x="8276922" y="3740520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50" name="Oval 1549"/>
            <p:cNvSpPr/>
            <p:nvPr/>
          </p:nvSpPr>
          <p:spPr bwMode="auto">
            <a:xfrm>
              <a:off x="8295972" y="3740520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51" name="Oval 1550"/>
            <p:cNvSpPr/>
            <p:nvPr/>
          </p:nvSpPr>
          <p:spPr bwMode="auto">
            <a:xfrm>
              <a:off x="8315022" y="3740520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52" name="Oval 1551"/>
            <p:cNvSpPr/>
            <p:nvPr/>
          </p:nvSpPr>
          <p:spPr bwMode="auto">
            <a:xfrm>
              <a:off x="8243585" y="3740520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53" name="Oval 1552"/>
            <p:cNvSpPr/>
            <p:nvPr/>
          </p:nvSpPr>
          <p:spPr bwMode="auto">
            <a:xfrm>
              <a:off x="8261047" y="3794493"/>
              <a:ext cx="62879" cy="62879"/>
            </a:xfrm>
            <a:prstGeom prst="ellipse">
              <a:avLst/>
            </a:prstGeom>
            <a:solidFill>
              <a:srgbClr val="BA217D">
                <a:alpha val="8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54" name="Oval 1553"/>
            <p:cNvSpPr/>
            <p:nvPr/>
          </p:nvSpPr>
          <p:spPr bwMode="auto">
            <a:xfrm>
              <a:off x="8295972" y="367384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55" name="Oval 1554"/>
            <p:cNvSpPr/>
            <p:nvPr/>
          </p:nvSpPr>
          <p:spPr bwMode="auto">
            <a:xfrm>
              <a:off x="8315022" y="367384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56" name="Oval 1555"/>
            <p:cNvSpPr/>
            <p:nvPr/>
          </p:nvSpPr>
          <p:spPr bwMode="auto">
            <a:xfrm>
              <a:off x="8259459" y="367384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57" name="Oval 1556"/>
            <p:cNvSpPr/>
            <p:nvPr/>
          </p:nvSpPr>
          <p:spPr bwMode="auto">
            <a:xfrm>
              <a:off x="8278509" y="367384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58" name="Oval 1557"/>
            <p:cNvSpPr/>
            <p:nvPr/>
          </p:nvSpPr>
          <p:spPr bwMode="auto">
            <a:xfrm>
              <a:off x="8259459" y="3653207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59" name="Oval 1558"/>
            <p:cNvSpPr/>
            <p:nvPr/>
          </p:nvSpPr>
          <p:spPr bwMode="auto">
            <a:xfrm>
              <a:off x="8278509" y="3653207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60" name="Oval 1559"/>
            <p:cNvSpPr/>
            <p:nvPr/>
          </p:nvSpPr>
          <p:spPr bwMode="auto">
            <a:xfrm>
              <a:off x="8259459" y="3580182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61" name="Oval 1560"/>
            <p:cNvSpPr/>
            <p:nvPr/>
          </p:nvSpPr>
          <p:spPr bwMode="auto">
            <a:xfrm>
              <a:off x="8278509" y="3580182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62" name="Oval 1561"/>
            <p:cNvSpPr/>
            <p:nvPr/>
          </p:nvSpPr>
          <p:spPr bwMode="auto">
            <a:xfrm>
              <a:off x="8299147" y="3580182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63" name="Oval 1562"/>
            <p:cNvSpPr/>
            <p:nvPr/>
          </p:nvSpPr>
          <p:spPr bwMode="auto">
            <a:xfrm>
              <a:off x="8318197" y="3580182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64" name="Oval 1563"/>
            <p:cNvSpPr/>
            <p:nvPr/>
          </p:nvSpPr>
          <p:spPr bwMode="auto">
            <a:xfrm>
              <a:off x="8299147" y="360716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65" name="Oval 1564"/>
            <p:cNvSpPr/>
            <p:nvPr/>
          </p:nvSpPr>
          <p:spPr bwMode="auto">
            <a:xfrm>
              <a:off x="8318197" y="360716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66" name="Oval 1565"/>
            <p:cNvSpPr/>
            <p:nvPr/>
          </p:nvSpPr>
          <p:spPr bwMode="auto">
            <a:xfrm>
              <a:off x="8299147" y="35214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67" name="Oval 1566"/>
            <p:cNvSpPr/>
            <p:nvPr/>
          </p:nvSpPr>
          <p:spPr bwMode="auto">
            <a:xfrm>
              <a:off x="8318197" y="35214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68" name="Oval 1567"/>
            <p:cNvSpPr/>
            <p:nvPr/>
          </p:nvSpPr>
          <p:spPr bwMode="auto">
            <a:xfrm>
              <a:off x="8259460" y="35214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69" name="Oval 1568"/>
            <p:cNvSpPr/>
            <p:nvPr/>
          </p:nvSpPr>
          <p:spPr bwMode="auto">
            <a:xfrm>
              <a:off x="8278510" y="35214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70" name="Oval 1569"/>
            <p:cNvSpPr/>
            <p:nvPr/>
          </p:nvSpPr>
          <p:spPr bwMode="auto">
            <a:xfrm>
              <a:off x="8237235" y="35214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71" name="Oval 1570"/>
            <p:cNvSpPr/>
            <p:nvPr/>
          </p:nvSpPr>
          <p:spPr bwMode="auto">
            <a:xfrm>
              <a:off x="8256285" y="35214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72" name="Oval 1571"/>
            <p:cNvSpPr/>
            <p:nvPr/>
          </p:nvSpPr>
          <p:spPr bwMode="auto">
            <a:xfrm>
              <a:off x="8251522" y="35214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73" name="Oval 1572"/>
            <p:cNvSpPr/>
            <p:nvPr/>
          </p:nvSpPr>
          <p:spPr bwMode="auto">
            <a:xfrm>
              <a:off x="8270572" y="35214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74" name="Oval 1573"/>
            <p:cNvSpPr/>
            <p:nvPr/>
          </p:nvSpPr>
          <p:spPr bwMode="auto">
            <a:xfrm>
              <a:off x="8251522" y="34579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75" name="Oval 1574"/>
            <p:cNvSpPr/>
            <p:nvPr/>
          </p:nvSpPr>
          <p:spPr bwMode="auto">
            <a:xfrm>
              <a:off x="8270572" y="34579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76" name="Oval 1575"/>
            <p:cNvSpPr/>
            <p:nvPr/>
          </p:nvSpPr>
          <p:spPr bwMode="auto">
            <a:xfrm>
              <a:off x="8275334" y="34579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77" name="Oval 1576"/>
            <p:cNvSpPr/>
            <p:nvPr/>
          </p:nvSpPr>
          <p:spPr bwMode="auto">
            <a:xfrm>
              <a:off x="8294384" y="34579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78" name="Oval 1577"/>
            <p:cNvSpPr/>
            <p:nvPr/>
          </p:nvSpPr>
          <p:spPr bwMode="auto">
            <a:xfrm>
              <a:off x="8300734" y="34579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79" name="Oval 1578"/>
            <p:cNvSpPr/>
            <p:nvPr/>
          </p:nvSpPr>
          <p:spPr bwMode="auto">
            <a:xfrm>
              <a:off x="8319784" y="345794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80" name="Oval 1579"/>
            <p:cNvSpPr/>
            <p:nvPr/>
          </p:nvSpPr>
          <p:spPr bwMode="auto">
            <a:xfrm>
              <a:off x="8300734" y="340555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81" name="Oval 1580"/>
            <p:cNvSpPr/>
            <p:nvPr/>
          </p:nvSpPr>
          <p:spPr bwMode="auto">
            <a:xfrm>
              <a:off x="8319784" y="340555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82" name="Oval 1581"/>
            <p:cNvSpPr/>
            <p:nvPr/>
          </p:nvSpPr>
          <p:spPr bwMode="auto">
            <a:xfrm>
              <a:off x="8273747" y="340555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83" name="Oval 1582"/>
            <p:cNvSpPr/>
            <p:nvPr/>
          </p:nvSpPr>
          <p:spPr bwMode="auto">
            <a:xfrm>
              <a:off x="8292797" y="340555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84" name="Oval 1583"/>
            <p:cNvSpPr/>
            <p:nvPr/>
          </p:nvSpPr>
          <p:spPr bwMode="auto">
            <a:xfrm>
              <a:off x="8254697" y="340555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85" name="Oval 1584"/>
            <p:cNvSpPr/>
            <p:nvPr/>
          </p:nvSpPr>
          <p:spPr bwMode="auto">
            <a:xfrm>
              <a:off x="8273747" y="340555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86" name="Oval 1585"/>
            <p:cNvSpPr/>
            <p:nvPr/>
          </p:nvSpPr>
          <p:spPr bwMode="auto">
            <a:xfrm>
              <a:off x="8254697" y="336269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87" name="Oval 1586"/>
            <p:cNvSpPr/>
            <p:nvPr/>
          </p:nvSpPr>
          <p:spPr bwMode="auto">
            <a:xfrm>
              <a:off x="8273747" y="336269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88" name="Oval 1587"/>
            <p:cNvSpPr/>
            <p:nvPr/>
          </p:nvSpPr>
          <p:spPr bwMode="auto">
            <a:xfrm>
              <a:off x="8284860" y="336269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89" name="Oval 1588"/>
            <p:cNvSpPr/>
            <p:nvPr/>
          </p:nvSpPr>
          <p:spPr bwMode="auto">
            <a:xfrm>
              <a:off x="8303910" y="3362695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90" name="Oval 1589"/>
            <p:cNvSpPr/>
            <p:nvPr/>
          </p:nvSpPr>
          <p:spPr bwMode="auto">
            <a:xfrm>
              <a:off x="8284860" y="3315070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91" name="Oval 1590"/>
            <p:cNvSpPr/>
            <p:nvPr/>
          </p:nvSpPr>
          <p:spPr bwMode="auto">
            <a:xfrm>
              <a:off x="8303910" y="3315070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92" name="Oval 1591"/>
            <p:cNvSpPr/>
            <p:nvPr/>
          </p:nvSpPr>
          <p:spPr bwMode="auto">
            <a:xfrm>
              <a:off x="8245172" y="3315070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93" name="Oval 1592"/>
            <p:cNvSpPr/>
            <p:nvPr/>
          </p:nvSpPr>
          <p:spPr bwMode="auto">
            <a:xfrm>
              <a:off x="8264222" y="3315070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94" name="Oval 1593"/>
            <p:cNvSpPr/>
            <p:nvPr/>
          </p:nvSpPr>
          <p:spPr bwMode="auto">
            <a:xfrm>
              <a:off x="8245172" y="326267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95" name="Oval 1594"/>
            <p:cNvSpPr/>
            <p:nvPr/>
          </p:nvSpPr>
          <p:spPr bwMode="auto">
            <a:xfrm>
              <a:off x="8264222" y="326267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96" name="Oval 1595"/>
            <p:cNvSpPr/>
            <p:nvPr/>
          </p:nvSpPr>
          <p:spPr bwMode="auto">
            <a:xfrm>
              <a:off x="8280097" y="326267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97" name="Oval 1596"/>
            <p:cNvSpPr/>
            <p:nvPr/>
          </p:nvSpPr>
          <p:spPr bwMode="auto">
            <a:xfrm>
              <a:off x="8299147" y="326267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98" name="Oval 1597"/>
            <p:cNvSpPr/>
            <p:nvPr/>
          </p:nvSpPr>
          <p:spPr bwMode="auto">
            <a:xfrm>
              <a:off x="8292797" y="326267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599" name="Oval 1598"/>
            <p:cNvSpPr/>
            <p:nvPr/>
          </p:nvSpPr>
          <p:spPr bwMode="auto">
            <a:xfrm>
              <a:off x="8311847" y="3262679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00" name="Oval 1599"/>
            <p:cNvSpPr/>
            <p:nvPr/>
          </p:nvSpPr>
          <p:spPr bwMode="auto">
            <a:xfrm>
              <a:off x="8281684" y="321505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01" name="Oval 1600"/>
            <p:cNvSpPr/>
            <p:nvPr/>
          </p:nvSpPr>
          <p:spPr bwMode="auto">
            <a:xfrm>
              <a:off x="8300734" y="321505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02" name="Oval 1601"/>
            <p:cNvSpPr/>
            <p:nvPr/>
          </p:nvSpPr>
          <p:spPr bwMode="auto">
            <a:xfrm>
              <a:off x="8251521" y="321505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03" name="Oval 1602"/>
            <p:cNvSpPr/>
            <p:nvPr/>
          </p:nvSpPr>
          <p:spPr bwMode="auto">
            <a:xfrm>
              <a:off x="8270571" y="321505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04" name="Oval 1603"/>
            <p:cNvSpPr/>
            <p:nvPr/>
          </p:nvSpPr>
          <p:spPr bwMode="auto">
            <a:xfrm>
              <a:off x="8251521" y="3146793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05" name="Oval 1604"/>
            <p:cNvSpPr/>
            <p:nvPr/>
          </p:nvSpPr>
          <p:spPr bwMode="auto">
            <a:xfrm>
              <a:off x="8270571" y="3146793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06" name="Oval 1605"/>
            <p:cNvSpPr/>
            <p:nvPr/>
          </p:nvSpPr>
          <p:spPr bwMode="auto">
            <a:xfrm>
              <a:off x="8251521" y="3169018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07" name="Oval 1606"/>
            <p:cNvSpPr/>
            <p:nvPr/>
          </p:nvSpPr>
          <p:spPr bwMode="auto">
            <a:xfrm>
              <a:off x="8270571" y="3169018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08" name="Oval 1607"/>
            <p:cNvSpPr/>
            <p:nvPr/>
          </p:nvSpPr>
          <p:spPr bwMode="auto">
            <a:xfrm>
              <a:off x="8281684" y="3169018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09" name="Oval 1608"/>
            <p:cNvSpPr/>
            <p:nvPr/>
          </p:nvSpPr>
          <p:spPr bwMode="auto">
            <a:xfrm>
              <a:off x="8300734" y="3169018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10" name="Oval 1609"/>
            <p:cNvSpPr/>
            <p:nvPr/>
          </p:nvSpPr>
          <p:spPr bwMode="auto">
            <a:xfrm>
              <a:off x="8281684" y="3124568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11" name="Oval 1610"/>
            <p:cNvSpPr/>
            <p:nvPr/>
          </p:nvSpPr>
          <p:spPr bwMode="auto">
            <a:xfrm>
              <a:off x="8300734" y="3124568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12" name="Oval 1611"/>
            <p:cNvSpPr/>
            <p:nvPr/>
          </p:nvSpPr>
          <p:spPr bwMode="auto">
            <a:xfrm>
              <a:off x="8257871" y="3075357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13" name="Oval 1612"/>
            <p:cNvSpPr/>
            <p:nvPr/>
          </p:nvSpPr>
          <p:spPr bwMode="auto">
            <a:xfrm>
              <a:off x="8276921" y="3075357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14" name="Oval 1613"/>
            <p:cNvSpPr/>
            <p:nvPr/>
          </p:nvSpPr>
          <p:spPr bwMode="auto">
            <a:xfrm>
              <a:off x="8292796" y="3075357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15" name="Oval 1614"/>
            <p:cNvSpPr/>
            <p:nvPr/>
          </p:nvSpPr>
          <p:spPr bwMode="auto">
            <a:xfrm>
              <a:off x="8311846" y="3075357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16" name="Oval 1615"/>
            <p:cNvSpPr/>
            <p:nvPr/>
          </p:nvSpPr>
          <p:spPr bwMode="auto">
            <a:xfrm>
              <a:off x="8292796" y="314361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17" name="Oval 1616"/>
            <p:cNvSpPr/>
            <p:nvPr/>
          </p:nvSpPr>
          <p:spPr bwMode="auto">
            <a:xfrm>
              <a:off x="8311846" y="314361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18" name="Oval 1617"/>
            <p:cNvSpPr/>
            <p:nvPr/>
          </p:nvSpPr>
          <p:spPr bwMode="auto">
            <a:xfrm>
              <a:off x="8292796" y="3000743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19" name="Oval 1618"/>
            <p:cNvSpPr/>
            <p:nvPr/>
          </p:nvSpPr>
          <p:spPr bwMode="auto">
            <a:xfrm>
              <a:off x="8311846" y="3000743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20" name="Oval 1619"/>
            <p:cNvSpPr/>
            <p:nvPr/>
          </p:nvSpPr>
          <p:spPr bwMode="auto">
            <a:xfrm>
              <a:off x="8245172" y="2983821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21" name="Oval 1620"/>
            <p:cNvSpPr/>
            <p:nvPr/>
          </p:nvSpPr>
          <p:spPr bwMode="auto">
            <a:xfrm>
              <a:off x="8264222" y="2983821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22" name="Oval 1621"/>
            <p:cNvSpPr/>
            <p:nvPr/>
          </p:nvSpPr>
          <p:spPr bwMode="auto">
            <a:xfrm>
              <a:off x="8245172" y="2913973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23" name="Oval 1622"/>
            <p:cNvSpPr/>
            <p:nvPr/>
          </p:nvSpPr>
          <p:spPr bwMode="auto">
            <a:xfrm>
              <a:off x="8264222" y="2913973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24" name="Oval 1623"/>
            <p:cNvSpPr/>
            <p:nvPr/>
          </p:nvSpPr>
          <p:spPr bwMode="auto">
            <a:xfrm>
              <a:off x="8265810" y="295189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25" name="Oval 1624"/>
            <p:cNvSpPr/>
            <p:nvPr/>
          </p:nvSpPr>
          <p:spPr bwMode="auto">
            <a:xfrm>
              <a:off x="8284860" y="295189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26" name="Oval 1625"/>
            <p:cNvSpPr/>
            <p:nvPr/>
          </p:nvSpPr>
          <p:spPr bwMode="auto">
            <a:xfrm>
              <a:off x="8291210" y="2951896"/>
              <a:ext cx="62879" cy="62879"/>
            </a:xfrm>
            <a:prstGeom prst="ellipse">
              <a:avLst/>
            </a:prstGeom>
            <a:solidFill>
              <a:srgbClr val="BA217D">
                <a:alpha val="71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27" name="Oval 1626"/>
            <p:cNvSpPr/>
            <p:nvPr/>
          </p:nvSpPr>
          <p:spPr bwMode="auto">
            <a:xfrm>
              <a:off x="8310260" y="2951896"/>
              <a:ext cx="62879" cy="62879"/>
            </a:xfrm>
            <a:prstGeom prst="ellipse">
              <a:avLst/>
            </a:prstGeom>
            <a:solidFill>
              <a:srgbClr val="BA217D">
                <a:alpha val="33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28" name="Oval 1627"/>
            <p:cNvSpPr/>
            <p:nvPr/>
          </p:nvSpPr>
          <p:spPr bwMode="auto">
            <a:xfrm>
              <a:off x="8265810" y="2870933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29" name="Oval 1628"/>
            <p:cNvSpPr/>
            <p:nvPr/>
          </p:nvSpPr>
          <p:spPr bwMode="auto">
            <a:xfrm>
              <a:off x="8284860" y="2870933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30" name="Oval 1629"/>
            <p:cNvSpPr/>
            <p:nvPr/>
          </p:nvSpPr>
          <p:spPr bwMode="auto">
            <a:xfrm>
              <a:off x="8310260" y="2912208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31" name="Oval 1630"/>
            <p:cNvSpPr/>
            <p:nvPr/>
          </p:nvSpPr>
          <p:spPr bwMode="auto">
            <a:xfrm>
              <a:off x="8310260" y="2964597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32" name="Oval 1631"/>
            <p:cNvSpPr/>
            <p:nvPr/>
          </p:nvSpPr>
          <p:spPr bwMode="auto">
            <a:xfrm>
              <a:off x="8310260" y="2832833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33" name="Oval 1632"/>
            <p:cNvSpPr/>
            <p:nvPr/>
          </p:nvSpPr>
          <p:spPr bwMode="auto">
            <a:xfrm>
              <a:off x="8276923" y="2832833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34" name="Oval 1633"/>
            <p:cNvSpPr/>
            <p:nvPr/>
          </p:nvSpPr>
          <p:spPr bwMode="auto">
            <a:xfrm>
              <a:off x="8253420" y="2800910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35" name="Oval 1634"/>
            <p:cNvSpPr/>
            <p:nvPr/>
          </p:nvSpPr>
          <p:spPr bwMode="auto">
            <a:xfrm>
              <a:off x="8275645" y="2800910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36" name="Oval 1635"/>
            <p:cNvSpPr/>
            <p:nvPr/>
          </p:nvSpPr>
          <p:spPr bwMode="auto">
            <a:xfrm>
              <a:off x="8297870" y="2800910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37" name="Oval 1636"/>
            <p:cNvSpPr/>
            <p:nvPr/>
          </p:nvSpPr>
          <p:spPr bwMode="auto">
            <a:xfrm>
              <a:off x="8311536" y="2774751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38" name="Oval 1637"/>
            <p:cNvSpPr/>
            <p:nvPr/>
          </p:nvSpPr>
          <p:spPr bwMode="auto">
            <a:xfrm>
              <a:off x="8281374" y="2774751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39" name="Oval 1638"/>
            <p:cNvSpPr/>
            <p:nvPr/>
          </p:nvSpPr>
          <p:spPr bwMode="auto">
            <a:xfrm>
              <a:off x="8246449" y="2774751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40" name="Oval 1639"/>
            <p:cNvSpPr/>
            <p:nvPr/>
          </p:nvSpPr>
          <p:spPr bwMode="auto">
            <a:xfrm>
              <a:off x="8253906" y="2746489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41" name="Oval 1640"/>
            <p:cNvSpPr/>
            <p:nvPr/>
          </p:nvSpPr>
          <p:spPr bwMode="auto">
            <a:xfrm>
              <a:off x="8288831" y="2746489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42" name="Oval 1641"/>
            <p:cNvSpPr/>
            <p:nvPr/>
          </p:nvSpPr>
          <p:spPr bwMode="auto">
            <a:xfrm>
              <a:off x="8315819" y="2746489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43" name="Oval 1642"/>
            <p:cNvSpPr/>
            <p:nvPr/>
          </p:nvSpPr>
          <p:spPr bwMode="auto">
            <a:xfrm>
              <a:off x="8298017" y="2703667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44" name="Oval 1643"/>
            <p:cNvSpPr/>
            <p:nvPr/>
          </p:nvSpPr>
          <p:spPr bwMode="auto">
            <a:xfrm>
              <a:off x="8280554" y="2703667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45" name="Oval 1644"/>
            <p:cNvSpPr/>
            <p:nvPr/>
          </p:nvSpPr>
          <p:spPr bwMode="auto">
            <a:xfrm>
              <a:off x="8261504" y="2703667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46" name="Oval 1645"/>
            <p:cNvSpPr/>
            <p:nvPr/>
          </p:nvSpPr>
          <p:spPr bwMode="auto">
            <a:xfrm>
              <a:off x="8272616" y="2640167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47" name="Oval 1646"/>
            <p:cNvSpPr/>
            <p:nvPr/>
          </p:nvSpPr>
          <p:spPr bwMode="auto">
            <a:xfrm>
              <a:off x="8272616" y="2689379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48" name="Oval 1647"/>
            <p:cNvSpPr/>
            <p:nvPr/>
          </p:nvSpPr>
          <p:spPr bwMode="auto">
            <a:xfrm>
              <a:off x="8296429" y="2689379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49" name="Oval 1648"/>
            <p:cNvSpPr/>
            <p:nvPr/>
          </p:nvSpPr>
          <p:spPr bwMode="auto">
            <a:xfrm>
              <a:off x="8296429" y="2606829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50" name="Oval 1649"/>
            <p:cNvSpPr/>
            <p:nvPr/>
          </p:nvSpPr>
          <p:spPr bwMode="auto">
            <a:xfrm>
              <a:off x="8257871" y="2592502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51" name="Oval 1650"/>
            <p:cNvSpPr/>
            <p:nvPr/>
          </p:nvSpPr>
          <p:spPr bwMode="auto">
            <a:xfrm>
              <a:off x="8300733" y="2562182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52" name="Oval 1651"/>
            <p:cNvSpPr/>
            <p:nvPr/>
          </p:nvSpPr>
          <p:spPr bwMode="auto">
            <a:xfrm>
              <a:off x="8259289" y="2519205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53" name="Oval 1652"/>
            <p:cNvSpPr/>
            <p:nvPr/>
          </p:nvSpPr>
          <p:spPr bwMode="auto">
            <a:xfrm>
              <a:off x="8281826" y="2555719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54" name="Oval 1653"/>
            <p:cNvSpPr/>
            <p:nvPr/>
          </p:nvSpPr>
          <p:spPr bwMode="auto">
            <a:xfrm>
              <a:off x="8314683" y="2498841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55" name="Oval 1654"/>
            <p:cNvSpPr/>
            <p:nvPr/>
          </p:nvSpPr>
          <p:spPr bwMode="auto">
            <a:xfrm>
              <a:off x="8303119" y="2452383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56" name="Oval 1655"/>
            <p:cNvSpPr/>
            <p:nvPr/>
          </p:nvSpPr>
          <p:spPr bwMode="auto">
            <a:xfrm>
              <a:off x="8269294" y="2426698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57" name="Oval 1656"/>
            <p:cNvSpPr/>
            <p:nvPr/>
          </p:nvSpPr>
          <p:spPr bwMode="auto">
            <a:xfrm>
              <a:off x="8269294" y="2367959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58" name="Oval 1657"/>
            <p:cNvSpPr/>
            <p:nvPr/>
          </p:nvSpPr>
          <p:spPr bwMode="auto">
            <a:xfrm>
              <a:off x="8297870" y="2355085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59" name="Oval 1658"/>
            <p:cNvSpPr/>
            <p:nvPr/>
          </p:nvSpPr>
          <p:spPr bwMode="auto">
            <a:xfrm>
              <a:off x="8297870" y="2164585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60" name="Oval 1659"/>
            <p:cNvSpPr/>
            <p:nvPr/>
          </p:nvSpPr>
          <p:spPr bwMode="auto">
            <a:xfrm>
              <a:off x="8280096" y="1935405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61" name="Oval 1660"/>
            <p:cNvSpPr/>
            <p:nvPr/>
          </p:nvSpPr>
          <p:spPr bwMode="auto">
            <a:xfrm>
              <a:off x="8297870" y="1612520"/>
              <a:ext cx="62879" cy="62879"/>
            </a:xfrm>
            <a:prstGeom prst="ellipse">
              <a:avLst/>
            </a:prstGeom>
            <a:solidFill>
              <a:srgbClr val="BA217D">
                <a:alpha val="35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62" name="Line 383"/>
            <p:cNvSpPr>
              <a:spLocks noChangeShapeType="1"/>
            </p:cNvSpPr>
            <p:nvPr/>
          </p:nvSpPr>
          <p:spPr bwMode="auto">
            <a:xfrm>
              <a:off x="1227559" y="3288704"/>
              <a:ext cx="7339013" cy="0"/>
            </a:xfrm>
            <a:prstGeom prst="line">
              <a:avLst/>
            </a:prstGeom>
            <a:noFill/>
            <a:ln w="238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63" name="Line 372"/>
            <p:cNvSpPr>
              <a:spLocks noChangeShapeType="1"/>
            </p:cNvSpPr>
            <p:nvPr/>
          </p:nvSpPr>
          <p:spPr bwMode="auto">
            <a:xfrm>
              <a:off x="1216291" y="1398778"/>
              <a:ext cx="0" cy="3312326"/>
            </a:xfrm>
            <a:prstGeom prst="line">
              <a:avLst/>
            </a:prstGeom>
            <a:noFill/>
            <a:ln w="12700" cap="flat">
              <a:solidFill>
                <a:srgbClr val="1D1D1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64" name="Oval 1663"/>
            <p:cNvSpPr/>
            <p:nvPr/>
          </p:nvSpPr>
          <p:spPr bwMode="auto">
            <a:xfrm>
              <a:off x="4410696" y="363455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65" name="Oval 1664"/>
            <p:cNvSpPr/>
            <p:nvPr/>
          </p:nvSpPr>
          <p:spPr bwMode="auto">
            <a:xfrm>
              <a:off x="4477370" y="363455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66" name="Oval 1665"/>
            <p:cNvSpPr/>
            <p:nvPr/>
          </p:nvSpPr>
          <p:spPr bwMode="auto">
            <a:xfrm>
              <a:off x="4442445" y="363455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67" name="Oval 1666"/>
            <p:cNvSpPr/>
            <p:nvPr/>
          </p:nvSpPr>
          <p:spPr bwMode="auto">
            <a:xfrm>
              <a:off x="4396408" y="3634559"/>
              <a:ext cx="62879" cy="62879"/>
            </a:xfrm>
            <a:prstGeom prst="ellipse">
              <a:avLst/>
            </a:prstGeom>
            <a:solidFill>
              <a:srgbClr val="E3698A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68" name="Oval 1667"/>
            <p:cNvSpPr/>
            <p:nvPr/>
          </p:nvSpPr>
          <p:spPr bwMode="auto">
            <a:xfrm>
              <a:off x="5309009" y="3651830"/>
              <a:ext cx="59705" cy="59705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69" name="Oval 1668"/>
            <p:cNvSpPr/>
            <p:nvPr/>
          </p:nvSpPr>
          <p:spPr bwMode="auto">
            <a:xfrm>
              <a:off x="5270909" y="3651830"/>
              <a:ext cx="59705" cy="59705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70" name="Oval 1669"/>
            <p:cNvSpPr/>
            <p:nvPr/>
          </p:nvSpPr>
          <p:spPr bwMode="auto">
            <a:xfrm>
              <a:off x="5307421" y="3586717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71" name="Oval 1670"/>
            <p:cNvSpPr/>
            <p:nvPr/>
          </p:nvSpPr>
          <p:spPr bwMode="auto">
            <a:xfrm>
              <a:off x="5318534" y="3607356"/>
              <a:ext cx="59705" cy="59705"/>
            </a:xfrm>
            <a:prstGeom prst="ellipse">
              <a:avLst/>
            </a:prstGeom>
            <a:solidFill>
              <a:srgbClr val="1A423E">
                <a:alpha val="44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72" name="Oval 1671"/>
            <p:cNvSpPr/>
            <p:nvPr/>
          </p:nvSpPr>
          <p:spPr bwMode="auto">
            <a:xfrm>
              <a:off x="5303701" y="3588528"/>
              <a:ext cx="59705" cy="59705"/>
            </a:xfrm>
            <a:prstGeom prst="ellipse">
              <a:avLst/>
            </a:prstGeom>
            <a:solidFill>
              <a:srgbClr val="1A423E"/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  <p:sp>
          <p:nvSpPr>
            <p:cNvPr id="1673" name="Oval 1672"/>
            <p:cNvSpPr/>
            <p:nvPr/>
          </p:nvSpPr>
          <p:spPr bwMode="auto">
            <a:xfrm>
              <a:off x="7403860" y="1942134"/>
              <a:ext cx="62879" cy="62879"/>
            </a:xfrm>
            <a:prstGeom prst="ellipse">
              <a:avLst/>
            </a:prstGeom>
            <a:solidFill>
              <a:srgbClr val="3C9AD4">
                <a:alpha val="47000"/>
              </a:srgbClr>
            </a:solidFill>
            <a:ln w="28575">
              <a:noFill/>
              <a:round/>
              <a:headEnd type="none" w="sm" len="sm"/>
              <a:tailEnd type="none" w="sm" len="sm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0"/>
                </a:spcBef>
                <a:spcAft>
                  <a:spcPct val="0"/>
                </a:spcAft>
              </a:pPr>
              <a:endParaRPr lang="en-GB" sz="1800" b="1" dirty="0">
                <a:ea typeface="MS PGothic" pitchFamily="34" charset="-128"/>
                <a:cs typeface="ヒラギノ角ゴ Pro W3"/>
              </a:endParaRPr>
            </a:p>
          </p:txBody>
        </p:sp>
      </p:grpSp>
      <p:sp>
        <p:nvSpPr>
          <p:cNvPr id="1674" name="Rectangle 1673"/>
          <p:cNvSpPr/>
          <p:nvPr/>
        </p:nvSpPr>
        <p:spPr bwMode="auto">
          <a:xfrm>
            <a:off x="4570628" y="2038761"/>
            <a:ext cx="408303" cy="2484000"/>
          </a:xfrm>
          <a:prstGeom prst="rect">
            <a:avLst/>
          </a:prstGeom>
          <a:noFill/>
          <a:ln w="28575">
            <a:solidFill>
              <a:schemeClr val="accent1"/>
            </a:solidFill>
            <a:round/>
            <a:headEnd type="none" w="sm" len="sm"/>
            <a:tailEnd type="none" w="sm" len="sm"/>
          </a:ln>
          <a:effectLst/>
        </p:spPr>
        <p:txBody>
          <a:bodyPr wrap="square" rtlCol="0" anchor="ctr">
            <a:sp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endParaRPr lang="en-GB" sz="1800" b="1" dirty="0">
              <a:ea typeface="MS PGothic" pitchFamily="34" charset="-128"/>
              <a:cs typeface="ヒラギノ角ゴ Pro W3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3143" y="102275"/>
            <a:ext cx="1204843" cy="1375530"/>
          </a:xfrm>
          <a:prstGeom prst="rect">
            <a:avLst/>
          </a:prstGeom>
        </p:spPr>
      </p:pic>
      <p:sp>
        <p:nvSpPr>
          <p:cNvPr id="1675" name="Rectangle 1674">
            <a:extLst>
              <a:ext uri="{FF2B5EF4-FFF2-40B4-BE49-F238E27FC236}">
                <a16:creationId xmlns:a16="http://schemas.microsoft.com/office/drawing/2014/main" id="{B68F1553-FC47-0044-B3DC-F843C0320F68}"/>
              </a:ext>
            </a:extLst>
          </p:cNvPr>
          <p:cNvSpPr/>
          <p:nvPr/>
        </p:nvSpPr>
        <p:spPr bwMode="auto">
          <a:xfrm>
            <a:off x="8319668" y="1280160"/>
            <a:ext cx="434188" cy="3236505"/>
          </a:xfrm>
          <a:prstGeom prst="rect">
            <a:avLst/>
          </a:prstGeom>
          <a:noFill/>
          <a:ln w="28575">
            <a:solidFill>
              <a:schemeClr val="accent2"/>
            </a:solidFill>
            <a:round/>
            <a:headEnd type="none" w="sm" len="sm"/>
            <a:tailEnd type="none" w="sm" len="sm"/>
          </a:ln>
          <a:effectLst/>
        </p:spPr>
        <p:txBody>
          <a:bodyPr wrap="square" rtlCol="0" anchor="ctr">
            <a:sp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endParaRPr lang="en-GB" sz="1800" b="1" dirty="0">
              <a:ea typeface="MS PGothic" pitchFamily="34" charset="-128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2462248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dirty="0"/>
              <a:t>Improving I/O therapy: add chemotherapy?</a:t>
            </a:r>
            <a:endParaRPr lang="en-GB" baseline="30000" dirty="0"/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8447104" y="6197893"/>
            <a:ext cx="3281348" cy="495007"/>
          </a:xfrm>
        </p:spPr>
        <p:txBody>
          <a:bodyPr/>
          <a:lstStyle/>
          <a:p>
            <a:r>
              <a:rPr lang="en-US" sz="1400" dirty="0"/>
              <a:t>1. Adams et al. SABCS 2015</a:t>
            </a:r>
          </a:p>
          <a:p>
            <a:r>
              <a:rPr lang="en-US" sz="1400" dirty="0">
                <a:solidFill>
                  <a:srgbClr val="000000"/>
                </a:solidFill>
              </a:rPr>
              <a:t>2. </a:t>
            </a:r>
            <a:r>
              <a:rPr lang="en-US" sz="1400" dirty="0" err="1">
                <a:solidFill>
                  <a:srgbClr val="000000"/>
                </a:solidFill>
              </a:rPr>
              <a:t>Jeong</a:t>
            </a:r>
            <a:r>
              <a:rPr lang="en-US" sz="1400" dirty="0">
                <a:solidFill>
                  <a:srgbClr val="000000"/>
                </a:solidFill>
              </a:rPr>
              <a:t> Kim, Genentech; unpublished data</a:t>
            </a:r>
          </a:p>
        </p:txBody>
      </p:sp>
      <p:sp>
        <p:nvSpPr>
          <p:cNvPr id="8" name="Text Placeholder 2"/>
          <p:cNvSpPr txBox="1">
            <a:spLocks/>
          </p:cNvSpPr>
          <p:nvPr/>
        </p:nvSpPr>
        <p:spPr>
          <a:xfrm>
            <a:off x="4524946" y="6309191"/>
            <a:ext cx="5946774" cy="462756"/>
          </a:xfrm>
          <a:prstGeom prst="rect">
            <a:avLst/>
          </a:prstGeom>
        </p:spPr>
        <p:txBody>
          <a:bodyPr/>
          <a:lstStyle>
            <a:lvl1pPr marL="228600" indent="-2159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8000" indent="-2794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Font typeface="Arial" panose="020B0604020202020204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87400" indent="-2794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Font typeface="Arial" panose="020B0604020202020204" pitchFamily="34" charset="0"/>
              <a:buChar char="–"/>
              <a:tabLst>
                <a:tab pos="792163" algn="l"/>
              </a:tabLst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0" algn="r">
              <a:buClr>
                <a:srgbClr val="FF7F00"/>
              </a:buClr>
              <a:buFont typeface="Arial" panose="020B0604020202020204" pitchFamily="34" charset="0"/>
              <a:buNone/>
            </a:pPr>
            <a:endParaRPr lang="it-IT" sz="1200" dirty="0">
              <a:solidFill>
                <a:srgbClr val="000000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46807" y="1790827"/>
            <a:ext cx="6002410" cy="2792519"/>
            <a:chOff x="2292371" y="2119636"/>
            <a:chExt cx="4248431" cy="1976511"/>
          </a:xfrm>
        </p:grpSpPr>
        <p:sp>
          <p:nvSpPr>
            <p:cNvPr id="11" name="TextBox 10"/>
            <p:cNvSpPr txBox="1"/>
            <p:nvPr/>
          </p:nvSpPr>
          <p:spPr>
            <a:xfrm>
              <a:off x="2563376" y="3459487"/>
              <a:ext cx="403186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437394" y="3292004"/>
              <a:ext cx="529168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400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437394" y="2957042"/>
              <a:ext cx="529168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1200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437394" y="2622079"/>
              <a:ext cx="529168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2000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437394" y="2119636"/>
              <a:ext cx="529168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3000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437394" y="3124523"/>
              <a:ext cx="529168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800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437394" y="2789561"/>
              <a:ext cx="529168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1600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437394" y="2454598"/>
              <a:ext cx="529168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2400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437394" y="2287117"/>
              <a:ext cx="529168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2800</a:t>
              </a:r>
              <a:endParaRPr lang="en-US" sz="1600" dirty="0" err="1">
                <a:cs typeface="Arial" pitchFamily="34" charset="0"/>
              </a:endParaRPr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2997981" y="2229401"/>
              <a:ext cx="3349626" cy="1384301"/>
              <a:chOff x="935265" y="1259115"/>
              <a:chExt cx="3349626" cy="1384300"/>
            </a:xfrm>
          </p:grpSpPr>
          <p:sp>
            <p:nvSpPr>
              <p:cNvPr id="100" name="Freeform 6"/>
              <p:cNvSpPr>
                <a:spLocks/>
              </p:cNvSpPr>
              <p:nvPr/>
            </p:nvSpPr>
            <p:spPr bwMode="auto">
              <a:xfrm>
                <a:off x="978128" y="1259115"/>
                <a:ext cx="3306763" cy="1339850"/>
              </a:xfrm>
              <a:custGeom>
                <a:avLst/>
                <a:gdLst>
                  <a:gd name="T0" fmla="*/ 0 w 2083"/>
                  <a:gd name="T1" fmla="*/ 0 h 844"/>
                  <a:gd name="T2" fmla="*/ 0 w 2083"/>
                  <a:gd name="T3" fmla="*/ 844 h 844"/>
                  <a:gd name="T4" fmla="*/ 2083 w 2083"/>
                  <a:gd name="T5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83" h="844">
                    <a:moveTo>
                      <a:pt x="0" y="0"/>
                    </a:moveTo>
                    <a:lnTo>
                      <a:pt x="0" y="844"/>
                    </a:lnTo>
                    <a:lnTo>
                      <a:pt x="2083" y="844"/>
                    </a:lnTo>
                  </a:path>
                </a:pathLst>
              </a:custGeom>
              <a:noFill/>
              <a:ln w="12700" cap="sq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101" name="Line 7"/>
              <p:cNvSpPr>
                <a:spLocks noChangeShapeType="1"/>
              </p:cNvSpPr>
              <p:nvPr/>
            </p:nvSpPr>
            <p:spPr bwMode="auto">
              <a:xfrm>
                <a:off x="3459390" y="259896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102" name="Line 8"/>
              <p:cNvSpPr>
                <a:spLocks noChangeShapeType="1"/>
              </p:cNvSpPr>
              <p:nvPr/>
            </p:nvSpPr>
            <p:spPr bwMode="auto">
              <a:xfrm>
                <a:off x="2632303" y="259896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103" name="Line 9"/>
              <p:cNvSpPr>
                <a:spLocks noChangeShapeType="1"/>
              </p:cNvSpPr>
              <p:nvPr/>
            </p:nvSpPr>
            <p:spPr bwMode="auto">
              <a:xfrm>
                <a:off x="1806803" y="259896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104" name="Line 10"/>
              <p:cNvSpPr>
                <a:spLocks noChangeShapeType="1"/>
              </p:cNvSpPr>
              <p:nvPr/>
            </p:nvSpPr>
            <p:spPr bwMode="auto">
              <a:xfrm>
                <a:off x="4284890" y="259896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105" name="Line 11"/>
              <p:cNvSpPr>
                <a:spLocks noChangeShapeType="1"/>
              </p:cNvSpPr>
              <p:nvPr/>
            </p:nvSpPr>
            <p:spPr bwMode="auto">
              <a:xfrm>
                <a:off x="978128" y="259896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grpSp>
            <p:nvGrpSpPr>
              <p:cNvPr id="106" name="Group 105"/>
              <p:cNvGrpSpPr/>
              <p:nvPr/>
            </p:nvGrpSpPr>
            <p:grpSpPr>
              <a:xfrm>
                <a:off x="935265" y="1259115"/>
                <a:ext cx="42863" cy="1339850"/>
                <a:chOff x="935265" y="1259115"/>
                <a:chExt cx="42863" cy="1339850"/>
              </a:xfrm>
            </p:grpSpPr>
            <p:sp>
              <p:nvSpPr>
                <p:cNvPr id="107" name="Line 12"/>
                <p:cNvSpPr>
                  <a:spLocks noChangeShapeType="1"/>
                </p:cNvSpPr>
                <p:nvPr/>
              </p:nvSpPr>
              <p:spPr bwMode="auto">
                <a:xfrm flipH="1">
                  <a:off x="935265" y="1259115"/>
                  <a:ext cx="42863" cy="0"/>
                </a:xfrm>
                <a:prstGeom prst="line">
                  <a:avLst/>
                </a:prstGeom>
                <a:noFill/>
                <a:ln w="12700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10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935265" y="2431482"/>
                  <a:ext cx="42863" cy="0"/>
                </a:xfrm>
                <a:prstGeom prst="line">
                  <a:avLst/>
                </a:prstGeom>
                <a:noFill/>
                <a:ln w="12700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109" name="Line 16"/>
                <p:cNvSpPr>
                  <a:spLocks noChangeShapeType="1"/>
                </p:cNvSpPr>
                <p:nvPr/>
              </p:nvSpPr>
              <p:spPr bwMode="auto">
                <a:xfrm flipH="1">
                  <a:off x="935265" y="2264001"/>
                  <a:ext cx="42863" cy="0"/>
                </a:xfrm>
                <a:prstGeom prst="line">
                  <a:avLst/>
                </a:prstGeom>
                <a:noFill/>
                <a:ln w="12700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110" name="Line 18"/>
                <p:cNvSpPr>
                  <a:spLocks noChangeShapeType="1"/>
                </p:cNvSpPr>
                <p:nvPr/>
              </p:nvSpPr>
              <p:spPr bwMode="auto">
                <a:xfrm flipH="1">
                  <a:off x="935265" y="2096520"/>
                  <a:ext cx="42863" cy="0"/>
                </a:xfrm>
                <a:prstGeom prst="line">
                  <a:avLst/>
                </a:prstGeom>
                <a:noFill/>
                <a:ln w="12700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111" name="Line 20"/>
                <p:cNvSpPr>
                  <a:spLocks noChangeShapeType="1"/>
                </p:cNvSpPr>
                <p:nvPr/>
              </p:nvSpPr>
              <p:spPr bwMode="auto">
                <a:xfrm flipH="1">
                  <a:off x="935265" y="1929039"/>
                  <a:ext cx="42863" cy="0"/>
                </a:xfrm>
                <a:prstGeom prst="line">
                  <a:avLst/>
                </a:prstGeom>
                <a:noFill/>
                <a:ln w="12700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112" name="Line 22"/>
                <p:cNvSpPr>
                  <a:spLocks noChangeShapeType="1"/>
                </p:cNvSpPr>
                <p:nvPr/>
              </p:nvSpPr>
              <p:spPr bwMode="auto">
                <a:xfrm flipH="1">
                  <a:off x="935265" y="1761558"/>
                  <a:ext cx="42863" cy="0"/>
                </a:xfrm>
                <a:prstGeom prst="line">
                  <a:avLst/>
                </a:prstGeom>
                <a:noFill/>
                <a:ln w="12700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113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935265" y="1594077"/>
                  <a:ext cx="42863" cy="0"/>
                </a:xfrm>
                <a:prstGeom prst="line">
                  <a:avLst/>
                </a:prstGeom>
                <a:noFill/>
                <a:ln w="12700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114" name="Line 25"/>
                <p:cNvSpPr>
                  <a:spLocks noChangeShapeType="1"/>
                </p:cNvSpPr>
                <p:nvPr/>
              </p:nvSpPr>
              <p:spPr bwMode="auto">
                <a:xfrm flipH="1">
                  <a:off x="935265" y="1426596"/>
                  <a:ext cx="42863" cy="0"/>
                </a:xfrm>
                <a:prstGeom prst="line">
                  <a:avLst/>
                </a:prstGeom>
                <a:noFill/>
                <a:ln w="12700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11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935265" y="2598965"/>
                  <a:ext cx="42863" cy="0"/>
                </a:xfrm>
                <a:prstGeom prst="line">
                  <a:avLst/>
                </a:prstGeom>
                <a:noFill/>
                <a:ln w="12700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</p:grpSp>
        </p:grpSp>
        <p:sp>
          <p:nvSpPr>
            <p:cNvPr id="21" name="Freeform 41"/>
            <p:cNvSpPr>
              <a:spLocks/>
            </p:cNvSpPr>
            <p:nvPr/>
          </p:nvSpPr>
          <p:spPr bwMode="auto">
            <a:xfrm>
              <a:off x="3040844" y="2616752"/>
              <a:ext cx="1828801" cy="850900"/>
            </a:xfrm>
            <a:custGeom>
              <a:avLst/>
              <a:gdLst>
                <a:gd name="T0" fmla="*/ 0 w 1152"/>
                <a:gd name="T1" fmla="*/ 536 h 536"/>
                <a:gd name="T2" fmla="*/ 114 w 1152"/>
                <a:gd name="T3" fmla="*/ 528 h 536"/>
                <a:gd name="T4" fmla="*/ 312 w 1152"/>
                <a:gd name="T5" fmla="*/ 496 h 536"/>
                <a:gd name="T6" fmla="*/ 476 w 1152"/>
                <a:gd name="T7" fmla="*/ 448 h 536"/>
                <a:gd name="T8" fmla="*/ 636 w 1152"/>
                <a:gd name="T9" fmla="*/ 388 h 536"/>
                <a:gd name="T10" fmla="*/ 738 w 1152"/>
                <a:gd name="T11" fmla="*/ 344 h 536"/>
                <a:gd name="T12" fmla="*/ 844 w 1152"/>
                <a:gd name="T13" fmla="*/ 296 h 536"/>
                <a:gd name="T14" fmla="*/ 998 w 1152"/>
                <a:gd name="T15" fmla="*/ 190 h 536"/>
                <a:gd name="T16" fmla="*/ 1152 w 1152"/>
                <a:gd name="T1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2" h="536">
                  <a:moveTo>
                    <a:pt x="0" y="536"/>
                  </a:moveTo>
                  <a:lnTo>
                    <a:pt x="114" y="528"/>
                  </a:lnTo>
                  <a:lnTo>
                    <a:pt x="312" y="496"/>
                  </a:lnTo>
                  <a:lnTo>
                    <a:pt x="476" y="448"/>
                  </a:lnTo>
                  <a:lnTo>
                    <a:pt x="636" y="388"/>
                  </a:lnTo>
                  <a:lnTo>
                    <a:pt x="738" y="344"/>
                  </a:lnTo>
                  <a:lnTo>
                    <a:pt x="844" y="296"/>
                  </a:lnTo>
                  <a:lnTo>
                    <a:pt x="998" y="190"/>
                  </a:lnTo>
                  <a:lnTo>
                    <a:pt x="1152" y="0"/>
                  </a:lnTo>
                </a:path>
              </a:pathLst>
            </a:custGeom>
            <a:noFill/>
            <a:ln w="12700" cap="flat">
              <a:solidFill>
                <a:schemeClr val="accent4">
                  <a:lumMod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hr-HR" sz="3200"/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3017033" y="2585002"/>
              <a:ext cx="1884363" cy="895351"/>
              <a:chOff x="954315" y="1614715"/>
              <a:chExt cx="1884363" cy="895350"/>
            </a:xfrm>
          </p:grpSpPr>
          <p:grpSp>
            <p:nvGrpSpPr>
              <p:cNvPr id="90" name="Group 89"/>
              <p:cNvGrpSpPr/>
              <p:nvPr/>
            </p:nvGrpSpPr>
            <p:grpSpPr>
              <a:xfrm>
                <a:off x="1133703" y="1614715"/>
                <a:ext cx="1704975" cy="882650"/>
                <a:chOff x="1366838" y="2473325"/>
                <a:chExt cx="1704975" cy="882650"/>
              </a:xfrm>
            </p:grpSpPr>
            <p:sp>
              <p:nvSpPr>
                <p:cNvPr id="92" name="Freeform 42"/>
                <p:cNvSpPr>
                  <a:spLocks/>
                </p:cNvSpPr>
                <p:nvPr/>
              </p:nvSpPr>
              <p:spPr bwMode="auto">
                <a:xfrm>
                  <a:off x="3014663" y="2473325"/>
                  <a:ext cx="57150" cy="38100"/>
                </a:xfrm>
                <a:custGeom>
                  <a:avLst/>
                  <a:gdLst>
                    <a:gd name="T0" fmla="*/ 36 w 36"/>
                    <a:gd name="T1" fmla="*/ 24 h 24"/>
                    <a:gd name="T2" fmla="*/ 0 w 36"/>
                    <a:gd name="T3" fmla="*/ 24 h 24"/>
                    <a:gd name="T4" fmla="*/ 18 w 36"/>
                    <a:gd name="T5" fmla="*/ 0 h 24"/>
                    <a:gd name="T6" fmla="*/ 36 w 36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24">
                      <a:moveTo>
                        <a:pt x="36" y="24"/>
                      </a:moveTo>
                      <a:lnTo>
                        <a:pt x="0" y="24"/>
                      </a:lnTo>
                      <a:lnTo>
                        <a:pt x="18" y="0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93" name="Freeform 43"/>
                <p:cNvSpPr>
                  <a:spLocks/>
                </p:cNvSpPr>
                <p:nvPr/>
              </p:nvSpPr>
              <p:spPr bwMode="auto">
                <a:xfrm>
                  <a:off x="2767013" y="2784475"/>
                  <a:ext cx="53975" cy="38100"/>
                </a:xfrm>
                <a:custGeom>
                  <a:avLst/>
                  <a:gdLst>
                    <a:gd name="T0" fmla="*/ 34 w 34"/>
                    <a:gd name="T1" fmla="*/ 24 h 24"/>
                    <a:gd name="T2" fmla="*/ 0 w 34"/>
                    <a:gd name="T3" fmla="*/ 24 h 24"/>
                    <a:gd name="T4" fmla="*/ 18 w 34"/>
                    <a:gd name="T5" fmla="*/ 0 h 24"/>
                    <a:gd name="T6" fmla="*/ 34 w 34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24">
                      <a:moveTo>
                        <a:pt x="34" y="24"/>
                      </a:moveTo>
                      <a:lnTo>
                        <a:pt x="0" y="24"/>
                      </a:lnTo>
                      <a:lnTo>
                        <a:pt x="18" y="0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94" name="Freeform 44"/>
                <p:cNvSpPr>
                  <a:spLocks/>
                </p:cNvSpPr>
                <p:nvPr/>
              </p:nvSpPr>
              <p:spPr bwMode="auto">
                <a:xfrm>
                  <a:off x="2522538" y="2952750"/>
                  <a:ext cx="53975" cy="38100"/>
                </a:xfrm>
                <a:custGeom>
                  <a:avLst/>
                  <a:gdLst>
                    <a:gd name="T0" fmla="*/ 34 w 34"/>
                    <a:gd name="T1" fmla="*/ 24 h 24"/>
                    <a:gd name="T2" fmla="*/ 0 w 34"/>
                    <a:gd name="T3" fmla="*/ 24 h 24"/>
                    <a:gd name="T4" fmla="*/ 16 w 34"/>
                    <a:gd name="T5" fmla="*/ 0 h 24"/>
                    <a:gd name="T6" fmla="*/ 34 w 34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24">
                      <a:moveTo>
                        <a:pt x="34" y="24"/>
                      </a:moveTo>
                      <a:lnTo>
                        <a:pt x="0" y="24"/>
                      </a:lnTo>
                      <a:lnTo>
                        <a:pt x="16" y="0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95" name="Freeform 45"/>
                <p:cNvSpPr>
                  <a:spLocks/>
                </p:cNvSpPr>
                <p:nvPr/>
              </p:nvSpPr>
              <p:spPr bwMode="auto">
                <a:xfrm>
                  <a:off x="2347913" y="3028950"/>
                  <a:ext cx="57150" cy="38100"/>
                </a:xfrm>
                <a:custGeom>
                  <a:avLst/>
                  <a:gdLst>
                    <a:gd name="T0" fmla="*/ 36 w 36"/>
                    <a:gd name="T1" fmla="*/ 24 h 24"/>
                    <a:gd name="T2" fmla="*/ 0 w 36"/>
                    <a:gd name="T3" fmla="*/ 24 h 24"/>
                    <a:gd name="T4" fmla="*/ 18 w 36"/>
                    <a:gd name="T5" fmla="*/ 0 h 24"/>
                    <a:gd name="T6" fmla="*/ 36 w 36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24">
                      <a:moveTo>
                        <a:pt x="36" y="24"/>
                      </a:moveTo>
                      <a:lnTo>
                        <a:pt x="0" y="24"/>
                      </a:lnTo>
                      <a:lnTo>
                        <a:pt x="18" y="0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96" name="Freeform 46"/>
                <p:cNvSpPr>
                  <a:spLocks/>
                </p:cNvSpPr>
                <p:nvPr/>
              </p:nvSpPr>
              <p:spPr bwMode="auto">
                <a:xfrm>
                  <a:off x="2185988" y="3098800"/>
                  <a:ext cx="53975" cy="38100"/>
                </a:xfrm>
                <a:custGeom>
                  <a:avLst/>
                  <a:gdLst>
                    <a:gd name="T0" fmla="*/ 34 w 34"/>
                    <a:gd name="T1" fmla="*/ 24 h 24"/>
                    <a:gd name="T2" fmla="*/ 0 w 34"/>
                    <a:gd name="T3" fmla="*/ 24 h 24"/>
                    <a:gd name="T4" fmla="*/ 18 w 34"/>
                    <a:gd name="T5" fmla="*/ 0 h 24"/>
                    <a:gd name="T6" fmla="*/ 34 w 34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24">
                      <a:moveTo>
                        <a:pt x="34" y="24"/>
                      </a:moveTo>
                      <a:lnTo>
                        <a:pt x="0" y="24"/>
                      </a:lnTo>
                      <a:lnTo>
                        <a:pt x="18" y="0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97" name="Freeform 47"/>
                <p:cNvSpPr>
                  <a:spLocks/>
                </p:cNvSpPr>
                <p:nvPr/>
              </p:nvSpPr>
              <p:spPr bwMode="auto">
                <a:xfrm>
                  <a:off x="1941513" y="3197225"/>
                  <a:ext cx="53975" cy="38100"/>
                </a:xfrm>
                <a:custGeom>
                  <a:avLst/>
                  <a:gdLst>
                    <a:gd name="T0" fmla="*/ 34 w 34"/>
                    <a:gd name="T1" fmla="*/ 24 h 24"/>
                    <a:gd name="T2" fmla="*/ 0 w 34"/>
                    <a:gd name="T3" fmla="*/ 24 h 24"/>
                    <a:gd name="T4" fmla="*/ 18 w 34"/>
                    <a:gd name="T5" fmla="*/ 0 h 24"/>
                    <a:gd name="T6" fmla="*/ 34 w 34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24">
                      <a:moveTo>
                        <a:pt x="34" y="24"/>
                      </a:moveTo>
                      <a:lnTo>
                        <a:pt x="0" y="24"/>
                      </a:lnTo>
                      <a:lnTo>
                        <a:pt x="18" y="0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98" name="Freeform 48"/>
                <p:cNvSpPr>
                  <a:spLocks/>
                </p:cNvSpPr>
                <p:nvPr/>
              </p:nvSpPr>
              <p:spPr bwMode="auto">
                <a:xfrm>
                  <a:off x="1690688" y="3270250"/>
                  <a:ext cx="53975" cy="38100"/>
                </a:xfrm>
                <a:custGeom>
                  <a:avLst/>
                  <a:gdLst>
                    <a:gd name="T0" fmla="*/ 34 w 34"/>
                    <a:gd name="T1" fmla="*/ 24 h 24"/>
                    <a:gd name="T2" fmla="*/ 0 w 34"/>
                    <a:gd name="T3" fmla="*/ 24 h 24"/>
                    <a:gd name="T4" fmla="*/ 16 w 34"/>
                    <a:gd name="T5" fmla="*/ 0 h 24"/>
                    <a:gd name="T6" fmla="*/ 34 w 34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24">
                      <a:moveTo>
                        <a:pt x="34" y="24"/>
                      </a:moveTo>
                      <a:lnTo>
                        <a:pt x="0" y="24"/>
                      </a:lnTo>
                      <a:lnTo>
                        <a:pt x="16" y="0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rgbClr val="BE13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99" name="Freeform 49"/>
                <p:cNvSpPr>
                  <a:spLocks/>
                </p:cNvSpPr>
                <p:nvPr/>
              </p:nvSpPr>
              <p:spPr bwMode="auto">
                <a:xfrm>
                  <a:off x="1366838" y="3317875"/>
                  <a:ext cx="53975" cy="38100"/>
                </a:xfrm>
                <a:custGeom>
                  <a:avLst/>
                  <a:gdLst>
                    <a:gd name="T0" fmla="*/ 34 w 34"/>
                    <a:gd name="T1" fmla="*/ 24 h 24"/>
                    <a:gd name="T2" fmla="*/ 0 w 34"/>
                    <a:gd name="T3" fmla="*/ 24 h 24"/>
                    <a:gd name="T4" fmla="*/ 16 w 34"/>
                    <a:gd name="T5" fmla="*/ 0 h 24"/>
                    <a:gd name="T6" fmla="*/ 34 w 34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24">
                      <a:moveTo>
                        <a:pt x="34" y="24"/>
                      </a:moveTo>
                      <a:lnTo>
                        <a:pt x="0" y="24"/>
                      </a:lnTo>
                      <a:lnTo>
                        <a:pt x="16" y="0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rgbClr val="BE13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</p:grpSp>
          <p:sp>
            <p:nvSpPr>
              <p:cNvPr id="91" name="Freeform 50"/>
              <p:cNvSpPr>
                <a:spLocks/>
              </p:cNvSpPr>
              <p:nvPr/>
            </p:nvSpPr>
            <p:spPr bwMode="auto">
              <a:xfrm>
                <a:off x="954315" y="2471965"/>
                <a:ext cx="52388" cy="38100"/>
              </a:xfrm>
              <a:custGeom>
                <a:avLst/>
                <a:gdLst>
                  <a:gd name="T0" fmla="*/ 33 w 33"/>
                  <a:gd name="T1" fmla="*/ 24 h 24"/>
                  <a:gd name="T2" fmla="*/ 0 w 33"/>
                  <a:gd name="T3" fmla="*/ 24 h 24"/>
                  <a:gd name="T4" fmla="*/ 17 w 33"/>
                  <a:gd name="T5" fmla="*/ 0 h 24"/>
                  <a:gd name="T6" fmla="*/ 33 w 3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4">
                    <a:moveTo>
                      <a:pt x="33" y="24"/>
                    </a:moveTo>
                    <a:lnTo>
                      <a:pt x="0" y="24"/>
                    </a:lnTo>
                    <a:lnTo>
                      <a:pt x="17" y="0"/>
                    </a:lnTo>
                    <a:lnTo>
                      <a:pt x="33" y="24"/>
                    </a:lnTo>
                    <a:close/>
                  </a:path>
                </a:pathLst>
              </a:custGeom>
              <a:solidFill>
                <a:srgbClr val="BE1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</p:grpSp>
        <p:sp>
          <p:nvSpPr>
            <p:cNvPr id="23" name="Freeform 66"/>
            <p:cNvSpPr>
              <a:spLocks/>
            </p:cNvSpPr>
            <p:nvPr/>
          </p:nvSpPr>
          <p:spPr bwMode="auto">
            <a:xfrm>
              <a:off x="3044019" y="3200954"/>
              <a:ext cx="2992439" cy="263525"/>
            </a:xfrm>
            <a:custGeom>
              <a:avLst/>
              <a:gdLst>
                <a:gd name="T0" fmla="*/ 0 w 1885"/>
                <a:gd name="T1" fmla="*/ 166 h 166"/>
                <a:gd name="T2" fmla="*/ 158 w 1885"/>
                <a:gd name="T3" fmla="*/ 148 h 166"/>
                <a:gd name="T4" fmla="*/ 312 w 1885"/>
                <a:gd name="T5" fmla="*/ 130 h 166"/>
                <a:gd name="T6" fmla="*/ 472 w 1885"/>
                <a:gd name="T7" fmla="*/ 122 h 166"/>
                <a:gd name="T8" fmla="*/ 626 w 1885"/>
                <a:gd name="T9" fmla="*/ 110 h 166"/>
                <a:gd name="T10" fmla="*/ 732 w 1885"/>
                <a:gd name="T11" fmla="*/ 92 h 166"/>
                <a:gd name="T12" fmla="*/ 834 w 1885"/>
                <a:gd name="T13" fmla="*/ 72 h 166"/>
                <a:gd name="T14" fmla="*/ 990 w 1885"/>
                <a:gd name="T15" fmla="*/ 76 h 166"/>
                <a:gd name="T16" fmla="*/ 1152 w 1885"/>
                <a:gd name="T17" fmla="*/ 114 h 166"/>
                <a:gd name="T18" fmla="*/ 1354 w 1885"/>
                <a:gd name="T19" fmla="*/ 106 h 166"/>
                <a:gd name="T20" fmla="*/ 1517 w 1885"/>
                <a:gd name="T21" fmla="*/ 50 h 166"/>
                <a:gd name="T22" fmla="*/ 1729 w 1885"/>
                <a:gd name="T23" fmla="*/ 0 h 166"/>
                <a:gd name="T24" fmla="*/ 1885 w 1885"/>
                <a:gd name="T25" fmla="*/ 1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5" h="166">
                  <a:moveTo>
                    <a:pt x="0" y="166"/>
                  </a:moveTo>
                  <a:lnTo>
                    <a:pt x="158" y="148"/>
                  </a:lnTo>
                  <a:lnTo>
                    <a:pt x="312" y="130"/>
                  </a:lnTo>
                  <a:lnTo>
                    <a:pt x="472" y="122"/>
                  </a:lnTo>
                  <a:lnTo>
                    <a:pt x="626" y="110"/>
                  </a:lnTo>
                  <a:lnTo>
                    <a:pt x="732" y="92"/>
                  </a:lnTo>
                  <a:lnTo>
                    <a:pt x="834" y="72"/>
                  </a:lnTo>
                  <a:lnTo>
                    <a:pt x="990" y="76"/>
                  </a:lnTo>
                  <a:lnTo>
                    <a:pt x="1152" y="114"/>
                  </a:lnTo>
                  <a:lnTo>
                    <a:pt x="1354" y="106"/>
                  </a:lnTo>
                  <a:lnTo>
                    <a:pt x="1517" y="50"/>
                  </a:lnTo>
                  <a:lnTo>
                    <a:pt x="1729" y="0"/>
                  </a:lnTo>
                  <a:lnTo>
                    <a:pt x="1885" y="1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hr-HR" sz="3200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3029733" y="3185077"/>
              <a:ext cx="3019426" cy="292100"/>
              <a:chOff x="1200150" y="3073400"/>
              <a:chExt cx="3019425" cy="292100"/>
            </a:xfrm>
          </p:grpSpPr>
          <p:grpSp>
            <p:nvGrpSpPr>
              <p:cNvPr id="61" name="Group 60"/>
              <p:cNvGrpSpPr/>
              <p:nvPr/>
            </p:nvGrpSpPr>
            <p:grpSpPr>
              <a:xfrm>
                <a:off x="1951038" y="3073400"/>
                <a:ext cx="2268537" cy="225425"/>
                <a:chOff x="1951038" y="3073400"/>
                <a:chExt cx="2268537" cy="225425"/>
              </a:xfrm>
            </p:grpSpPr>
            <p:sp>
              <p:nvSpPr>
                <p:cNvPr id="70" name="Line 67"/>
                <p:cNvSpPr>
                  <a:spLocks noChangeShapeType="1"/>
                </p:cNvSpPr>
                <p:nvPr/>
              </p:nvSpPr>
              <p:spPr bwMode="auto">
                <a:xfrm>
                  <a:off x="4187825" y="308610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71" name="Line 68"/>
                <p:cNvSpPr>
                  <a:spLocks noChangeShapeType="1"/>
                </p:cNvSpPr>
                <p:nvPr/>
              </p:nvSpPr>
              <p:spPr bwMode="auto">
                <a:xfrm flipV="1">
                  <a:off x="4187825" y="308610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72" name="Line 69"/>
                <p:cNvSpPr>
                  <a:spLocks noChangeShapeType="1"/>
                </p:cNvSpPr>
                <p:nvPr/>
              </p:nvSpPr>
              <p:spPr bwMode="auto">
                <a:xfrm>
                  <a:off x="3946525" y="307340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73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3946525" y="307340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74" name="Line 71"/>
                <p:cNvSpPr>
                  <a:spLocks noChangeShapeType="1"/>
                </p:cNvSpPr>
                <p:nvPr/>
              </p:nvSpPr>
              <p:spPr bwMode="auto">
                <a:xfrm>
                  <a:off x="3603625" y="315595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75" name="Line 72"/>
                <p:cNvSpPr>
                  <a:spLocks noChangeShapeType="1"/>
                </p:cNvSpPr>
                <p:nvPr/>
              </p:nvSpPr>
              <p:spPr bwMode="auto">
                <a:xfrm flipV="1">
                  <a:off x="3603625" y="315595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76" name="Line 73"/>
                <p:cNvSpPr>
                  <a:spLocks noChangeShapeType="1"/>
                </p:cNvSpPr>
                <p:nvPr/>
              </p:nvSpPr>
              <p:spPr bwMode="auto">
                <a:xfrm>
                  <a:off x="3344863" y="3241675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77" name="Line 74"/>
                <p:cNvSpPr>
                  <a:spLocks noChangeShapeType="1"/>
                </p:cNvSpPr>
                <p:nvPr/>
              </p:nvSpPr>
              <p:spPr bwMode="auto">
                <a:xfrm flipV="1">
                  <a:off x="3344863" y="3241675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78" name="Line 75"/>
                <p:cNvSpPr>
                  <a:spLocks noChangeShapeType="1"/>
                </p:cNvSpPr>
                <p:nvPr/>
              </p:nvSpPr>
              <p:spPr bwMode="auto">
                <a:xfrm>
                  <a:off x="3027363" y="3254375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79" name="Line 76"/>
                <p:cNvSpPr>
                  <a:spLocks noChangeShapeType="1"/>
                </p:cNvSpPr>
                <p:nvPr/>
              </p:nvSpPr>
              <p:spPr bwMode="auto">
                <a:xfrm flipV="1">
                  <a:off x="3027363" y="3254375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80" name="Line 77"/>
                <p:cNvSpPr>
                  <a:spLocks noChangeShapeType="1"/>
                </p:cNvSpPr>
                <p:nvPr/>
              </p:nvSpPr>
              <p:spPr bwMode="auto">
                <a:xfrm>
                  <a:off x="2779713" y="319405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81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2779713" y="319405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82" name="Line 79"/>
                <p:cNvSpPr>
                  <a:spLocks noChangeShapeType="1"/>
                </p:cNvSpPr>
                <p:nvPr/>
              </p:nvSpPr>
              <p:spPr bwMode="auto">
                <a:xfrm>
                  <a:off x="2532063" y="318770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83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2532063" y="318770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84" name="Line 81"/>
                <p:cNvSpPr>
                  <a:spLocks noChangeShapeType="1"/>
                </p:cNvSpPr>
                <p:nvPr/>
              </p:nvSpPr>
              <p:spPr bwMode="auto">
                <a:xfrm>
                  <a:off x="2360613" y="321945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85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2360613" y="321945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86" name="Line 83"/>
                <p:cNvSpPr>
                  <a:spLocks noChangeShapeType="1"/>
                </p:cNvSpPr>
                <p:nvPr/>
              </p:nvSpPr>
              <p:spPr bwMode="auto">
                <a:xfrm>
                  <a:off x="2198688" y="324485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87" name="Line 84"/>
                <p:cNvSpPr>
                  <a:spLocks noChangeShapeType="1"/>
                </p:cNvSpPr>
                <p:nvPr/>
              </p:nvSpPr>
              <p:spPr bwMode="auto">
                <a:xfrm flipV="1">
                  <a:off x="2198688" y="3244850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88" name="Line 85"/>
                <p:cNvSpPr>
                  <a:spLocks noChangeShapeType="1"/>
                </p:cNvSpPr>
                <p:nvPr/>
              </p:nvSpPr>
              <p:spPr bwMode="auto">
                <a:xfrm>
                  <a:off x="1951038" y="3267075"/>
                  <a:ext cx="34925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89" name="Line 86"/>
                <p:cNvSpPr>
                  <a:spLocks noChangeShapeType="1"/>
                </p:cNvSpPr>
                <p:nvPr/>
              </p:nvSpPr>
              <p:spPr bwMode="auto">
                <a:xfrm flipV="1">
                  <a:off x="1951038" y="3267075"/>
                  <a:ext cx="34925" cy="31750"/>
                </a:xfrm>
                <a:prstGeom prst="line">
                  <a:avLst/>
                </a:prstGeom>
                <a:noFill/>
                <a:ln w="12700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</p:grpSp>
          <p:sp>
            <p:nvSpPr>
              <p:cNvPr id="62" name="Line 87"/>
              <p:cNvSpPr>
                <a:spLocks noChangeShapeType="1"/>
              </p:cNvSpPr>
              <p:nvPr/>
            </p:nvSpPr>
            <p:spPr bwMode="auto">
              <a:xfrm>
                <a:off x="1700213" y="3282950"/>
                <a:ext cx="31750" cy="31750"/>
              </a:xfrm>
              <a:prstGeom prst="line">
                <a:avLst/>
              </a:prstGeom>
              <a:noFill/>
              <a:ln w="12700" cap="flat">
                <a:solidFill>
                  <a:schemeClr val="accent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63" name="Line 88"/>
              <p:cNvSpPr>
                <a:spLocks noChangeShapeType="1"/>
              </p:cNvSpPr>
              <p:nvPr/>
            </p:nvSpPr>
            <p:spPr bwMode="auto">
              <a:xfrm flipV="1">
                <a:off x="1700213" y="3282950"/>
                <a:ext cx="31750" cy="31750"/>
              </a:xfrm>
              <a:prstGeom prst="line">
                <a:avLst/>
              </a:prstGeom>
              <a:noFill/>
              <a:ln w="12700" cap="flat">
                <a:solidFill>
                  <a:schemeClr val="accent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grpSp>
            <p:nvGrpSpPr>
              <p:cNvPr id="64" name="Group 63"/>
              <p:cNvGrpSpPr/>
              <p:nvPr/>
            </p:nvGrpSpPr>
            <p:grpSpPr>
              <a:xfrm>
                <a:off x="1200150" y="3317875"/>
                <a:ext cx="207963" cy="47625"/>
                <a:chOff x="1200150" y="3317875"/>
                <a:chExt cx="207963" cy="47625"/>
              </a:xfrm>
            </p:grpSpPr>
            <p:sp>
              <p:nvSpPr>
                <p:cNvPr id="65" name="Line 89"/>
                <p:cNvSpPr>
                  <a:spLocks noChangeShapeType="1"/>
                </p:cNvSpPr>
                <p:nvPr/>
              </p:nvSpPr>
              <p:spPr bwMode="auto">
                <a:xfrm>
                  <a:off x="1376363" y="3317875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rgbClr val="72446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66" name="Line 90"/>
                <p:cNvSpPr>
                  <a:spLocks noChangeShapeType="1"/>
                </p:cNvSpPr>
                <p:nvPr/>
              </p:nvSpPr>
              <p:spPr bwMode="auto">
                <a:xfrm flipV="1">
                  <a:off x="1376363" y="3317875"/>
                  <a:ext cx="31750" cy="31750"/>
                </a:xfrm>
                <a:prstGeom prst="line">
                  <a:avLst/>
                </a:prstGeom>
                <a:noFill/>
                <a:ln w="12700" cap="flat">
                  <a:solidFill>
                    <a:srgbClr val="72446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grpSp>
              <p:nvGrpSpPr>
                <p:cNvPr id="67" name="Group 66"/>
                <p:cNvGrpSpPr/>
                <p:nvPr/>
              </p:nvGrpSpPr>
              <p:grpSpPr>
                <a:xfrm>
                  <a:off x="1200150" y="3333750"/>
                  <a:ext cx="30163" cy="31750"/>
                  <a:chOff x="1200150" y="3333750"/>
                  <a:chExt cx="30163" cy="31750"/>
                </a:xfrm>
              </p:grpSpPr>
              <p:sp>
                <p:nvSpPr>
                  <p:cNvPr id="68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1200150" y="3333750"/>
                    <a:ext cx="30163" cy="31750"/>
                  </a:xfrm>
                  <a:prstGeom prst="line">
                    <a:avLst/>
                  </a:prstGeom>
                  <a:noFill/>
                  <a:ln w="12700" cap="flat">
                    <a:solidFill>
                      <a:srgbClr val="724467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hr-HR" sz="3200"/>
                  </a:p>
                </p:txBody>
              </p:sp>
              <p:sp>
                <p:nvSpPr>
                  <p:cNvPr id="69" name="Line 9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00150" y="3333750"/>
                    <a:ext cx="30163" cy="31750"/>
                  </a:xfrm>
                  <a:prstGeom prst="line">
                    <a:avLst/>
                  </a:prstGeom>
                  <a:noFill/>
                  <a:ln w="12700" cap="flat">
                    <a:solidFill>
                      <a:srgbClr val="724467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hr-HR" sz="3200"/>
                  </a:p>
                </p:txBody>
              </p:sp>
            </p:grpSp>
          </p:grpSp>
        </p:grpSp>
        <p:sp>
          <p:nvSpPr>
            <p:cNvPr id="25" name="Freeform 93"/>
            <p:cNvSpPr>
              <a:spLocks/>
            </p:cNvSpPr>
            <p:nvPr/>
          </p:nvSpPr>
          <p:spPr bwMode="auto">
            <a:xfrm>
              <a:off x="3047196" y="2356403"/>
              <a:ext cx="1323975" cy="1108076"/>
            </a:xfrm>
            <a:custGeom>
              <a:avLst/>
              <a:gdLst>
                <a:gd name="T0" fmla="*/ 0 w 834"/>
                <a:gd name="T1" fmla="*/ 698 h 698"/>
                <a:gd name="T2" fmla="*/ 98 w 834"/>
                <a:gd name="T3" fmla="*/ 680 h 698"/>
                <a:gd name="T4" fmla="*/ 310 w 834"/>
                <a:gd name="T5" fmla="*/ 612 h 698"/>
                <a:gd name="T6" fmla="*/ 468 w 834"/>
                <a:gd name="T7" fmla="*/ 496 h 698"/>
                <a:gd name="T8" fmla="*/ 624 w 834"/>
                <a:gd name="T9" fmla="*/ 306 h 698"/>
                <a:gd name="T10" fmla="*/ 726 w 834"/>
                <a:gd name="T11" fmla="*/ 164 h 698"/>
                <a:gd name="T12" fmla="*/ 834 w 834"/>
                <a:gd name="T13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4" h="698">
                  <a:moveTo>
                    <a:pt x="0" y="698"/>
                  </a:moveTo>
                  <a:lnTo>
                    <a:pt x="98" y="680"/>
                  </a:lnTo>
                  <a:lnTo>
                    <a:pt x="310" y="612"/>
                  </a:lnTo>
                  <a:lnTo>
                    <a:pt x="468" y="496"/>
                  </a:lnTo>
                  <a:lnTo>
                    <a:pt x="624" y="306"/>
                  </a:lnTo>
                  <a:lnTo>
                    <a:pt x="726" y="164"/>
                  </a:lnTo>
                  <a:lnTo>
                    <a:pt x="834" y="0"/>
                  </a:lnTo>
                </a:path>
              </a:pathLst>
            </a:custGeom>
            <a:noFill/>
            <a:ln w="12700" cap="flat">
              <a:solidFill>
                <a:srgbClr val="1D98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hr-HR" sz="3200"/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3017033" y="2324653"/>
              <a:ext cx="1389063" cy="1158876"/>
              <a:chOff x="1187450" y="2212975"/>
              <a:chExt cx="1389063" cy="1158875"/>
            </a:xfrm>
            <a:solidFill>
              <a:srgbClr val="1D98CF"/>
            </a:solidFill>
          </p:grpSpPr>
          <p:sp>
            <p:nvSpPr>
              <p:cNvPr id="54" name="Oval 94"/>
              <p:cNvSpPr>
                <a:spLocks noChangeArrowheads="1"/>
              </p:cNvSpPr>
              <p:nvPr/>
            </p:nvSpPr>
            <p:spPr bwMode="auto">
              <a:xfrm>
                <a:off x="2522538" y="2212975"/>
                <a:ext cx="53975" cy="539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55" name="Oval 95"/>
              <p:cNvSpPr>
                <a:spLocks noChangeArrowheads="1"/>
              </p:cNvSpPr>
              <p:nvPr/>
            </p:nvSpPr>
            <p:spPr bwMode="auto">
              <a:xfrm>
                <a:off x="2351088" y="2476500"/>
                <a:ext cx="53975" cy="539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56" name="Oval 96"/>
              <p:cNvSpPr>
                <a:spLocks noChangeArrowheads="1"/>
              </p:cNvSpPr>
              <p:nvPr/>
            </p:nvSpPr>
            <p:spPr bwMode="auto">
              <a:xfrm>
                <a:off x="2185988" y="2708275"/>
                <a:ext cx="53975" cy="539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57" name="Oval 97"/>
              <p:cNvSpPr>
                <a:spLocks noChangeArrowheads="1"/>
              </p:cNvSpPr>
              <p:nvPr/>
            </p:nvSpPr>
            <p:spPr bwMode="auto">
              <a:xfrm>
                <a:off x="1941513" y="3000375"/>
                <a:ext cx="53975" cy="571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58" name="Oval 98"/>
              <p:cNvSpPr>
                <a:spLocks noChangeArrowheads="1"/>
              </p:cNvSpPr>
              <p:nvPr/>
            </p:nvSpPr>
            <p:spPr bwMode="auto">
              <a:xfrm>
                <a:off x="1690688" y="3190875"/>
                <a:ext cx="53975" cy="539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59" name="Oval 99"/>
              <p:cNvSpPr>
                <a:spLocks noChangeArrowheads="1"/>
              </p:cNvSpPr>
              <p:nvPr/>
            </p:nvSpPr>
            <p:spPr bwMode="auto">
              <a:xfrm>
                <a:off x="1366838" y="3298825"/>
                <a:ext cx="53975" cy="539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60" name="Oval 100"/>
              <p:cNvSpPr>
                <a:spLocks noChangeArrowheads="1"/>
              </p:cNvSpPr>
              <p:nvPr/>
            </p:nvSpPr>
            <p:spPr bwMode="auto">
              <a:xfrm>
                <a:off x="1187450" y="3317875"/>
                <a:ext cx="52388" cy="539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</p:grpSp>
        <p:sp>
          <p:nvSpPr>
            <p:cNvPr id="27" name="Freeform 116"/>
            <p:cNvSpPr>
              <a:spLocks/>
            </p:cNvSpPr>
            <p:nvPr/>
          </p:nvSpPr>
          <p:spPr bwMode="auto">
            <a:xfrm>
              <a:off x="3044021" y="2661203"/>
              <a:ext cx="1158875" cy="803275"/>
            </a:xfrm>
            <a:custGeom>
              <a:avLst/>
              <a:gdLst>
                <a:gd name="T0" fmla="*/ 730 w 730"/>
                <a:gd name="T1" fmla="*/ 0 h 506"/>
                <a:gd name="T2" fmla="*/ 626 w 730"/>
                <a:gd name="T3" fmla="*/ 204 h 506"/>
                <a:gd name="T4" fmla="*/ 472 w 730"/>
                <a:gd name="T5" fmla="*/ 362 h 506"/>
                <a:gd name="T6" fmla="*/ 310 w 730"/>
                <a:gd name="T7" fmla="*/ 432 h 506"/>
                <a:gd name="T8" fmla="*/ 98 w 730"/>
                <a:gd name="T9" fmla="*/ 492 h 506"/>
                <a:gd name="T10" fmla="*/ 0 w 730"/>
                <a:gd name="T11" fmla="*/ 506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0" h="506">
                  <a:moveTo>
                    <a:pt x="730" y="0"/>
                  </a:moveTo>
                  <a:lnTo>
                    <a:pt x="626" y="204"/>
                  </a:lnTo>
                  <a:lnTo>
                    <a:pt x="472" y="362"/>
                  </a:lnTo>
                  <a:lnTo>
                    <a:pt x="310" y="432"/>
                  </a:lnTo>
                  <a:lnTo>
                    <a:pt x="98" y="492"/>
                  </a:lnTo>
                  <a:lnTo>
                    <a:pt x="0" y="506"/>
                  </a:lnTo>
                </a:path>
              </a:pathLst>
            </a:custGeom>
            <a:noFill/>
            <a:ln w="12700" cap="flat">
              <a:solidFill>
                <a:srgbClr val="EF6C7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hr-HR" sz="3200"/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3020206" y="2638976"/>
              <a:ext cx="1208089" cy="844551"/>
              <a:chOff x="1190625" y="2527300"/>
              <a:chExt cx="1208088" cy="844550"/>
            </a:xfrm>
          </p:grpSpPr>
          <p:sp>
            <p:nvSpPr>
              <p:cNvPr id="40" name="Line 117"/>
              <p:cNvSpPr>
                <a:spLocks noChangeShapeType="1"/>
              </p:cNvSpPr>
              <p:nvPr/>
            </p:nvSpPr>
            <p:spPr bwMode="auto">
              <a:xfrm>
                <a:off x="2376488" y="2527300"/>
                <a:ext cx="0" cy="44450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41" name="Line 118"/>
              <p:cNvSpPr>
                <a:spLocks noChangeShapeType="1"/>
              </p:cNvSpPr>
              <p:nvPr/>
            </p:nvSpPr>
            <p:spPr bwMode="auto">
              <a:xfrm>
                <a:off x="2354263" y="2549525"/>
                <a:ext cx="44450" cy="0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42" name="Line 119"/>
              <p:cNvSpPr>
                <a:spLocks noChangeShapeType="1"/>
              </p:cNvSpPr>
              <p:nvPr/>
            </p:nvSpPr>
            <p:spPr bwMode="auto">
              <a:xfrm>
                <a:off x="2214563" y="2844800"/>
                <a:ext cx="0" cy="47625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43" name="Line 120"/>
              <p:cNvSpPr>
                <a:spLocks noChangeShapeType="1"/>
              </p:cNvSpPr>
              <p:nvPr/>
            </p:nvSpPr>
            <p:spPr bwMode="auto">
              <a:xfrm>
                <a:off x="2192338" y="2867025"/>
                <a:ext cx="44450" cy="0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44" name="Line 121"/>
              <p:cNvSpPr>
                <a:spLocks noChangeShapeType="1"/>
              </p:cNvSpPr>
              <p:nvPr/>
            </p:nvSpPr>
            <p:spPr bwMode="auto">
              <a:xfrm>
                <a:off x="1970088" y="3098800"/>
                <a:ext cx="0" cy="47625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45" name="Line 122"/>
              <p:cNvSpPr>
                <a:spLocks noChangeShapeType="1"/>
              </p:cNvSpPr>
              <p:nvPr/>
            </p:nvSpPr>
            <p:spPr bwMode="auto">
              <a:xfrm>
                <a:off x="1944688" y="3121025"/>
                <a:ext cx="47625" cy="0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46" name="Line 123"/>
              <p:cNvSpPr>
                <a:spLocks noChangeShapeType="1"/>
              </p:cNvSpPr>
              <p:nvPr/>
            </p:nvSpPr>
            <p:spPr bwMode="auto">
              <a:xfrm>
                <a:off x="1716088" y="3216275"/>
                <a:ext cx="0" cy="44450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sp>
            <p:nvSpPr>
              <p:cNvPr id="47" name="Line 124"/>
              <p:cNvSpPr>
                <a:spLocks noChangeShapeType="1"/>
              </p:cNvSpPr>
              <p:nvPr/>
            </p:nvSpPr>
            <p:spPr bwMode="auto">
              <a:xfrm>
                <a:off x="1693863" y="3238500"/>
                <a:ext cx="47625" cy="0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3200"/>
              </a:p>
            </p:txBody>
          </p:sp>
          <p:grpSp>
            <p:nvGrpSpPr>
              <p:cNvPr id="48" name="Group 47"/>
              <p:cNvGrpSpPr/>
              <p:nvPr/>
            </p:nvGrpSpPr>
            <p:grpSpPr>
              <a:xfrm>
                <a:off x="1190625" y="3311525"/>
                <a:ext cx="223838" cy="60325"/>
                <a:chOff x="1190625" y="3311525"/>
                <a:chExt cx="223838" cy="60325"/>
              </a:xfrm>
            </p:grpSpPr>
            <p:sp>
              <p:nvSpPr>
                <p:cNvPr id="49" name="Line 125"/>
                <p:cNvSpPr>
                  <a:spLocks noChangeShapeType="1"/>
                </p:cNvSpPr>
                <p:nvPr/>
              </p:nvSpPr>
              <p:spPr bwMode="auto">
                <a:xfrm>
                  <a:off x="1392238" y="3311525"/>
                  <a:ext cx="0" cy="44450"/>
                </a:xfrm>
                <a:prstGeom prst="line">
                  <a:avLst/>
                </a:prstGeom>
                <a:noFill/>
                <a:ln w="12700" cap="flat">
                  <a:solidFill>
                    <a:srgbClr val="EF6C7E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sp>
              <p:nvSpPr>
                <p:cNvPr id="50" name="Line 126"/>
                <p:cNvSpPr>
                  <a:spLocks noChangeShapeType="1"/>
                </p:cNvSpPr>
                <p:nvPr/>
              </p:nvSpPr>
              <p:spPr bwMode="auto">
                <a:xfrm>
                  <a:off x="1370013" y="3333750"/>
                  <a:ext cx="44450" cy="0"/>
                </a:xfrm>
                <a:prstGeom prst="line">
                  <a:avLst/>
                </a:prstGeom>
                <a:noFill/>
                <a:ln w="12700" cap="flat">
                  <a:solidFill>
                    <a:srgbClr val="EF6C7E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3200"/>
                </a:p>
              </p:txBody>
            </p:sp>
            <p:grpSp>
              <p:nvGrpSpPr>
                <p:cNvPr id="51" name="Group 50"/>
                <p:cNvGrpSpPr/>
                <p:nvPr/>
              </p:nvGrpSpPr>
              <p:grpSpPr>
                <a:xfrm>
                  <a:off x="1190625" y="3327400"/>
                  <a:ext cx="46038" cy="44450"/>
                  <a:chOff x="1190625" y="3327400"/>
                  <a:chExt cx="46038" cy="44450"/>
                </a:xfrm>
              </p:grpSpPr>
              <p:sp>
                <p:nvSpPr>
                  <p:cNvPr id="52" name="Line 127"/>
                  <p:cNvSpPr>
                    <a:spLocks noChangeShapeType="1"/>
                  </p:cNvSpPr>
                  <p:nvPr/>
                </p:nvSpPr>
                <p:spPr bwMode="auto">
                  <a:xfrm>
                    <a:off x="1214438" y="3327400"/>
                    <a:ext cx="0" cy="44450"/>
                  </a:xfrm>
                  <a:prstGeom prst="line">
                    <a:avLst/>
                  </a:prstGeom>
                  <a:noFill/>
                  <a:ln w="12700" cap="flat">
                    <a:solidFill>
                      <a:srgbClr val="EF6C7E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hr-HR" sz="3200"/>
                  </a:p>
                </p:txBody>
              </p:sp>
              <p:sp>
                <p:nvSpPr>
                  <p:cNvPr id="53" name="Line 128"/>
                  <p:cNvSpPr>
                    <a:spLocks noChangeShapeType="1"/>
                  </p:cNvSpPr>
                  <p:nvPr/>
                </p:nvSpPr>
                <p:spPr bwMode="auto">
                  <a:xfrm>
                    <a:off x="1190625" y="3349625"/>
                    <a:ext cx="46038" cy="0"/>
                  </a:xfrm>
                  <a:prstGeom prst="line">
                    <a:avLst/>
                  </a:prstGeom>
                  <a:noFill/>
                  <a:ln w="12700" cap="flat">
                    <a:solidFill>
                      <a:srgbClr val="EF6C7E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hr-HR" sz="3200"/>
                  </a:p>
                </p:txBody>
              </p:sp>
            </p:grpSp>
          </p:grpSp>
        </p:grpSp>
        <p:sp>
          <p:nvSpPr>
            <p:cNvPr id="29" name="TextBox 28"/>
            <p:cNvSpPr txBox="1"/>
            <p:nvPr/>
          </p:nvSpPr>
          <p:spPr>
            <a:xfrm>
              <a:off x="3036661" y="3880703"/>
              <a:ext cx="3306233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/>
              <a:r>
                <a:rPr lang="ta-IN" sz="1600" b="1" dirty="0">
                  <a:cs typeface="Arial" pitchFamily="34" charset="0"/>
                </a:rPr>
                <a:t>Day</a:t>
              </a:r>
              <a:endParaRPr lang="en-US" sz="1600" b="1" dirty="0" err="1">
                <a:cs typeface="Arial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 rot="16200000">
              <a:off x="1730166" y="2789790"/>
              <a:ext cx="1339854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/>
              <a:r>
                <a:rPr lang="ta-IN" sz="1600" b="1" dirty="0">
                  <a:cs typeface="Arial" pitchFamily="34" charset="0"/>
                </a:rPr>
                <a:t>Tumo</a:t>
              </a:r>
              <a:r>
                <a:rPr lang="en-GB" sz="1600" b="1" dirty="0">
                  <a:cs typeface="Arial" pitchFamily="34" charset="0"/>
                </a:rPr>
                <a:t>u</a:t>
              </a:r>
              <a:r>
                <a:rPr lang="ta-IN" sz="1600" b="1" dirty="0">
                  <a:cs typeface="Arial" pitchFamily="34" charset="0"/>
                </a:rPr>
                <a:t>r </a:t>
              </a:r>
              <a:r>
                <a:rPr lang="en-GB" sz="1600" b="1" dirty="0">
                  <a:cs typeface="Arial" pitchFamily="34" charset="0"/>
                </a:rPr>
                <a:t>v</a:t>
              </a:r>
              <a:r>
                <a:rPr lang="ta-IN" sz="1600" b="1" dirty="0">
                  <a:cs typeface="Arial" pitchFamily="34" charset="0"/>
                </a:rPr>
                <a:t>olume (mm</a:t>
              </a:r>
              <a:r>
                <a:rPr lang="ta-IN" sz="1600" b="1" baseline="30000" dirty="0">
                  <a:cs typeface="Arial" pitchFamily="34" charset="0"/>
                </a:rPr>
                <a:t>3</a:t>
              </a:r>
              <a:r>
                <a:rPr lang="ta-IN" sz="1600" b="1" dirty="0">
                  <a:cs typeface="Arial" pitchFamily="34" charset="0"/>
                </a:rPr>
                <a:t>)</a:t>
              </a:r>
              <a:endParaRPr lang="en-US" sz="1600" b="1" dirty="0" err="1">
                <a:cs typeface="Arial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4352121" y="2437891"/>
              <a:ext cx="758787" cy="1608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r>
                <a:rPr lang="ta-IN" sz="1200" dirty="0">
                  <a:solidFill>
                    <a:srgbClr val="EF6C7E"/>
                  </a:solidFill>
                  <a:cs typeface="Arial" pitchFamily="34" charset="0"/>
                </a:rPr>
                <a:t>Nab-paclitaxel</a:t>
              </a:r>
              <a:endParaRPr lang="en-US" sz="1200" dirty="0" err="1">
                <a:solidFill>
                  <a:srgbClr val="EF6C7E"/>
                </a:solidFill>
                <a:cs typeface="Arial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6137616" y="3629099"/>
              <a:ext cx="403186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/>
              <a:r>
                <a:rPr lang="ta-IN" sz="1600" dirty="0">
                  <a:cs typeface="Arial" pitchFamily="34" charset="0"/>
                </a:rPr>
                <a:t>40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4484499" y="3629099"/>
              <a:ext cx="403186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/>
              <a:r>
                <a:rPr lang="ta-IN" sz="1600" dirty="0">
                  <a:cs typeface="Arial" pitchFamily="34" charset="0"/>
                </a:rPr>
                <a:t>20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657942" y="3629099"/>
              <a:ext cx="403186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/>
              <a:r>
                <a:rPr lang="ta-IN" sz="1600" dirty="0">
                  <a:cs typeface="Arial" pitchFamily="34" charset="0"/>
                </a:rPr>
                <a:t>10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31384" y="3629099"/>
              <a:ext cx="403186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/>
              <a:r>
                <a:rPr lang="ta-IN" sz="1600" dirty="0">
                  <a:cs typeface="Arial" pitchFamily="34" charset="0"/>
                </a:rPr>
                <a:t>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311058" y="3629099"/>
              <a:ext cx="403186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/>
              <a:r>
                <a:rPr lang="ta-IN" sz="1600" dirty="0">
                  <a:cs typeface="Arial" pitchFamily="34" charset="0"/>
                </a:rPr>
                <a:t>30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814296" y="2236055"/>
              <a:ext cx="458220" cy="1608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/>
              <a:r>
                <a:rPr lang="ta-IN" sz="1200" dirty="0">
                  <a:solidFill>
                    <a:srgbClr val="1D98CF"/>
                  </a:solidFill>
                  <a:cs typeface="Arial" pitchFamily="34" charset="0"/>
                </a:rPr>
                <a:t>Placebo</a:t>
              </a:r>
              <a:endParaRPr lang="en-US" sz="1200" dirty="0" err="1">
                <a:solidFill>
                  <a:srgbClr val="1D98CF"/>
                </a:solidFill>
                <a:cs typeface="Arial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869644" y="2590898"/>
              <a:ext cx="606388" cy="1608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/>
              <a:r>
                <a:rPr lang="ta-IN" sz="1200" dirty="0">
                  <a:solidFill>
                    <a:schemeClr val="accent4">
                      <a:lumMod val="50000"/>
                    </a:schemeClr>
                  </a:solidFill>
                  <a:cs typeface="Arial" pitchFamily="34" charset="0"/>
                </a:rPr>
                <a:t>Anti-PDL1</a:t>
              </a:r>
              <a:endParaRPr lang="en-US" sz="1200" dirty="0" err="1">
                <a:solidFill>
                  <a:schemeClr val="accent4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830295" y="2959954"/>
              <a:ext cx="851920" cy="29633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r>
                <a:rPr lang="ta-IN" sz="1200" dirty="0">
                  <a:solidFill>
                    <a:schemeClr val="accent1"/>
                  </a:solidFill>
                  <a:cs typeface="Arial" pitchFamily="34" charset="0"/>
                </a:rPr>
                <a:t>Nab-paclitaxel +</a:t>
              </a:r>
              <a:br>
                <a:rPr lang="en-GB" sz="1200" dirty="0">
                  <a:solidFill>
                    <a:schemeClr val="accent1"/>
                  </a:solidFill>
                  <a:cs typeface="Arial" pitchFamily="34" charset="0"/>
                </a:rPr>
              </a:br>
              <a:r>
                <a:rPr lang="ta-IN" sz="1200" dirty="0">
                  <a:solidFill>
                    <a:schemeClr val="accent1"/>
                  </a:solidFill>
                  <a:cs typeface="Arial" pitchFamily="34" charset="0"/>
                </a:rPr>
                <a:t>Anti-PDL1</a:t>
              </a:r>
              <a:endParaRPr lang="en-US" sz="1200" dirty="0" err="1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6106090" y="1911782"/>
            <a:ext cx="4955471" cy="2744435"/>
            <a:chOff x="2056925" y="2057400"/>
            <a:chExt cx="4148843" cy="2297709"/>
          </a:xfrm>
        </p:grpSpPr>
        <p:grpSp>
          <p:nvGrpSpPr>
            <p:cNvPr id="117" name="Group 116"/>
            <p:cNvGrpSpPr/>
            <p:nvPr/>
          </p:nvGrpSpPr>
          <p:grpSpPr>
            <a:xfrm>
              <a:off x="2852968" y="2327891"/>
              <a:ext cx="3352800" cy="1384300"/>
              <a:chOff x="5524500" y="2117725"/>
              <a:chExt cx="3352800" cy="1384300"/>
            </a:xfrm>
          </p:grpSpPr>
          <p:sp>
            <p:nvSpPr>
              <p:cNvPr id="195" name="Freeform 28"/>
              <p:cNvSpPr>
                <a:spLocks/>
              </p:cNvSpPr>
              <p:nvPr/>
            </p:nvSpPr>
            <p:spPr bwMode="auto">
              <a:xfrm>
                <a:off x="5572125" y="2117725"/>
                <a:ext cx="3305175" cy="1339850"/>
              </a:xfrm>
              <a:custGeom>
                <a:avLst/>
                <a:gdLst>
                  <a:gd name="T0" fmla="*/ 0 w 2082"/>
                  <a:gd name="T1" fmla="*/ 0 h 844"/>
                  <a:gd name="T2" fmla="*/ 0 w 2082"/>
                  <a:gd name="T3" fmla="*/ 844 h 844"/>
                  <a:gd name="T4" fmla="*/ 2082 w 2082"/>
                  <a:gd name="T5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82" h="844">
                    <a:moveTo>
                      <a:pt x="0" y="0"/>
                    </a:moveTo>
                    <a:lnTo>
                      <a:pt x="0" y="844"/>
                    </a:lnTo>
                    <a:lnTo>
                      <a:pt x="2082" y="844"/>
                    </a:lnTo>
                  </a:path>
                </a:pathLst>
              </a:custGeom>
              <a:noFill/>
              <a:ln w="12700" cap="sq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96" name="Line 29"/>
              <p:cNvSpPr>
                <a:spLocks noChangeShapeType="1"/>
              </p:cNvSpPr>
              <p:nvPr/>
            </p:nvSpPr>
            <p:spPr bwMode="auto">
              <a:xfrm>
                <a:off x="8053388" y="345757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97" name="Line 30"/>
              <p:cNvSpPr>
                <a:spLocks noChangeShapeType="1"/>
              </p:cNvSpPr>
              <p:nvPr/>
            </p:nvSpPr>
            <p:spPr bwMode="auto">
              <a:xfrm>
                <a:off x="8604250" y="345757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98" name="Line 31"/>
              <p:cNvSpPr>
                <a:spLocks noChangeShapeType="1"/>
              </p:cNvSpPr>
              <p:nvPr/>
            </p:nvSpPr>
            <p:spPr bwMode="auto">
              <a:xfrm>
                <a:off x="6396038" y="345757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99" name="Line 32"/>
              <p:cNvSpPr>
                <a:spLocks noChangeShapeType="1"/>
              </p:cNvSpPr>
              <p:nvPr/>
            </p:nvSpPr>
            <p:spPr bwMode="auto">
              <a:xfrm>
                <a:off x="6948488" y="345757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200" name="Line 33"/>
              <p:cNvSpPr>
                <a:spLocks noChangeShapeType="1"/>
              </p:cNvSpPr>
              <p:nvPr/>
            </p:nvSpPr>
            <p:spPr bwMode="auto">
              <a:xfrm>
                <a:off x="7500938" y="345757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201" name="Line 34"/>
              <p:cNvSpPr>
                <a:spLocks noChangeShapeType="1"/>
              </p:cNvSpPr>
              <p:nvPr/>
            </p:nvSpPr>
            <p:spPr bwMode="auto">
              <a:xfrm>
                <a:off x="5843588" y="345757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202" name="Line 35"/>
              <p:cNvSpPr>
                <a:spLocks noChangeShapeType="1"/>
              </p:cNvSpPr>
              <p:nvPr/>
            </p:nvSpPr>
            <p:spPr bwMode="auto">
              <a:xfrm>
                <a:off x="8877300" y="3457575"/>
                <a:ext cx="0" cy="44450"/>
              </a:xfrm>
              <a:prstGeom prst="line">
                <a:avLst/>
              </a:prstGeom>
              <a:noFill/>
              <a:ln w="9525" cap="flat" cmpd="sng">
                <a:solidFill>
                  <a:srgbClr val="A0899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203" name="Line 36"/>
              <p:cNvSpPr>
                <a:spLocks noChangeShapeType="1"/>
              </p:cNvSpPr>
              <p:nvPr/>
            </p:nvSpPr>
            <p:spPr bwMode="auto">
              <a:xfrm>
                <a:off x="5572125" y="3457575"/>
                <a:ext cx="0" cy="4445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204" name="Line 37"/>
              <p:cNvSpPr>
                <a:spLocks noChangeShapeType="1"/>
              </p:cNvSpPr>
              <p:nvPr/>
            </p:nvSpPr>
            <p:spPr bwMode="auto">
              <a:xfrm flipH="1">
                <a:off x="5524500" y="2117725"/>
                <a:ext cx="47625" cy="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205" name="Line 38"/>
              <p:cNvSpPr>
                <a:spLocks noChangeShapeType="1"/>
              </p:cNvSpPr>
              <p:nvPr/>
            </p:nvSpPr>
            <p:spPr bwMode="auto">
              <a:xfrm flipH="1">
                <a:off x="5524500" y="3009900"/>
                <a:ext cx="47625" cy="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206" name="Line 39"/>
              <p:cNvSpPr>
                <a:spLocks noChangeShapeType="1"/>
              </p:cNvSpPr>
              <p:nvPr/>
            </p:nvSpPr>
            <p:spPr bwMode="auto">
              <a:xfrm flipH="1">
                <a:off x="5524500" y="2562225"/>
                <a:ext cx="47625" cy="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207" name="Line 40"/>
              <p:cNvSpPr>
                <a:spLocks noChangeShapeType="1"/>
              </p:cNvSpPr>
              <p:nvPr/>
            </p:nvSpPr>
            <p:spPr bwMode="auto">
              <a:xfrm flipH="1">
                <a:off x="5524500" y="3457575"/>
                <a:ext cx="47625" cy="0"/>
              </a:xfrm>
              <a:prstGeom prst="line">
                <a:avLst/>
              </a:prstGeom>
              <a:noFill/>
              <a:ln w="12700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</p:grpSp>
        <p:grpSp>
          <p:nvGrpSpPr>
            <p:cNvPr id="118" name="Group 117"/>
            <p:cNvGrpSpPr/>
            <p:nvPr/>
          </p:nvGrpSpPr>
          <p:grpSpPr>
            <a:xfrm>
              <a:off x="4200756" y="2451718"/>
              <a:ext cx="158750" cy="854075"/>
              <a:chOff x="6872288" y="2241550"/>
              <a:chExt cx="158750" cy="854075"/>
            </a:xfrm>
          </p:grpSpPr>
          <p:sp>
            <p:nvSpPr>
              <p:cNvPr id="191" name="Freeform 51"/>
              <p:cNvSpPr>
                <a:spLocks/>
              </p:cNvSpPr>
              <p:nvPr/>
            </p:nvSpPr>
            <p:spPr bwMode="auto">
              <a:xfrm>
                <a:off x="6923088" y="3057525"/>
                <a:ext cx="53975" cy="38100"/>
              </a:xfrm>
              <a:custGeom>
                <a:avLst/>
                <a:gdLst>
                  <a:gd name="T0" fmla="*/ 34 w 34"/>
                  <a:gd name="T1" fmla="*/ 24 h 24"/>
                  <a:gd name="T2" fmla="*/ 0 w 34"/>
                  <a:gd name="T3" fmla="*/ 24 h 24"/>
                  <a:gd name="T4" fmla="*/ 16 w 34"/>
                  <a:gd name="T5" fmla="*/ 0 h 24"/>
                  <a:gd name="T6" fmla="*/ 34 w 34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4">
                    <a:moveTo>
                      <a:pt x="34" y="24"/>
                    </a:moveTo>
                    <a:lnTo>
                      <a:pt x="0" y="24"/>
                    </a:lnTo>
                    <a:lnTo>
                      <a:pt x="16" y="0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1D9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92" name="Freeform 52"/>
              <p:cNvSpPr>
                <a:spLocks/>
              </p:cNvSpPr>
              <p:nvPr/>
            </p:nvSpPr>
            <p:spPr bwMode="auto">
              <a:xfrm>
                <a:off x="6923088" y="2940050"/>
                <a:ext cx="53975" cy="38100"/>
              </a:xfrm>
              <a:custGeom>
                <a:avLst/>
                <a:gdLst>
                  <a:gd name="T0" fmla="*/ 34 w 34"/>
                  <a:gd name="T1" fmla="*/ 24 h 24"/>
                  <a:gd name="T2" fmla="*/ 0 w 34"/>
                  <a:gd name="T3" fmla="*/ 24 h 24"/>
                  <a:gd name="T4" fmla="*/ 16 w 34"/>
                  <a:gd name="T5" fmla="*/ 0 h 24"/>
                  <a:gd name="T6" fmla="*/ 34 w 34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4">
                    <a:moveTo>
                      <a:pt x="34" y="24"/>
                    </a:moveTo>
                    <a:lnTo>
                      <a:pt x="0" y="24"/>
                    </a:lnTo>
                    <a:lnTo>
                      <a:pt x="16" y="0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1D9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93" name="Freeform 53"/>
              <p:cNvSpPr>
                <a:spLocks/>
              </p:cNvSpPr>
              <p:nvPr/>
            </p:nvSpPr>
            <p:spPr bwMode="auto">
              <a:xfrm>
                <a:off x="6977063" y="2298700"/>
                <a:ext cx="53975" cy="38100"/>
              </a:xfrm>
              <a:custGeom>
                <a:avLst/>
                <a:gdLst>
                  <a:gd name="T0" fmla="*/ 34 w 34"/>
                  <a:gd name="T1" fmla="*/ 24 h 24"/>
                  <a:gd name="T2" fmla="*/ 0 w 34"/>
                  <a:gd name="T3" fmla="*/ 24 h 24"/>
                  <a:gd name="T4" fmla="*/ 16 w 34"/>
                  <a:gd name="T5" fmla="*/ 0 h 24"/>
                  <a:gd name="T6" fmla="*/ 34 w 34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4">
                    <a:moveTo>
                      <a:pt x="34" y="24"/>
                    </a:moveTo>
                    <a:lnTo>
                      <a:pt x="0" y="24"/>
                    </a:lnTo>
                    <a:lnTo>
                      <a:pt x="16" y="0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1D9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94" name="Freeform 60"/>
              <p:cNvSpPr>
                <a:spLocks/>
              </p:cNvSpPr>
              <p:nvPr/>
            </p:nvSpPr>
            <p:spPr bwMode="auto">
              <a:xfrm>
                <a:off x="6872288" y="2241550"/>
                <a:ext cx="53975" cy="38100"/>
              </a:xfrm>
              <a:custGeom>
                <a:avLst/>
                <a:gdLst>
                  <a:gd name="T0" fmla="*/ 34 w 34"/>
                  <a:gd name="T1" fmla="*/ 24 h 24"/>
                  <a:gd name="T2" fmla="*/ 0 w 34"/>
                  <a:gd name="T3" fmla="*/ 24 h 24"/>
                  <a:gd name="T4" fmla="*/ 16 w 34"/>
                  <a:gd name="T5" fmla="*/ 0 h 24"/>
                  <a:gd name="T6" fmla="*/ 34 w 34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4">
                    <a:moveTo>
                      <a:pt x="34" y="24"/>
                    </a:moveTo>
                    <a:lnTo>
                      <a:pt x="0" y="24"/>
                    </a:lnTo>
                    <a:lnTo>
                      <a:pt x="16" y="0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1D9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</p:grpSp>
        <p:grpSp>
          <p:nvGrpSpPr>
            <p:cNvPr id="119" name="Group 118"/>
            <p:cNvGrpSpPr/>
            <p:nvPr/>
          </p:nvGrpSpPr>
          <p:grpSpPr>
            <a:xfrm>
              <a:off x="3043470" y="3194666"/>
              <a:ext cx="258763" cy="450850"/>
              <a:chOff x="5715000" y="2984500"/>
              <a:chExt cx="258763" cy="450850"/>
            </a:xfrm>
          </p:grpSpPr>
          <p:sp>
            <p:nvSpPr>
              <p:cNvPr id="186" name="Oval 101"/>
              <p:cNvSpPr>
                <a:spLocks noChangeArrowheads="1"/>
              </p:cNvSpPr>
              <p:nvPr/>
            </p:nvSpPr>
            <p:spPr bwMode="auto">
              <a:xfrm>
                <a:off x="5818188" y="2984500"/>
                <a:ext cx="53975" cy="53975"/>
              </a:xfrm>
              <a:prstGeom prst="ellipse">
                <a:avLst/>
              </a:prstGeom>
              <a:solidFill>
                <a:srgbClr val="555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87" name="Oval 102"/>
              <p:cNvSpPr>
                <a:spLocks noChangeArrowheads="1"/>
              </p:cNvSpPr>
              <p:nvPr/>
            </p:nvSpPr>
            <p:spPr bwMode="auto">
              <a:xfrm>
                <a:off x="5818188" y="3171825"/>
                <a:ext cx="53975" cy="53975"/>
              </a:xfrm>
              <a:prstGeom prst="ellipse">
                <a:avLst/>
              </a:prstGeom>
              <a:solidFill>
                <a:srgbClr val="555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88" name="Oval 103"/>
              <p:cNvSpPr>
                <a:spLocks noChangeArrowheads="1"/>
              </p:cNvSpPr>
              <p:nvPr/>
            </p:nvSpPr>
            <p:spPr bwMode="auto">
              <a:xfrm>
                <a:off x="5715000" y="3352800"/>
                <a:ext cx="53975" cy="53975"/>
              </a:xfrm>
              <a:prstGeom prst="ellipse">
                <a:avLst/>
              </a:prstGeom>
              <a:solidFill>
                <a:srgbClr val="555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89" name="Oval 104"/>
              <p:cNvSpPr>
                <a:spLocks noChangeArrowheads="1"/>
              </p:cNvSpPr>
              <p:nvPr/>
            </p:nvSpPr>
            <p:spPr bwMode="auto">
              <a:xfrm>
                <a:off x="5818188" y="3381375"/>
                <a:ext cx="53975" cy="53975"/>
              </a:xfrm>
              <a:prstGeom prst="ellipse">
                <a:avLst/>
              </a:prstGeom>
              <a:solidFill>
                <a:srgbClr val="555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90" name="Oval 105"/>
              <p:cNvSpPr>
                <a:spLocks noChangeArrowheads="1"/>
              </p:cNvSpPr>
              <p:nvPr/>
            </p:nvSpPr>
            <p:spPr bwMode="auto">
              <a:xfrm>
                <a:off x="5919788" y="3378200"/>
                <a:ext cx="53975" cy="53975"/>
              </a:xfrm>
              <a:prstGeom prst="ellipse">
                <a:avLst/>
              </a:prstGeom>
              <a:solidFill>
                <a:srgbClr val="555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</p:grpSp>
        <p:grpSp>
          <p:nvGrpSpPr>
            <p:cNvPr id="120" name="Group 119"/>
            <p:cNvGrpSpPr/>
            <p:nvPr/>
          </p:nvGrpSpPr>
          <p:grpSpPr>
            <a:xfrm>
              <a:off x="5292958" y="2816843"/>
              <a:ext cx="166687" cy="542925"/>
              <a:chOff x="7964488" y="2606675"/>
              <a:chExt cx="166687" cy="542925"/>
            </a:xfrm>
          </p:grpSpPr>
          <p:sp>
            <p:nvSpPr>
              <p:cNvPr id="181" name="Oval 106"/>
              <p:cNvSpPr>
                <a:spLocks noChangeArrowheads="1"/>
              </p:cNvSpPr>
              <p:nvPr/>
            </p:nvSpPr>
            <p:spPr bwMode="auto">
              <a:xfrm>
                <a:off x="8024813" y="3095625"/>
                <a:ext cx="52388" cy="5397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82" name="Oval 107"/>
              <p:cNvSpPr>
                <a:spLocks noChangeArrowheads="1"/>
              </p:cNvSpPr>
              <p:nvPr/>
            </p:nvSpPr>
            <p:spPr bwMode="auto">
              <a:xfrm>
                <a:off x="8077200" y="2879725"/>
                <a:ext cx="53975" cy="5397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83" name="Oval 108"/>
              <p:cNvSpPr>
                <a:spLocks noChangeArrowheads="1"/>
              </p:cNvSpPr>
              <p:nvPr/>
            </p:nvSpPr>
            <p:spPr bwMode="auto">
              <a:xfrm>
                <a:off x="7964488" y="2851150"/>
                <a:ext cx="53975" cy="5397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84" name="Oval 109"/>
              <p:cNvSpPr>
                <a:spLocks noChangeArrowheads="1"/>
              </p:cNvSpPr>
              <p:nvPr/>
            </p:nvSpPr>
            <p:spPr bwMode="auto">
              <a:xfrm>
                <a:off x="7964488" y="2632075"/>
                <a:ext cx="53975" cy="5715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85" name="Oval 110"/>
              <p:cNvSpPr>
                <a:spLocks noChangeArrowheads="1"/>
              </p:cNvSpPr>
              <p:nvPr/>
            </p:nvSpPr>
            <p:spPr bwMode="auto">
              <a:xfrm>
                <a:off x="8077200" y="2606675"/>
                <a:ext cx="53975" cy="5397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4648431" y="2912091"/>
              <a:ext cx="361950" cy="641350"/>
              <a:chOff x="7086828" y="2046515"/>
              <a:chExt cx="361950" cy="641350"/>
            </a:xfrm>
          </p:grpSpPr>
          <p:sp>
            <p:nvSpPr>
              <p:cNvPr id="172" name="Freeform 55"/>
              <p:cNvSpPr>
                <a:spLocks/>
              </p:cNvSpPr>
              <p:nvPr/>
            </p:nvSpPr>
            <p:spPr bwMode="auto">
              <a:xfrm>
                <a:off x="7290028" y="2046515"/>
                <a:ext cx="53975" cy="38100"/>
              </a:xfrm>
              <a:custGeom>
                <a:avLst/>
                <a:gdLst>
                  <a:gd name="T0" fmla="*/ 0 w 34"/>
                  <a:gd name="T1" fmla="*/ 0 h 24"/>
                  <a:gd name="T2" fmla="*/ 34 w 34"/>
                  <a:gd name="T3" fmla="*/ 0 h 24"/>
                  <a:gd name="T4" fmla="*/ 16 w 34"/>
                  <a:gd name="T5" fmla="*/ 24 h 24"/>
                  <a:gd name="T6" fmla="*/ 0 w 3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lnTo>
                      <a:pt x="34" y="0"/>
                    </a:lnTo>
                    <a:lnTo>
                      <a:pt x="1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6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73" name="Freeform 56"/>
              <p:cNvSpPr>
                <a:spLocks/>
              </p:cNvSpPr>
              <p:nvPr/>
            </p:nvSpPr>
            <p:spPr bwMode="auto">
              <a:xfrm>
                <a:off x="7185253" y="2068740"/>
                <a:ext cx="57150" cy="41275"/>
              </a:xfrm>
              <a:custGeom>
                <a:avLst/>
                <a:gdLst>
                  <a:gd name="T0" fmla="*/ 0 w 36"/>
                  <a:gd name="T1" fmla="*/ 0 h 26"/>
                  <a:gd name="T2" fmla="*/ 36 w 36"/>
                  <a:gd name="T3" fmla="*/ 0 h 26"/>
                  <a:gd name="T4" fmla="*/ 18 w 36"/>
                  <a:gd name="T5" fmla="*/ 26 h 26"/>
                  <a:gd name="T6" fmla="*/ 0 w 3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0" y="0"/>
                    </a:moveTo>
                    <a:lnTo>
                      <a:pt x="36" y="0"/>
                    </a:lnTo>
                    <a:lnTo>
                      <a:pt x="18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6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74" name="Freeform 57"/>
              <p:cNvSpPr>
                <a:spLocks/>
              </p:cNvSpPr>
              <p:nvPr/>
            </p:nvSpPr>
            <p:spPr bwMode="auto">
              <a:xfrm>
                <a:off x="7191603" y="2471966"/>
                <a:ext cx="53975" cy="41275"/>
              </a:xfrm>
              <a:custGeom>
                <a:avLst/>
                <a:gdLst>
                  <a:gd name="T0" fmla="*/ 0 w 34"/>
                  <a:gd name="T1" fmla="*/ 0 h 26"/>
                  <a:gd name="T2" fmla="*/ 34 w 34"/>
                  <a:gd name="T3" fmla="*/ 0 h 26"/>
                  <a:gd name="T4" fmla="*/ 18 w 34"/>
                  <a:gd name="T5" fmla="*/ 26 h 26"/>
                  <a:gd name="T6" fmla="*/ 0 w 3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6">
                    <a:moveTo>
                      <a:pt x="0" y="0"/>
                    </a:moveTo>
                    <a:lnTo>
                      <a:pt x="34" y="0"/>
                    </a:lnTo>
                    <a:lnTo>
                      <a:pt x="18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6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75" name="Freeform 58"/>
              <p:cNvSpPr>
                <a:spLocks/>
              </p:cNvSpPr>
              <p:nvPr/>
            </p:nvSpPr>
            <p:spPr bwMode="auto">
              <a:xfrm>
                <a:off x="7290028" y="2481490"/>
                <a:ext cx="57150" cy="41275"/>
              </a:xfrm>
              <a:custGeom>
                <a:avLst/>
                <a:gdLst>
                  <a:gd name="T0" fmla="*/ 0 w 36"/>
                  <a:gd name="T1" fmla="*/ 0 h 26"/>
                  <a:gd name="T2" fmla="*/ 36 w 36"/>
                  <a:gd name="T3" fmla="*/ 0 h 26"/>
                  <a:gd name="T4" fmla="*/ 18 w 36"/>
                  <a:gd name="T5" fmla="*/ 26 h 26"/>
                  <a:gd name="T6" fmla="*/ 0 w 3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0" y="0"/>
                    </a:moveTo>
                    <a:lnTo>
                      <a:pt x="36" y="0"/>
                    </a:lnTo>
                    <a:lnTo>
                      <a:pt x="18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6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76" name="Freeform 59"/>
              <p:cNvSpPr>
                <a:spLocks/>
              </p:cNvSpPr>
              <p:nvPr/>
            </p:nvSpPr>
            <p:spPr bwMode="auto">
              <a:xfrm>
                <a:off x="7239228" y="2649765"/>
                <a:ext cx="53975" cy="38100"/>
              </a:xfrm>
              <a:custGeom>
                <a:avLst/>
                <a:gdLst>
                  <a:gd name="T0" fmla="*/ 0 w 34"/>
                  <a:gd name="T1" fmla="*/ 0 h 24"/>
                  <a:gd name="T2" fmla="*/ 34 w 34"/>
                  <a:gd name="T3" fmla="*/ 0 h 24"/>
                  <a:gd name="T4" fmla="*/ 18 w 34"/>
                  <a:gd name="T5" fmla="*/ 24 h 24"/>
                  <a:gd name="T6" fmla="*/ 0 w 3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lnTo>
                      <a:pt x="34" y="0"/>
                    </a:lnTo>
                    <a:lnTo>
                      <a:pt x="18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6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77" name="Line 129"/>
              <p:cNvSpPr>
                <a:spLocks noChangeShapeType="1"/>
              </p:cNvSpPr>
              <p:nvPr/>
            </p:nvSpPr>
            <p:spPr bwMode="auto">
              <a:xfrm>
                <a:off x="7178903" y="2249715"/>
                <a:ext cx="177800" cy="0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78" name="Line 130"/>
              <p:cNvSpPr>
                <a:spLocks noChangeShapeType="1"/>
              </p:cNvSpPr>
              <p:nvPr/>
            </p:nvSpPr>
            <p:spPr bwMode="auto">
              <a:xfrm flipV="1">
                <a:off x="7267803" y="2249715"/>
                <a:ext cx="0" cy="234950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79" name="Line 131"/>
              <p:cNvSpPr>
                <a:spLocks noChangeShapeType="1"/>
              </p:cNvSpPr>
              <p:nvPr/>
            </p:nvSpPr>
            <p:spPr bwMode="auto">
              <a:xfrm>
                <a:off x="7178903" y="2484665"/>
                <a:ext cx="177800" cy="0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80" name="Line 132"/>
              <p:cNvSpPr>
                <a:spLocks noChangeShapeType="1"/>
              </p:cNvSpPr>
              <p:nvPr/>
            </p:nvSpPr>
            <p:spPr bwMode="auto">
              <a:xfrm>
                <a:off x="7086828" y="2367190"/>
                <a:ext cx="361950" cy="0"/>
              </a:xfrm>
              <a:prstGeom prst="line">
                <a:avLst/>
              </a:prstGeom>
              <a:noFill/>
              <a:ln w="12700" cap="flat">
                <a:solidFill>
                  <a:srgbClr val="EF6C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5200883" y="2959718"/>
              <a:ext cx="360363" cy="180975"/>
              <a:chOff x="7872413" y="2749550"/>
              <a:chExt cx="360363" cy="180975"/>
            </a:xfrm>
          </p:grpSpPr>
          <p:sp>
            <p:nvSpPr>
              <p:cNvPr id="168" name="Line 133"/>
              <p:cNvSpPr>
                <a:spLocks noChangeShapeType="1"/>
              </p:cNvSpPr>
              <p:nvPr/>
            </p:nvSpPr>
            <p:spPr bwMode="auto">
              <a:xfrm>
                <a:off x="7964488" y="2749550"/>
                <a:ext cx="176213" cy="0"/>
              </a:xfrm>
              <a:prstGeom prst="line">
                <a:avLst/>
              </a:prstGeom>
              <a:noFill/>
              <a:ln w="1270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69" name="Line 134"/>
              <p:cNvSpPr>
                <a:spLocks noChangeShapeType="1"/>
              </p:cNvSpPr>
              <p:nvPr/>
            </p:nvSpPr>
            <p:spPr bwMode="auto">
              <a:xfrm flipV="1">
                <a:off x="8053388" y="2749550"/>
                <a:ext cx="0" cy="180975"/>
              </a:xfrm>
              <a:prstGeom prst="line">
                <a:avLst/>
              </a:prstGeom>
              <a:noFill/>
              <a:ln w="1270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70" name="Line 135"/>
              <p:cNvSpPr>
                <a:spLocks noChangeShapeType="1"/>
              </p:cNvSpPr>
              <p:nvPr/>
            </p:nvSpPr>
            <p:spPr bwMode="auto">
              <a:xfrm>
                <a:off x="7964488" y="2930525"/>
                <a:ext cx="176213" cy="0"/>
              </a:xfrm>
              <a:prstGeom prst="line">
                <a:avLst/>
              </a:prstGeom>
              <a:noFill/>
              <a:ln w="1270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71" name="Line 136"/>
              <p:cNvSpPr>
                <a:spLocks noChangeShapeType="1"/>
              </p:cNvSpPr>
              <p:nvPr/>
            </p:nvSpPr>
            <p:spPr bwMode="auto">
              <a:xfrm>
                <a:off x="7872413" y="2841625"/>
                <a:ext cx="360363" cy="0"/>
              </a:xfrm>
              <a:prstGeom prst="line">
                <a:avLst/>
              </a:prstGeom>
              <a:noFill/>
              <a:ln w="1270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5751743" y="2521566"/>
              <a:ext cx="361950" cy="1085850"/>
              <a:chOff x="8190140" y="1655990"/>
              <a:chExt cx="361950" cy="1085850"/>
            </a:xfrm>
          </p:grpSpPr>
          <p:grpSp>
            <p:nvGrpSpPr>
              <p:cNvPr id="157" name="Group 156"/>
              <p:cNvGrpSpPr/>
              <p:nvPr/>
            </p:nvGrpSpPr>
            <p:grpSpPr>
              <a:xfrm>
                <a:off x="8294915" y="1655990"/>
                <a:ext cx="155575" cy="1085850"/>
                <a:chOff x="8528050" y="2311400"/>
                <a:chExt cx="155575" cy="1085850"/>
              </a:xfrm>
            </p:grpSpPr>
            <p:sp>
              <p:nvSpPr>
                <p:cNvPr id="163" name="Oval 111"/>
                <p:cNvSpPr>
                  <a:spLocks noChangeArrowheads="1"/>
                </p:cNvSpPr>
                <p:nvPr/>
              </p:nvSpPr>
              <p:spPr bwMode="auto">
                <a:xfrm>
                  <a:off x="8575675" y="2311400"/>
                  <a:ext cx="53975" cy="53975"/>
                </a:xfrm>
                <a:prstGeom prst="ellipse">
                  <a:avLst/>
                </a:prstGeom>
                <a:solidFill>
                  <a:srgbClr val="003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  <p:sp>
              <p:nvSpPr>
                <p:cNvPr id="164" name="Oval 112"/>
                <p:cNvSpPr>
                  <a:spLocks noChangeArrowheads="1"/>
                </p:cNvSpPr>
                <p:nvPr/>
              </p:nvSpPr>
              <p:spPr bwMode="auto">
                <a:xfrm>
                  <a:off x="8575675" y="2905125"/>
                  <a:ext cx="53975" cy="53975"/>
                </a:xfrm>
                <a:prstGeom prst="ellipse">
                  <a:avLst/>
                </a:prstGeom>
                <a:solidFill>
                  <a:srgbClr val="003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  <p:sp>
              <p:nvSpPr>
                <p:cNvPr id="165" name="Oval 113"/>
                <p:cNvSpPr>
                  <a:spLocks noChangeArrowheads="1"/>
                </p:cNvSpPr>
                <p:nvPr/>
              </p:nvSpPr>
              <p:spPr bwMode="auto">
                <a:xfrm>
                  <a:off x="8575675" y="3343275"/>
                  <a:ext cx="53975" cy="53975"/>
                </a:xfrm>
                <a:prstGeom prst="ellipse">
                  <a:avLst/>
                </a:prstGeom>
                <a:solidFill>
                  <a:srgbClr val="003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  <p:sp>
              <p:nvSpPr>
                <p:cNvPr id="166" name="Oval 114"/>
                <p:cNvSpPr>
                  <a:spLocks noChangeArrowheads="1"/>
                </p:cNvSpPr>
                <p:nvPr/>
              </p:nvSpPr>
              <p:spPr bwMode="auto">
                <a:xfrm>
                  <a:off x="8528050" y="3028950"/>
                  <a:ext cx="53975" cy="53975"/>
                </a:xfrm>
                <a:prstGeom prst="ellipse">
                  <a:avLst/>
                </a:prstGeom>
                <a:solidFill>
                  <a:srgbClr val="003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  <p:sp>
              <p:nvSpPr>
                <p:cNvPr id="167" name="Oval 115"/>
                <p:cNvSpPr>
                  <a:spLocks noChangeArrowheads="1"/>
                </p:cNvSpPr>
                <p:nvPr/>
              </p:nvSpPr>
              <p:spPr bwMode="auto">
                <a:xfrm>
                  <a:off x="8629650" y="3025775"/>
                  <a:ext cx="53975" cy="53975"/>
                </a:xfrm>
                <a:prstGeom prst="ellipse">
                  <a:avLst/>
                </a:prstGeom>
                <a:solidFill>
                  <a:srgbClr val="003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</p:grpSp>
          <p:grpSp>
            <p:nvGrpSpPr>
              <p:cNvPr id="158" name="Group 157"/>
              <p:cNvGrpSpPr/>
              <p:nvPr/>
            </p:nvGrpSpPr>
            <p:grpSpPr>
              <a:xfrm>
                <a:off x="8190140" y="2132240"/>
                <a:ext cx="361950" cy="333375"/>
                <a:chOff x="8423275" y="2787650"/>
                <a:chExt cx="361950" cy="333375"/>
              </a:xfrm>
            </p:grpSpPr>
            <p:sp>
              <p:nvSpPr>
                <p:cNvPr id="159" name="Line 137"/>
                <p:cNvSpPr>
                  <a:spLocks noChangeShapeType="1"/>
                </p:cNvSpPr>
                <p:nvPr/>
              </p:nvSpPr>
              <p:spPr bwMode="auto">
                <a:xfrm>
                  <a:off x="8515350" y="2787650"/>
                  <a:ext cx="177800" cy="0"/>
                </a:xfrm>
                <a:prstGeom prst="line">
                  <a:avLst/>
                </a:prstGeom>
                <a:noFill/>
                <a:ln w="12700" cap="flat">
                  <a:solidFill>
                    <a:srgbClr val="003D72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  <p:sp>
              <p:nvSpPr>
                <p:cNvPr id="160" name="Line 138"/>
                <p:cNvSpPr>
                  <a:spLocks noChangeShapeType="1"/>
                </p:cNvSpPr>
                <p:nvPr/>
              </p:nvSpPr>
              <p:spPr bwMode="auto">
                <a:xfrm flipV="1">
                  <a:off x="8604250" y="2787650"/>
                  <a:ext cx="0" cy="333375"/>
                </a:xfrm>
                <a:prstGeom prst="line">
                  <a:avLst/>
                </a:prstGeom>
                <a:noFill/>
                <a:ln w="12700" cap="flat">
                  <a:solidFill>
                    <a:srgbClr val="003D72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  <p:sp>
              <p:nvSpPr>
                <p:cNvPr id="161" name="Line 139"/>
                <p:cNvSpPr>
                  <a:spLocks noChangeShapeType="1"/>
                </p:cNvSpPr>
                <p:nvPr/>
              </p:nvSpPr>
              <p:spPr bwMode="auto">
                <a:xfrm>
                  <a:off x="8515350" y="3121025"/>
                  <a:ext cx="177800" cy="0"/>
                </a:xfrm>
                <a:prstGeom prst="line">
                  <a:avLst/>
                </a:prstGeom>
                <a:noFill/>
                <a:ln w="12700" cap="flat">
                  <a:solidFill>
                    <a:srgbClr val="003D72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  <p:sp>
              <p:nvSpPr>
                <p:cNvPr id="162" name="Line 140"/>
                <p:cNvSpPr>
                  <a:spLocks noChangeShapeType="1"/>
                </p:cNvSpPr>
                <p:nvPr/>
              </p:nvSpPr>
              <p:spPr bwMode="auto">
                <a:xfrm>
                  <a:off x="8423275" y="2955925"/>
                  <a:ext cx="361950" cy="0"/>
                </a:xfrm>
                <a:prstGeom prst="line">
                  <a:avLst/>
                </a:prstGeom>
                <a:noFill/>
                <a:ln w="12700" cap="flat">
                  <a:solidFill>
                    <a:srgbClr val="003D72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</p:grpSp>
        </p:grpSp>
        <p:grpSp>
          <p:nvGrpSpPr>
            <p:cNvPr id="124" name="Group 123"/>
            <p:cNvGrpSpPr/>
            <p:nvPr/>
          </p:nvGrpSpPr>
          <p:grpSpPr>
            <a:xfrm>
              <a:off x="4095981" y="2791443"/>
              <a:ext cx="361950" cy="428625"/>
              <a:chOff x="6767513" y="2581275"/>
              <a:chExt cx="361950" cy="428625"/>
            </a:xfrm>
          </p:grpSpPr>
          <p:sp>
            <p:nvSpPr>
              <p:cNvPr id="153" name="Line 141"/>
              <p:cNvSpPr>
                <a:spLocks noChangeShapeType="1"/>
              </p:cNvSpPr>
              <p:nvPr/>
            </p:nvSpPr>
            <p:spPr bwMode="auto">
              <a:xfrm>
                <a:off x="6859588" y="2581275"/>
                <a:ext cx="177800" cy="0"/>
              </a:xfrm>
              <a:prstGeom prst="line">
                <a:avLst/>
              </a:prstGeom>
              <a:noFill/>
              <a:ln w="12700" cap="flat">
                <a:solidFill>
                  <a:srgbClr val="1D9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54" name="Line 142"/>
              <p:cNvSpPr>
                <a:spLocks noChangeShapeType="1"/>
              </p:cNvSpPr>
              <p:nvPr/>
            </p:nvSpPr>
            <p:spPr bwMode="auto">
              <a:xfrm flipV="1">
                <a:off x="6948488" y="2581275"/>
                <a:ext cx="0" cy="428625"/>
              </a:xfrm>
              <a:prstGeom prst="line">
                <a:avLst/>
              </a:prstGeom>
              <a:noFill/>
              <a:ln w="12700" cap="flat">
                <a:solidFill>
                  <a:srgbClr val="1D9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55" name="Line 143"/>
              <p:cNvSpPr>
                <a:spLocks noChangeShapeType="1"/>
              </p:cNvSpPr>
              <p:nvPr/>
            </p:nvSpPr>
            <p:spPr bwMode="auto">
              <a:xfrm>
                <a:off x="6859588" y="3009900"/>
                <a:ext cx="177800" cy="0"/>
              </a:xfrm>
              <a:prstGeom prst="line">
                <a:avLst/>
              </a:prstGeom>
              <a:noFill/>
              <a:ln w="12700" cap="flat">
                <a:solidFill>
                  <a:srgbClr val="1D9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56" name="Line 144"/>
              <p:cNvSpPr>
                <a:spLocks noChangeShapeType="1"/>
              </p:cNvSpPr>
              <p:nvPr/>
            </p:nvSpPr>
            <p:spPr bwMode="auto">
              <a:xfrm>
                <a:off x="6767513" y="2797175"/>
                <a:ext cx="361950" cy="0"/>
              </a:xfrm>
              <a:prstGeom prst="line">
                <a:avLst/>
              </a:prstGeom>
              <a:noFill/>
              <a:ln w="12700" cap="flat">
                <a:solidFill>
                  <a:srgbClr val="1D9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>
              <a:off x="3543531" y="2702541"/>
              <a:ext cx="361950" cy="825500"/>
              <a:chOff x="5981928" y="1836965"/>
              <a:chExt cx="361950" cy="825500"/>
            </a:xfrm>
          </p:grpSpPr>
          <p:grpSp>
            <p:nvGrpSpPr>
              <p:cNvPr id="143" name="Group 142"/>
              <p:cNvGrpSpPr/>
              <p:nvPr/>
            </p:nvGrpSpPr>
            <p:grpSpPr>
              <a:xfrm>
                <a:off x="6086703" y="1836965"/>
                <a:ext cx="146050" cy="825500"/>
                <a:chOff x="6319838" y="2492375"/>
                <a:chExt cx="146050" cy="825500"/>
              </a:xfrm>
            </p:grpSpPr>
            <p:sp>
              <p:nvSpPr>
                <p:cNvPr id="148" name="Rectangle 61"/>
                <p:cNvSpPr>
                  <a:spLocks noChangeArrowheads="1"/>
                </p:cNvSpPr>
                <p:nvPr/>
              </p:nvSpPr>
              <p:spPr bwMode="auto">
                <a:xfrm>
                  <a:off x="6373813" y="2492375"/>
                  <a:ext cx="44450" cy="47625"/>
                </a:xfrm>
                <a:prstGeom prst="rect">
                  <a:avLst/>
                </a:prstGeom>
                <a:solidFill>
                  <a:srgbClr val="BE13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  <p:sp>
              <p:nvSpPr>
                <p:cNvPr id="149" name="Rectangle 62"/>
                <p:cNvSpPr>
                  <a:spLocks noChangeArrowheads="1"/>
                </p:cNvSpPr>
                <p:nvPr/>
              </p:nvSpPr>
              <p:spPr bwMode="auto">
                <a:xfrm>
                  <a:off x="6373813" y="3270250"/>
                  <a:ext cx="44450" cy="47625"/>
                </a:xfrm>
                <a:prstGeom prst="rect">
                  <a:avLst/>
                </a:prstGeom>
                <a:solidFill>
                  <a:srgbClr val="BE13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  <p:sp>
              <p:nvSpPr>
                <p:cNvPr id="150" name="Rectangle 63"/>
                <p:cNvSpPr>
                  <a:spLocks noChangeArrowheads="1"/>
                </p:cNvSpPr>
                <p:nvPr/>
              </p:nvSpPr>
              <p:spPr bwMode="auto">
                <a:xfrm>
                  <a:off x="6373813" y="2936875"/>
                  <a:ext cx="44450" cy="47625"/>
                </a:xfrm>
                <a:prstGeom prst="rect">
                  <a:avLst/>
                </a:prstGeom>
                <a:solidFill>
                  <a:srgbClr val="BE13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  <p:sp>
              <p:nvSpPr>
                <p:cNvPr id="151" name="Rectangle 64"/>
                <p:cNvSpPr>
                  <a:spLocks noChangeArrowheads="1"/>
                </p:cNvSpPr>
                <p:nvPr/>
              </p:nvSpPr>
              <p:spPr bwMode="auto">
                <a:xfrm>
                  <a:off x="6319838" y="3041650"/>
                  <a:ext cx="44450" cy="44450"/>
                </a:xfrm>
                <a:prstGeom prst="rect">
                  <a:avLst/>
                </a:prstGeom>
                <a:solidFill>
                  <a:srgbClr val="BE13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  <p:sp>
              <p:nvSpPr>
                <p:cNvPr id="152" name="Rectangle 65"/>
                <p:cNvSpPr>
                  <a:spLocks noChangeArrowheads="1"/>
                </p:cNvSpPr>
                <p:nvPr/>
              </p:nvSpPr>
              <p:spPr bwMode="auto">
                <a:xfrm>
                  <a:off x="6418263" y="3091055"/>
                  <a:ext cx="47625" cy="44450"/>
                </a:xfrm>
                <a:prstGeom prst="rect">
                  <a:avLst/>
                </a:prstGeom>
                <a:solidFill>
                  <a:srgbClr val="BE13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hr-HR" sz="2400"/>
                </a:p>
              </p:txBody>
            </p:sp>
          </p:grpSp>
          <p:sp>
            <p:nvSpPr>
              <p:cNvPr id="144" name="Line 145"/>
              <p:cNvSpPr>
                <a:spLocks noChangeShapeType="1"/>
              </p:cNvSpPr>
              <p:nvPr/>
            </p:nvSpPr>
            <p:spPr bwMode="auto">
              <a:xfrm>
                <a:off x="6074003" y="2211615"/>
                <a:ext cx="177800" cy="0"/>
              </a:xfrm>
              <a:prstGeom prst="line">
                <a:avLst/>
              </a:prstGeom>
              <a:noFill/>
              <a:ln w="12700" cap="flat">
                <a:solidFill>
                  <a:srgbClr val="BE132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45" name="Line 146"/>
              <p:cNvSpPr>
                <a:spLocks noChangeShapeType="1"/>
              </p:cNvSpPr>
              <p:nvPr/>
            </p:nvSpPr>
            <p:spPr bwMode="auto">
              <a:xfrm flipV="1">
                <a:off x="6162903" y="2211615"/>
                <a:ext cx="0" cy="254000"/>
              </a:xfrm>
              <a:prstGeom prst="line">
                <a:avLst/>
              </a:prstGeom>
              <a:noFill/>
              <a:ln w="12700" cap="flat">
                <a:solidFill>
                  <a:srgbClr val="BE132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46" name="Line 147"/>
              <p:cNvSpPr>
                <a:spLocks noChangeShapeType="1"/>
              </p:cNvSpPr>
              <p:nvPr/>
            </p:nvSpPr>
            <p:spPr bwMode="auto">
              <a:xfrm>
                <a:off x="6074003" y="2465615"/>
                <a:ext cx="177800" cy="0"/>
              </a:xfrm>
              <a:prstGeom prst="line">
                <a:avLst/>
              </a:prstGeom>
              <a:noFill/>
              <a:ln w="12700" cap="flat">
                <a:solidFill>
                  <a:srgbClr val="BE132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47" name="Line 148"/>
              <p:cNvSpPr>
                <a:spLocks noChangeShapeType="1"/>
              </p:cNvSpPr>
              <p:nvPr/>
            </p:nvSpPr>
            <p:spPr bwMode="auto">
              <a:xfrm>
                <a:off x="5981928" y="2338615"/>
                <a:ext cx="361950" cy="0"/>
              </a:xfrm>
              <a:prstGeom prst="line">
                <a:avLst/>
              </a:prstGeom>
              <a:noFill/>
              <a:ln w="12700" cap="flat">
                <a:solidFill>
                  <a:srgbClr val="BE132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</p:grpSp>
        <p:grpSp>
          <p:nvGrpSpPr>
            <p:cNvPr id="126" name="Group 125"/>
            <p:cNvGrpSpPr/>
            <p:nvPr/>
          </p:nvGrpSpPr>
          <p:grpSpPr>
            <a:xfrm>
              <a:off x="2992670" y="3410568"/>
              <a:ext cx="360363" cy="161925"/>
              <a:chOff x="5664200" y="3200400"/>
              <a:chExt cx="360363" cy="161925"/>
            </a:xfrm>
          </p:grpSpPr>
          <p:sp>
            <p:nvSpPr>
              <p:cNvPr id="139" name="Line 149"/>
              <p:cNvSpPr>
                <a:spLocks noChangeShapeType="1"/>
              </p:cNvSpPr>
              <p:nvPr/>
            </p:nvSpPr>
            <p:spPr bwMode="auto">
              <a:xfrm>
                <a:off x="5756275" y="3200400"/>
                <a:ext cx="176213" cy="0"/>
              </a:xfrm>
              <a:prstGeom prst="line">
                <a:avLst/>
              </a:prstGeom>
              <a:noFill/>
              <a:ln w="12700" cap="flat">
                <a:solidFill>
                  <a:srgbClr val="5556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40" name="Line 150"/>
              <p:cNvSpPr>
                <a:spLocks noChangeShapeType="1"/>
              </p:cNvSpPr>
              <p:nvPr/>
            </p:nvSpPr>
            <p:spPr bwMode="auto">
              <a:xfrm flipV="1">
                <a:off x="5843588" y="3200400"/>
                <a:ext cx="0" cy="161925"/>
              </a:xfrm>
              <a:prstGeom prst="line">
                <a:avLst/>
              </a:prstGeom>
              <a:noFill/>
              <a:ln w="12700" cap="flat">
                <a:solidFill>
                  <a:srgbClr val="5556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41" name="Line 151"/>
              <p:cNvSpPr>
                <a:spLocks noChangeShapeType="1"/>
              </p:cNvSpPr>
              <p:nvPr/>
            </p:nvSpPr>
            <p:spPr bwMode="auto">
              <a:xfrm>
                <a:off x="5756275" y="3362325"/>
                <a:ext cx="176213" cy="0"/>
              </a:xfrm>
              <a:prstGeom prst="line">
                <a:avLst/>
              </a:prstGeom>
              <a:noFill/>
              <a:ln w="12700" cap="flat">
                <a:solidFill>
                  <a:srgbClr val="5556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  <p:sp>
            <p:nvSpPr>
              <p:cNvPr id="142" name="Line 152"/>
              <p:cNvSpPr>
                <a:spLocks noChangeShapeType="1"/>
              </p:cNvSpPr>
              <p:nvPr/>
            </p:nvSpPr>
            <p:spPr bwMode="auto">
              <a:xfrm>
                <a:off x="5664200" y="3282950"/>
                <a:ext cx="360363" cy="0"/>
              </a:xfrm>
              <a:prstGeom prst="line">
                <a:avLst/>
              </a:prstGeom>
              <a:noFill/>
              <a:ln w="12700" cap="flat">
                <a:solidFill>
                  <a:srgbClr val="5556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hr-HR" sz="2400"/>
              </a:p>
            </p:txBody>
          </p:sp>
        </p:grpSp>
        <p:sp>
          <p:nvSpPr>
            <p:cNvPr id="127" name="TextBox 126"/>
            <p:cNvSpPr txBox="1"/>
            <p:nvPr/>
          </p:nvSpPr>
          <p:spPr>
            <a:xfrm rot="16200000">
              <a:off x="2863222" y="3941055"/>
              <a:ext cx="593614" cy="21544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r"/>
              <a:r>
                <a:rPr lang="ta-IN" sz="1200" dirty="0">
                  <a:cs typeface="Arial" pitchFamily="34" charset="0"/>
                </a:rPr>
                <a:t>Control</a:t>
              </a:r>
              <a:endParaRPr lang="en-US" sz="1200" dirty="0" err="1">
                <a:cs typeface="Arial" pitchFamily="34" charset="0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2488182" y="3557976"/>
              <a:ext cx="341570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0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2381453" y="2664743"/>
              <a:ext cx="448300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2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2381453" y="2218126"/>
              <a:ext cx="448300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3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2895601" y="2057400"/>
              <a:ext cx="3306232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/>
              <a:r>
                <a:rPr lang="ta-IN" sz="1600" b="1" dirty="0">
                  <a:cs typeface="Arial" pitchFamily="34" charset="0"/>
                </a:rPr>
                <a:t>D10 tumo</a:t>
              </a:r>
              <a:r>
                <a:rPr lang="en-GB" sz="1600" b="1" dirty="0">
                  <a:cs typeface="Arial" pitchFamily="34" charset="0"/>
                </a:rPr>
                <a:t>u</a:t>
              </a:r>
              <a:r>
                <a:rPr lang="ta-IN" sz="1600" b="1" dirty="0">
                  <a:cs typeface="Arial" pitchFamily="34" charset="0"/>
                </a:rPr>
                <a:t>r CD8+</a:t>
              </a:r>
              <a:r>
                <a:rPr lang="en-GB" sz="1600" b="1" dirty="0">
                  <a:cs typeface="Arial" pitchFamily="34" charset="0"/>
                </a:rPr>
                <a:t> lymphocytes</a:t>
              </a:r>
              <a:endParaRPr lang="en-US" sz="1600" b="1" dirty="0" err="1">
                <a:cs typeface="Arial" pitchFamily="34" charset="0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1649478" y="2726718"/>
              <a:ext cx="1348772" cy="533878"/>
            </a:xfrm>
            <a:prstGeom prst="rect">
              <a:avLst/>
            </a:prstGeom>
            <a:noFill/>
          </p:spPr>
          <p:txBody>
            <a:bodyPr wrap="none" lIns="0" tIns="0" rIns="0" bIns="0" rtlCol="0" anchor="b">
              <a:noAutofit/>
            </a:bodyPr>
            <a:lstStyle/>
            <a:p>
              <a:pPr algn="ctr"/>
              <a:r>
                <a:rPr lang="ta-IN" sz="1200" b="1" dirty="0">
                  <a:cs typeface="Arial" pitchFamily="34" charset="0"/>
                </a:rPr>
                <a:t>Absolute </a:t>
              </a:r>
              <a:r>
                <a:rPr lang="en-GB" sz="1200" b="1" dirty="0">
                  <a:cs typeface="Arial" pitchFamily="34" charset="0"/>
                </a:rPr>
                <a:t>c</a:t>
              </a:r>
              <a:r>
                <a:rPr lang="ta-IN" sz="1200" b="1" dirty="0">
                  <a:cs typeface="Arial" pitchFamily="34" charset="0"/>
                </a:rPr>
                <a:t>ell </a:t>
              </a:r>
              <a:r>
                <a:rPr lang="en-GB" sz="1200" b="1" dirty="0">
                  <a:cs typeface="Arial" pitchFamily="34" charset="0"/>
                </a:rPr>
                <a:t>n</a:t>
              </a:r>
              <a:r>
                <a:rPr lang="ta-IN" sz="1200" b="1" dirty="0">
                  <a:cs typeface="Arial" pitchFamily="34" charset="0"/>
                </a:rPr>
                <a:t>o.</a:t>
              </a:r>
              <a:br>
                <a:rPr lang="en-GB" sz="1200" b="1" dirty="0">
                  <a:cs typeface="Arial" pitchFamily="34" charset="0"/>
                </a:rPr>
              </a:br>
              <a:r>
                <a:rPr lang="ta-IN" sz="1200" b="1" dirty="0">
                  <a:cs typeface="Arial" pitchFamily="34" charset="0"/>
                </a:rPr>
                <a:t>(1x10</a:t>
              </a:r>
              <a:r>
                <a:rPr lang="ta-IN" sz="1200" b="1" baseline="30000" dirty="0">
                  <a:cs typeface="Arial" pitchFamily="34" charset="0"/>
                </a:rPr>
                <a:t>6</a:t>
              </a:r>
              <a:r>
                <a:rPr lang="ta-IN" sz="1200" b="1" dirty="0">
                  <a:cs typeface="Arial" pitchFamily="34" charset="0"/>
                </a:rPr>
                <a:t>)</a:t>
              </a:r>
              <a:endParaRPr lang="en-US" sz="1200" b="1" dirty="0">
                <a:cs typeface="Arial" pitchFamily="34" charset="0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2381453" y="3111360"/>
              <a:ext cx="448300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r"/>
              <a:r>
                <a:rPr lang="ta-IN" sz="1600" dirty="0">
                  <a:cs typeface="Arial" pitchFamily="34" charset="0"/>
                </a:rPr>
                <a:t>1</a:t>
              </a:r>
              <a:endParaRPr lang="en-US" sz="1600" dirty="0" err="1">
                <a:cs typeface="Arial" pitchFamily="34" charset="0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3415251" y="3922004"/>
              <a:ext cx="593614" cy="21544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r"/>
              <a:r>
                <a:rPr lang="ta-IN" sz="1200" dirty="0">
                  <a:cs typeface="Arial" pitchFamily="34" charset="0"/>
                </a:rPr>
                <a:t>Platinum 1</a:t>
              </a:r>
              <a:endParaRPr lang="en-US" sz="1200" dirty="0" err="1">
                <a:cs typeface="Arial" pitchFamily="34" charset="0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 rot="16200000">
              <a:off x="3967278" y="3944229"/>
              <a:ext cx="593614" cy="21544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r"/>
              <a:r>
                <a:rPr lang="ta-IN" sz="1200" dirty="0">
                  <a:cs typeface="Arial" pitchFamily="34" charset="0"/>
                </a:rPr>
                <a:t>Platinum 2</a:t>
              </a:r>
              <a:endParaRPr lang="en-US" sz="1200" dirty="0" err="1">
                <a:cs typeface="Arial" pitchFamily="34" charset="0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 rot="16200000">
              <a:off x="4519307" y="3944229"/>
              <a:ext cx="593614" cy="21544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r"/>
              <a:r>
                <a:rPr lang="ta-IN" sz="1200" dirty="0">
                  <a:cs typeface="Arial" pitchFamily="34" charset="0"/>
                </a:rPr>
                <a:t>Platinum 3</a:t>
              </a:r>
              <a:endParaRPr lang="en-US" sz="1200" dirty="0" err="1">
                <a:cs typeface="Arial" pitchFamily="34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 rot="16200000">
              <a:off x="5071334" y="3928355"/>
              <a:ext cx="593614" cy="21544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r"/>
              <a:r>
                <a:rPr lang="ta-IN" sz="1200" dirty="0">
                  <a:cs typeface="Arial" pitchFamily="34" charset="0"/>
                </a:rPr>
                <a:t>Taxane 1</a:t>
              </a:r>
              <a:endParaRPr lang="en-US" sz="1200" dirty="0" err="1">
                <a:cs typeface="Arial" pitchFamily="34" charset="0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 rot="16200000">
              <a:off x="5623361" y="3950580"/>
              <a:ext cx="593614" cy="21544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r"/>
              <a:r>
                <a:rPr lang="ta-IN" sz="1200" dirty="0">
                  <a:cs typeface="Arial" pitchFamily="34" charset="0"/>
                </a:rPr>
                <a:t>Taxane 2</a:t>
              </a:r>
              <a:endParaRPr lang="en-US" sz="1200" dirty="0" err="1">
                <a:cs typeface="Arial" pitchFamily="34" charset="0"/>
              </a:endParaRPr>
            </a:p>
          </p:txBody>
        </p:sp>
      </p:grpSp>
      <p:sp>
        <p:nvSpPr>
          <p:cNvPr id="208" name="Content Placeholder 113"/>
          <p:cNvSpPr txBox="1">
            <a:spLocks/>
          </p:cNvSpPr>
          <p:nvPr/>
        </p:nvSpPr>
        <p:spPr bwMode="auto">
          <a:xfrm>
            <a:off x="814352" y="4684159"/>
            <a:ext cx="5059219" cy="1152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indent="0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Tx/>
              <a:buNone/>
              <a:defRPr sz="1333">
                <a:solidFill>
                  <a:schemeClr val="tx1"/>
                </a:solidFill>
                <a:latin typeface="Imago" pitchFamily="2" charset="0"/>
                <a:ea typeface="+mn-ea"/>
                <a:cs typeface="+mn-cs"/>
              </a:defRPr>
            </a:lvl1pPr>
            <a:lvl2pPr marL="679434" indent="-380990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–"/>
              <a:defRPr>
                <a:solidFill>
                  <a:schemeClr val="tx1"/>
                </a:solidFill>
                <a:latin typeface="Imago" pitchFamily="2" charset="0"/>
              </a:defRPr>
            </a:lvl2pPr>
            <a:lvl3pPr marL="977876" indent="-298443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•"/>
              <a:defRPr sz="2133">
                <a:solidFill>
                  <a:schemeClr val="tx1"/>
                </a:solidFill>
                <a:latin typeface="Imago" pitchFamily="2" charset="0"/>
              </a:defRPr>
            </a:lvl3pPr>
            <a:lvl4pPr marL="1278435" indent="-304792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–"/>
              <a:defRPr sz="1867">
                <a:solidFill>
                  <a:schemeClr val="tx1"/>
                </a:solidFill>
                <a:latin typeface="Imago" pitchFamily="2" charset="0"/>
              </a:defRPr>
            </a:lvl4pPr>
            <a:lvl5pPr marL="1564178" indent="-275160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Imago" pitchFamily="2" charset="0"/>
              </a:defRPr>
            </a:lvl5pPr>
            <a:lvl6pPr marL="2764298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6pPr>
            <a:lvl7pPr marL="3373882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7pPr>
            <a:lvl8pPr marL="3983467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8pPr>
            <a:lvl9pPr marL="4593052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0" fontAlgn="auto" hangingPunct="0">
              <a:spcAft>
                <a:spcPts val="0"/>
              </a:spcAft>
              <a:buClrTx/>
              <a:defRPr/>
            </a:pPr>
            <a:r>
              <a:rPr lang="en-GB" sz="1600" b="1" kern="0" dirty="0">
                <a:solidFill>
                  <a:srgbClr val="000000"/>
                </a:solidFill>
              </a:rPr>
              <a:t>The synergism of nab-paclitaxel plus anti-PDL1 has been demonstrated in a</a:t>
            </a:r>
            <a:br>
              <a:rPr lang="en-GB" sz="1600" b="1" kern="0" dirty="0">
                <a:solidFill>
                  <a:srgbClr val="000000"/>
                </a:solidFill>
              </a:rPr>
            </a:br>
            <a:r>
              <a:rPr lang="en-GB" sz="1600" b="1" kern="0" dirty="0">
                <a:solidFill>
                  <a:srgbClr val="000000"/>
                </a:solidFill>
              </a:rPr>
              <a:t>MC38 mouse tumour model</a:t>
            </a:r>
            <a:r>
              <a:rPr lang="en-GB" sz="1600" b="1" kern="0" baseline="30000" dirty="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209" name="Content Placeholder 113"/>
          <p:cNvSpPr txBox="1">
            <a:spLocks/>
          </p:cNvSpPr>
          <p:nvPr/>
        </p:nvSpPr>
        <p:spPr bwMode="auto">
          <a:xfrm>
            <a:off x="6825182" y="4663405"/>
            <a:ext cx="4575229" cy="1152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indent="0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Tx/>
              <a:buNone/>
              <a:defRPr sz="1333">
                <a:solidFill>
                  <a:schemeClr val="tx1"/>
                </a:solidFill>
                <a:latin typeface="Imago" pitchFamily="2" charset="0"/>
                <a:ea typeface="+mn-ea"/>
                <a:cs typeface="+mn-cs"/>
              </a:defRPr>
            </a:lvl1pPr>
            <a:lvl2pPr marL="679434" indent="-380990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–"/>
              <a:defRPr>
                <a:solidFill>
                  <a:schemeClr val="tx1"/>
                </a:solidFill>
                <a:latin typeface="Imago" pitchFamily="2" charset="0"/>
              </a:defRPr>
            </a:lvl2pPr>
            <a:lvl3pPr marL="977876" indent="-298443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•"/>
              <a:defRPr sz="2133">
                <a:solidFill>
                  <a:schemeClr val="tx1"/>
                </a:solidFill>
                <a:latin typeface="Imago" pitchFamily="2" charset="0"/>
              </a:defRPr>
            </a:lvl3pPr>
            <a:lvl4pPr marL="1278435" indent="-304792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–"/>
              <a:defRPr sz="1867">
                <a:solidFill>
                  <a:schemeClr val="tx1"/>
                </a:solidFill>
                <a:latin typeface="Imago" pitchFamily="2" charset="0"/>
              </a:defRPr>
            </a:lvl4pPr>
            <a:lvl5pPr marL="1564178" indent="-275160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Imago" pitchFamily="2" charset="0"/>
              </a:defRPr>
            </a:lvl5pPr>
            <a:lvl6pPr marL="2764298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6pPr>
            <a:lvl7pPr marL="3373882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7pPr>
            <a:lvl8pPr marL="3983467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8pPr>
            <a:lvl9pPr marL="4593052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0" fontAlgn="auto" hangingPunct="0">
              <a:spcAft>
                <a:spcPts val="0"/>
              </a:spcAft>
              <a:buClrTx/>
              <a:defRPr/>
            </a:pPr>
            <a:r>
              <a:rPr lang="en-GB" sz="1600" b="1" kern="0" dirty="0">
                <a:solidFill>
                  <a:srgbClr val="000000"/>
                </a:solidFill>
              </a:rPr>
              <a:t>Treatment with platinum agents or </a:t>
            </a:r>
            <a:r>
              <a:rPr lang="en-GB" sz="1600" b="1" kern="0" dirty="0" err="1">
                <a:solidFill>
                  <a:srgbClr val="000000"/>
                </a:solidFill>
              </a:rPr>
              <a:t>taxanes</a:t>
            </a:r>
            <a:r>
              <a:rPr lang="en-GB" sz="1600" b="1" kern="0" dirty="0">
                <a:solidFill>
                  <a:srgbClr val="000000"/>
                </a:solidFill>
              </a:rPr>
              <a:t> increased the percentage of CD8+ tumour-infiltrating lymphocytes in immunocompetent mouse models</a:t>
            </a:r>
            <a:r>
              <a:rPr lang="en-GB" sz="1600" b="1" kern="0" baseline="30000" dirty="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210" name="Content Placeholder 113"/>
          <p:cNvSpPr txBox="1">
            <a:spLocks/>
          </p:cNvSpPr>
          <p:nvPr/>
        </p:nvSpPr>
        <p:spPr bwMode="auto">
          <a:xfrm>
            <a:off x="1347961" y="1243939"/>
            <a:ext cx="8822414" cy="30777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indent="0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Tx/>
              <a:buNone/>
              <a:defRPr sz="1333">
                <a:solidFill>
                  <a:schemeClr val="tx1"/>
                </a:solidFill>
                <a:latin typeface="Imago" pitchFamily="2" charset="0"/>
                <a:ea typeface="+mn-ea"/>
                <a:cs typeface="+mn-cs"/>
              </a:defRPr>
            </a:lvl1pPr>
            <a:lvl2pPr marL="679434" indent="-380990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–"/>
              <a:defRPr>
                <a:solidFill>
                  <a:schemeClr val="tx1"/>
                </a:solidFill>
                <a:latin typeface="Imago" pitchFamily="2" charset="0"/>
              </a:defRPr>
            </a:lvl2pPr>
            <a:lvl3pPr marL="977876" indent="-298443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•"/>
              <a:defRPr sz="2133">
                <a:solidFill>
                  <a:schemeClr val="tx1"/>
                </a:solidFill>
                <a:latin typeface="Imago" pitchFamily="2" charset="0"/>
              </a:defRPr>
            </a:lvl3pPr>
            <a:lvl4pPr marL="1278435" indent="-304792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–"/>
              <a:defRPr sz="1867">
                <a:solidFill>
                  <a:schemeClr val="tx1"/>
                </a:solidFill>
                <a:latin typeface="Imago" pitchFamily="2" charset="0"/>
              </a:defRPr>
            </a:lvl4pPr>
            <a:lvl5pPr marL="1564178" indent="-275160" algn="l" rtl="0" eaLnBrk="1" fontAlgn="base" hangingPunct="1">
              <a:spcBef>
                <a:spcPts val="0"/>
              </a:spcBef>
              <a:spcAft>
                <a:spcPts val="533"/>
              </a:spcAft>
              <a:buClr>
                <a:schemeClr val="tx1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Imago" pitchFamily="2" charset="0"/>
              </a:defRPr>
            </a:lvl5pPr>
            <a:lvl6pPr marL="2764298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6pPr>
            <a:lvl7pPr marL="3373882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7pPr>
            <a:lvl8pPr marL="3983467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8pPr>
            <a:lvl9pPr marL="4593052" indent="-46565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FB6D13"/>
              </a:buClr>
              <a:buFont typeface="Arial" pitchFamily="34" charset="0"/>
              <a:buChar char="»"/>
              <a:defRPr sz="1867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0" fontAlgn="auto" hangingPunct="0">
              <a:spcAft>
                <a:spcPts val="0"/>
              </a:spcAft>
              <a:buClrTx/>
              <a:defRPr/>
            </a:pPr>
            <a:r>
              <a:rPr lang="en-GB" sz="2000" b="1" kern="0" dirty="0">
                <a:solidFill>
                  <a:srgbClr val="000000"/>
                </a:solidFill>
              </a:rPr>
              <a:t>Synergism of nab-paclitaxel plus anti-PDL1 in MC38 mouse tumour model</a:t>
            </a:r>
            <a:endParaRPr lang="en-GB" sz="2000" b="1" kern="0" baseline="30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9272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5720BA-2F38-430F-9CC0-63C4821030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0842" y="227209"/>
            <a:ext cx="11421373" cy="914400"/>
          </a:xfrm>
        </p:spPr>
        <p:txBody>
          <a:bodyPr/>
          <a:lstStyle/>
          <a:p>
            <a:r>
              <a:rPr lang="en-US" sz="3200" dirty="0"/>
              <a:t>Checkpoint Inhibitor Approval Landscape Is Evolving Rapidly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E6CB91C-BA8D-4385-B05E-01DC5AE4C97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04980" y="6222350"/>
            <a:ext cx="7543208" cy="461665"/>
          </a:xfrm>
        </p:spPr>
        <p:txBody>
          <a:bodyPr/>
          <a:lstStyle/>
          <a:p>
            <a:r>
              <a:rPr lang="en-US" b="1" dirty="0"/>
              <a:t>1. </a:t>
            </a:r>
            <a:r>
              <a:rPr lang="en-US" dirty="0"/>
              <a:t>Tang J, et al. </a:t>
            </a:r>
            <a:r>
              <a:rPr lang="en-US" i="1" dirty="0"/>
              <a:t>Ann </a:t>
            </a:r>
            <a:r>
              <a:rPr lang="en-US" i="1" dirty="0" err="1"/>
              <a:t>Oncol</a:t>
            </a:r>
            <a:r>
              <a:rPr lang="en-US" dirty="0"/>
              <a:t>. 2018;29(1):84-91. </a:t>
            </a:r>
            <a:r>
              <a:rPr lang="en-US" b="1" dirty="0"/>
              <a:t>2. </a:t>
            </a:r>
            <a:r>
              <a:rPr lang="en-US" dirty="0" err="1"/>
              <a:t>Baik</a:t>
            </a:r>
            <a:r>
              <a:rPr lang="en-US" dirty="0"/>
              <a:t> CS, et al. </a:t>
            </a:r>
            <a:r>
              <a:rPr lang="en-US" i="1" dirty="0" err="1"/>
              <a:t>Clin</a:t>
            </a:r>
            <a:r>
              <a:rPr lang="en-US" i="1" dirty="0"/>
              <a:t> Cancer Res</a:t>
            </a:r>
            <a:r>
              <a:rPr lang="en-US" dirty="0"/>
              <a:t>. 2017;23(17):4992-5002. </a:t>
            </a:r>
            <a:br>
              <a:rPr lang="en-US" dirty="0"/>
            </a:br>
            <a:r>
              <a:rPr lang="en-US" b="1" dirty="0"/>
              <a:t>3. </a:t>
            </a:r>
            <a:r>
              <a:rPr lang="en-US" dirty="0"/>
              <a:t>Cancer Research Institute. Timeline of Progress. https://www.cancerresearch.org/immunotherapy/timeline-of-progress. </a:t>
            </a:r>
            <a:br>
              <a:rPr lang="en-US" dirty="0"/>
            </a:br>
            <a:r>
              <a:rPr lang="en-US" dirty="0"/>
              <a:t>Accessed January 9, 2019.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9C9D6A5-7792-4507-9FA5-724F17052A8C}"/>
              </a:ext>
            </a:extLst>
          </p:cNvPr>
          <p:cNvSpPr txBox="1"/>
          <p:nvPr/>
        </p:nvSpPr>
        <p:spPr>
          <a:xfrm>
            <a:off x="3626338" y="1543345"/>
            <a:ext cx="4603504" cy="757130"/>
          </a:xfrm>
          <a:prstGeom prst="rect">
            <a:avLst/>
          </a:prstGeom>
          <a:noFill/>
        </p:spPr>
        <p:txBody>
          <a:bodyPr wrap="square" lIns="45720" rIns="4572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400" b="1" dirty="0"/>
              <a:t>Timeline of FDA Approvals of Checkpoint Inhibitors</a:t>
            </a:r>
            <a:r>
              <a:rPr lang="en-US" sz="2400" b="1" baseline="30000" dirty="0"/>
              <a:t>2,3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BF02E31-917D-1444-9994-2AE0154C2135}"/>
              </a:ext>
            </a:extLst>
          </p:cNvPr>
          <p:cNvGrpSpPr/>
          <p:nvPr/>
        </p:nvGrpSpPr>
        <p:grpSpPr>
          <a:xfrm>
            <a:off x="278548" y="2300475"/>
            <a:ext cx="11782272" cy="3796496"/>
            <a:chOff x="1956134" y="2471422"/>
            <a:chExt cx="8758161" cy="2822064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338AA192-C21D-4EAB-8701-D2BC8A4F7F6A}"/>
                </a:ext>
              </a:extLst>
            </p:cNvPr>
            <p:cNvSpPr/>
            <p:nvPr/>
          </p:nvSpPr>
          <p:spPr>
            <a:xfrm>
              <a:off x="8178847" y="3334265"/>
              <a:ext cx="1152144" cy="46634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 err="1">
                  <a:solidFill>
                    <a:schemeClr val="tx1"/>
                  </a:solidFill>
                </a:rPr>
                <a:t>Cemiplimab</a:t>
              </a:r>
              <a:endParaRPr lang="en-US" sz="1100" b="1" dirty="0">
                <a:solidFill>
                  <a:schemeClr val="tx1"/>
                </a:solidFill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CSCC 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406F5F2-08C3-4519-85CE-F49C01DDEB7C}"/>
                </a:ext>
              </a:extLst>
            </p:cNvPr>
            <p:cNvSpPr/>
            <p:nvPr/>
          </p:nvSpPr>
          <p:spPr>
            <a:xfrm>
              <a:off x="3200677" y="3334265"/>
              <a:ext cx="1152144" cy="46634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Pembrolizumab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MEL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D4F1B71-3FB6-4531-AA38-7C2CF9446A2F}"/>
                </a:ext>
              </a:extLst>
            </p:cNvPr>
            <p:cNvSpPr/>
            <p:nvPr/>
          </p:nvSpPr>
          <p:spPr>
            <a:xfrm>
              <a:off x="3200677" y="2836640"/>
              <a:ext cx="1152144" cy="46634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Nivolumab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MEL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DF76394-B265-4A5A-9775-B3542668BB69}"/>
                </a:ext>
              </a:extLst>
            </p:cNvPr>
            <p:cNvSpPr/>
            <p:nvPr/>
          </p:nvSpPr>
          <p:spPr>
            <a:xfrm>
              <a:off x="4445220" y="3334265"/>
              <a:ext cx="1152144" cy="46634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Pembrolizumab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PD-L1&gt;1% </a:t>
              </a:r>
              <a:br>
                <a:rPr lang="en-US" sz="1100" b="1" dirty="0">
                  <a:solidFill>
                    <a:schemeClr val="tx1"/>
                  </a:solidFill>
                </a:rPr>
              </a:br>
              <a:r>
                <a:rPr lang="en-US" sz="1100" b="1" dirty="0">
                  <a:solidFill>
                    <a:schemeClr val="tx1"/>
                  </a:solidFill>
                </a:rPr>
                <a:t>NSCLC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4659DDC-5A35-4AC8-9ADD-BA357FEA1792}"/>
                </a:ext>
              </a:extLst>
            </p:cNvPr>
            <p:cNvSpPr/>
            <p:nvPr/>
          </p:nvSpPr>
          <p:spPr>
            <a:xfrm>
              <a:off x="4445220" y="2836640"/>
              <a:ext cx="1152144" cy="46634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Nivolumab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NSCLC </a:t>
              </a:r>
              <a:br>
                <a:rPr lang="en-US" sz="1100" b="1" dirty="0">
                  <a:solidFill>
                    <a:schemeClr val="tx1"/>
                  </a:solidFill>
                </a:rPr>
              </a:br>
              <a:r>
                <a:rPr lang="en-US" sz="1100" b="1" dirty="0">
                  <a:solidFill>
                    <a:schemeClr val="tx1"/>
                  </a:solidFill>
                </a:rPr>
                <a:t>(SQ/NSQ), RCC</a:t>
              </a: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425813F-8156-4741-AD63-2F5D7BCE1D2B}"/>
                </a:ext>
              </a:extLst>
            </p:cNvPr>
            <p:cNvSpPr/>
            <p:nvPr/>
          </p:nvSpPr>
          <p:spPr>
            <a:xfrm>
              <a:off x="4445220" y="3831890"/>
              <a:ext cx="1152144" cy="46634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050" b="1" dirty="0">
                  <a:solidFill>
                    <a:schemeClr val="tx1"/>
                  </a:solidFill>
                </a:rPr>
                <a:t>Nivolumab + Ipilimumab </a:t>
              </a:r>
              <a:br>
                <a:rPr lang="en-US" sz="1050" b="1" dirty="0">
                  <a:solidFill>
                    <a:schemeClr val="tx1"/>
                  </a:solidFill>
                </a:rPr>
              </a:br>
              <a:r>
                <a:rPr lang="en-US" sz="1050" b="1" i="1" dirty="0">
                  <a:solidFill>
                    <a:schemeClr val="tx1"/>
                  </a:solidFill>
                </a:rPr>
                <a:t>BRAF</a:t>
              </a:r>
              <a:r>
                <a:rPr lang="en-US" sz="1050" b="1" dirty="0">
                  <a:solidFill>
                    <a:schemeClr val="tx1"/>
                  </a:solidFill>
                </a:rPr>
                <a:t> V600 </a:t>
              </a:r>
              <a:br>
                <a:rPr lang="en-US" sz="1050" b="1" dirty="0">
                  <a:solidFill>
                    <a:schemeClr val="tx1"/>
                  </a:solidFill>
                </a:rPr>
              </a:br>
              <a:r>
                <a:rPr lang="en-US" sz="1050" b="1" dirty="0">
                  <a:solidFill>
                    <a:schemeClr val="tx1"/>
                  </a:solidFill>
                </a:rPr>
                <a:t>WT MEL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A9A18716-306D-451E-9D63-B7D4A9D78039}"/>
                </a:ext>
              </a:extLst>
            </p:cNvPr>
            <p:cNvSpPr/>
            <p:nvPr/>
          </p:nvSpPr>
          <p:spPr>
            <a:xfrm>
              <a:off x="5689763" y="3334265"/>
              <a:ext cx="1152144" cy="46634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Pembrolizumab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 SCCHN, PD-L1 &gt;50% NSCLC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4CCB4741-143C-4D29-B8D6-8DD98335FD3B}"/>
                </a:ext>
              </a:extLst>
            </p:cNvPr>
            <p:cNvSpPr/>
            <p:nvPr/>
          </p:nvSpPr>
          <p:spPr>
            <a:xfrm>
              <a:off x="5689763" y="3831890"/>
              <a:ext cx="1152144" cy="46634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Atezolizumab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 UC, NSCLC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FE3396E-BAD0-40C9-AD67-C589234BBB57}"/>
                </a:ext>
              </a:extLst>
            </p:cNvPr>
            <p:cNvSpPr/>
            <p:nvPr/>
          </p:nvSpPr>
          <p:spPr>
            <a:xfrm>
              <a:off x="5689763" y="2836640"/>
              <a:ext cx="1152144" cy="46634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Nivolumab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cHL, SCCHN 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0DD9BF73-623F-4333-AA02-8B3624E0382E}"/>
                </a:ext>
              </a:extLst>
            </p:cNvPr>
            <p:cNvSpPr/>
            <p:nvPr/>
          </p:nvSpPr>
          <p:spPr>
            <a:xfrm>
              <a:off x="6934306" y="2836640"/>
              <a:ext cx="1152144" cy="46634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Nivolumab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UC, HCC, CRC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017DDA70-D69F-4B3B-A77C-DF5C7B9F0456}"/>
                </a:ext>
              </a:extLst>
            </p:cNvPr>
            <p:cNvSpPr/>
            <p:nvPr/>
          </p:nvSpPr>
          <p:spPr>
            <a:xfrm>
              <a:off x="6934306" y="3334265"/>
              <a:ext cx="1152144" cy="46634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050" b="1" dirty="0">
                  <a:solidFill>
                    <a:schemeClr val="tx1"/>
                  </a:solidFill>
                </a:rPr>
                <a:t>Pembrolizumab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050" b="1" dirty="0">
                  <a:solidFill>
                    <a:schemeClr val="tx1"/>
                  </a:solidFill>
                </a:rPr>
                <a:t>UC, MSI-H/</a:t>
              </a:r>
              <a:r>
                <a:rPr lang="en-US" sz="1050" b="1" dirty="0" err="1">
                  <a:solidFill>
                    <a:schemeClr val="tx1"/>
                  </a:solidFill>
                </a:rPr>
                <a:t>dMMR</a:t>
              </a:r>
              <a:r>
                <a:rPr lang="en-US" sz="1050" b="1" dirty="0">
                  <a:solidFill>
                    <a:schemeClr val="tx1"/>
                  </a:solidFill>
                </a:rPr>
                <a:t> solid tumors, cHL, gastric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2C7360CF-F690-45C9-BE04-3327E1990C0D}"/>
                </a:ext>
              </a:extLst>
            </p:cNvPr>
            <p:cNvSpPr/>
            <p:nvPr/>
          </p:nvSpPr>
          <p:spPr>
            <a:xfrm>
              <a:off x="6934306" y="3831890"/>
              <a:ext cx="1152144" cy="46634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>
                  <a:solidFill>
                    <a:schemeClr val="tx1"/>
                  </a:solidFill>
                </a:rPr>
                <a:t>Avelumab</a:t>
              </a:r>
              <a:endParaRPr lang="en-US" sz="1100" b="1" dirty="0">
                <a:solidFill>
                  <a:schemeClr val="tx1"/>
                </a:solidFill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 UC, MCC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04E64B77-274E-4ED8-8971-3336C1895A89}"/>
                </a:ext>
              </a:extLst>
            </p:cNvPr>
            <p:cNvSpPr/>
            <p:nvPr/>
          </p:nvSpPr>
          <p:spPr>
            <a:xfrm>
              <a:off x="6934306" y="4329516"/>
              <a:ext cx="1152144" cy="46634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Durvalumab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 UC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3B028E35-BF15-4CEC-B777-8B8DA22F6397}"/>
                </a:ext>
              </a:extLst>
            </p:cNvPr>
            <p:cNvSpPr/>
            <p:nvPr/>
          </p:nvSpPr>
          <p:spPr>
            <a:xfrm>
              <a:off x="6934306" y="4827142"/>
              <a:ext cx="1152144" cy="466344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Pembrolizumab + Chemotherapy</a:t>
              </a:r>
              <a:br>
                <a:rPr lang="en-US" sz="1100" b="1" dirty="0">
                  <a:solidFill>
                    <a:schemeClr val="tx1"/>
                  </a:solidFill>
                </a:rPr>
              </a:br>
              <a:r>
                <a:rPr lang="en-US" sz="1100" b="1" dirty="0">
                  <a:solidFill>
                    <a:schemeClr val="tx1"/>
                  </a:solidFill>
                </a:rPr>
                <a:t>NSCLC (NSQ)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2D4963BC-42F6-43D4-9DFE-12AC9A6234CD}"/>
                </a:ext>
              </a:extLst>
            </p:cNvPr>
            <p:cNvSpPr/>
            <p:nvPr/>
          </p:nvSpPr>
          <p:spPr>
            <a:xfrm>
              <a:off x="8178847" y="3831890"/>
              <a:ext cx="1152144" cy="46634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Pembrolizumab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MCC, HCC, cervical, PMBCL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33AF6E8-293C-4B15-BC80-233F5A23C364}"/>
                </a:ext>
              </a:extLst>
            </p:cNvPr>
            <p:cNvSpPr/>
            <p:nvPr/>
          </p:nvSpPr>
          <p:spPr>
            <a:xfrm>
              <a:off x="8178847" y="2836640"/>
              <a:ext cx="1152144" cy="46634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Nivolumab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SCLC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823CD37B-91C0-4211-80DD-394ED05E33F0}"/>
                </a:ext>
              </a:extLst>
            </p:cNvPr>
            <p:cNvSpPr/>
            <p:nvPr/>
          </p:nvSpPr>
          <p:spPr>
            <a:xfrm>
              <a:off x="8178847" y="4827142"/>
              <a:ext cx="1152144" cy="46634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050" b="1" dirty="0">
                  <a:solidFill>
                    <a:schemeClr val="tx1"/>
                  </a:solidFill>
                </a:rPr>
                <a:t>Nivolumab + Ipilimumab </a:t>
              </a:r>
              <a:br>
                <a:rPr lang="en-US" sz="1050" b="1" dirty="0">
                  <a:solidFill>
                    <a:schemeClr val="tx1"/>
                  </a:solidFill>
                </a:rPr>
              </a:br>
              <a:r>
                <a:rPr lang="en-US" sz="1050" b="1" dirty="0">
                  <a:solidFill>
                    <a:schemeClr val="tx1"/>
                  </a:solidFill>
                </a:rPr>
                <a:t>MSI-H/</a:t>
              </a:r>
              <a:r>
                <a:rPr lang="en-US" sz="1050" b="1" dirty="0" err="1">
                  <a:solidFill>
                    <a:schemeClr val="tx1"/>
                  </a:solidFill>
                </a:rPr>
                <a:t>dMMR</a:t>
              </a:r>
              <a:r>
                <a:rPr lang="en-US" sz="1050" b="1" dirty="0">
                  <a:solidFill>
                    <a:schemeClr val="tx1"/>
                  </a:solidFill>
                </a:rPr>
                <a:t> </a:t>
              </a:r>
              <a:br>
                <a:rPr lang="en-US" sz="1050" b="1" dirty="0">
                  <a:solidFill>
                    <a:schemeClr val="tx1"/>
                  </a:solidFill>
                </a:rPr>
              </a:br>
              <a:r>
                <a:rPr lang="en-US" sz="1050" b="1" dirty="0">
                  <a:solidFill>
                    <a:schemeClr val="tx1"/>
                  </a:solidFill>
                </a:rPr>
                <a:t>CRC, RCC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C63C6963-E0FC-42B7-AFF4-F455CEB922D3}"/>
                </a:ext>
              </a:extLst>
            </p:cNvPr>
            <p:cNvSpPr/>
            <p:nvPr/>
          </p:nvSpPr>
          <p:spPr>
            <a:xfrm>
              <a:off x="8178847" y="4329516"/>
              <a:ext cx="1152144" cy="46634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Durvalumab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 NSCLC</a:t>
              </a:r>
            </a:p>
          </p:txBody>
        </p:sp>
        <p:sp>
          <p:nvSpPr>
            <p:cNvPr id="7" name="Arrow: Right 6">
              <a:extLst>
                <a:ext uri="{FF2B5EF4-FFF2-40B4-BE49-F238E27FC236}">
                  <a16:creationId xmlns:a16="http://schemas.microsoft.com/office/drawing/2014/main" id="{6F051B2C-958E-47D0-BC5C-A43D3FB17468}"/>
                </a:ext>
              </a:extLst>
            </p:cNvPr>
            <p:cNvSpPr/>
            <p:nvPr/>
          </p:nvSpPr>
          <p:spPr>
            <a:xfrm>
              <a:off x="1956135" y="2471422"/>
              <a:ext cx="8758160" cy="424860"/>
            </a:xfrm>
            <a:prstGeom prst="rightArrow">
              <a:avLst>
                <a:gd name="adj1" fmla="val 50000"/>
                <a:gd name="adj2" fmla="val 63167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 dirty="0">
                <a:solidFill>
                  <a:schemeClr val="tx1"/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ED52FF2-1A84-40E5-A744-FCCE5921EDB8}"/>
                </a:ext>
              </a:extLst>
            </p:cNvPr>
            <p:cNvSpPr txBox="1"/>
            <p:nvPr/>
          </p:nvSpPr>
          <p:spPr>
            <a:xfrm>
              <a:off x="9662055" y="2578081"/>
              <a:ext cx="626225" cy="258559"/>
            </a:xfrm>
            <a:prstGeom prst="rect">
              <a:avLst/>
            </a:prstGeom>
            <a:noFill/>
          </p:spPr>
          <p:txBody>
            <a:bodyPr wrap="none" lIns="45720" rIns="45720" rtlCol="0" anchor="ctr">
              <a:noAutofit/>
            </a:bodyPr>
            <a:lstStyle/>
            <a:p>
              <a:pPr algn="ctr"/>
              <a:r>
                <a:rPr lang="en-US" b="1" dirty="0"/>
                <a:t>2019+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655438B-F35B-431E-97AC-69D3EB93999F}"/>
                </a:ext>
              </a:extLst>
            </p:cNvPr>
            <p:cNvSpPr txBox="1"/>
            <p:nvPr/>
          </p:nvSpPr>
          <p:spPr>
            <a:xfrm>
              <a:off x="8441808" y="2554574"/>
              <a:ext cx="626225" cy="258559"/>
            </a:xfrm>
            <a:prstGeom prst="rect">
              <a:avLst/>
            </a:prstGeom>
            <a:noFill/>
          </p:spPr>
          <p:txBody>
            <a:bodyPr wrap="none" lIns="45720" rIns="45720" rtlCol="0" anchor="ctr">
              <a:noAutofit/>
            </a:bodyPr>
            <a:lstStyle/>
            <a:p>
              <a:pPr algn="ctr"/>
              <a:r>
                <a:rPr lang="en-US" b="1" dirty="0"/>
                <a:t>2018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1781D80-85C9-4B40-93A2-85E34CFFBE7F}"/>
                </a:ext>
              </a:extLst>
            </p:cNvPr>
            <p:cNvSpPr txBox="1"/>
            <p:nvPr/>
          </p:nvSpPr>
          <p:spPr>
            <a:xfrm>
              <a:off x="7197267" y="2554574"/>
              <a:ext cx="626225" cy="258559"/>
            </a:xfrm>
            <a:prstGeom prst="rect">
              <a:avLst/>
            </a:prstGeom>
            <a:noFill/>
          </p:spPr>
          <p:txBody>
            <a:bodyPr wrap="none" lIns="45720" rIns="45720" rtlCol="0" anchor="ctr">
              <a:noAutofit/>
            </a:bodyPr>
            <a:lstStyle/>
            <a:p>
              <a:pPr algn="ctr"/>
              <a:r>
                <a:rPr lang="en-US" b="1" dirty="0"/>
                <a:t>2017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D13A635-DCD4-4419-8859-0DA67D6DBBC0}"/>
                </a:ext>
              </a:extLst>
            </p:cNvPr>
            <p:cNvSpPr txBox="1"/>
            <p:nvPr/>
          </p:nvSpPr>
          <p:spPr>
            <a:xfrm>
              <a:off x="5952724" y="2554574"/>
              <a:ext cx="626225" cy="258559"/>
            </a:xfrm>
            <a:prstGeom prst="rect">
              <a:avLst/>
            </a:prstGeom>
            <a:noFill/>
          </p:spPr>
          <p:txBody>
            <a:bodyPr wrap="none" lIns="45720" rIns="45720" rtlCol="0" anchor="ctr">
              <a:noAutofit/>
            </a:bodyPr>
            <a:lstStyle/>
            <a:p>
              <a:pPr algn="ctr"/>
              <a:r>
                <a:rPr lang="en-US" b="1" dirty="0"/>
                <a:t>2016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61307A3-A4C2-44FE-90A1-D8E6D8E5E411}"/>
                </a:ext>
              </a:extLst>
            </p:cNvPr>
            <p:cNvSpPr txBox="1"/>
            <p:nvPr/>
          </p:nvSpPr>
          <p:spPr>
            <a:xfrm>
              <a:off x="4708181" y="2554574"/>
              <a:ext cx="626225" cy="258559"/>
            </a:xfrm>
            <a:prstGeom prst="rect">
              <a:avLst/>
            </a:prstGeom>
            <a:noFill/>
          </p:spPr>
          <p:txBody>
            <a:bodyPr wrap="none" lIns="45720" rIns="45720" rtlCol="0" anchor="ctr">
              <a:noAutofit/>
            </a:bodyPr>
            <a:lstStyle/>
            <a:p>
              <a:pPr algn="ctr"/>
              <a:r>
                <a:rPr lang="en-US" b="1" dirty="0"/>
                <a:t>2015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A38C04D-5473-4883-9219-A72BC1A667E5}"/>
                </a:ext>
              </a:extLst>
            </p:cNvPr>
            <p:cNvSpPr txBox="1"/>
            <p:nvPr/>
          </p:nvSpPr>
          <p:spPr>
            <a:xfrm>
              <a:off x="3463638" y="2554574"/>
              <a:ext cx="626225" cy="258559"/>
            </a:xfrm>
            <a:prstGeom prst="rect">
              <a:avLst/>
            </a:prstGeom>
            <a:noFill/>
          </p:spPr>
          <p:txBody>
            <a:bodyPr wrap="none" lIns="45720" rIns="45720" rtlCol="0" anchor="ctr">
              <a:noAutofit/>
            </a:bodyPr>
            <a:lstStyle/>
            <a:p>
              <a:pPr algn="ctr"/>
              <a:r>
                <a:rPr lang="en-US" b="1" dirty="0"/>
                <a:t>2014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1C74D0A-4B07-4DDF-9C4A-27504696DA0F}"/>
                </a:ext>
              </a:extLst>
            </p:cNvPr>
            <p:cNvSpPr txBox="1"/>
            <p:nvPr/>
          </p:nvSpPr>
          <p:spPr>
            <a:xfrm>
              <a:off x="2219095" y="2554574"/>
              <a:ext cx="626225" cy="258559"/>
            </a:xfrm>
            <a:prstGeom prst="rect">
              <a:avLst/>
            </a:prstGeom>
            <a:noFill/>
          </p:spPr>
          <p:txBody>
            <a:bodyPr wrap="none" lIns="45720" rIns="45720" rtlCol="0" anchor="ctr">
              <a:noAutofit/>
            </a:bodyPr>
            <a:lstStyle/>
            <a:p>
              <a:pPr algn="ctr"/>
              <a:r>
                <a:rPr lang="en-US" b="1" dirty="0"/>
                <a:t>2011</a:t>
              </a:r>
            </a:p>
          </p:txBody>
        </p: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ADC0665D-C3CE-495E-8A4F-EC81D0A2E82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92345" y="2500972"/>
              <a:ext cx="266506" cy="365760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FAA83BCF-1522-48AE-9249-3666DCA57892}"/>
                </a:ext>
              </a:extLst>
            </p:cNvPr>
            <p:cNvSpPr/>
            <p:nvPr/>
          </p:nvSpPr>
          <p:spPr>
            <a:xfrm>
              <a:off x="2081908" y="4094957"/>
              <a:ext cx="128042" cy="124872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endParaRPr 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23BC409D-1399-49AE-B629-E9338EC331DF}"/>
                </a:ext>
              </a:extLst>
            </p:cNvPr>
            <p:cNvSpPr/>
            <p:nvPr/>
          </p:nvSpPr>
          <p:spPr>
            <a:xfrm>
              <a:off x="2081908" y="4311295"/>
              <a:ext cx="128042" cy="124872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solidFill>
                  <a:schemeClr val="tx1"/>
                </a:solidFill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4530DEC7-7145-4AEB-9131-870003FE54F0}"/>
                </a:ext>
              </a:extLst>
            </p:cNvPr>
            <p:cNvSpPr/>
            <p:nvPr/>
          </p:nvSpPr>
          <p:spPr>
            <a:xfrm>
              <a:off x="2081908" y="4527633"/>
              <a:ext cx="128042" cy="12487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solidFill>
                  <a:schemeClr val="tx1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64C500A-5FF9-42E1-A93A-9FE705E0C918}"/>
                </a:ext>
              </a:extLst>
            </p:cNvPr>
            <p:cNvSpPr/>
            <p:nvPr/>
          </p:nvSpPr>
          <p:spPr>
            <a:xfrm>
              <a:off x="2081908" y="4743971"/>
              <a:ext cx="128042" cy="12487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solidFill>
                  <a:schemeClr val="tx1"/>
                </a:solidFill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F240FFD-CD98-4A33-8998-C4249941B82C}"/>
                </a:ext>
              </a:extLst>
            </p:cNvPr>
            <p:cNvSpPr txBox="1"/>
            <p:nvPr/>
          </p:nvSpPr>
          <p:spPr>
            <a:xfrm>
              <a:off x="2283662" y="4034285"/>
              <a:ext cx="1167585" cy="276999"/>
            </a:xfrm>
            <a:prstGeom prst="rect">
              <a:avLst/>
            </a:prstGeom>
            <a:noFill/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sz="1200" b="1" dirty="0"/>
                <a:t>anti-CTLA-4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466D8DE-0B8A-441B-9420-7494E3BFDDA7}"/>
                </a:ext>
              </a:extLst>
            </p:cNvPr>
            <p:cNvSpPr txBox="1"/>
            <p:nvPr/>
          </p:nvSpPr>
          <p:spPr>
            <a:xfrm>
              <a:off x="2266829" y="4250620"/>
              <a:ext cx="1092021" cy="276999"/>
            </a:xfrm>
            <a:prstGeom prst="rect">
              <a:avLst/>
            </a:prstGeom>
            <a:noFill/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sz="1200" b="1" dirty="0"/>
                <a:t>anti-PD-1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D909ABAF-009F-4D3E-8EC9-FDEA77C706E6}"/>
                </a:ext>
              </a:extLst>
            </p:cNvPr>
            <p:cNvSpPr txBox="1"/>
            <p:nvPr/>
          </p:nvSpPr>
          <p:spPr>
            <a:xfrm>
              <a:off x="2274846" y="4466959"/>
              <a:ext cx="1176402" cy="276999"/>
            </a:xfrm>
            <a:prstGeom prst="rect">
              <a:avLst/>
            </a:prstGeom>
            <a:noFill/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sz="1200" b="1" dirty="0"/>
                <a:t>anti-PDL-1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C9E013BA-C3D0-4AE1-90FC-3CC18E31445D}"/>
                </a:ext>
              </a:extLst>
            </p:cNvPr>
            <p:cNvSpPr txBox="1"/>
            <p:nvPr/>
          </p:nvSpPr>
          <p:spPr>
            <a:xfrm>
              <a:off x="2322135" y="4683295"/>
              <a:ext cx="1854449" cy="277002"/>
            </a:xfrm>
            <a:prstGeom prst="rect">
              <a:avLst/>
            </a:prstGeom>
            <a:noFill/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sz="1200" b="1" dirty="0"/>
                <a:t>anti-PD-1 + anti-CTLA-4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F177ED2-E0EC-4798-8C1B-0D81A97BDEC9}"/>
                </a:ext>
              </a:extLst>
            </p:cNvPr>
            <p:cNvSpPr txBox="1"/>
            <p:nvPr/>
          </p:nvSpPr>
          <p:spPr>
            <a:xfrm>
              <a:off x="2302097" y="4899633"/>
              <a:ext cx="2050724" cy="276999"/>
            </a:xfrm>
            <a:prstGeom prst="rect">
              <a:avLst/>
            </a:prstGeom>
            <a:noFill/>
          </p:spPr>
          <p:txBody>
            <a:bodyPr wrap="square" lIns="45720" rIns="45720" rtlCol="0">
              <a:spAutoFit/>
            </a:bodyPr>
            <a:lstStyle/>
            <a:p>
              <a:pPr algn="ctr"/>
              <a:r>
                <a:rPr lang="en-US" sz="1200" b="1" dirty="0"/>
                <a:t>anti-PD-1 + chemotherapy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591E731E-2D87-4E77-9369-F6327EBEB2E3}"/>
                </a:ext>
              </a:extLst>
            </p:cNvPr>
            <p:cNvSpPr/>
            <p:nvPr/>
          </p:nvSpPr>
          <p:spPr>
            <a:xfrm>
              <a:off x="2081907" y="4960307"/>
              <a:ext cx="128042" cy="12487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E2CC1957-833D-4674-A55D-6F93D6F9C534}"/>
                </a:ext>
              </a:extLst>
            </p:cNvPr>
            <p:cNvSpPr/>
            <p:nvPr/>
          </p:nvSpPr>
          <p:spPr>
            <a:xfrm>
              <a:off x="1956134" y="2836640"/>
              <a:ext cx="1152144" cy="466344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Ipilimumab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MEL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F5D74304-4F1C-6D44-B6C3-37C2F2D51018}"/>
                </a:ext>
              </a:extLst>
            </p:cNvPr>
            <p:cNvSpPr/>
            <p:nvPr/>
          </p:nvSpPr>
          <p:spPr>
            <a:xfrm>
              <a:off x="9374783" y="2823842"/>
              <a:ext cx="1038377" cy="46634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" tIns="45720" rIns="9144" bIns="45720" rtlCol="0" anchor="ctr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 err="1">
                  <a:solidFill>
                    <a:schemeClr val="tx1"/>
                  </a:solidFill>
                </a:rPr>
                <a:t>Atezolizumab</a:t>
              </a:r>
              <a:r>
                <a:rPr lang="en-US" sz="1100" b="1" dirty="0">
                  <a:solidFill>
                    <a:schemeClr val="tx1"/>
                  </a:solidFill>
                </a:rPr>
                <a:t> + Chemotherapy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chemeClr val="tx1"/>
                  </a:solidFill>
                </a:rPr>
                <a:t>TNBC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20354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246E6A-A5E5-4188-87F2-5AABE61C7D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Pembrolizumab Approved in Biomarker-Defined Gynecologic Cancers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94D0465-ACA0-4F65-BBB6-5E802C988BF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458097" y="6357576"/>
            <a:ext cx="8762181" cy="307777"/>
          </a:xfr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dirty="0"/>
              <a:t>1. Castellano T, et al. </a:t>
            </a:r>
            <a:r>
              <a:rPr lang="en-US" i="1" dirty="0"/>
              <a:t>Clin Ther</a:t>
            </a:r>
            <a:r>
              <a:rPr lang="en-US" dirty="0"/>
              <a:t>. 2018;40(3):372-88. </a:t>
            </a:r>
            <a:r>
              <a:rPr lang="en-US" b="1" dirty="0"/>
              <a:t>2. </a:t>
            </a:r>
            <a:r>
              <a:rPr lang="en-US" dirty="0"/>
              <a:t>Pembrolizumab package insert. 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dirty="0"/>
              <a:t>December 2018. </a:t>
            </a:r>
          </a:p>
        </p:txBody>
      </p:sp>
      <p:sp>
        <p:nvSpPr>
          <p:cNvPr id="6" name="Flowchart: Terminator 48">
            <a:extLst>
              <a:ext uri="{FF2B5EF4-FFF2-40B4-BE49-F238E27FC236}">
                <a16:creationId xmlns:a16="http://schemas.microsoft.com/office/drawing/2014/main" id="{A2693E44-50D8-46F0-BAE7-44058D950A9C}"/>
              </a:ext>
            </a:extLst>
          </p:cNvPr>
          <p:cNvSpPr/>
          <p:nvPr/>
        </p:nvSpPr>
        <p:spPr>
          <a:xfrm>
            <a:off x="1458097" y="1694041"/>
            <a:ext cx="9465276" cy="139625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 lIns="182880" tIns="91440" rIns="182880" anchor="t">
            <a:no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2400" dirty="0"/>
              <a:t>Pembrolizumab is approved for treatment of </a:t>
            </a:r>
            <a:r>
              <a:rPr lang="en-US" sz="2400" b="1" dirty="0"/>
              <a:t>recurrent or metastatic cervical cancer </a:t>
            </a:r>
            <a:r>
              <a:rPr lang="en-US" sz="2400" dirty="0"/>
              <a:t>with disease progression on or after chemotherapy whose tumors express </a:t>
            </a:r>
            <a:r>
              <a:rPr lang="en-US" sz="2400" b="1" dirty="0"/>
              <a:t>PD-L1 (CPS ≥1%) as determined by an FDA-approved test</a:t>
            </a:r>
            <a:endParaRPr lang="en-US" sz="2400" b="1" baseline="30000" dirty="0"/>
          </a:p>
        </p:txBody>
      </p:sp>
      <p:sp>
        <p:nvSpPr>
          <p:cNvPr id="7" name="Flowchart: Terminator 48">
            <a:extLst>
              <a:ext uri="{FF2B5EF4-FFF2-40B4-BE49-F238E27FC236}">
                <a16:creationId xmlns:a16="http://schemas.microsoft.com/office/drawing/2014/main" id="{0278E44F-AB9A-4585-8627-756C4969BBCE}"/>
              </a:ext>
            </a:extLst>
          </p:cNvPr>
          <p:cNvSpPr/>
          <p:nvPr/>
        </p:nvSpPr>
        <p:spPr>
          <a:xfrm>
            <a:off x="1458097" y="3515541"/>
            <a:ext cx="9465276" cy="1390091"/>
          </a:xfrm>
          <a:prstGeom prst="rect">
            <a:avLst/>
          </a:prstGeom>
          <a:solidFill>
            <a:srgbClr val="E9F1ED"/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 lIns="182880" tIns="91440" rIns="182880" anchor="t">
            <a:no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2400" dirty="0"/>
              <a:t>Pembrolizumab is approved for treatment of adult and pediatric patients with </a:t>
            </a:r>
            <a:r>
              <a:rPr lang="en-US" sz="2400" b="1" dirty="0"/>
              <a:t>unresectable or metastatic MSI-H or dMMR solid tumors </a:t>
            </a:r>
            <a:r>
              <a:rPr lang="en-US" sz="2400" dirty="0"/>
              <a:t>that have progressed following prior treatment and who have no satisfactory alternative treatment options</a:t>
            </a:r>
            <a:endParaRPr lang="en-US" sz="2400" baseline="30000" dirty="0"/>
          </a:p>
        </p:txBody>
      </p:sp>
    </p:spTree>
    <p:extLst>
      <p:ext uri="{BB962C8B-B14F-4D97-AF65-F5344CB8AC3E}">
        <p14:creationId xmlns:p14="http://schemas.microsoft.com/office/powerpoint/2010/main" val="1842221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D973FD6-A333-4EFB-B607-582C9F126855}"/>
              </a:ext>
            </a:extLst>
          </p:cNvPr>
          <p:cNvSpPr/>
          <p:nvPr/>
        </p:nvSpPr>
        <p:spPr>
          <a:xfrm>
            <a:off x="7250272" y="780289"/>
            <a:ext cx="3859628" cy="3363767"/>
          </a:xfrm>
          <a:prstGeom prst="rect">
            <a:avLst/>
          </a:prstGeom>
          <a:solidFill>
            <a:srgbClr val="E9F1ED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solidFill>
                <a:schemeClr val="accent2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5720BA-2F38-430F-9CC0-63C4821030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4142" y="-87267"/>
            <a:ext cx="11421373" cy="914400"/>
          </a:xfrm>
        </p:spPr>
        <p:txBody>
          <a:bodyPr/>
          <a:lstStyle/>
          <a:p>
            <a:r>
              <a:rPr lang="en-US" sz="2800" dirty="0"/>
              <a:t>DNA Repair Pathways Endometrial Cancer &amp; MSI+ in Ovary, Cervix</a:t>
            </a: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79AEC250-2941-4599-928E-B4BB24B3F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0196" y="1048922"/>
            <a:ext cx="5914800" cy="4993675"/>
          </a:xfrm>
        </p:spPr>
        <p:txBody>
          <a:bodyPr wrap="square">
            <a:spAutoFit/>
          </a:bodyPr>
          <a:lstStyle/>
          <a:p>
            <a:r>
              <a:rPr lang="en-US" sz="2600" dirty="0"/>
              <a:t>Microsatellite instability (often referred to as MSI) is the hallmark of tumors with </a:t>
            </a:r>
            <a:r>
              <a:rPr lang="en-US" sz="2600" b="1" dirty="0"/>
              <a:t>defective MMR</a:t>
            </a:r>
          </a:p>
          <a:p>
            <a:r>
              <a:rPr lang="en-US" sz="2600" b="1" dirty="0"/>
              <a:t>HRD</a:t>
            </a:r>
            <a:r>
              <a:rPr lang="en-US" sz="2600" dirty="0"/>
              <a:t> has also been reported in endometrial cancers, with the highest frequency in serous type, </a:t>
            </a:r>
            <a:r>
              <a:rPr lang="en-US" sz="2600" i="1" dirty="0"/>
              <a:t>TP53</a:t>
            </a:r>
            <a:r>
              <a:rPr lang="en-US" sz="2600" dirty="0"/>
              <a:t>-mutated tumors </a:t>
            </a:r>
          </a:p>
          <a:p>
            <a:r>
              <a:rPr lang="en-US" sz="2600" dirty="0"/>
              <a:t>Loss of MRE11, a protein involved in </a:t>
            </a:r>
            <a:r>
              <a:rPr lang="en-US" sz="2600" b="1" dirty="0"/>
              <a:t>DSB</a:t>
            </a:r>
            <a:r>
              <a:rPr lang="en-US" sz="2600" dirty="0"/>
              <a:t> </a:t>
            </a:r>
            <a:r>
              <a:rPr lang="en-US" sz="2600" b="1" dirty="0"/>
              <a:t>repair</a:t>
            </a:r>
            <a:r>
              <a:rPr lang="en-US" sz="2600" dirty="0"/>
              <a:t>, has been reported in ~30% of endometrial cancers</a:t>
            </a:r>
          </a:p>
          <a:p>
            <a:r>
              <a:rPr lang="en-US" sz="2600" b="1" dirty="0"/>
              <a:t>Cervical Cancer</a:t>
            </a:r>
            <a:r>
              <a:rPr lang="en-US" sz="2600" dirty="0"/>
              <a:t>. MSI occurs in about 5+% of cervical cancers (</a:t>
            </a:r>
            <a:r>
              <a:rPr lang="en-US" sz="2600" dirty="0" err="1"/>
              <a:t>Ercoli</a:t>
            </a:r>
            <a:r>
              <a:rPr lang="en-US" sz="2600" dirty="0"/>
              <a:t>, </a:t>
            </a:r>
            <a:r>
              <a:rPr lang="en-US" sz="2600" dirty="0" err="1"/>
              <a:t>Roa</a:t>
            </a:r>
            <a:r>
              <a:rPr lang="en-US" sz="2600" dirty="0"/>
              <a:t>, Wong)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CE349151-4CD6-4F30-B4CD-F24AF8EB73B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7891753"/>
              </p:ext>
            </p:extLst>
          </p:nvPr>
        </p:nvGraphicFramePr>
        <p:xfrm>
          <a:off x="7264360" y="1048922"/>
          <a:ext cx="1565305" cy="1729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8" name="Rectangle 47">
            <a:extLst>
              <a:ext uri="{FF2B5EF4-FFF2-40B4-BE49-F238E27FC236}">
                <a16:creationId xmlns:a16="http://schemas.microsoft.com/office/drawing/2014/main" id="{870822AA-F4DB-44E0-9AA1-7FF4EF4E76B7}"/>
              </a:ext>
            </a:extLst>
          </p:cNvPr>
          <p:cNvSpPr/>
          <p:nvPr/>
        </p:nvSpPr>
        <p:spPr>
          <a:xfrm>
            <a:off x="7250273" y="3848384"/>
            <a:ext cx="3865763" cy="674031"/>
          </a:xfrm>
          <a:prstGeom prst="rect">
            <a:avLst/>
          </a:prstGeom>
          <a:solidFill>
            <a:schemeClr val="accent3"/>
          </a:solidFill>
          <a:ln w="38100">
            <a:noFill/>
          </a:ln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  <a:buClr>
                <a:srgbClr val="4EA685"/>
              </a:buClr>
            </a:pPr>
            <a:r>
              <a:rPr lang="en-US" sz="1400" b="1" dirty="0">
                <a:solidFill>
                  <a:schemeClr val="accent2"/>
                </a:solidFill>
              </a:rPr>
              <a:t>SGO recommends all women with endometrial cancer undergo Lynch syndrome screening and/or molecular testing</a:t>
            </a:r>
            <a:r>
              <a:rPr lang="en-US" sz="1400" b="1" baseline="30000" dirty="0">
                <a:solidFill>
                  <a:schemeClr val="accent2"/>
                </a:solidFill>
              </a:rPr>
              <a:t>10</a:t>
            </a:r>
            <a:r>
              <a:rPr lang="en-US" sz="1400" b="1" dirty="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A09FC7-DA94-449E-A52E-95252C602B7A}"/>
              </a:ext>
            </a:extLst>
          </p:cNvPr>
          <p:cNvSpPr txBox="1"/>
          <p:nvPr/>
        </p:nvSpPr>
        <p:spPr>
          <a:xfrm>
            <a:off x="7497336" y="867313"/>
            <a:ext cx="3365500" cy="341632"/>
          </a:xfrm>
          <a:prstGeom prst="rect">
            <a:avLst/>
          </a:prstGeom>
          <a:noFill/>
        </p:spPr>
        <p:txBody>
          <a:bodyPr wrap="square" lIns="45720" rIns="4572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b="1" dirty="0">
                <a:solidFill>
                  <a:schemeClr val="accent2"/>
                </a:solidFill>
              </a:rPr>
              <a:t>MSI in endometrial cancer</a:t>
            </a:r>
            <a:endParaRPr lang="en-US" b="1" baseline="30000" dirty="0">
              <a:solidFill>
                <a:schemeClr val="accent2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821247E-EADF-4A34-A83A-BEC1FBB0BE00}"/>
              </a:ext>
            </a:extLst>
          </p:cNvPr>
          <p:cNvSpPr/>
          <p:nvPr/>
        </p:nvSpPr>
        <p:spPr>
          <a:xfrm>
            <a:off x="7250272" y="2641979"/>
            <a:ext cx="3963826" cy="1168525"/>
          </a:xfrm>
          <a:prstGeom prst="rect">
            <a:avLst/>
          </a:prstGeom>
        </p:spPr>
        <p:txBody>
          <a:bodyPr wrap="square" lIns="182880" rIns="182880">
            <a:spAutoFit/>
          </a:bodyPr>
          <a:lstStyle/>
          <a:p>
            <a:pPr marL="174625" indent="-174625">
              <a:lnSpc>
                <a:spcPct val="90000"/>
              </a:lnSpc>
              <a:spcBef>
                <a:spcPts val="4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accent2"/>
                </a:solidFill>
              </a:rPr>
              <a:t>Lynch syndrome</a:t>
            </a:r>
            <a:r>
              <a:rPr lang="en-US" sz="1200" b="1" dirty="0">
                <a:solidFill>
                  <a:schemeClr val="accent2"/>
                </a:solidFill>
              </a:rPr>
              <a:t>, which is caused by inherited </a:t>
            </a:r>
            <a:r>
              <a:rPr lang="en-US" sz="1200" b="1" dirty="0" err="1">
                <a:solidFill>
                  <a:schemeClr val="accent2"/>
                </a:solidFill>
              </a:rPr>
              <a:t>dMMR</a:t>
            </a:r>
            <a:r>
              <a:rPr lang="en-US" sz="1200" b="1" dirty="0">
                <a:solidFill>
                  <a:schemeClr val="accent2"/>
                </a:solidFill>
              </a:rPr>
              <a:t>, accounts for 2%–5% of all cases</a:t>
            </a:r>
            <a:r>
              <a:rPr lang="en-US" sz="1200" b="1" baseline="30000" dirty="0">
                <a:solidFill>
                  <a:schemeClr val="accent2"/>
                </a:solidFill>
              </a:rPr>
              <a:t>1,8</a:t>
            </a:r>
          </a:p>
          <a:p>
            <a:pPr marL="174625" indent="-174625">
              <a:lnSpc>
                <a:spcPct val="90000"/>
              </a:lnSpc>
              <a:spcBef>
                <a:spcPts val="4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200" b="1" dirty="0">
                <a:solidFill>
                  <a:schemeClr val="accent2"/>
                </a:solidFill>
              </a:rPr>
              <a:t>MSI also occurs in sporadic cases and is primarily attributed to </a:t>
            </a:r>
            <a:r>
              <a:rPr lang="en-US" sz="1600" b="1" i="1" dirty="0">
                <a:solidFill>
                  <a:schemeClr val="accent2"/>
                </a:solidFill>
              </a:rPr>
              <a:t>MLH1</a:t>
            </a:r>
            <a:r>
              <a:rPr lang="en-US" sz="1600" b="1" dirty="0">
                <a:solidFill>
                  <a:schemeClr val="accent2"/>
                </a:solidFill>
              </a:rPr>
              <a:t> promoter hypermethylation &amp; POLE mutants</a:t>
            </a:r>
            <a:r>
              <a:rPr lang="en-US" sz="1600" b="1" baseline="30000" dirty="0">
                <a:solidFill>
                  <a:schemeClr val="accent2"/>
                </a:solidFill>
              </a:rPr>
              <a:t>9; </a:t>
            </a:r>
            <a:endParaRPr lang="en-US" sz="1200" b="1" baseline="30000" dirty="0">
              <a:solidFill>
                <a:schemeClr val="accent2"/>
              </a:solidFill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45B570A0-C15E-4AA8-9D77-18937F0FB185}"/>
              </a:ext>
            </a:extLst>
          </p:cNvPr>
          <p:cNvSpPr/>
          <p:nvPr/>
        </p:nvSpPr>
        <p:spPr>
          <a:xfrm>
            <a:off x="8757196" y="1863071"/>
            <a:ext cx="18181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b="1" dirty="0">
                <a:solidFill>
                  <a:schemeClr val="accent2"/>
                </a:solidFill>
              </a:rPr>
              <a:t>of endometrial cancers are classified as MSI+</a:t>
            </a:r>
            <a:r>
              <a:rPr lang="en-US" sz="1200" b="1" baseline="30000" dirty="0">
                <a:solidFill>
                  <a:schemeClr val="accent2"/>
                </a:solidFill>
              </a:rPr>
              <a:t>2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484A8B3-0425-4FFD-B52C-01B8F6A53928}"/>
              </a:ext>
            </a:extLst>
          </p:cNvPr>
          <p:cNvSpPr txBox="1"/>
          <p:nvPr/>
        </p:nvSpPr>
        <p:spPr>
          <a:xfrm>
            <a:off x="8757196" y="1414937"/>
            <a:ext cx="1932099" cy="535531"/>
          </a:xfrm>
          <a:prstGeom prst="rect">
            <a:avLst/>
          </a:prstGeom>
          <a:noFill/>
        </p:spPr>
        <p:txBody>
          <a:bodyPr wrap="square" lIns="45720" rIns="45720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3200" b="1" dirty="0">
                <a:solidFill>
                  <a:schemeClr val="accent2"/>
                </a:solidFill>
              </a:rPr>
              <a:t>~20%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5485900-0994-D74D-AAAA-B82C334308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6090658"/>
              </p:ext>
            </p:extLst>
          </p:nvPr>
        </p:nvGraphicFramePr>
        <p:xfrm>
          <a:off x="7233196" y="4601520"/>
          <a:ext cx="3980902" cy="21947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90451">
                  <a:extLst>
                    <a:ext uri="{9D8B030D-6E8A-4147-A177-3AD203B41FA5}">
                      <a16:colId xmlns:a16="http://schemas.microsoft.com/office/drawing/2014/main" val="231736290"/>
                    </a:ext>
                  </a:extLst>
                </a:gridCol>
                <a:gridCol w="1990451">
                  <a:extLst>
                    <a:ext uri="{9D8B030D-6E8A-4147-A177-3AD203B41FA5}">
                      <a16:colId xmlns:a16="http://schemas.microsoft.com/office/drawing/2014/main" val="3923569613"/>
                    </a:ext>
                  </a:extLst>
                </a:gridCol>
              </a:tblGrid>
              <a:tr h="340391">
                <a:tc>
                  <a:txBody>
                    <a:bodyPr/>
                    <a:lstStyle/>
                    <a:p>
                      <a:r>
                        <a:rPr lang="en-US" sz="1800" dirty="0"/>
                        <a:t>Ovary Sub</a:t>
                      </a:r>
                      <a:r>
                        <a:rPr lang="en-US" sz="1800" baseline="0" dirty="0"/>
                        <a:t>-type</a:t>
                      </a:r>
                      <a:endParaRPr lang="en-US" sz="1800" dirty="0"/>
                    </a:p>
                  </a:txBody>
                  <a:tcPr marT="45733" marB="45733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Defective </a:t>
                      </a:r>
                      <a:r>
                        <a:rPr lang="en-US" sz="1400" dirty="0" err="1"/>
                        <a:t>MMRt</a:t>
                      </a:r>
                      <a:r>
                        <a:rPr lang="en-US" sz="1400" dirty="0"/>
                        <a:t> (%)</a:t>
                      </a:r>
                    </a:p>
                  </a:txBody>
                  <a:tcPr marT="45733" marB="45733"/>
                </a:tc>
                <a:extLst>
                  <a:ext uri="{0D108BD9-81ED-4DB2-BD59-A6C34878D82A}">
                    <a16:rowId xmlns:a16="http://schemas.microsoft.com/office/drawing/2014/main" val="3824938120"/>
                  </a:ext>
                </a:extLst>
              </a:tr>
              <a:tr h="340391">
                <a:tc>
                  <a:txBody>
                    <a:bodyPr/>
                    <a:lstStyle/>
                    <a:p>
                      <a:r>
                        <a:rPr lang="en-US" sz="1800" dirty="0"/>
                        <a:t>HGS</a:t>
                      </a:r>
                    </a:p>
                  </a:txBody>
                  <a:tcPr marT="45733" marB="45733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0.9</a:t>
                      </a:r>
                    </a:p>
                  </a:txBody>
                  <a:tcPr marT="45733" marB="45733"/>
                </a:tc>
                <a:extLst>
                  <a:ext uri="{0D108BD9-81ED-4DB2-BD59-A6C34878D82A}">
                    <a16:rowId xmlns:a16="http://schemas.microsoft.com/office/drawing/2014/main" val="3525889824"/>
                  </a:ext>
                </a:extLst>
              </a:tr>
              <a:tr h="340391">
                <a:tc>
                  <a:txBody>
                    <a:bodyPr/>
                    <a:lstStyle/>
                    <a:p>
                      <a:r>
                        <a:rPr lang="en-US" sz="1800" dirty="0"/>
                        <a:t>LGS</a:t>
                      </a:r>
                    </a:p>
                  </a:txBody>
                  <a:tcPr marT="45733" marB="45733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4.2</a:t>
                      </a:r>
                    </a:p>
                  </a:txBody>
                  <a:tcPr marT="45733" marB="45733"/>
                </a:tc>
                <a:extLst>
                  <a:ext uri="{0D108BD9-81ED-4DB2-BD59-A6C34878D82A}">
                    <a16:rowId xmlns:a16="http://schemas.microsoft.com/office/drawing/2014/main" val="3488323337"/>
                  </a:ext>
                </a:extLst>
              </a:tr>
              <a:tr h="340391">
                <a:tc>
                  <a:txBody>
                    <a:bodyPr/>
                    <a:lstStyle/>
                    <a:p>
                      <a:r>
                        <a:rPr lang="en-US" sz="1800" dirty="0"/>
                        <a:t>Endo</a:t>
                      </a:r>
                    </a:p>
                  </a:txBody>
                  <a:tcPr marT="45733" marB="45733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7.1</a:t>
                      </a:r>
                    </a:p>
                  </a:txBody>
                  <a:tcPr marT="45733" marB="45733"/>
                </a:tc>
                <a:extLst>
                  <a:ext uri="{0D108BD9-81ED-4DB2-BD59-A6C34878D82A}">
                    <a16:rowId xmlns:a16="http://schemas.microsoft.com/office/drawing/2014/main" val="785837749"/>
                  </a:ext>
                </a:extLst>
              </a:tr>
              <a:tr h="340391">
                <a:tc>
                  <a:txBody>
                    <a:bodyPr/>
                    <a:lstStyle/>
                    <a:p>
                      <a:r>
                        <a:rPr lang="en-US" sz="1800" dirty="0"/>
                        <a:t>CC</a:t>
                      </a:r>
                    </a:p>
                  </a:txBody>
                  <a:tcPr marT="45733" marB="45733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2</a:t>
                      </a:r>
                    </a:p>
                  </a:txBody>
                  <a:tcPr marT="45733" marB="45733"/>
                </a:tc>
                <a:extLst>
                  <a:ext uri="{0D108BD9-81ED-4DB2-BD59-A6C34878D82A}">
                    <a16:rowId xmlns:a16="http://schemas.microsoft.com/office/drawing/2014/main" val="1497050188"/>
                  </a:ext>
                </a:extLst>
              </a:tr>
              <a:tr h="340391">
                <a:tc>
                  <a:txBody>
                    <a:bodyPr/>
                    <a:lstStyle/>
                    <a:p>
                      <a:r>
                        <a:rPr lang="en-US" sz="1800" dirty="0"/>
                        <a:t>Mucinous</a:t>
                      </a:r>
                    </a:p>
                  </a:txBody>
                  <a:tcPr marT="45733" marB="45733"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0</a:t>
                      </a:r>
                    </a:p>
                  </a:txBody>
                  <a:tcPr marT="45733" marB="45733"/>
                </a:tc>
                <a:extLst>
                  <a:ext uri="{0D108BD9-81ED-4DB2-BD59-A6C34878D82A}">
                    <a16:rowId xmlns:a16="http://schemas.microsoft.com/office/drawing/2014/main" val="1380775055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207B2AF7-6612-6844-AD04-A15E7A237FC6}"/>
              </a:ext>
            </a:extLst>
          </p:cNvPr>
          <p:cNvSpPr/>
          <p:nvPr/>
        </p:nvSpPr>
        <p:spPr>
          <a:xfrm>
            <a:off x="10076304" y="6426904"/>
            <a:ext cx="1191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(</a:t>
            </a:r>
            <a:r>
              <a:rPr lang="en-US" altLang="en-US" dirty="0" err="1">
                <a:ea typeface="ＭＳ Ｐゴシック" panose="020B0600070205080204" pitchFamily="34" charset="-128"/>
              </a:rPr>
              <a:t>Xioa</a:t>
            </a:r>
            <a:r>
              <a:rPr lang="en-US" altLang="en-US" dirty="0">
                <a:ea typeface="ＭＳ Ｐゴシック" panose="020B0600070205080204" pitchFamily="34" charset="-128"/>
              </a:rPr>
              <a:t> et al)</a:t>
            </a:r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87442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5720BA-2F38-430F-9CC0-63C4821030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3" y="46909"/>
            <a:ext cx="11421373" cy="914400"/>
          </a:xfrm>
        </p:spPr>
        <p:txBody>
          <a:bodyPr/>
          <a:lstStyle/>
          <a:p>
            <a:r>
              <a:rPr lang="en-US" dirty="0"/>
              <a:t>Endometrial Cancer: Immunotherapy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D3563F8-C4CA-491F-9C26-DA306972A98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48283" y="6564870"/>
            <a:ext cx="6858000" cy="246221"/>
          </a:xfrm>
        </p:spPr>
        <p:txBody>
          <a:bodyPr/>
          <a:lstStyle/>
          <a:p>
            <a:r>
              <a:rPr lang="en-US" sz="800" b="1" dirty="0"/>
              <a:t>1. </a:t>
            </a:r>
            <a:r>
              <a:rPr lang="en-US" sz="800" dirty="0"/>
              <a:t>Fader AN, et al. Presented at SGO, 2016. </a:t>
            </a:r>
            <a:r>
              <a:rPr lang="en-US" sz="800" b="1" dirty="0"/>
              <a:t>2.</a:t>
            </a:r>
            <a:r>
              <a:rPr lang="en-US" sz="800" dirty="0"/>
              <a:t> Ott PA, et al. </a:t>
            </a:r>
            <a:r>
              <a:rPr lang="en-US" sz="800" i="1" dirty="0"/>
              <a:t>J Clin Oncol</a:t>
            </a:r>
            <a:r>
              <a:rPr lang="en-US" sz="800" dirty="0"/>
              <a:t>. 2017;35(22):2535-41. </a:t>
            </a:r>
            <a:r>
              <a:rPr lang="en-US" sz="800" b="1" dirty="0"/>
              <a:t>3.</a:t>
            </a:r>
            <a:r>
              <a:rPr lang="en-US" sz="800" dirty="0"/>
              <a:t> Fleming GF, et al. Presented at ASCO Annual Meeting, 2017. Abstract 5585. </a:t>
            </a:r>
            <a:r>
              <a:rPr lang="en-US" sz="800" b="1" dirty="0"/>
              <a:t>4. </a:t>
            </a:r>
            <a:r>
              <a:rPr lang="en-US" sz="800" dirty="0"/>
              <a:t>Pembrolizumab package insert. December 2018. 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654D1311-1E9A-4D9B-A435-FA26334F6A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9895309"/>
              </p:ext>
            </p:extLst>
          </p:nvPr>
        </p:nvGraphicFramePr>
        <p:xfrm>
          <a:off x="1469985" y="1204377"/>
          <a:ext cx="9664859" cy="46589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78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50538">
                  <a:extLst>
                    <a:ext uri="{9D8B030D-6E8A-4147-A177-3AD203B41FA5}">
                      <a16:colId xmlns:a16="http://schemas.microsoft.com/office/drawing/2014/main" val="393035836"/>
                    </a:ext>
                  </a:extLst>
                </a:gridCol>
                <a:gridCol w="26256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4060">
                  <a:extLst>
                    <a:ext uri="{9D8B030D-6E8A-4147-A177-3AD203B41FA5}">
                      <a16:colId xmlns:a16="http://schemas.microsoft.com/office/drawing/2014/main" val="2558681686"/>
                    </a:ext>
                  </a:extLst>
                </a:gridCol>
                <a:gridCol w="1976769">
                  <a:extLst>
                    <a:ext uri="{9D8B030D-6E8A-4147-A177-3AD203B41FA5}">
                      <a16:colId xmlns:a16="http://schemas.microsoft.com/office/drawing/2014/main" val="1752257788"/>
                    </a:ext>
                  </a:extLst>
                </a:gridCol>
              </a:tblGrid>
              <a:tr h="28863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dirty="0"/>
                    </a:p>
                  </a:txBody>
                  <a:tcPr marL="27432" marR="27432" marT="27432" marB="27432" anchor="b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dirty="0"/>
                        <a:t>Fader et al.</a:t>
                      </a:r>
                      <a:r>
                        <a:rPr lang="en-US" sz="1400" b="1" baseline="30000" dirty="0"/>
                        <a:t>1</a:t>
                      </a:r>
                      <a:endParaRPr lang="en-US" sz="1400" b="1" dirty="0"/>
                    </a:p>
                  </a:txBody>
                  <a:tcPr marL="27432" marR="27432" marT="27432" marB="27432" anchor="b"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dirty="0"/>
                        <a:t>KEYNOTE-028</a:t>
                      </a:r>
                      <a:r>
                        <a:rPr lang="en-US" sz="1400" b="1" baseline="30000" dirty="0"/>
                        <a:t>2</a:t>
                      </a:r>
                      <a:r>
                        <a:rPr lang="en-US" sz="1400" b="1" dirty="0"/>
                        <a:t> </a:t>
                      </a:r>
                    </a:p>
                  </a:txBody>
                  <a:tcPr marL="27432" marR="27432" marT="27432" marB="27432" anchor="b"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dirty="0"/>
                        <a:t>NCT01375842</a:t>
                      </a:r>
                      <a:r>
                        <a:rPr lang="en-US" sz="1400" b="1" baseline="30000" dirty="0"/>
                        <a:t>3</a:t>
                      </a:r>
                      <a:endParaRPr lang="en-US" sz="1400" b="1" dirty="0"/>
                    </a:p>
                  </a:txBody>
                  <a:tcPr marL="27432" marR="27432" marT="27432" marB="27432" anchor="b"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dirty="0"/>
                        <a:t>Pooled MSI-H</a:t>
                      </a:r>
                      <a:r>
                        <a:rPr lang="en-US" sz="1400" b="1" baseline="30000" dirty="0"/>
                        <a:t>4</a:t>
                      </a:r>
                      <a:endParaRPr lang="en-US" sz="1400" b="1" dirty="0"/>
                    </a:p>
                  </a:txBody>
                  <a:tcPr marL="27432" marR="27432" marT="27432" marB="27432" anchor="b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63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Phase(s)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1b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1a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 and 2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51682207"/>
                  </a:ext>
                </a:extLst>
              </a:tr>
              <a:tr h="61432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Population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Previously treated dMMR-recurrent or persistent EC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Previously treated locally advanced or metastatic PD-L1+ EC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Recurrent EC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Previously treated MSI-H/dMMR EC</a:t>
                      </a:r>
                      <a:r>
                        <a:rPr lang="en-US" sz="1400" b="1" baseline="30000" dirty="0">
                          <a:solidFill>
                            <a:schemeClr val="tx1"/>
                          </a:solidFill>
                        </a:rPr>
                        <a:t>b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863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Patients, n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18778947"/>
                  </a:ext>
                </a:extLst>
              </a:tr>
              <a:tr h="337533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Treatment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Pembrolizumab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Pembrolizumab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Atezolizumab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Pembrolizumab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770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ORR, %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baseline="0" dirty="0">
                          <a:solidFill>
                            <a:schemeClr val="tx1"/>
                          </a:solidFill>
                        </a:rPr>
                        <a:t>56</a:t>
                      </a:r>
                      <a:r>
                        <a:rPr lang="en-US" sz="2000" b="1" baseline="30000" dirty="0">
                          <a:solidFill>
                            <a:schemeClr val="tx1"/>
                          </a:solidFill>
                        </a:rPr>
                        <a:t>a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13.0</a:t>
                      </a:r>
                      <a:r>
                        <a:rPr lang="en-US" sz="1400" b="1" baseline="30000" dirty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en-US" sz="1400" b="1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36</a:t>
                      </a:r>
                      <a:r>
                        <a:rPr lang="en-US" sz="1400" b="1" baseline="30000" dirty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en-US" sz="1400" b="1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59254894"/>
                  </a:ext>
                </a:extLst>
              </a:tr>
              <a:tr h="28863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DCR, %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89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26.0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60669488"/>
                  </a:ext>
                </a:extLst>
              </a:tr>
              <a:tr h="583435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DOR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u="sng" baseline="0" dirty="0">
                          <a:solidFill>
                            <a:srgbClr val="FF0000"/>
                          </a:solidFill>
                        </a:rPr>
                        <a:t>Range: </a:t>
                      </a:r>
                      <a:br>
                        <a:rPr lang="en-US" sz="1800" b="1" u="sng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800" b="1" u="sng" baseline="0" dirty="0">
                          <a:solidFill>
                            <a:schemeClr val="tx1"/>
                          </a:solidFill>
                        </a:rPr>
                        <a:t>4.2+–17.3+ mo</a:t>
                      </a:r>
                      <a:r>
                        <a:rPr lang="en-US" sz="1800" b="1" u="sng" baseline="30000" dirty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en-US" sz="1800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36380992"/>
                  </a:ext>
                </a:extLst>
              </a:tr>
              <a:tr h="28863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>
                          <a:solidFill>
                            <a:schemeClr val="tx1"/>
                          </a:solidFill>
                        </a:rPr>
                        <a:t>mPFS</a:t>
                      </a:r>
                      <a:endParaRPr lang="en-US" sz="1400" b="1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1.8 </a:t>
                      </a:r>
                      <a:r>
                        <a:rPr lang="en-US" sz="1400" b="1" baseline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en-US" sz="1400" b="1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1.7 </a:t>
                      </a:r>
                      <a:r>
                        <a:rPr lang="en-US" sz="1400" b="1" baseline="0">
                          <a:solidFill>
                            <a:schemeClr val="tx1"/>
                          </a:solidFill>
                        </a:rPr>
                        <a:t>mo</a:t>
                      </a: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5726166"/>
                  </a:ext>
                </a:extLst>
              </a:tr>
              <a:tr h="28863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 err="1">
                          <a:solidFill>
                            <a:schemeClr val="tx1"/>
                          </a:solidFill>
                        </a:rPr>
                        <a:t>mOS</a:t>
                      </a: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NR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NR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9.6 </a:t>
                      </a:r>
                      <a:r>
                        <a:rPr lang="en-US" sz="1400" b="1" baseline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en-US" sz="1400" b="1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888792989"/>
                  </a:ext>
                </a:extLst>
              </a:tr>
              <a:tr h="5060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Safety summary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No AEs &gt;Gr 3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≥Gr 3 TRAEs: </a:t>
                      </a:r>
                      <a:br>
                        <a:rPr lang="en-US" sz="1400" b="1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16.7%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Any TRAE: </a:t>
                      </a:r>
                      <a:br>
                        <a:rPr lang="en-US" sz="1400" b="1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47%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Per label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18312855"/>
                  </a:ext>
                </a:extLst>
              </a:tr>
              <a:tr h="5060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Median follow-up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9.1 </a:t>
                      </a:r>
                      <a:r>
                        <a:rPr lang="en-US" sz="1400" b="1" baseline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en-US" sz="1400" b="1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76.2 wk</a:t>
                      </a:r>
                    </a:p>
                  </a:txBody>
                  <a:tcPr marL="27432" marR="27432" marT="27432" marB="27432" anchor="ctr"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Min: 11.2 </a:t>
                      </a:r>
                      <a:r>
                        <a:rPr lang="en-US" sz="1400" b="1" baseline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en-US" sz="1400" b="1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21978484"/>
                  </a:ext>
                </a:extLst>
              </a:tr>
            </a:tbl>
          </a:graphicData>
        </a:graphic>
      </p:graphicFrame>
    </p:spTree>
    <p:custDataLst>
      <p:tags r:id="rId1"/>
    </p:custDataLst>
    <p:extLst>
      <p:ext uri="{BB962C8B-B14F-4D97-AF65-F5344CB8AC3E}">
        <p14:creationId xmlns:p14="http://schemas.microsoft.com/office/powerpoint/2010/main" val="623868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F4D278-FFE7-4047-A35F-32FF3E6664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7688" y="241300"/>
            <a:ext cx="11422062" cy="914400"/>
          </a:xfrm>
        </p:spPr>
        <p:txBody>
          <a:bodyPr/>
          <a:lstStyle/>
          <a:p>
            <a:pPr>
              <a:defRPr/>
            </a:pPr>
            <a:r>
              <a:rPr lang="en-US" sz="3467" dirty="0"/>
              <a:t>Endometrial Cancer: Immunotherapy with TSR-042, a Novel Anti-PD-1 Agent</a:t>
            </a:r>
          </a:p>
        </p:txBody>
      </p:sp>
      <p:sp>
        <p:nvSpPr>
          <p:cNvPr id="159747" name="Text Placeholder 7">
            <a:extLst>
              <a:ext uri="{FF2B5EF4-FFF2-40B4-BE49-F238E27FC236}">
                <a16:creationId xmlns:a16="http://schemas.microsoft.com/office/drawing/2014/main" id="{25022689-D5FD-9741-B6AD-E6AF3B9B47E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47688" y="6626225"/>
            <a:ext cx="6858000" cy="184150"/>
          </a:xfrm>
        </p:spPr>
        <p:txBody>
          <a:bodyPr/>
          <a:lstStyle/>
          <a:p>
            <a:r>
              <a:rPr lang="en-US" altLang="en-US" sz="1200" dirty="0" err="1">
                <a:latin typeface="Imago"/>
              </a:rPr>
              <a:t>Oaknin</a:t>
            </a:r>
            <a:r>
              <a:rPr lang="en-US" altLang="en-US" sz="1200" dirty="0">
                <a:latin typeface="Imago"/>
              </a:rPr>
              <a:t> A et al. Presented at ESMO, 2018. Abstract 935PD. </a:t>
            </a:r>
          </a:p>
        </p:txBody>
      </p:sp>
      <p:sp>
        <p:nvSpPr>
          <p:cNvPr id="159748" name="TextBox 2">
            <a:extLst>
              <a:ext uri="{FF2B5EF4-FFF2-40B4-BE49-F238E27FC236}">
                <a16:creationId xmlns:a16="http://schemas.microsoft.com/office/drawing/2014/main" id="{CC8B4ACB-FF69-3547-8B5B-30A5DB7330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425" y="1508125"/>
            <a:ext cx="10882313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Book"/>
                <a:ea typeface="+mn-ea"/>
                <a:cs typeface="Arial" panose="020B0604020202020204" pitchFamily="34" charset="0"/>
              </a:rPr>
              <a:t>Preliminary efficacy </a:t>
            </a:r>
            <a:r>
              <a:rPr lang="en-US" altLang="en-US" dirty="0">
                <a:solidFill>
                  <a:srgbClr val="000000"/>
                </a:solidFill>
                <a:cs typeface="Arial" panose="020B0604020202020204" pitchFamily="34" charset="0"/>
              </a:rPr>
              <a:t>and safety 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Book"/>
                <a:ea typeface="+mn-ea"/>
                <a:cs typeface="Arial" panose="020B0604020202020204" pitchFamily="34" charset="0"/>
              </a:rPr>
              <a:t>of TSR-042 in the GARNET Phase I clinical trial for patients with recurrent or advanced MSI-H endometrial cancer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mago-Book"/>
              <a:ea typeface="+mn-ea"/>
              <a:cs typeface="Arial" panose="020B0604020202020204" pitchFamily="34" charset="0"/>
            </a:endParaRPr>
          </a:p>
          <a:p>
            <a:r>
              <a:rPr lang="en-US" dirty="0"/>
              <a:t>Follow-up: ≥12 weeks</a:t>
            </a:r>
          </a:p>
        </p:txBody>
      </p:sp>
      <p:pic>
        <p:nvPicPr>
          <p:cNvPr id="159749" name="Picture 3">
            <a:extLst>
              <a:ext uri="{FF2B5EF4-FFF2-40B4-BE49-F238E27FC236}">
                <a16:creationId xmlns:a16="http://schemas.microsoft.com/office/drawing/2014/main" id="{4E42723C-FF51-BC49-BDC7-D8F5579A9F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3" y="2512242"/>
            <a:ext cx="7741311" cy="3384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50" name="TextBox 4">
            <a:extLst>
              <a:ext uri="{FF2B5EF4-FFF2-40B4-BE49-F238E27FC236}">
                <a16:creationId xmlns:a16="http://schemas.microsoft.com/office/drawing/2014/main" id="{3F3EC04E-D1DF-4F4E-ADDB-36B26688D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1062" y="2727325"/>
            <a:ext cx="3211513" cy="3016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mago-Book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Book"/>
                <a:ea typeface="+mn-ea"/>
                <a:cs typeface="Arial" panose="020B0604020202020204" pitchFamily="34" charset="0"/>
              </a:rPr>
              <a:t>N = 25 evaluable patients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Book"/>
                <a:ea typeface="+mn-ea"/>
                <a:cs typeface="Arial" panose="020B0604020202020204" pitchFamily="34" charset="0"/>
              </a:rPr>
              <a:t>ORR = 13 patients (52%)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Book"/>
                <a:ea typeface="+mn-ea"/>
                <a:cs typeface="Arial" panose="020B0604020202020204" pitchFamily="34" charset="0"/>
              </a:rPr>
              <a:t>1 CR, 12 PR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mago-Book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Book"/>
                <a:ea typeface="+mn-ea"/>
                <a:cs typeface="Arial" panose="020B0604020202020204" pitchFamily="34" charset="0"/>
              </a:rPr>
              <a:t>Median DOR = Not reached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Book"/>
                <a:ea typeface="+mn-ea"/>
                <a:cs typeface="Arial" panose="020B0604020202020204" pitchFamily="34" charset="0"/>
              </a:rPr>
              <a:t>DCR = 64%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mago-Book"/>
              <a:ea typeface="+mn-ea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Book"/>
                <a:ea typeface="+mn-ea"/>
                <a:cs typeface="Arial" panose="020B0604020202020204" pitchFamily="34" charset="0"/>
              </a:rPr>
              <a:t>Grade ≥3 TRAEs = </a:t>
            </a:r>
            <a:r>
              <a:rPr lang="en-US" altLang="en-US" sz="1900" dirty="0">
                <a:solidFill>
                  <a:srgbClr val="000000"/>
                </a:solidFill>
                <a:cs typeface="Arial" panose="020B0604020202020204" pitchFamily="34" charset="0"/>
              </a:rPr>
              <a:t>4 (11%)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mago-Book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mago-Book"/>
              <a:ea typeface="+mn-ea"/>
              <a:cs typeface="Arial" panose="020B0604020202020204" pitchFamily="34" charset="0"/>
            </a:endParaRPr>
          </a:p>
        </p:txBody>
      </p:sp>
      <p:sp>
        <p:nvSpPr>
          <p:cNvPr id="159751" name="TextBox 5">
            <a:extLst>
              <a:ext uri="{FF2B5EF4-FFF2-40B4-BE49-F238E27FC236}">
                <a16:creationId xmlns:a16="http://schemas.microsoft.com/office/drawing/2014/main" id="{F9E618B7-C95D-4E42-B099-471F5A580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3314" y="5826861"/>
            <a:ext cx="6881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mago-Book"/>
                <a:ea typeface="+mn-ea"/>
                <a:cs typeface="Arial" panose="020B0604020202020204" pitchFamily="34" charset="0"/>
              </a:rPr>
              <a:t>1/25 patients did not have a post-baseline tumor assessment and is not shown in the waterfall plot.</a:t>
            </a:r>
          </a:p>
        </p:txBody>
      </p:sp>
      <p:sp>
        <p:nvSpPr>
          <p:cNvPr id="8" name="TextBox 5">
            <a:extLst>
              <a:ext uri="{FF2B5EF4-FFF2-40B4-BE49-F238E27FC236}">
                <a16:creationId xmlns:a16="http://schemas.microsoft.com/office/drawing/2014/main" id="{CA2FB234-11DF-B549-AE36-3EE27415E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688" y="6212988"/>
            <a:ext cx="733617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Imago-Book"/>
              </a:defRPr>
            </a:lvl1pPr>
            <a:lvl2pPr marL="742950" indent="-285750">
              <a:defRPr>
                <a:solidFill>
                  <a:schemeClr val="tx1"/>
                </a:solidFill>
                <a:latin typeface="Imago-Book"/>
              </a:defRPr>
            </a:lvl2pPr>
            <a:lvl3pPr marL="1143000" indent="-228600">
              <a:defRPr>
                <a:solidFill>
                  <a:schemeClr val="tx1"/>
                </a:solidFill>
                <a:latin typeface="Imago-Book"/>
              </a:defRPr>
            </a:lvl3pPr>
            <a:lvl4pPr marL="1600200" indent="-228600">
              <a:defRPr>
                <a:solidFill>
                  <a:schemeClr val="tx1"/>
                </a:solidFill>
                <a:latin typeface="Imago-Book"/>
              </a:defRPr>
            </a:lvl4pPr>
            <a:lvl5pPr marL="2057400" indent="-228600">
              <a:defRPr>
                <a:solidFill>
                  <a:schemeClr val="tx1"/>
                </a:solidFill>
                <a:latin typeface="Imago-Book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Imago-Book"/>
              </a:defRPr>
            </a:lvl9pPr>
          </a:lstStyle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0000"/>
                </a:solidFill>
                <a:cs typeface="Arial" panose="020B0604020202020204" pitchFamily="34" charset="0"/>
              </a:rPr>
              <a:t>P = Immune-related PD; S = immune-related SD; N = not evaluable; R = immune-related PR; C = immune-related CR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13565583"/>
      </p:ext>
    </p:extLst>
  </p:cSld>
  <p:clrMapOvr>
    <a:masterClrMapping/>
  </p:clrMapOvr>
  <p:transition advClick="0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ctrTitle"/>
          </p:nvPr>
        </p:nvSpPr>
        <p:spPr>
          <a:xfrm>
            <a:off x="1524000" y="1330708"/>
            <a:ext cx="9144000" cy="2387600"/>
          </a:xfrm>
        </p:spPr>
        <p:txBody>
          <a:bodyPr/>
          <a:lstStyle/>
          <a:p>
            <a:r>
              <a:rPr lang="en-US" sz="4400" dirty="0"/>
              <a:t>Biologic Rationale for and </a:t>
            </a:r>
            <a:br>
              <a:rPr lang="en-US" sz="4400" dirty="0"/>
            </a:br>
            <a:r>
              <a:rPr lang="en-US" sz="4400" dirty="0"/>
              <a:t>Current Research Database </a:t>
            </a:r>
            <a:br>
              <a:rPr lang="en-US" sz="4400" dirty="0"/>
            </a:br>
            <a:r>
              <a:rPr lang="en-US" sz="4400" dirty="0"/>
              <a:t>with Immune Checkpoint Inhibition </a:t>
            </a:r>
            <a:br>
              <a:rPr lang="en-US" sz="4400" dirty="0"/>
            </a:br>
            <a:r>
              <a:rPr lang="en-US" sz="4400" dirty="0"/>
              <a:t>in Gynecologic Cancers</a:t>
            </a:r>
          </a:p>
        </p:txBody>
      </p:sp>
      <p:sp>
        <p:nvSpPr>
          <p:cNvPr id="7" name="Subtitle 6"/>
          <p:cNvSpPr>
            <a:spLocks noGrp="1"/>
          </p:cNvSpPr>
          <p:nvPr>
            <p:ph type="subTitle" idx="1"/>
          </p:nvPr>
        </p:nvSpPr>
        <p:spPr>
          <a:xfrm>
            <a:off x="1524000" y="4288219"/>
            <a:ext cx="9144000" cy="1655763"/>
          </a:xfrm>
        </p:spPr>
        <p:txBody>
          <a:bodyPr/>
          <a:lstStyle/>
          <a:p>
            <a:r>
              <a:rPr lang="en-US" dirty="0"/>
              <a:t>Matthew A. Powell, MD</a:t>
            </a:r>
          </a:p>
          <a:p>
            <a:r>
              <a:rPr lang="en-US" dirty="0"/>
              <a:t>Professor and Director of Division </a:t>
            </a:r>
            <a:r>
              <a:rPr lang="en-US" dirty="0" err="1"/>
              <a:t>Gyn</a:t>
            </a:r>
            <a:r>
              <a:rPr lang="en-US" dirty="0"/>
              <a:t> Oncology</a:t>
            </a:r>
          </a:p>
          <a:p>
            <a:r>
              <a:rPr lang="en-US" dirty="0"/>
              <a:t>Washington University School of Medicine</a:t>
            </a:r>
          </a:p>
        </p:txBody>
      </p:sp>
    </p:spTree>
    <p:extLst>
      <p:ext uri="{BB962C8B-B14F-4D97-AF65-F5344CB8AC3E}">
        <p14:creationId xmlns:p14="http://schemas.microsoft.com/office/powerpoint/2010/main" val="1554541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20E8176-D970-448D-A6E2-B52D0424C9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7575182"/>
              </p:ext>
            </p:extLst>
          </p:nvPr>
        </p:nvGraphicFramePr>
        <p:xfrm>
          <a:off x="437071" y="1208441"/>
          <a:ext cx="11421373" cy="50938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515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83011">
                  <a:extLst>
                    <a:ext uri="{9D8B030D-6E8A-4147-A177-3AD203B41FA5}">
                      <a16:colId xmlns:a16="http://schemas.microsoft.com/office/drawing/2014/main" val="689392052"/>
                    </a:ext>
                  </a:extLst>
                </a:gridCol>
                <a:gridCol w="2734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71502">
                  <a:extLst>
                    <a:ext uri="{9D8B030D-6E8A-4147-A177-3AD203B41FA5}">
                      <a16:colId xmlns:a16="http://schemas.microsoft.com/office/drawing/2014/main" val="2562496674"/>
                    </a:ext>
                  </a:extLst>
                </a:gridCol>
                <a:gridCol w="2380964">
                  <a:extLst>
                    <a:ext uri="{9D8B030D-6E8A-4147-A177-3AD203B41FA5}">
                      <a16:colId xmlns:a16="http://schemas.microsoft.com/office/drawing/2014/main" val="3055812767"/>
                    </a:ext>
                  </a:extLst>
                </a:gridCol>
              </a:tblGrid>
              <a:tr h="56065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b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dirty="0">
                          <a:solidFill>
                            <a:schemeClr val="tx1"/>
                          </a:solidFill>
                        </a:rPr>
                        <a:t>Lheureux et al.</a:t>
                      </a:r>
                      <a:r>
                        <a:rPr lang="en-US" sz="1800" b="1" baseline="3000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b"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800" b="1" dirty="0">
                          <a:solidFill>
                            <a:schemeClr val="tx1"/>
                          </a:solidFill>
                        </a:rPr>
                        <a:t>KEYNOTE-028</a:t>
                      </a:r>
                      <a:r>
                        <a:rPr lang="en-US" sz="1800" b="1" baseline="3000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b"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800" b="1" dirty="0">
                          <a:solidFill>
                            <a:schemeClr val="tx1"/>
                          </a:solidFill>
                        </a:rPr>
                        <a:t>KEYNOTE-158</a:t>
                      </a:r>
                      <a:r>
                        <a:rPr lang="en-US" sz="1800" b="1" baseline="30000" dirty="0">
                          <a:solidFill>
                            <a:schemeClr val="tx1"/>
                          </a:solidFill>
                        </a:rPr>
                        <a:t>3</a:t>
                      </a:r>
                      <a:br>
                        <a:rPr lang="en-US" sz="1800" b="1" baseline="3000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800" b="1" baseline="0" dirty="0">
                          <a:solidFill>
                            <a:schemeClr val="tx1"/>
                          </a:solidFill>
                        </a:rPr>
                        <a:t>(Cohort E)</a:t>
                      </a:r>
                      <a:r>
                        <a:rPr lang="en-US" sz="1800" b="1" baseline="30000" dirty="0">
                          <a:solidFill>
                            <a:schemeClr val="tx1"/>
                          </a:solidFill>
                        </a:rPr>
                        <a:t>b</a:t>
                      </a:r>
                    </a:p>
                  </a:txBody>
                  <a:tcPr marL="27432" marR="27432" marT="27432" marB="27432" anchor="b"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800" b="1" dirty="0">
                          <a:solidFill>
                            <a:schemeClr val="tx1"/>
                          </a:solidFill>
                        </a:rPr>
                        <a:t>Checkmate 358</a:t>
                      </a:r>
                      <a:r>
                        <a:rPr lang="en-US" sz="1800" b="1" baseline="30000" dirty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marL="27432" marR="27432" marT="27432" marB="27432" anchor="b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75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Phase(s)</a:t>
                      </a:r>
                    </a:p>
                  </a:txBody>
                  <a:tcPr marL="27432" marR="27432" marT="27432" marB="27432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1b</a:t>
                      </a: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1/2</a:t>
                      </a:r>
                    </a:p>
                  </a:txBody>
                  <a:tcPr marL="27432" marR="27432" marT="27432" marB="27432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51682207"/>
                  </a:ext>
                </a:extLst>
              </a:tr>
              <a:tr h="1042476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Population</a:t>
                      </a:r>
                    </a:p>
                  </a:txBody>
                  <a:tcPr marL="27432" marR="27432" marT="27432" marB="27432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Metastatic or recurrent cervical cancer with progression after prior platinum chemotherapy</a:t>
                      </a: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PD-L1+ advanced cervical squamous cell cancers after failure of prior systemic therapy</a:t>
                      </a: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Advanced cervical cancer with progression on or intolerance to ≥1 line of prior therapy, PD-L1+ (CPS ≥1)</a:t>
                      </a:r>
                      <a:endParaRPr lang="en-US" sz="1400" b="1" baseline="3000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HPV-associated tumors, including recurrent or metastatic cervical, vaginal, vulvar cancers</a:t>
                      </a:r>
                    </a:p>
                  </a:txBody>
                  <a:tcPr marL="27432" marR="27432" marT="27432" marB="27432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75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Patients, n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42</a:t>
                      </a:r>
                      <a:r>
                        <a:rPr lang="en-US" sz="1400" b="1" baseline="30000" dirty="0">
                          <a:solidFill>
                            <a:schemeClr val="tx1"/>
                          </a:solidFill>
                        </a:rPr>
                        <a:t>a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77</a:t>
                      </a:r>
                      <a:r>
                        <a:rPr lang="en-US" sz="1400" b="1" baseline="30000" dirty="0">
                          <a:solidFill>
                            <a:schemeClr val="tx1"/>
                          </a:solidFill>
                        </a:rPr>
                        <a:t>d</a:t>
                      </a:r>
                      <a:endParaRPr lang="en-US" sz="1400" b="1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18778947"/>
                  </a:ext>
                </a:extLst>
              </a:tr>
              <a:tr h="31975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Treatment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Ipilimumab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Pembrolizumab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Pembrolizumab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Nivolumab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065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ORR, %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8.8</a:t>
                      </a:r>
                      <a:r>
                        <a:rPr lang="en-US" sz="1400" b="1" baseline="30000" dirty="0">
                          <a:solidFill>
                            <a:schemeClr val="tx1"/>
                          </a:solidFill>
                        </a:rPr>
                        <a:t>c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12.5</a:t>
                      </a:r>
                      <a:r>
                        <a:rPr lang="en-US" sz="1400" b="1" baseline="30000" dirty="0">
                          <a:solidFill>
                            <a:schemeClr val="tx1"/>
                          </a:solidFill>
                        </a:rPr>
                        <a:t>c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14.3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ITT: 20.8</a:t>
                      </a:r>
                      <a:r>
                        <a:rPr lang="en-US" sz="1400" b="1" baseline="30000" dirty="0">
                          <a:solidFill>
                            <a:schemeClr val="tx1"/>
                          </a:solidFill>
                        </a:rPr>
                        <a:t>c</a:t>
                      </a: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  </a:t>
                      </a:r>
                      <a:br>
                        <a:rPr lang="en-US" sz="1400" b="1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Cervical cancer pts: 26.3%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59254894"/>
                  </a:ext>
                </a:extLst>
              </a:tr>
              <a:tr h="3197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DCR, %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32.3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25.0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70.8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60669488"/>
                  </a:ext>
                </a:extLst>
              </a:tr>
              <a:tr h="3197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 err="1">
                          <a:solidFill>
                            <a:schemeClr val="tx1"/>
                          </a:solidFill>
                        </a:rPr>
                        <a:t>mDOR</a:t>
                      </a:r>
                      <a:endParaRPr lang="en-US" sz="1400" b="1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19.3 wk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baseline="0" dirty="0">
                          <a:solidFill>
                            <a:schemeClr val="tx1"/>
                          </a:solidFill>
                        </a:rPr>
                        <a:t>NR (range: 4.1–18.6+ mo)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NR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36380992"/>
                  </a:ext>
                </a:extLst>
              </a:tr>
              <a:tr h="3197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PFS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>
                          <a:solidFill>
                            <a:schemeClr val="tx1"/>
                          </a:solidFill>
                        </a:rPr>
                        <a:t>mPFS</a:t>
                      </a: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: 2.5 mo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6-mo PFS: 13.0%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>
                          <a:solidFill>
                            <a:schemeClr val="tx1"/>
                          </a:solidFill>
                        </a:rPr>
                        <a:t>mPFS</a:t>
                      </a: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: 5.5 mo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5726166"/>
                  </a:ext>
                </a:extLst>
              </a:tr>
              <a:tr h="3197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OS 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6-mo OS: 66.7%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NR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888792989"/>
                  </a:ext>
                </a:extLst>
              </a:tr>
              <a:tr h="3197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Safety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Manageable toxicities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≥Gr 3 TRAEs: 20.8% 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Serious AEs: 39%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Gr 3/4 TRAEs: 12.5%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18312855"/>
                  </a:ext>
                </a:extLst>
              </a:tr>
              <a:tr h="3197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Follow-up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48.9 wk</a:t>
                      </a:r>
                    </a:p>
                  </a:txBody>
                  <a:tcPr marL="27432" marR="27432" marT="27432" marB="27432" anchor="ctr"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11.7 mo</a:t>
                      </a:r>
                    </a:p>
                  </a:txBody>
                  <a:tcPr marL="27432" marR="27432" marT="27432" marB="27432" anchor="ctr"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baseline="0" dirty="0">
                          <a:solidFill>
                            <a:schemeClr val="tx1"/>
                          </a:solidFill>
                        </a:rPr>
                        <a:t>31 wk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21978484"/>
                  </a:ext>
                </a:extLst>
              </a:tr>
            </a:tbl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2A5720BA-2F38-430F-9CC0-63C4821030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7072" y="98528"/>
            <a:ext cx="11421373" cy="914400"/>
          </a:xfrm>
        </p:spPr>
        <p:txBody>
          <a:bodyPr/>
          <a:lstStyle/>
          <a:p>
            <a:r>
              <a:rPr lang="en-US" dirty="0"/>
              <a:t>Cervical Cancer: Immunotherapy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9EBAE267-45BB-433B-BED1-B552CA4EAED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0716" y="6513251"/>
            <a:ext cx="6858000" cy="246221"/>
          </a:xfrm>
        </p:spPr>
        <p:txBody>
          <a:bodyPr/>
          <a:lstStyle/>
          <a:p>
            <a:r>
              <a:rPr lang="en-US" sz="800" b="1" dirty="0"/>
              <a:t>1.</a:t>
            </a:r>
            <a:r>
              <a:rPr lang="en-US" sz="800" dirty="0"/>
              <a:t> </a:t>
            </a:r>
            <a:r>
              <a:rPr lang="en-US" sz="800" dirty="0" err="1"/>
              <a:t>Lheureux</a:t>
            </a:r>
            <a:r>
              <a:rPr lang="en-US" sz="800" dirty="0"/>
              <a:t> S, et al. Presented at ASCO Annual Meeting, 2015. Abstract 3061. </a:t>
            </a:r>
            <a:r>
              <a:rPr lang="en-US" sz="800" b="1" dirty="0"/>
              <a:t>2.</a:t>
            </a:r>
            <a:r>
              <a:rPr lang="en-US" sz="800" dirty="0"/>
              <a:t> </a:t>
            </a:r>
            <a:r>
              <a:rPr lang="en-US" sz="800" dirty="0" err="1"/>
              <a:t>Frenel</a:t>
            </a:r>
            <a:r>
              <a:rPr lang="en-US" sz="800" dirty="0"/>
              <a:t> JS, et al. Presented at ASCO Annual Meeting, 2016. Abstract 5515. </a:t>
            </a:r>
            <a:r>
              <a:rPr lang="en-US" sz="800" b="1" dirty="0"/>
              <a:t>3. </a:t>
            </a:r>
            <a:r>
              <a:rPr lang="en-US" sz="800" dirty="0"/>
              <a:t>Pembrolizumab package insert. December 2018. </a:t>
            </a:r>
            <a:r>
              <a:rPr lang="en-US" sz="800" b="1" dirty="0"/>
              <a:t>4.</a:t>
            </a:r>
            <a:r>
              <a:rPr lang="en-US" sz="800" dirty="0"/>
              <a:t> </a:t>
            </a:r>
            <a:r>
              <a:rPr lang="en-US" sz="800" dirty="0" err="1"/>
              <a:t>Hollebecque</a:t>
            </a:r>
            <a:r>
              <a:rPr lang="en-US" sz="800" dirty="0"/>
              <a:t> A, et al. Presented at ASCO Annual Meeting, 2017. Abstract 5504.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38237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7F35B7-AC15-48F1-A689-C34783E4CE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7072" y="0"/>
            <a:ext cx="11421373" cy="914400"/>
          </a:xfrm>
        </p:spPr>
        <p:txBody>
          <a:bodyPr/>
          <a:lstStyle/>
          <a:p>
            <a:r>
              <a:rPr lang="en-US" dirty="0"/>
              <a:t>Ovarian Cancer: Immunotherapy single agent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B3F06B7-7B7F-4CEE-A403-8AB8F82F88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585448"/>
              </p:ext>
            </p:extLst>
          </p:nvPr>
        </p:nvGraphicFramePr>
        <p:xfrm>
          <a:off x="437073" y="889679"/>
          <a:ext cx="10609867" cy="53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5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777">
                  <a:extLst>
                    <a:ext uri="{9D8B030D-6E8A-4147-A177-3AD203B41FA5}">
                      <a16:colId xmlns:a16="http://schemas.microsoft.com/office/drawing/2014/main" val="689392052"/>
                    </a:ext>
                  </a:extLst>
                </a:gridCol>
                <a:gridCol w="2263491">
                  <a:extLst>
                    <a:ext uri="{9D8B030D-6E8A-4147-A177-3AD203B41FA5}">
                      <a16:colId xmlns:a16="http://schemas.microsoft.com/office/drawing/2014/main" val="1846773443"/>
                    </a:ext>
                  </a:extLst>
                </a:gridCol>
                <a:gridCol w="2074866">
                  <a:extLst>
                    <a:ext uri="{9D8B030D-6E8A-4147-A177-3AD203B41FA5}">
                      <a16:colId xmlns:a16="http://schemas.microsoft.com/office/drawing/2014/main" val="3565934459"/>
                    </a:ext>
                  </a:extLst>
                </a:gridCol>
                <a:gridCol w="2657884">
                  <a:extLst>
                    <a:ext uri="{9D8B030D-6E8A-4147-A177-3AD203B41FA5}">
                      <a16:colId xmlns:a16="http://schemas.microsoft.com/office/drawing/2014/main" val="3055812767"/>
                    </a:ext>
                  </a:extLst>
                </a:gridCol>
              </a:tblGrid>
              <a:tr h="49430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b="1" dirty="0"/>
                    </a:p>
                  </a:txBody>
                  <a:tcPr marL="27432" marR="27432" marT="27432" marB="27432" anchor="b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/>
                        <a:t>Hamanishi</a:t>
                      </a:r>
                      <a:r>
                        <a:rPr lang="en-US" sz="1600" b="1" baseline="30000" dirty="0"/>
                        <a:t>1</a:t>
                      </a:r>
                      <a:endParaRPr lang="en-US" sz="1600" b="1" baseline="0" dirty="0"/>
                    </a:p>
                  </a:txBody>
                  <a:tcPr marL="27432" marR="27432" marT="27432" marB="27432" anchor="b"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/>
                        <a:t>JAVELIN </a:t>
                      </a:r>
                      <a:br>
                        <a:rPr lang="en-US" sz="1600" b="1"/>
                      </a:br>
                      <a:r>
                        <a:rPr lang="en-US" sz="1600" b="1"/>
                        <a:t>Solid </a:t>
                      </a:r>
                      <a:r>
                        <a:rPr lang="en-US" sz="1600" b="1" dirty="0"/>
                        <a:t>Tumor</a:t>
                      </a:r>
                      <a:r>
                        <a:rPr lang="en-US" sz="1600" b="1" baseline="30000" dirty="0"/>
                        <a:t>2</a:t>
                      </a:r>
                    </a:p>
                  </a:txBody>
                  <a:tcPr marL="27432" marR="27432" marT="27432" marB="27432" anchor="b"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dirty="0"/>
                        <a:t>KEYNOTE-028</a:t>
                      </a:r>
                      <a:r>
                        <a:rPr lang="en-US" sz="1600" b="1" baseline="30000" dirty="0"/>
                        <a:t>3</a:t>
                      </a:r>
                      <a:endParaRPr lang="en-US" sz="1600" b="1" dirty="0"/>
                    </a:p>
                  </a:txBody>
                  <a:tcPr marL="27432" marR="27432" marT="27432" marB="27432" anchor="b"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/>
                        <a:t>KEYNOTE-100</a:t>
                      </a:r>
                      <a:r>
                        <a:rPr lang="en-US" sz="1600" b="1" baseline="30000" dirty="0"/>
                        <a:t>4</a:t>
                      </a:r>
                    </a:p>
                  </a:txBody>
                  <a:tcPr marL="27432" marR="27432" marT="27432" marB="27432" anchor="b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191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Phase(s)</a:t>
                      </a:r>
                    </a:p>
                  </a:txBody>
                  <a:tcPr marL="27432" marR="27432" marT="27432" marB="27432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1b</a:t>
                      </a: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1b</a:t>
                      </a: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27432" marR="27432" marT="27432" marB="27432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51682207"/>
                  </a:ext>
                </a:extLst>
              </a:tr>
              <a:tr h="494309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Population</a:t>
                      </a:r>
                    </a:p>
                  </a:txBody>
                  <a:tcPr marL="27432" marR="27432" marT="27432" marB="27432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PROC </a:t>
                      </a:r>
                      <a:br>
                        <a:rPr lang="en-US" sz="1600" b="1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(80% PD-L1 high)</a:t>
                      </a: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PROC </a:t>
                      </a:r>
                      <a:br>
                        <a:rPr lang="en-US" sz="1600" b="1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(77% PD-L1+)</a:t>
                      </a: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PD-L1+ PROC</a:t>
                      </a:r>
                    </a:p>
                  </a:txBody>
                  <a:tcPr marL="27432" marR="27432" marT="27432" marB="27432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Advanced OC with </a:t>
                      </a:r>
                      <a:br>
                        <a:rPr lang="en-US" sz="1600" b="1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recurrence after 1L Pt</a:t>
                      </a:r>
                    </a:p>
                  </a:txBody>
                  <a:tcPr marL="27432" marR="27432" marT="27432" marB="27432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191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Patients, n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124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376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18778947"/>
                  </a:ext>
                </a:extLst>
              </a:tr>
              <a:tr h="28191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Treatment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Nivolumab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Avelumab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Pembrolizumab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Pembrolizumab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98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ORR, %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15</a:t>
                      </a:r>
                      <a:b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PD-L1 high: 12.5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9.7</a:t>
                      </a:r>
                      <a:b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PD-L1+: 12.3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11.5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All comers: 8.0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Cohort A</a:t>
                      </a:r>
                      <a:r>
                        <a:rPr lang="en-US" sz="1600" b="1" strike="noStrike" baseline="0">
                          <a:solidFill>
                            <a:schemeClr val="tx1"/>
                          </a:solidFill>
                        </a:rPr>
                        <a:t>: 7.4</a:t>
                      </a:r>
                      <a:r>
                        <a:rPr lang="en-US" sz="1600" b="1" strike="noStrike" baseline="30000">
                          <a:solidFill>
                            <a:schemeClr val="tx1"/>
                          </a:solidFill>
                        </a:rPr>
                        <a:t>a</a:t>
                      </a:r>
                      <a:br>
                        <a:rPr lang="en-US" sz="1600" b="1" strike="noStrike" baseline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strike="noStrike" baseline="0">
                          <a:solidFill>
                            <a:schemeClr val="tx1"/>
                          </a:solidFill>
                        </a:rPr>
                        <a:t>Cohort </a:t>
                      </a: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B: 9.9</a:t>
                      </a:r>
                      <a:r>
                        <a:rPr lang="en-US" sz="1600" b="1" strike="noStrike" baseline="30000" dirty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en-US" sz="1600" b="1" strike="noStrike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59254894"/>
                  </a:ext>
                </a:extLst>
              </a:tr>
              <a:tr h="28191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DCR, %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45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54.0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38.4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All comers: 37.2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60669488"/>
                  </a:ext>
                </a:extLst>
              </a:tr>
              <a:tr h="28191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mDOR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—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NR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All comers: 8.2 mo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36380992"/>
                  </a:ext>
                </a:extLst>
              </a:tr>
              <a:tr h="49430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mPFS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3.5 mo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11.3 wk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1.9 mo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Cohort A: 2.1 mo</a:t>
                      </a:r>
                      <a:r>
                        <a:rPr lang="en-US" sz="1600" b="1" strike="noStrike" baseline="30000" dirty="0">
                          <a:solidFill>
                            <a:schemeClr val="tx1"/>
                          </a:solidFill>
                        </a:rPr>
                        <a:t>a</a:t>
                      </a:r>
                      <a:b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Cohort B: 2.1 mo</a:t>
                      </a:r>
                      <a:r>
                        <a:rPr lang="en-US" sz="1600" b="1" strike="noStrike" baseline="30000" dirty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en-US" sz="1600" b="1" strike="noStrike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5726166"/>
                  </a:ext>
                </a:extLst>
              </a:tr>
              <a:tr h="49430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OS 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20.0 mo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10.8 mo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13.8 mo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Cohort A: NR</a:t>
                      </a:r>
                      <a:r>
                        <a:rPr lang="en-US" sz="1600" b="1" strike="noStrike" baseline="30000" dirty="0">
                          <a:solidFill>
                            <a:schemeClr val="tx1"/>
                          </a:solidFill>
                        </a:rPr>
                        <a:t>a</a:t>
                      </a:r>
                      <a:b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Cohort B: 17.6 mo</a:t>
                      </a:r>
                      <a:r>
                        <a:rPr lang="en-US" sz="1600" b="1" strike="noStrike" baseline="30000" dirty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en-US" sz="1600" b="1" strike="noStrike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888792989"/>
                  </a:ext>
                </a:extLst>
              </a:tr>
              <a:tr h="49430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Safety summary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Gr 3/4 TRAEs</a:t>
                      </a:r>
                      <a:r>
                        <a:rPr lang="en-US" sz="1600" b="1" strike="noStrike" baseline="0">
                          <a:solidFill>
                            <a:schemeClr val="tx1"/>
                          </a:solidFill>
                        </a:rPr>
                        <a:t>: </a:t>
                      </a:r>
                      <a:br>
                        <a:rPr lang="en-US" sz="1600" b="1" strike="noStrike" baseline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strike="noStrike" baseline="0">
                          <a:solidFill>
                            <a:schemeClr val="tx1"/>
                          </a:solidFill>
                        </a:rPr>
                        <a:t>40</a:t>
                      </a: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%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Gr 3/4 TRAEs: </a:t>
                      </a:r>
                      <a:b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6.4%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Gr 3 AE: </a:t>
                      </a:r>
                      <a:b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1 pt</a:t>
                      </a:r>
                    </a:p>
                  </a:txBody>
                  <a:tcPr marL="27432" marR="27432" marT="27432" marB="2743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Gr 3/4 TRAEs: </a:t>
                      </a:r>
                      <a:b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19.7%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18312855"/>
                  </a:ext>
                </a:extLst>
              </a:tr>
              <a:tr h="28191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baseline="0" dirty="0">
                          <a:solidFill>
                            <a:schemeClr val="tx1"/>
                          </a:solidFill>
                        </a:rPr>
                        <a:t>Follow-up</a:t>
                      </a:r>
                    </a:p>
                  </a:txBody>
                  <a:tcPr marL="27432" marR="27432" marT="27432" marB="27432" anchor="ctr">
                    <a:lnL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11.0 mo</a:t>
                      </a:r>
                    </a:p>
                  </a:txBody>
                  <a:tcPr marL="27432" marR="27432" marT="27432" marB="27432" anchor="ctr"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12.4 mo</a:t>
                      </a:r>
                    </a:p>
                  </a:txBody>
                  <a:tcPr marL="27432" marR="27432" marT="27432" marB="27432" anchor="ctr"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>
                          <a:solidFill>
                            <a:schemeClr val="tx1"/>
                          </a:solidFill>
                        </a:rPr>
                        <a:t>15.4 </a:t>
                      </a: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mo</a:t>
                      </a:r>
                    </a:p>
                  </a:txBody>
                  <a:tcPr marL="27432" marR="27432" marT="27432" marB="27432" anchor="ctr"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strike="noStrike" baseline="0" dirty="0">
                          <a:solidFill>
                            <a:schemeClr val="tx1"/>
                          </a:solidFill>
                        </a:rPr>
                        <a:t>16.9 mo</a:t>
                      </a:r>
                    </a:p>
                  </a:txBody>
                  <a:tcPr marL="27432" marR="27432" marT="27432" marB="27432" anchor="ctr">
                    <a:lnR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21978484"/>
                  </a:ext>
                </a:extLst>
              </a:tr>
            </a:tbl>
          </a:graphicData>
        </a:graphic>
      </p:graphicFrame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CAA5108-AD58-486D-9773-4FC2C1451B0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7072" y="6503471"/>
            <a:ext cx="6999722" cy="246221"/>
          </a:xfrm>
        </p:spPr>
        <p:txBody>
          <a:bodyPr/>
          <a:lstStyle/>
          <a:p>
            <a:r>
              <a:rPr lang="en-US" sz="800" b="1" dirty="0"/>
              <a:t>1. </a:t>
            </a:r>
            <a:r>
              <a:rPr lang="en-US" sz="800" dirty="0" err="1"/>
              <a:t>Hamanishi</a:t>
            </a:r>
            <a:r>
              <a:rPr lang="en-US" sz="800" dirty="0"/>
              <a:t> J, et al. </a:t>
            </a:r>
            <a:r>
              <a:rPr lang="en-US" sz="800" i="1" dirty="0"/>
              <a:t>J Clin Oncol</a:t>
            </a:r>
            <a:r>
              <a:rPr lang="en-US" sz="800" dirty="0"/>
              <a:t>. 2015;33(34):4015-22. </a:t>
            </a:r>
            <a:r>
              <a:rPr lang="en-US" sz="800" b="1" dirty="0"/>
              <a:t>2. </a:t>
            </a:r>
            <a:r>
              <a:rPr lang="en-US" sz="800" dirty="0" err="1"/>
              <a:t>Disis</a:t>
            </a:r>
            <a:r>
              <a:rPr lang="en-US" sz="800" dirty="0"/>
              <a:t> ML, et al. Presented at ASCO Annual Meeting, 2016. Abstract 5533. </a:t>
            </a:r>
            <a:br>
              <a:rPr lang="en-US" sz="800" dirty="0"/>
            </a:br>
            <a:r>
              <a:rPr lang="en-US" sz="800" b="1" dirty="0"/>
              <a:t>3. </a:t>
            </a:r>
            <a:r>
              <a:rPr lang="en-US" sz="800" dirty="0" err="1"/>
              <a:t>Varga</a:t>
            </a:r>
            <a:r>
              <a:rPr lang="en-US" sz="800" dirty="0"/>
              <a:t> A, et al. </a:t>
            </a:r>
            <a:r>
              <a:rPr lang="en-US" sz="800" i="1" dirty="0" err="1"/>
              <a:t>Gynecol</a:t>
            </a:r>
            <a:r>
              <a:rPr lang="en-US" sz="800" i="1" dirty="0"/>
              <a:t> Oncol. </a:t>
            </a:r>
            <a:r>
              <a:rPr lang="en-US" sz="800" dirty="0"/>
              <a:t>2019;243-50. </a:t>
            </a:r>
            <a:r>
              <a:rPr lang="en-US" sz="800" b="1" dirty="0"/>
              <a:t>4. </a:t>
            </a:r>
            <a:r>
              <a:rPr lang="en-US" sz="800" dirty="0" err="1"/>
              <a:t>Matulonis</a:t>
            </a:r>
            <a:r>
              <a:rPr lang="en-US" sz="800" dirty="0"/>
              <a:t> UA, et al. Presented at ASCO Annual Meeting, 2018. Abstract 5511.</a:t>
            </a:r>
          </a:p>
        </p:txBody>
      </p:sp>
    </p:spTree>
    <p:extLst>
      <p:ext uri="{BB962C8B-B14F-4D97-AF65-F5344CB8AC3E}">
        <p14:creationId xmlns:p14="http://schemas.microsoft.com/office/powerpoint/2010/main" val="3737188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9899" y="102275"/>
            <a:ext cx="11258551" cy="984251"/>
          </a:xfrm>
        </p:spPr>
        <p:txBody>
          <a:bodyPr/>
          <a:lstStyle/>
          <a:p>
            <a:r>
              <a:rPr lang="en-US" dirty="0"/>
              <a:t>Ph3 Ongoing Trials of Immunotherapy in EC, Cervix &amp; Ovary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928C519-4F7A-46BA-8DC7-982E72F528FC}"/>
              </a:ext>
            </a:extLst>
          </p:cNvPr>
          <p:cNvSpPr/>
          <p:nvPr/>
        </p:nvSpPr>
        <p:spPr>
          <a:xfrm>
            <a:off x="612246" y="1574362"/>
            <a:ext cx="2492261" cy="71847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Checkpoint Inhibitor + Chemotherapy</a:t>
            </a:r>
          </a:p>
          <a:p>
            <a:pPr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NCT03603184 (</a:t>
            </a:r>
            <a:r>
              <a:rPr lang="en-US" sz="1400" b="1" dirty="0" err="1">
                <a:solidFill>
                  <a:schemeClr val="tx1"/>
                </a:solidFill>
              </a:rPr>
              <a:t>AtTEnd</a:t>
            </a:r>
            <a:r>
              <a:rPr lang="en-US" sz="1400" b="1" dirty="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34607EE-B0DD-431F-86F1-2EE56B0EDBE7}"/>
              </a:ext>
            </a:extLst>
          </p:cNvPr>
          <p:cNvSpPr/>
          <p:nvPr/>
        </p:nvSpPr>
        <p:spPr>
          <a:xfrm>
            <a:off x="636301" y="2534023"/>
            <a:ext cx="2492261" cy="41512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Checkpoint Inhibitor + TKI</a:t>
            </a:r>
          </a:p>
          <a:p>
            <a:pPr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NCT03517449 (KEYNOTE-775)</a:t>
            </a:r>
          </a:p>
        </p:txBody>
      </p:sp>
      <p:sp>
        <p:nvSpPr>
          <p:cNvPr id="23" name="Arrow: Right 29">
            <a:extLst>
              <a:ext uri="{FF2B5EF4-FFF2-40B4-BE49-F238E27FC236}">
                <a16:creationId xmlns:a16="http://schemas.microsoft.com/office/drawing/2014/main" id="{97FA9BEE-4F13-44B9-B9B7-79099F4AA6AC}"/>
              </a:ext>
            </a:extLst>
          </p:cNvPr>
          <p:cNvSpPr/>
          <p:nvPr/>
        </p:nvSpPr>
        <p:spPr>
          <a:xfrm>
            <a:off x="622289" y="1036718"/>
            <a:ext cx="10931122" cy="413622"/>
          </a:xfrm>
          <a:prstGeom prst="rightArrow">
            <a:avLst>
              <a:gd name="adj1" fmla="val 50000"/>
              <a:gd name="adj2" fmla="val 5372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b="1" dirty="0">
                <a:solidFill>
                  <a:schemeClr val="accent2"/>
                </a:solidFill>
              </a:rPr>
              <a:t>ENDOMETRIAL                                                        OVARY                                                                     CERVIX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928C519-4F7A-46BA-8DC7-982E72F528FC}"/>
              </a:ext>
            </a:extLst>
          </p:cNvPr>
          <p:cNvSpPr/>
          <p:nvPr/>
        </p:nvSpPr>
        <p:spPr>
          <a:xfrm>
            <a:off x="622289" y="3164629"/>
            <a:ext cx="2492261" cy="59634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Checkpoint Inhibitor + Chemotherapy</a:t>
            </a:r>
          </a:p>
          <a:p>
            <a:pPr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 (GY018)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1928C519-4F7A-46BA-8DC7-982E72F528FC}"/>
              </a:ext>
            </a:extLst>
          </p:cNvPr>
          <p:cNvSpPr/>
          <p:nvPr/>
        </p:nvSpPr>
        <p:spPr>
          <a:xfrm>
            <a:off x="622292" y="3866231"/>
            <a:ext cx="2492261" cy="71578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Checkpoint Inhibitor + Chemotherapy</a:t>
            </a:r>
          </a:p>
          <a:p>
            <a:pPr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(TSR-042)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028967" y="6373504"/>
            <a:ext cx="914400" cy="914400"/>
          </a:xfrm>
          <a:prstGeom prst="rect">
            <a:avLst/>
          </a:prstGeom>
          <a:noFill/>
        </p:spPr>
        <p:txBody>
          <a:bodyPr wrap="none" lIns="45720" rIns="45720" rtlCol="0">
            <a:no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.</a:t>
            </a:r>
          </a:p>
          <a:p>
            <a:pPr algn="l">
              <a:lnSpc>
                <a:spcPct val="90000"/>
              </a:lnSpc>
            </a:pPr>
            <a:endParaRPr lang="en-US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BD9B778-6832-DC47-BEA1-9FF0E5624C0B}"/>
              </a:ext>
            </a:extLst>
          </p:cNvPr>
          <p:cNvSpPr/>
          <p:nvPr/>
        </p:nvSpPr>
        <p:spPr>
          <a:xfrm>
            <a:off x="3296828" y="1550835"/>
            <a:ext cx="5153494" cy="79922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defTabSz="914400"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Checkpoint Inhibitor + </a:t>
            </a:r>
            <a:r>
              <a:rPr lang="en-US" sz="1400" b="1" dirty="0" err="1">
                <a:solidFill>
                  <a:schemeClr val="tx1"/>
                </a:solidFill>
              </a:rPr>
              <a:t>PARPi</a:t>
            </a:r>
            <a:endParaRPr lang="en-US" sz="1400" b="1" dirty="0">
              <a:solidFill>
                <a:schemeClr val="tx1"/>
              </a:solidFill>
            </a:endParaRPr>
          </a:p>
          <a:p>
            <a:pPr marL="115888" indent="-115888" defTabSz="914400">
              <a:lnSpc>
                <a:spcPct val="90000"/>
              </a:lnSpc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chemeClr val="tx1"/>
                </a:solidFill>
              </a:rPr>
              <a:t>NCT03642132 (Javelin Ovarian PARP 100): </a:t>
            </a:r>
            <a:r>
              <a:rPr lang="en-US" sz="1400" dirty="0" err="1">
                <a:solidFill>
                  <a:schemeClr val="tx1"/>
                </a:solidFill>
              </a:rPr>
              <a:t>avelumab</a:t>
            </a:r>
            <a:r>
              <a:rPr lang="en-US" sz="1400" dirty="0">
                <a:solidFill>
                  <a:schemeClr val="tx1"/>
                </a:solidFill>
              </a:rPr>
              <a:t> + </a:t>
            </a:r>
            <a:r>
              <a:rPr lang="en-US" sz="1400" dirty="0" err="1">
                <a:solidFill>
                  <a:schemeClr val="tx1"/>
                </a:solidFill>
              </a:rPr>
              <a:t>talazoparib</a:t>
            </a:r>
            <a:endParaRPr lang="en-US" sz="1400" dirty="0">
              <a:solidFill>
                <a:schemeClr val="tx1"/>
              </a:solidFill>
            </a:endParaRPr>
          </a:p>
          <a:p>
            <a:pPr marL="115888" indent="-115888" defTabSz="914400">
              <a:lnSpc>
                <a:spcPct val="90000"/>
              </a:lnSpc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chemeClr val="tx1"/>
                </a:solidFill>
              </a:rPr>
              <a:t>NCT03522246 (ATHENA): rucaparib + nivolumab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3A7E95F-9A69-EB4B-8E2E-0E91635C2ED8}"/>
              </a:ext>
            </a:extLst>
          </p:cNvPr>
          <p:cNvSpPr/>
          <p:nvPr/>
        </p:nvSpPr>
        <p:spPr>
          <a:xfrm>
            <a:off x="3296828" y="2522615"/>
            <a:ext cx="5153491" cy="23161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defTabSz="914400"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Checkpoint Inhibitor + Anti-angiogenic + Chemotherapy</a:t>
            </a:r>
          </a:p>
          <a:p>
            <a:pPr marL="115888" indent="-115888" defTabSz="914400">
              <a:lnSpc>
                <a:spcPct val="90000"/>
              </a:lnSpc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chemeClr val="tx1"/>
                </a:solidFill>
              </a:rPr>
              <a:t>NCT03737643 (DUO-O): </a:t>
            </a:r>
            <a:r>
              <a:rPr lang="en-US" sz="1400" dirty="0" err="1">
                <a:solidFill>
                  <a:schemeClr val="tx1"/>
                </a:solidFill>
              </a:rPr>
              <a:t>durvalumab</a:t>
            </a:r>
            <a:r>
              <a:rPr lang="en-US" sz="1400" dirty="0">
                <a:solidFill>
                  <a:schemeClr val="tx1"/>
                </a:solidFill>
              </a:rPr>
              <a:t> + bevacizumab + chemotherapy</a:t>
            </a:r>
          </a:p>
          <a:p>
            <a:pPr marL="115888" indent="-115888" defTabSz="914400">
              <a:lnSpc>
                <a:spcPct val="90000"/>
              </a:lnSpc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chemeClr val="tx1"/>
                </a:solidFill>
              </a:rPr>
              <a:t>NCT03353831 (AGO-OVAR 2.29) </a:t>
            </a:r>
            <a:r>
              <a:rPr lang="en-US" sz="1400" dirty="0" err="1">
                <a:solidFill>
                  <a:schemeClr val="tx1"/>
                </a:solidFill>
              </a:rPr>
              <a:t>atezolizumab</a:t>
            </a:r>
            <a:r>
              <a:rPr lang="en-US" sz="1400" dirty="0">
                <a:solidFill>
                  <a:schemeClr val="tx1"/>
                </a:solidFill>
              </a:rPr>
              <a:t> + bevacizumab + chemotherapy</a:t>
            </a:r>
          </a:p>
          <a:p>
            <a:pPr marL="115888" indent="-115888" defTabSz="914400">
              <a:lnSpc>
                <a:spcPct val="90000"/>
              </a:lnSpc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chemeClr val="tx1"/>
                </a:solidFill>
              </a:rPr>
              <a:t>NCT02891824 (ATALANTE): </a:t>
            </a:r>
            <a:r>
              <a:rPr lang="en-US" sz="1400" dirty="0" err="1">
                <a:solidFill>
                  <a:schemeClr val="tx1"/>
                </a:solidFill>
              </a:rPr>
              <a:t>atezolizumab</a:t>
            </a:r>
            <a:r>
              <a:rPr lang="en-US" sz="1400" dirty="0">
                <a:solidFill>
                  <a:schemeClr val="tx1"/>
                </a:solidFill>
              </a:rPr>
              <a:t> + bevacizumab + chemotherapy</a:t>
            </a:r>
          </a:p>
          <a:p>
            <a:pPr marL="115888" indent="-115888" defTabSz="914400">
              <a:lnSpc>
                <a:spcPct val="90000"/>
              </a:lnSpc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chemeClr val="tx1"/>
                </a:solidFill>
              </a:rPr>
              <a:t>NCT02839707 (NRG-GY009): </a:t>
            </a:r>
            <a:r>
              <a:rPr lang="en-US" sz="1400" dirty="0" err="1">
                <a:solidFill>
                  <a:schemeClr val="tx1"/>
                </a:solidFill>
              </a:rPr>
              <a:t>atezolizumab</a:t>
            </a:r>
            <a:r>
              <a:rPr lang="en-US" sz="1400" dirty="0">
                <a:solidFill>
                  <a:schemeClr val="tx1"/>
                </a:solidFill>
              </a:rPr>
              <a:t> + PLD </a:t>
            </a:r>
            <a:r>
              <a:rPr lang="en-US" sz="1400">
                <a:solidFill>
                  <a:schemeClr val="tx1"/>
                </a:solidFill>
              </a:rPr>
              <a:t>± bevacizumab </a:t>
            </a:r>
            <a:endParaRPr lang="en-US" sz="1400" dirty="0">
              <a:solidFill>
                <a:schemeClr val="tx1"/>
              </a:solidFill>
            </a:endParaRPr>
          </a:p>
          <a:p>
            <a:pPr marL="115888" indent="-115888" defTabSz="914400">
              <a:lnSpc>
                <a:spcPct val="90000"/>
              </a:lnSpc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chemeClr val="tx1"/>
                </a:solidFill>
              </a:rPr>
              <a:t>NCT03038100 (IMagyn050/GOG 3015/ENGOT-ov39): </a:t>
            </a:r>
            <a:r>
              <a:rPr lang="en-US" sz="1400" dirty="0" err="1">
                <a:solidFill>
                  <a:schemeClr val="tx1"/>
                </a:solidFill>
              </a:rPr>
              <a:t>atezolizumab</a:t>
            </a:r>
            <a:r>
              <a:rPr lang="en-US" sz="1400" dirty="0">
                <a:solidFill>
                  <a:schemeClr val="tx1"/>
                </a:solidFill>
              </a:rPr>
              <a:t> + chemotherapy </a:t>
            </a:r>
            <a:br>
              <a:rPr lang="en-US" sz="1400" dirty="0">
                <a:solidFill>
                  <a:schemeClr val="tx1"/>
                </a:solidFill>
              </a:rPr>
            </a:br>
            <a:r>
              <a:rPr lang="en-US" sz="1400" dirty="0">
                <a:solidFill>
                  <a:schemeClr val="tx1"/>
                </a:solidFill>
              </a:rPr>
              <a:t>+ bevacizumab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0D4C5BB-9950-1E44-9FD0-A64B50A7F3E1}"/>
              </a:ext>
            </a:extLst>
          </p:cNvPr>
          <p:cNvSpPr/>
          <p:nvPr/>
        </p:nvSpPr>
        <p:spPr>
          <a:xfrm>
            <a:off x="3296828" y="5124177"/>
            <a:ext cx="5153494" cy="1175424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defTabSz="914400"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Checkpoint Inhibitor + </a:t>
            </a:r>
            <a:r>
              <a:rPr lang="en-US" sz="1400" b="1" dirty="0" err="1">
                <a:solidFill>
                  <a:schemeClr val="tx1"/>
                </a:solidFill>
              </a:rPr>
              <a:t>PARPi</a:t>
            </a:r>
            <a:r>
              <a:rPr lang="en-US" sz="1400" b="1" dirty="0">
                <a:solidFill>
                  <a:schemeClr val="tx1"/>
                </a:solidFill>
              </a:rPr>
              <a:t> + Chemotherapy</a:t>
            </a:r>
          </a:p>
          <a:p>
            <a:pPr marL="115888" indent="-115888" defTabSz="914400">
              <a:lnSpc>
                <a:spcPct val="90000"/>
              </a:lnSpc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chemeClr val="tx1"/>
                </a:solidFill>
              </a:rPr>
              <a:t>NCT03598270 (ANITA): </a:t>
            </a:r>
            <a:r>
              <a:rPr lang="en-US" sz="1400" dirty="0" err="1">
                <a:solidFill>
                  <a:schemeClr val="tx1"/>
                </a:solidFill>
              </a:rPr>
              <a:t>atezolizumab</a:t>
            </a:r>
            <a:r>
              <a:rPr lang="en-US" sz="1400" dirty="0">
                <a:solidFill>
                  <a:schemeClr val="tx1"/>
                </a:solidFill>
              </a:rPr>
              <a:t> + niraparib + chemotherapy</a:t>
            </a:r>
          </a:p>
          <a:p>
            <a:pPr marL="115888" indent="-115888" defTabSz="914400">
              <a:lnSpc>
                <a:spcPct val="90000"/>
              </a:lnSpc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chemeClr val="tx1"/>
                </a:solidFill>
              </a:rPr>
              <a:t>NCT03602859 (FIRST): TSR-042 + chemotherapy + niraparib</a:t>
            </a:r>
          </a:p>
          <a:p>
            <a:pPr marL="115888" indent="-115888" defTabSz="914400">
              <a:lnSpc>
                <a:spcPct val="90000"/>
              </a:lnSpc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chemeClr val="tx1"/>
                </a:solidFill>
              </a:rPr>
              <a:t>NCT03740165 (ENGOT-ov43/KEYLYNK-001): pembrolizumab + chemotherapy + olaparib 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765EE74B-C084-C243-82E7-B3E0FE9BFCAC}"/>
              </a:ext>
            </a:extLst>
          </p:cNvPr>
          <p:cNvSpPr/>
          <p:nvPr/>
        </p:nvSpPr>
        <p:spPr>
          <a:xfrm>
            <a:off x="8632597" y="3281922"/>
            <a:ext cx="2676524" cy="105045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defTabSz="914400"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Checkpoint Inhibitor + Anti-angiogenic + Chemotherapy</a:t>
            </a:r>
          </a:p>
          <a:p>
            <a:pPr lvl="0" defTabSz="914400"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dirty="0">
                <a:solidFill>
                  <a:schemeClr val="tx1"/>
                </a:solidFill>
              </a:rPr>
              <a:t>NCT03556839 (ENGOT-Cx10/GEICO 68-C)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2C442B9-34C7-F244-B494-61D1026F9344}"/>
              </a:ext>
            </a:extLst>
          </p:cNvPr>
          <p:cNvSpPr/>
          <p:nvPr/>
        </p:nvSpPr>
        <p:spPr>
          <a:xfrm>
            <a:off x="8632597" y="1550835"/>
            <a:ext cx="2676524" cy="84076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defTabSz="914400"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Checkpoint Inhibitor Monotherapy</a:t>
            </a:r>
            <a:endParaRPr lang="en-US" sz="1400" dirty="0">
              <a:solidFill>
                <a:schemeClr val="tx1"/>
              </a:solidFill>
            </a:endParaRPr>
          </a:p>
          <a:p>
            <a:pPr lvl="0" defTabSz="914400"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dirty="0">
                <a:solidFill>
                  <a:schemeClr val="tx1"/>
                </a:solidFill>
              </a:rPr>
              <a:t>NCT03257267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EE2C7DDB-2E54-CC46-95DF-0F27ECEF172E}"/>
              </a:ext>
            </a:extLst>
          </p:cNvPr>
          <p:cNvSpPr/>
          <p:nvPr/>
        </p:nvSpPr>
        <p:spPr>
          <a:xfrm>
            <a:off x="8632597" y="2364346"/>
            <a:ext cx="2676524" cy="84076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defTabSz="914400"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b="1" dirty="0">
                <a:solidFill>
                  <a:schemeClr val="tx1"/>
                </a:solidFill>
              </a:rPr>
              <a:t>Checkpoint Inhibitor + Chemotherapy</a:t>
            </a:r>
          </a:p>
          <a:p>
            <a:pPr lvl="0" defTabSz="914400">
              <a:lnSpc>
                <a:spcPct val="90000"/>
              </a:lnSpc>
              <a:spcBef>
                <a:spcPts val="300"/>
              </a:spcBef>
              <a:defRPr/>
            </a:pPr>
            <a:r>
              <a:rPr lang="en-US" sz="1400" dirty="0">
                <a:solidFill>
                  <a:schemeClr val="tx1"/>
                </a:solidFill>
              </a:rPr>
              <a:t>NCT03635567 (KEYNOTE-826)</a:t>
            </a:r>
          </a:p>
        </p:txBody>
      </p:sp>
    </p:spTree>
    <p:extLst>
      <p:ext uri="{BB962C8B-B14F-4D97-AF65-F5344CB8AC3E}">
        <p14:creationId xmlns:p14="http://schemas.microsoft.com/office/powerpoint/2010/main" val="3975003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63549" y="285155"/>
            <a:ext cx="11258551" cy="984251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Conclusions: </a:t>
            </a:r>
            <a:r>
              <a:rPr lang="en-US" dirty="0"/>
              <a:t>Immunotherapy in </a:t>
            </a:r>
            <a:r>
              <a:rPr lang="en-US" dirty="0" err="1"/>
              <a:t>Gyn</a:t>
            </a:r>
            <a:r>
              <a:rPr lang="en-US" dirty="0"/>
              <a:t> Cancers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4000" dirty="0"/>
              <a:t>MSI+/Defective MMR among all cancers</a:t>
            </a:r>
          </a:p>
          <a:p>
            <a:r>
              <a:rPr lang="en-US" sz="4000" dirty="0"/>
              <a:t>CPS&gt;=1 Cervical cancer</a:t>
            </a:r>
          </a:p>
          <a:p>
            <a:r>
              <a:rPr lang="en-US" sz="4000" dirty="0" err="1"/>
              <a:t>OvCa</a:t>
            </a:r>
            <a:r>
              <a:rPr lang="en-US" sz="4000" dirty="0"/>
              <a:t> Single agent I/O disappointing-&gt;combo:</a:t>
            </a:r>
          </a:p>
          <a:p>
            <a:pPr lvl="1"/>
            <a:r>
              <a:rPr lang="en-US" sz="3200" dirty="0"/>
              <a:t>CTLA-4</a:t>
            </a:r>
          </a:p>
          <a:p>
            <a:pPr lvl="1"/>
            <a:r>
              <a:rPr lang="en-US" sz="3200" dirty="0"/>
              <a:t>Chemotherapy</a:t>
            </a:r>
          </a:p>
          <a:p>
            <a:pPr lvl="1"/>
            <a:r>
              <a:rPr lang="en-US" sz="3200" dirty="0"/>
              <a:t>VEGF / TKI</a:t>
            </a:r>
          </a:p>
          <a:p>
            <a:pPr lvl="1"/>
            <a:r>
              <a:rPr lang="en-US" sz="3200" dirty="0" err="1"/>
              <a:t>PARPi</a:t>
            </a:r>
            <a:endParaRPr lang="en-US" sz="3200" dirty="0"/>
          </a:p>
          <a:p>
            <a:pPr lvl="1"/>
            <a:endParaRPr lang="en-US" sz="3200" dirty="0"/>
          </a:p>
          <a:p>
            <a:pPr lvl="1"/>
            <a:endParaRPr lang="en-US" sz="3200" dirty="0"/>
          </a:p>
          <a:p>
            <a:pPr lvl="1"/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335947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EEA11F-3B22-9540-8C32-BF84093854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Disclosures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C4B9AC9-E3E6-B64D-BA5B-1FDC124457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75DEA36-76AD-6E46-ACDB-B80CE545283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48D2D362-A79B-B746-A89F-65E741EEFE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8310678"/>
              </p:ext>
            </p:extLst>
          </p:nvPr>
        </p:nvGraphicFramePr>
        <p:xfrm>
          <a:off x="1833813" y="2314534"/>
          <a:ext cx="8907494" cy="1202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53747">
                  <a:extLst>
                    <a:ext uri="{9D8B030D-6E8A-4147-A177-3AD203B41FA5}">
                      <a16:colId xmlns:a16="http://schemas.microsoft.com/office/drawing/2014/main" val="1581204992"/>
                    </a:ext>
                  </a:extLst>
                </a:gridCol>
                <a:gridCol w="4453747">
                  <a:extLst>
                    <a:ext uri="{9D8B030D-6E8A-4147-A177-3AD203B41FA5}">
                      <a16:colId xmlns:a16="http://schemas.microsoft.com/office/drawing/2014/main" val="4214275237"/>
                    </a:ext>
                  </a:extLst>
                </a:gridCol>
              </a:tblGrid>
              <a:tr h="1202116"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Consulting Agreements and Speakers Bureau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solidFill>
                            <a:schemeClr val="tx1"/>
                          </a:solidFill>
                        </a:rPr>
                        <a:t>AstraZeneca Pharmaceuticals LP, Clovis Oncology, Merck, </a:t>
                      </a:r>
                      <a:r>
                        <a:rPr lang="en-US" b="0" dirty="0" err="1">
                          <a:solidFill>
                            <a:schemeClr val="tx1"/>
                          </a:solidFill>
                        </a:rPr>
                        <a:t>Tesaro</a:t>
                      </a:r>
                      <a:endParaRPr 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29342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2057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8FF620-0337-974E-866B-9B17B56713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>
                <a:solidFill>
                  <a:schemeClr val="accent1"/>
                </a:solidFill>
                <a:latin typeface="+mn-lt"/>
              </a:rPr>
              <a:t>Dr Powell: Woman in her 60s with recurrent </a:t>
            </a:r>
            <a:br>
              <a:rPr lang="en-US" b="1" dirty="0">
                <a:solidFill>
                  <a:schemeClr val="accent1"/>
                </a:solidFill>
                <a:latin typeface="+mn-lt"/>
              </a:rPr>
            </a:br>
            <a:r>
              <a:rPr lang="en-US" b="1" dirty="0">
                <a:solidFill>
                  <a:schemeClr val="accent1"/>
                </a:solidFill>
                <a:latin typeface="+mn-lt"/>
              </a:rPr>
              <a:t>MSI+ Endometrial cancer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35E8ACE-A48E-E747-90A1-EC1436A5F2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039952"/>
            <a:ext cx="7901763" cy="4351338"/>
          </a:xfrm>
        </p:spPr>
        <p:txBody>
          <a:bodyPr/>
          <a:lstStyle/>
          <a:p>
            <a:r>
              <a:rPr lang="en-US" dirty="0"/>
              <a:t>5 years ago with stage IIIC1 grade 2 endometrial cancer</a:t>
            </a:r>
          </a:p>
          <a:p>
            <a:r>
              <a:rPr lang="en-US" dirty="0"/>
              <a:t>Treated GOG 258 with Chemo RT</a:t>
            </a:r>
          </a:p>
          <a:p>
            <a:r>
              <a:rPr lang="en-US" dirty="0"/>
              <a:t>Recurred 4 years later with pelvic and lung </a:t>
            </a:r>
            <a:r>
              <a:rPr lang="en-US" dirty="0" err="1"/>
              <a:t>mets</a:t>
            </a:r>
            <a:r>
              <a:rPr lang="en-US" dirty="0"/>
              <a:t>.</a:t>
            </a:r>
          </a:p>
          <a:p>
            <a:r>
              <a:rPr lang="en-US" dirty="0"/>
              <a:t>Lung </a:t>
            </a:r>
            <a:r>
              <a:rPr lang="en-US" dirty="0" err="1"/>
              <a:t>Bx</a:t>
            </a:r>
            <a:r>
              <a:rPr lang="en-US" dirty="0"/>
              <a:t>-  ER+/PR+/ MSI+</a:t>
            </a:r>
          </a:p>
          <a:p>
            <a:r>
              <a:rPr lang="en-US" dirty="0"/>
              <a:t>Treated with pembrolizumab +IDO inhibitor x </a:t>
            </a:r>
            <a:br>
              <a:rPr lang="en-US" dirty="0"/>
            </a:br>
            <a:r>
              <a:rPr lang="en-US" dirty="0"/>
              <a:t>1 year with CR. Followed off therapy.</a:t>
            </a:r>
          </a:p>
          <a:p>
            <a:endParaRPr lang="en-US" dirty="0"/>
          </a:p>
        </p:txBody>
      </p:sp>
      <p:pic>
        <p:nvPicPr>
          <p:cNvPr id="4" name="Picture 2" descr="E:\My Documents\Work\Academic\Neil Love\Research to Practice March 2014\Presentation Materials and Resources\Pelvis 2.jpg">
            <a:extLst>
              <a:ext uri="{FF2B5EF4-FFF2-40B4-BE49-F238E27FC236}">
                <a16:creationId xmlns:a16="http://schemas.microsoft.com/office/drawing/2014/main" id="{B6111255-4512-1D43-A671-A2C3F4E8B2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2838" y="1219214"/>
            <a:ext cx="3190358" cy="214231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3" descr="E:\My Documents\Work\Academic\Neil Love\Research to Practice March 2014\Presentation Materials and Resources\Upper Abd 2.jpg">
            <a:extLst>
              <a:ext uri="{FF2B5EF4-FFF2-40B4-BE49-F238E27FC236}">
                <a16:creationId xmlns:a16="http://schemas.microsoft.com/office/drawing/2014/main" id="{3233D714-91C5-F54F-AD1B-32D3936B957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8612835" y="3429000"/>
            <a:ext cx="3190357" cy="2421173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01759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841248" y="1564559"/>
            <a:ext cx="10277856" cy="2980881"/>
          </a:xfrm>
          <a:prstGeom prst="rect">
            <a:avLst/>
          </a:prstGeom>
        </p:spPr>
        <p:txBody>
          <a:bodyPr/>
          <a:lstStyle/>
          <a:p>
            <a:pPr marL="1066800" indent="-457200">
              <a:spcAft>
                <a:spcPts val="600"/>
              </a:spcAft>
              <a:defRPr/>
            </a:pPr>
            <a:r>
              <a:rPr lang="en-US" sz="2600" dirty="0">
                <a:latin typeface="+mj-lt"/>
              </a:rPr>
              <a:t>A woman in her 40s presents with diagnosis of G2 squamous cell carcinoma of the cervix status post cut through hysterectomy</a:t>
            </a:r>
          </a:p>
          <a:p>
            <a:pPr marL="1066800" indent="-457200">
              <a:spcAft>
                <a:spcPts val="600"/>
              </a:spcAft>
              <a:defRPr/>
            </a:pPr>
            <a:r>
              <a:rPr lang="en-US" sz="2600" dirty="0">
                <a:latin typeface="+mj-lt"/>
              </a:rPr>
              <a:t>Tumor is 3.5 cm, invading &gt; ½ cervical thickness, + LVSI</a:t>
            </a:r>
          </a:p>
          <a:p>
            <a:pPr marL="1066800" indent="-457200">
              <a:spcAft>
                <a:spcPts val="600"/>
              </a:spcAft>
              <a:defRPr/>
            </a:pPr>
            <a:r>
              <a:rPr lang="en-US" sz="2600" dirty="0">
                <a:latin typeface="+mj-lt"/>
              </a:rPr>
              <a:t>Post operative imaging is negative for evidence of disease</a:t>
            </a:r>
          </a:p>
          <a:p>
            <a:pPr marL="1066800" lvl="0" indent="-457200">
              <a:spcAft>
                <a:spcPts val="600"/>
              </a:spcAft>
              <a:defRPr/>
            </a:pPr>
            <a:r>
              <a:rPr lang="en-US" sz="2600" dirty="0">
                <a:solidFill>
                  <a:srgbClr val="000000"/>
                </a:solidFill>
                <a:latin typeface="Arial"/>
              </a:rPr>
              <a:t>She is treated with intensity modulated radiation therapy and concurrent cisplatin </a:t>
            </a:r>
            <a:r>
              <a:rPr lang="en-US" sz="2600" dirty="0" err="1">
                <a:solidFill>
                  <a:srgbClr val="000000"/>
                </a:solidFill>
                <a:latin typeface="Arial"/>
              </a:rPr>
              <a:t>chemosensitization</a:t>
            </a:r>
            <a:endParaRPr lang="en-US" sz="2600" dirty="0">
              <a:solidFill>
                <a:srgbClr val="000000"/>
              </a:solidFill>
              <a:latin typeface="Arial"/>
            </a:endParaRPr>
          </a:p>
          <a:p>
            <a:pPr marL="1066800" lvl="0" indent="-457200">
              <a:spcAft>
                <a:spcPts val="600"/>
              </a:spcAft>
              <a:defRPr/>
            </a:pPr>
            <a:r>
              <a:rPr lang="en-US" sz="2600" dirty="0">
                <a:solidFill>
                  <a:srgbClr val="000000"/>
                </a:solidFill>
                <a:latin typeface="Arial"/>
              </a:rPr>
              <a:t>She has NED at the completion of therapy</a:t>
            </a:r>
          </a:p>
          <a:p>
            <a:pPr marL="1066800" lvl="0" indent="-457200">
              <a:spcAft>
                <a:spcPts val="600"/>
              </a:spcAft>
              <a:defRPr/>
            </a:pPr>
            <a:r>
              <a:rPr lang="en-US" sz="2600" dirty="0">
                <a:solidFill>
                  <a:srgbClr val="000000"/>
                </a:solidFill>
                <a:latin typeface="Arial"/>
              </a:rPr>
              <a:t>She presents with abdominal pain at her routine 9-month surveillance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71CE8A55-30FA-8242-8DCA-FA174EE86293}"/>
              </a:ext>
            </a:extLst>
          </p:cNvPr>
          <p:cNvSpPr txBox="1">
            <a:spLocks noChangeArrowheads="1"/>
          </p:cNvSpPr>
          <p:nvPr/>
        </p:nvSpPr>
        <p:spPr>
          <a:xfrm>
            <a:off x="23750" y="393960"/>
            <a:ext cx="12192000" cy="687578"/>
          </a:xfrm>
          <a:prstGeom prst="rect">
            <a:avLst/>
          </a:prstGeom>
        </p:spPr>
        <p:txBody>
          <a:bodyPr/>
          <a:lstStyle>
            <a:lvl1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+mj-cs"/>
              </a:defRPr>
            </a:lvl1pPr>
            <a:lvl2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Dr Westin: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+mj-cs"/>
              </a:rPr>
              <a:t>Woman with recurrent Cervical Cancer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88D0043-C78B-394E-B655-243B5F6151C6}"/>
              </a:ext>
            </a:extLst>
          </p:cNvPr>
          <p:cNvCxnSpPr/>
          <p:nvPr/>
        </p:nvCxnSpPr>
        <p:spPr>
          <a:xfrm flipH="1">
            <a:off x="475013" y="1187532"/>
            <a:ext cx="11364686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3328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B456F4C5-A8B9-2F42-B3C6-78DC9D65CC46}"/>
              </a:ext>
            </a:extLst>
          </p:cNvPr>
          <p:cNvSpPr/>
          <p:nvPr/>
        </p:nvSpPr>
        <p:spPr>
          <a:xfrm>
            <a:off x="247973" y="1084881"/>
            <a:ext cx="11639227" cy="4618495"/>
          </a:xfrm>
          <a:prstGeom prst="rect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2" name="Picture 1" descr="Screen Shot 2019-03-12 at 9.38.00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783" y="1601284"/>
            <a:ext cx="5301251" cy="3175794"/>
          </a:xfrm>
          <a:prstGeom prst="rect">
            <a:avLst/>
          </a:prstGeom>
        </p:spPr>
      </p:pic>
      <p:pic>
        <p:nvPicPr>
          <p:cNvPr id="3" name="Picture 2" descr="Screen Shot 2019-03-12 at 9.38.41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4968" y="1601284"/>
            <a:ext cx="5066979" cy="3175794"/>
          </a:xfrm>
          <a:prstGeom prst="rect">
            <a:avLst/>
          </a:prstGeom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AE12A32B-C1C7-0A45-AE45-90AB81D62672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263335"/>
            <a:ext cx="12192000" cy="687578"/>
          </a:xfrm>
          <a:prstGeom prst="rect">
            <a:avLst/>
          </a:prstGeom>
        </p:spPr>
        <p:txBody>
          <a:bodyPr/>
          <a:lstStyle>
            <a:lvl1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+mj-cs"/>
              </a:defRPr>
            </a:lvl1pPr>
            <a:lvl2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Dr Westin: Case cont’d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7DA0B48C-0E95-6C48-AC66-5AAEC0AEC900}"/>
              </a:ext>
            </a:extLst>
          </p:cNvPr>
          <p:cNvCxnSpPr>
            <a:stCxn id="4" idx="0"/>
            <a:endCxn id="4" idx="2"/>
          </p:cNvCxnSpPr>
          <p:nvPr/>
        </p:nvCxnSpPr>
        <p:spPr>
          <a:xfrm>
            <a:off x="6067587" y="1084881"/>
            <a:ext cx="0" cy="4618495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8552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207008" y="1938527"/>
            <a:ext cx="9875520" cy="2700465"/>
          </a:xfrm>
          <a:prstGeom prst="rect">
            <a:avLst/>
          </a:prstGeom>
        </p:spPr>
        <p:txBody>
          <a:bodyPr/>
          <a:lstStyle/>
          <a:p>
            <a:pPr marL="1066800" indent="-457200">
              <a:defRPr/>
            </a:pPr>
            <a:r>
              <a:rPr lang="en-US" sz="2800" dirty="0">
                <a:latin typeface="+mj-lt"/>
              </a:rPr>
              <a:t>PET/CT imaging reveals recurrence in the pelvic lymph nodes within the radiated field</a:t>
            </a:r>
          </a:p>
          <a:p>
            <a:pPr marL="1066800" indent="-457200">
              <a:defRPr/>
            </a:pPr>
            <a:r>
              <a:rPr lang="en-US" sz="2800" dirty="0">
                <a:latin typeface="+mj-lt"/>
              </a:rPr>
              <a:t>Biopsy is consistent with squamous cell carcinoma</a:t>
            </a:r>
          </a:p>
          <a:p>
            <a:pPr marL="1066800" lvl="0" indent="-457200">
              <a:defRPr/>
            </a:pPr>
            <a:r>
              <a:rPr lang="en-US" sz="2800" dirty="0">
                <a:solidFill>
                  <a:srgbClr val="000000"/>
                </a:solidFill>
                <a:latin typeface="Arial"/>
              </a:rPr>
              <a:t>She receives paclitaxel, carboplatin and bevacizumab x 9 cycles</a:t>
            </a:r>
          </a:p>
          <a:p>
            <a:pPr marL="1066800" indent="-457200">
              <a:defRPr/>
            </a:pPr>
            <a:endParaRPr lang="en-US" sz="2800" dirty="0">
              <a:latin typeface="+mj-lt"/>
            </a:endParaRPr>
          </a:p>
          <a:p>
            <a:pPr marL="1066800" indent="-457200">
              <a:defRPr/>
            </a:pPr>
            <a:endParaRPr lang="en-US" sz="2800" dirty="0">
              <a:latin typeface="+mj-lt"/>
            </a:endParaRPr>
          </a:p>
          <a:p>
            <a:pPr marL="609600" indent="0">
              <a:buNone/>
              <a:defRPr/>
            </a:pPr>
            <a:r>
              <a:rPr lang="en-US" sz="2800" dirty="0">
                <a:latin typeface="+mj-lt"/>
              </a:rPr>
              <a:t> 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CDE2DD94-72FD-8D42-8780-D07291447B1A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263335"/>
            <a:ext cx="12192000" cy="687578"/>
          </a:xfrm>
          <a:prstGeom prst="rect">
            <a:avLst/>
          </a:prstGeom>
        </p:spPr>
        <p:txBody>
          <a:bodyPr/>
          <a:lstStyle>
            <a:lvl1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+mj-cs"/>
              </a:defRPr>
            </a:lvl1pPr>
            <a:lvl2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Dr Westin: Case cont’d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58CD6F31-307A-4B45-B010-09BC5E36D50D}"/>
              </a:ext>
            </a:extLst>
          </p:cNvPr>
          <p:cNvCxnSpPr/>
          <p:nvPr/>
        </p:nvCxnSpPr>
        <p:spPr>
          <a:xfrm flipH="1">
            <a:off x="475013" y="1187532"/>
            <a:ext cx="11364686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66316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Screen Shot 2019-03-13 at 12.28.03 AM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507"/>
          <a:stretch/>
        </p:blipFill>
        <p:spPr>
          <a:xfrm>
            <a:off x="2173181" y="1013108"/>
            <a:ext cx="7294900" cy="5759220"/>
          </a:xfrm>
          <a:prstGeom prst="rect">
            <a:avLst/>
          </a:prstGeom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DB7A3653-8E70-6E47-B97E-8C0BF30D381F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263335"/>
            <a:ext cx="12192000" cy="687578"/>
          </a:xfrm>
          <a:prstGeom prst="rect">
            <a:avLst/>
          </a:prstGeom>
        </p:spPr>
        <p:txBody>
          <a:bodyPr/>
          <a:lstStyle>
            <a:lvl1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+mj-cs"/>
              </a:defRPr>
            </a:lvl1pPr>
            <a:lvl2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Dr Westin: Case cont’d</a:t>
            </a:r>
          </a:p>
        </p:txBody>
      </p:sp>
    </p:spTree>
    <p:extLst>
      <p:ext uri="{BB962C8B-B14F-4D97-AF65-F5344CB8AC3E}">
        <p14:creationId xmlns:p14="http://schemas.microsoft.com/office/powerpoint/2010/main" val="399500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146048" y="1689076"/>
            <a:ext cx="9729216" cy="4114800"/>
          </a:xfrm>
          <a:prstGeom prst="rect">
            <a:avLst/>
          </a:prstGeom>
        </p:spPr>
        <p:txBody>
          <a:bodyPr/>
          <a:lstStyle/>
          <a:p>
            <a:pPr marL="1066800" indent="-457200">
              <a:spcAft>
                <a:spcPts val="600"/>
              </a:spcAft>
              <a:defRPr/>
            </a:pPr>
            <a:r>
              <a:rPr lang="en-US" sz="2800" dirty="0">
                <a:latin typeface="+mj-lt"/>
              </a:rPr>
              <a:t>Imaging reveals residual disease in the pelvic lymph nodes</a:t>
            </a:r>
          </a:p>
          <a:p>
            <a:pPr marL="1066800" indent="-457200">
              <a:spcAft>
                <a:spcPts val="600"/>
              </a:spcAft>
              <a:defRPr/>
            </a:pPr>
            <a:r>
              <a:rPr lang="en-US" sz="2800" dirty="0">
                <a:latin typeface="+mj-lt"/>
              </a:rPr>
              <a:t>Tumor tested – PD-L1 positive</a:t>
            </a:r>
          </a:p>
          <a:p>
            <a:pPr marL="1066800" indent="-457200">
              <a:spcAft>
                <a:spcPts val="600"/>
              </a:spcAft>
              <a:defRPr/>
            </a:pPr>
            <a:r>
              <a:rPr lang="en-US" sz="2800" dirty="0">
                <a:latin typeface="+mj-lt"/>
              </a:rPr>
              <a:t>Patient started on pembrolizumab</a:t>
            </a:r>
          </a:p>
          <a:p>
            <a:pPr marL="1066800" lvl="0" indent="-457200">
              <a:spcAft>
                <a:spcPts val="600"/>
              </a:spcAft>
              <a:defRPr/>
            </a:pPr>
            <a:r>
              <a:rPr lang="en-US" sz="2800" dirty="0">
                <a:solidFill>
                  <a:srgbClr val="000000"/>
                </a:solidFill>
                <a:latin typeface="Arial"/>
              </a:rPr>
              <a:t>There is CR after 3 cycles, patient continues on therapy at 9 months with durable response</a:t>
            </a:r>
          </a:p>
          <a:p>
            <a:pPr marL="1066800" indent="-457200">
              <a:spcAft>
                <a:spcPts val="600"/>
              </a:spcAft>
              <a:defRPr/>
            </a:pPr>
            <a:endParaRPr lang="en-US" sz="2800" dirty="0">
              <a:latin typeface="+mj-lt"/>
            </a:endParaRPr>
          </a:p>
          <a:p>
            <a:pPr marL="609600" indent="0">
              <a:spcAft>
                <a:spcPts val="600"/>
              </a:spcAft>
              <a:buNone/>
              <a:defRPr/>
            </a:pPr>
            <a:endParaRPr lang="en-US" sz="2800" dirty="0">
              <a:latin typeface="+mj-lt"/>
            </a:endParaRPr>
          </a:p>
          <a:p>
            <a:pPr marL="609600" indent="0">
              <a:spcAft>
                <a:spcPts val="600"/>
              </a:spcAft>
              <a:buNone/>
              <a:defRPr/>
            </a:pPr>
            <a:r>
              <a:rPr lang="en-US" sz="2800" dirty="0">
                <a:latin typeface="+mj-lt"/>
              </a:rPr>
              <a:t> 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953C63EA-8022-484E-BAE4-0325B8A4B51F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263335"/>
            <a:ext cx="12192000" cy="687578"/>
          </a:xfrm>
          <a:prstGeom prst="rect">
            <a:avLst/>
          </a:prstGeom>
        </p:spPr>
        <p:txBody>
          <a:bodyPr/>
          <a:lstStyle>
            <a:lvl1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+mj-cs"/>
              </a:defRPr>
            </a:lvl1pPr>
            <a:lvl2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4572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Dr Westin: Case cont’d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C5C5D2A-974C-6F44-961A-AC060C79EFAE}"/>
              </a:ext>
            </a:extLst>
          </p:cNvPr>
          <p:cNvCxnSpPr/>
          <p:nvPr/>
        </p:nvCxnSpPr>
        <p:spPr>
          <a:xfrm flipH="1">
            <a:off x="475013" y="1187532"/>
            <a:ext cx="11364686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78998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Roche with Icons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USE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_Custom Design">
  <a:themeElements>
    <a:clrScheme name="Grayscale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DDDDDD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5F5F5F"/>
      </a:hlink>
      <a:folHlink>
        <a:srgbClr val="919191"/>
      </a:folHlink>
    </a:clrScheme>
    <a:fontScheme name="NRG Slide Deck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Custom Design">
  <a:themeElements>
    <a:clrScheme name="Annual Meeting 18">
      <a:dk1>
        <a:srgbClr val="113468"/>
      </a:dk1>
      <a:lt1>
        <a:sysClr val="window" lastClr="FFFFFF"/>
      </a:lt1>
      <a:dk2>
        <a:srgbClr val="0076A9"/>
      </a:dk2>
      <a:lt2>
        <a:srgbClr val="E7E6E6"/>
      </a:lt2>
      <a:accent1>
        <a:srgbClr val="008764"/>
      </a:accent1>
      <a:accent2>
        <a:srgbClr val="0076A9"/>
      </a:accent2>
      <a:accent3>
        <a:srgbClr val="00457C"/>
      </a:accent3>
      <a:accent4>
        <a:srgbClr val="39B0FF"/>
      </a:accent4>
      <a:accent5>
        <a:srgbClr val="096F76"/>
      </a:accent5>
      <a:accent6>
        <a:srgbClr val="F2CE47"/>
      </a:accent6>
      <a:hlink>
        <a:srgbClr val="F2CE47"/>
      </a:hlink>
      <a:folHlink>
        <a:srgbClr val="39B0FF"/>
      </a:folHlink>
    </a:clrScheme>
    <a:fontScheme name="Trebuchet MS">
      <a:majorFont>
        <a:latin typeface="Trebuchet MS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/>
        <a:ea typeface=""/>
        <a:cs typeface=""/>
        <a:font script="Jpan" typeface="HG丸ｺﾞｼｯｸM-PRO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9_Roche with Icons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0_Roche with Icons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MDA generic pres 2 (3)">
  <a:themeElements>
    <a:clrScheme name="Custom 1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407EC9"/>
      </a:accent1>
      <a:accent2>
        <a:srgbClr val="ED8B00"/>
      </a:accent2>
      <a:accent3>
        <a:srgbClr val="789D4A"/>
      </a:accent3>
      <a:accent4>
        <a:srgbClr val="614B79"/>
      </a:accent4>
      <a:accent5>
        <a:srgbClr val="F1B434"/>
      </a:accent5>
      <a:accent6>
        <a:srgbClr val="B7BF10"/>
      </a:accent6>
      <a:hlink>
        <a:srgbClr val="323232"/>
      </a:hlink>
      <a:folHlink>
        <a:srgbClr val="5A5A5A"/>
      </a:folHlink>
    </a:clrScheme>
    <a:fontScheme name="Office Classic">
      <a:majorFont>
        <a:latin typeface="Arial"/>
        <a:ea typeface=""/>
        <a:cs typeface=""/>
        <a:font script="Jpan" typeface="ＭＳ Ｐゴシック"/>
        <a:font script="Hang" typeface="돋움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Times New Roman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7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Roche with Icons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Roche with Icons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Roche with Icons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Roche with Icons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5_Roche with Icons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Roche with Icons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Roche with Icons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8_Roche with Icons">
  <a:themeElements>
    <a:clrScheme name="Roch Updated 2012">
      <a:dk1>
        <a:srgbClr val="000000"/>
      </a:dk1>
      <a:lt1>
        <a:srgbClr val="FFFFFF"/>
      </a:lt1>
      <a:dk2>
        <a:srgbClr val="BABABA"/>
      </a:dk2>
      <a:lt2>
        <a:srgbClr val="009900"/>
      </a:lt2>
      <a:accent1>
        <a:srgbClr val="FF7F00"/>
      </a:accent1>
      <a:accent2>
        <a:srgbClr val="0066CC"/>
      </a:accent2>
      <a:accent3>
        <a:srgbClr val="FFCC00"/>
      </a:accent3>
      <a:accent4>
        <a:srgbClr val="000000"/>
      </a:accent4>
      <a:accent5>
        <a:srgbClr val="FFC0AA"/>
      </a:accent5>
      <a:accent6>
        <a:srgbClr val="0066CC"/>
      </a:accent6>
      <a:hlink>
        <a:srgbClr val="0069BD"/>
      </a:hlink>
      <a:folHlink>
        <a:srgbClr val="990099"/>
      </a:folHlink>
    </a:clrScheme>
    <a:fontScheme name="Roche">
      <a:majorFont>
        <a:latin typeface="Imago-Medium"/>
        <a:ea typeface="MS PGothic"/>
        <a:cs typeface=""/>
      </a:majorFont>
      <a:minorFont>
        <a:latin typeface="Imago-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ago-Medium" pitchFamily="2" charset="0"/>
            <a:ea typeface="MS PGothic" pitchFamily="34" charset="-128"/>
          </a:defRPr>
        </a:defPPr>
      </a:lstStyle>
    </a:lnDef>
  </a:objectDefaults>
  <a:extraClrSchemeLst>
    <a:extraClrScheme>
      <a:clrScheme name="Roche 1">
        <a:dk1>
          <a:srgbClr val="000000"/>
        </a:dk1>
        <a:lt1>
          <a:srgbClr val="FFFFFF"/>
        </a:lt1>
        <a:dk2>
          <a:srgbClr val="0079C2"/>
        </a:dk2>
        <a:lt2>
          <a:srgbClr val="D9D9D9"/>
        </a:lt2>
        <a:accent1>
          <a:srgbClr val="FB6D13"/>
        </a:accent1>
        <a:accent2>
          <a:srgbClr val="068D05"/>
        </a:accent2>
        <a:accent3>
          <a:srgbClr val="FFFFFF"/>
        </a:accent3>
        <a:accent4>
          <a:srgbClr val="000000"/>
        </a:accent4>
        <a:accent5>
          <a:srgbClr val="FDBAAA"/>
        </a:accent5>
        <a:accent6>
          <a:srgbClr val="057F04"/>
        </a:accent6>
        <a:hlink>
          <a:srgbClr val="7F7F7F"/>
        </a:hlink>
        <a:folHlink>
          <a:srgbClr val="D5E1E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10392</TotalTime>
  <Words>1994</Words>
  <Application>Microsoft Macintosh PowerPoint</Application>
  <PresentationFormat>Widescreen</PresentationFormat>
  <Paragraphs>481</Paragraphs>
  <Slides>23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16</vt:i4>
      </vt:variant>
      <vt:variant>
        <vt:lpstr>Slide Titles</vt:lpstr>
      </vt:variant>
      <vt:variant>
        <vt:i4>23</vt:i4>
      </vt:variant>
    </vt:vector>
  </HeadingPairs>
  <TitlesOfParts>
    <vt:vector size="50" baseType="lpstr">
      <vt:lpstr>Arial</vt:lpstr>
      <vt:lpstr>Arial Narrow</vt:lpstr>
      <vt:lpstr>Calibri</vt:lpstr>
      <vt:lpstr>Calibri Light</vt:lpstr>
      <vt:lpstr>Courier New</vt:lpstr>
      <vt:lpstr>Imago</vt:lpstr>
      <vt:lpstr>Imago-Book</vt:lpstr>
      <vt:lpstr>Imago-Medium</vt:lpstr>
      <vt:lpstr>Times New Roman</vt:lpstr>
      <vt:lpstr>Trebuchet MS</vt:lpstr>
      <vt:lpstr>Wingdings</vt:lpstr>
      <vt:lpstr>Roche with Icons</vt:lpstr>
      <vt:lpstr>1_Roche with Icons</vt:lpstr>
      <vt:lpstr>2_Roche with Icons</vt:lpstr>
      <vt:lpstr>3_Roche with Icons</vt:lpstr>
      <vt:lpstr>4_Roche with Icons</vt:lpstr>
      <vt:lpstr>5_Roche with Icons</vt:lpstr>
      <vt:lpstr>6_Roche with Icons</vt:lpstr>
      <vt:lpstr>7_Roche with Icons</vt:lpstr>
      <vt:lpstr>8_Roche with Icons</vt:lpstr>
      <vt:lpstr>USE</vt:lpstr>
      <vt:lpstr>1_Custom Design</vt:lpstr>
      <vt:lpstr>Custom Design</vt:lpstr>
      <vt:lpstr>9_Roche with Icons</vt:lpstr>
      <vt:lpstr>10_Roche with Icons</vt:lpstr>
      <vt:lpstr>Office Theme</vt:lpstr>
      <vt:lpstr>MDA generic pres 2 (3)</vt:lpstr>
      <vt:lpstr>PowerPoint Presentation</vt:lpstr>
      <vt:lpstr>Biologic Rationale for and  Current Research Database  with Immune Checkpoint Inhibition  in Gynecologic Cancers</vt:lpstr>
      <vt:lpstr>Disclosures</vt:lpstr>
      <vt:lpstr>Dr Powell: Woman in her 60s with recurrent  MSI+ Endometrial cancer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Overview</vt:lpstr>
      <vt:lpstr>T cell infiltration affect outcome</vt:lpstr>
      <vt:lpstr>PowerPoint Presentation</vt:lpstr>
      <vt:lpstr>Tumor mutational burden</vt:lpstr>
      <vt:lpstr>Improving I/O therapy: add chemotherapy?</vt:lpstr>
      <vt:lpstr>Checkpoint Inhibitor Approval Landscape Is Evolving Rapidly </vt:lpstr>
      <vt:lpstr>Pembrolizumab Approved in Biomarker-Defined Gynecologic Cancers</vt:lpstr>
      <vt:lpstr>DNA Repair Pathways Endometrial Cancer &amp; MSI+ in Ovary, Cervix</vt:lpstr>
      <vt:lpstr>Endometrial Cancer: Immunotherapy</vt:lpstr>
      <vt:lpstr>Endometrial Cancer: Immunotherapy with TSR-042, a Novel Anti-PD-1 Agent</vt:lpstr>
      <vt:lpstr>Cervical Cancer: Immunotherapy</vt:lpstr>
      <vt:lpstr>Ovarian Cancer: Immunotherapy single agent</vt:lpstr>
      <vt:lpstr>Ph3 Ongoing Trials of Immunotherapy in EC, Cervix &amp; Ovary</vt:lpstr>
      <vt:lpstr>Conclusions: Immunotherapy in Gyn Cancers</vt:lpstr>
    </vt:vector>
  </TitlesOfParts>
  <Manager/>
  <Company>Research To Practice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Research To Practice</dc:title>
  <dc:subject/>
  <dc:creator>Research To Practice</dc:creator>
  <cp:keywords/>
  <dc:description/>
  <cp:lastModifiedBy>Silvana Izquierdo</cp:lastModifiedBy>
  <cp:revision>813</cp:revision>
  <cp:lastPrinted>2019-03-12T12:43:01Z</cp:lastPrinted>
  <dcterms:created xsi:type="dcterms:W3CDTF">2016-08-18T03:47:29Z</dcterms:created>
  <dcterms:modified xsi:type="dcterms:W3CDTF">2019-03-19T13:55:45Z</dcterms:modified>
  <cp:category/>
</cp:coreProperties>
</file>