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10" r:id="rId3"/>
    <p:sldMasterId id="2147483730" r:id="rId4"/>
    <p:sldMasterId id="2147483742" r:id="rId5"/>
  </p:sldMasterIdLst>
  <p:notesMasterIdLst>
    <p:notesMasterId r:id="rId20"/>
  </p:notesMasterIdLst>
  <p:sldIdLst>
    <p:sldId id="257" r:id="rId6"/>
    <p:sldId id="259" r:id="rId7"/>
    <p:sldId id="272" r:id="rId8"/>
    <p:sldId id="3147" r:id="rId9"/>
    <p:sldId id="891" r:id="rId10"/>
    <p:sldId id="3176" r:id="rId11"/>
    <p:sldId id="3172" r:id="rId12"/>
    <p:sldId id="3171" r:id="rId13"/>
    <p:sldId id="3170" r:id="rId14"/>
    <p:sldId id="3173" r:id="rId15"/>
    <p:sldId id="643" r:id="rId16"/>
    <p:sldId id="3167" r:id="rId17"/>
    <p:sldId id="3168" r:id="rId18"/>
    <p:sldId id="31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56"/>
    <a:srgbClr val="FF9300"/>
    <a:srgbClr val="F17638"/>
    <a:srgbClr val="FF40FF"/>
    <a:srgbClr val="E62828"/>
    <a:srgbClr val="50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8"/>
    <p:restoredTop sz="94620"/>
  </p:normalViewPr>
  <p:slideViewPr>
    <p:cSldViewPr snapToGrid="0" snapToObjects="1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iaki Tsaganis" userId="1f2818a1-fb25-4bcc-a33e-eeea456b3642" providerId="ADAL" clId="{95056040-C670-1D48-820C-7E8231ADF4D8}"/>
    <pc:docChg chg="delSld delMainMaster">
      <pc:chgData name="Kyriaki Tsaganis" userId="1f2818a1-fb25-4bcc-a33e-eeea456b3642" providerId="ADAL" clId="{95056040-C670-1D48-820C-7E8231ADF4D8}" dt="2019-11-13T16:59:29.777" v="51" actId="2696"/>
      <pc:docMkLst>
        <pc:docMk/>
      </pc:docMkLst>
      <pc:sldChg chg="del">
        <pc:chgData name="Kyriaki Tsaganis" userId="1f2818a1-fb25-4bcc-a33e-eeea456b3642" providerId="ADAL" clId="{95056040-C670-1D48-820C-7E8231ADF4D8}" dt="2019-11-13T16:59:00.010" v="4" actId="2696"/>
        <pc:sldMkLst>
          <pc:docMk/>
          <pc:sldMk cId="1578166438" sldId="265"/>
        </pc:sldMkLst>
      </pc:sldChg>
      <pc:sldChg chg="del">
        <pc:chgData name="Kyriaki Tsaganis" userId="1f2818a1-fb25-4bcc-a33e-eeea456b3642" providerId="ADAL" clId="{95056040-C670-1D48-820C-7E8231ADF4D8}" dt="2019-11-13T16:59:00.035" v="5" actId="2696"/>
        <pc:sldMkLst>
          <pc:docMk/>
          <pc:sldMk cId="1237593328" sldId="266"/>
        </pc:sldMkLst>
      </pc:sldChg>
      <pc:sldChg chg="del">
        <pc:chgData name="Kyriaki Tsaganis" userId="1f2818a1-fb25-4bcc-a33e-eeea456b3642" providerId="ADAL" clId="{95056040-C670-1D48-820C-7E8231ADF4D8}" dt="2019-11-13T16:59:22.508" v="50" actId="2696"/>
        <pc:sldMkLst>
          <pc:docMk/>
          <pc:sldMk cId="1283704491" sldId="271"/>
        </pc:sldMkLst>
      </pc:sldChg>
      <pc:sldChg chg="del">
        <pc:chgData name="Kyriaki Tsaganis" userId="1f2818a1-fb25-4bcc-a33e-eeea456b3642" providerId="ADAL" clId="{95056040-C670-1D48-820C-7E8231ADF4D8}" dt="2019-11-13T16:59:00.061" v="6" actId="2696"/>
        <pc:sldMkLst>
          <pc:docMk/>
          <pc:sldMk cId="2575426180" sldId="302"/>
        </pc:sldMkLst>
      </pc:sldChg>
      <pc:sldChg chg="del">
        <pc:chgData name="Kyriaki Tsaganis" userId="1f2818a1-fb25-4bcc-a33e-eeea456b3642" providerId="ADAL" clId="{95056040-C670-1D48-820C-7E8231ADF4D8}" dt="2019-11-13T16:58:59.962" v="0" actId="2696"/>
        <pc:sldMkLst>
          <pc:docMk/>
          <pc:sldMk cId="954131993" sldId="303"/>
        </pc:sldMkLst>
      </pc:sldChg>
      <pc:sldChg chg="del">
        <pc:chgData name="Kyriaki Tsaganis" userId="1f2818a1-fb25-4bcc-a33e-eeea456b3642" providerId="ADAL" clId="{95056040-C670-1D48-820C-7E8231ADF4D8}" dt="2019-11-13T16:59:00.112" v="8" actId="2696"/>
        <pc:sldMkLst>
          <pc:docMk/>
          <pc:sldMk cId="3976474223" sldId="304"/>
        </pc:sldMkLst>
      </pc:sldChg>
      <pc:sldChg chg="del">
        <pc:chgData name="Kyriaki Tsaganis" userId="1f2818a1-fb25-4bcc-a33e-eeea456b3642" providerId="ADAL" clId="{95056040-C670-1D48-820C-7E8231ADF4D8}" dt="2019-11-13T16:58:59.975" v="1" actId="2696"/>
        <pc:sldMkLst>
          <pc:docMk/>
          <pc:sldMk cId="3658019103" sldId="313"/>
        </pc:sldMkLst>
      </pc:sldChg>
      <pc:sldChg chg="del">
        <pc:chgData name="Kyriaki Tsaganis" userId="1f2818a1-fb25-4bcc-a33e-eeea456b3642" providerId="ADAL" clId="{95056040-C670-1D48-820C-7E8231ADF4D8}" dt="2019-11-13T16:58:59.984" v="2" actId="2696"/>
        <pc:sldMkLst>
          <pc:docMk/>
          <pc:sldMk cId="719213800" sldId="314"/>
        </pc:sldMkLst>
      </pc:sldChg>
      <pc:sldChg chg="del">
        <pc:chgData name="Kyriaki Tsaganis" userId="1f2818a1-fb25-4bcc-a33e-eeea456b3642" providerId="ADAL" clId="{95056040-C670-1D48-820C-7E8231ADF4D8}" dt="2019-11-13T16:58:59.998" v="3" actId="2696"/>
        <pc:sldMkLst>
          <pc:docMk/>
          <pc:sldMk cId="723374497" sldId="315"/>
        </pc:sldMkLst>
      </pc:sldChg>
      <pc:sldChg chg="del">
        <pc:chgData name="Kyriaki Tsaganis" userId="1f2818a1-fb25-4bcc-a33e-eeea456b3642" providerId="ADAL" clId="{95056040-C670-1D48-820C-7E8231ADF4D8}" dt="2019-11-13T16:59:22.480" v="48" actId="2696"/>
        <pc:sldMkLst>
          <pc:docMk/>
          <pc:sldMk cId="3324567881" sldId="558"/>
        </pc:sldMkLst>
      </pc:sldChg>
      <pc:sldChg chg="del">
        <pc:chgData name="Kyriaki Tsaganis" userId="1f2818a1-fb25-4bcc-a33e-eeea456b3642" providerId="ADAL" clId="{95056040-C670-1D48-820C-7E8231ADF4D8}" dt="2019-11-13T16:59:00.091" v="7" actId="2696"/>
        <pc:sldMkLst>
          <pc:docMk/>
          <pc:sldMk cId="1610621502" sldId="559"/>
        </pc:sldMkLst>
      </pc:sldChg>
      <pc:sldChg chg="del">
        <pc:chgData name="Kyriaki Tsaganis" userId="1f2818a1-fb25-4bcc-a33e-eeea456b3642" providerId="ADAL" clId="{95056040-C670-1D48-820C-7E8231ADF4D8}" dt="2019-11-13T16:59:00.170" v="11" actId="2696"/>
        <pc:sldMkLst>
          <pc:docMk/>
          <pc:sldMk cId="498895295" sldId="3148"/>
        </pc:sldMkLst>
      </pc:sldChg>
      <pc:sldChg chg="del">
        <pc:chgData name="Kyriaki Tsaganis" userId="1f2818a1-fb25-4bcc-a33e-eeea456b3642" providerId="ADAL" clId="{95056040-C670-1D48-820C-7E8231ADF4D8}" dt="2019-11-13T16:59:00.138" v="9" actId="2696"/>
        <pc:sldMkLst>
          <pc:docMk/>
          <pc:sldMk cId="1520909406" sldId="3149"/>
        </pc:sldMkLst>
      </pc:sldChg>
      <pc:sldChg chg="del">
        <pc:chgData name="Kyriaki Tsaganis" userId="1f2818a1-fb25-4bcc-a33e-eeea456b3642" providerId="ADAL" clId="{95056040-C670-1D48-820C-7E8231ADF4D8}" dt="2019-11-13T16:59:00.161" v="10" actId="2696"/>
        <pc:sldMkLst>
          <pc:docMk/>
          <pc:sldMk cId="2832726995" sldId="3150"/>
        </pc:sldMkLst>
      </pc:sldChg>
      <pc:sldChg chg="del">
        <pc:chgData name="Kyriaki Tsaganis" userId="1f2818a1-fb25-4bcc-a33e-eeea456b3642" providerId="ADAL" clId="{95056040-C670-1D48-820C-7E8231ADF4D8}" dt="2019-11-13T16:59:00.217" v="33" actId="2696"/>
        <pc:sldMkLst>
          <pc:docMk/>
          <pc:sldMk cId="623664545" sldId="3151"/>
        </pc:sldMkLst>
      </pc:sldChg>
      <pc:sldChg chg="del">
        <pc:chgData name="Kyriaki Tsaganis" userId="1f2818a1-fb25-4bcc-a33e-eeea456b3642" providerId="ADAL" clId="{95056040-C670-1D48-820C-7E8231ADF4D8}" dt="2019-11-13T16:59:29.777" v="51" actId="2696"/>
        <pc:sldMkLst>
          <pc:docMk/>
          <pc:sldMk cId="2729964518" sldId="3152"/>
        </pc:sldMkLst>
      </pc:sldChg>
      <pc:sldChg chg="del">
        <pc:chgData name="Kyriaki Tsaganis" userId="1f2818a1-fb25-4bcc-a33e-eeea456b3642" providerId="ADAL" clId="{95056040-C670-1D48-820C-7E8231ADF4D8}" dt="2019-11-13T16:59:22.471" v="47" actId="2696"/>
        <pc:sldMkLst>
          <pc:docMk/>
          <pc:sldMk cId="6563659" sldId="3174"/>
        </pc:sldMkLst>
      </pc:sldChg>
      <pc:sldChg chg="del">
        <pc:chgData name="Kyriaki Tsaganis" userId="1f2818a1-fb25-4bcc-a33e-eeea456b3642" providerId="ADAL" clId="{95056040-C670-1D48-820C-7E8231ADF4D8}" dt="2019-11-13T16:59:22.490" v="49" actId="2696"/>
        <pc:sldMkLst>
          <pc:docMk/>
          <pc:sldMk cId="3960838836" sldId="3175"/>
        </pc:sldMkLst>
      </pc:sldChg>
      <pc:sldMasterChg chg="del delSldLayout">
        <pc:chgData name="Kyriaki Tsaganis" userId="1f2818a1-fb25-4bcc-a33e-eeea456b3642" providerId="ADAL" clId="{95056040-C670-1D48-820C-7E8231ADF4D8}" dt="2019-11-13T16:59:00.211" v="32" actId="2696"/>
        <pc:sldMasterMkLst>
          <pc:docMk/>
          <pc:sldMasterMk cId="1322746804" sldId="2147483676"/>
        </pc:sldMasterMkLst>
        <pc:sldLayoutChg chg="del">
          <pc:chgData name="Kyriaki Tsaganis" userId="1f2818a1-fb25-4bcc-a33e-eeea456b3642" providerId="ADAL" clId="{95056040-C670-1D48-820C-7E8231ADF4D8}" dt="2019-11-13T16:59:00.171" v="12" actId="2696"/>
          <pc:sldLayoutMkLst>
            <pc:docMk/>
            <pc:sldMasterMk cId="1322746804" sldId="2147483676"/>
            <pc:sldLayoutMk cId="1067175484" sldId="2147483677"/>
          </pc:sldLayoutMkLst>
        </pc:sldLayoutChg>
        <pc:sldLayoutChg chg="del">
          <pc:chgData name="Kyriaki Tsaganis" userId="1f2818a1-fb25-4bcc-a33e-eeea456b3642" providerId="ADAL" clId="{95056040-C670-1D48-820C-7E8231ADF4D8}" dt="2019-11-13T16:59:00.173" v="13" actId="2696"/>
          <pc:sldLayoutMkLst>
            <pc:docMk/>
            <pc:sldMasterMk cId="1322746804" sldId="2147483676"/>
            <pc:sldLayoutMk cId="3408945290" sldId="2147483678"/>
          </pc:sldLayoutMkLst>
        </pc:sldLayoutChg>
        <pc:sldLayoutChg chg="del">
          <pc:chgData name="Kyriaki Tsaganis" userId="1f2818a1-fb25-4bcc-a33e-eeea456b3642" providerId="ADAL" clId="{95056040-C670-1D48-820C-7E8231ADF4D8}" dt="2019-11-13T16:59:00.174" v="14" actId="2696"/>
          <pc:sldLayoutMkLst>
            <pc:docMk/>
            <pc:sldMasterMk cId="1322746804" sldId="2147483676"/>
            <pc:sldLayoutMk cId="3681912948" sldId="2147483679"/>
          </pc:sldLayoutMkLst>
        </pc:sldLayoutChg>
        <pc:sldLayoutChg chg="del">
          <pc:chgData name="Kyriaki Tsaganis" userId="1f2818a1-fb25-4bcc-a33e-eeea456b3642" providerId="ADAL" clId="{95056040-C670-1D48-820C-7E8231ADF4D8}" dt="2019-11-13T16:59:00.175" v="15" actId="2696"/>
          <pc:sldLayoutMkLst>
            <pc:docMk/>
            <pc:sldMasterMk cId="1322746804" sldId="2147483676"/>
            <pc:sldLayoutMk cId="3018540978" sldId="2147483680"/>
          </pc:sldLayoutMkLst>
        </pc:sldLayoutChg>
        <pc:sldLayoutChg chg="del">
          <pc:chgData name="Kyriaki Tsaganis" userId="1f2818a1-fb25-4bcc-a33e-eeea456b3642" providerId="ADAL" clId="{95056040-C670-1D48-820C-7E8231ADF4D8}" dt="2019-11-13T16:59:00.176" v="16" actId="2696"/>
          <pc:sldLayoutMkLst>
            <pc:docMk/>
            <pc:sldMasterMk cId="1322746804" sldId="2147483676"/>
            <pc:sldLayoutMk cId="3027609127" sldId="2147483681"/>
          </pc:sldLayoutMkLst>
        </pc:sldLayoutChg>
        <pc:sldLayoutChg chg="del">
          <pc:chgData name="Kyriaki Tsaganis" userId="1f2818a1-fb25-4bcc-a33e-eeea456b3642" providerId="ADAL" clId="{95056040-C670-1D48-820C-7E8231ADF4D8}" dt="2019-11-13T16:59:00.177" v="17" actId="2696"/>
          <pc:sldLayoutMkLst>
            <pc:docMk/>
            <pc:sldMasterMk cId="1322746804" sldId="2147483676"/>
            <pc:sldLayoutMk cId="3255778178" sldId="2147483682"/>
          </pc:sldLayoutMkLst>
        </pc:sldLayoutChg>
        <pc:sldLayoutChg chg="del">
          <pc:chgData name="Kyriaki Tsaganis" userId="1f2818a1-fb25-4bcc-a33e-eeea456b3642" providerId="ADAL" clId="{95056040-C670-1D48-820C-7E8231ADF4D8}" dt="2019-11-13T16:59:00.178" v="18" actId="2696"/>
          <pc:sldLayoutMkLst>
            <pc:docMk/>
            <pc:sldMasterMk cId="1322746804" sldId="2147483676"/>
            <pc:sldLayoutMk cId="3340546981" sldId="2147483683"/>
          </pc:sldLayoutMkLst>
        </pc:sldLayoutChg>
        <pc:sldLayoutChg chg="del">
          <pc:chgData name="Kyriaki Tsaganis" userId="1f2818a1-fb25-4bcc-a33e-eeea456b3642" providerId="ADAL" clId="{95056040-C670-1D48-820C-7E8231ADF4D8}" dt="2019-11-13T16:59:00.179" v="19" actId="2696"/>
          <pc:sldLayoutMkLst>
            <pc:docMk/>
            <pc:sldMasterMk cId="1322746804" sldId="2147483676"/>
            <pc:sldLayoutMk cId="25150154" sldId="2147483684"/>
          </pc:sldLayoutMkLst>
        </pc:sldLayoutChg>
        <pc:sldLayoutChg chg="del">
          <pc:chgData name="Kyriaki Tsaganis" userId="1f2818a1-fb25-4bcc-a33e-eeea456b3642" providerId="ADAL" clId="{95056040-C670-1D48-820C-7E8231ADF4D8}" dt="2019-11-13T16:59:00.180" v="20" actId="2696"/>
          <pc:sldLayoutMkLst>
            <pc:docMk/>
            <pc:sldMasterMk cId="1322746804" sldId="2147483676"/>
            <pc:sldLayoutMk cId="1271673726" sldId="2147483685"/>
          </pc:sldLayoutMkLst>
        </pc:sldLayoutChg>
        <pc:sldLayoutChg chg="del">
          <pc:chgData name="Kyriaki Tsaganis" userId="1f2818a1-fb25-4bcc-a33e-eeea456b3642" providerId="ADAL" clId="{95056040-C670-1D48-820C-7E8231ADF4D8}" dt="2019-11-13T16:59:00.181" v="21" actId="2696"/>
          <pc:sldLayoutMkLst>
            <pc:docMk/>
            <pc:sldMasterMk cId="1322746804" sldId="2147483676"/>
            <pc:sldLayoutMk cId="2270714789" sldId="2147483686"/>
          </pc:sldLayoutMkLst>
        </pc:sldLayoutChg>
        <pc:sldLayoutChg chg="del">
          <pc:chgData name="Kyriaki Tsaganis" userId="1f2818a1-fb25-4bcc-a33e-eeea456b3642" providerId="ADAL" clId="{95056040-C670-1D48-820C-7E8231ADF4D8}" dt="2019-11-13T16:59:00.182" v="22" actId="2696"/>
          <pc:sldLayoutMkLst>
            <pc:docMk/>
            <pc:sldMasterMk cId="1322746804" sldId="2147483676"/>
            <pc:sldLayoutMk cId="465146196" sldId="2147483687"/>
          </pc:sldLayoutMkLst>
        </pc:sldLayoutChg>
        <pc:sldLayoutChg chg="del">
          <pc:chgData name="Kyriaki Tsaganis" userId="1f2818a1-fb25-4bcc-a33e-eeea456b3642" providerId="ADAL" clId="{95056040-C670-1D48-820C-7E8231ADF4D8}" dt="2019-11-13T16:59:00.184" v="23" actId="2696"/>
          <pc:sldLayoutMkLst>
            <pc:docMk/>
            <pc:sldMasterMk cId="1322746804" sldId="2147483676"/>
            <pc:sldLayoutMk cId="382767690" sldId="2147483688"/>
          </pc:sldLayoutMkLst>
        </pc:sldLayoutChg>
        <pc:sldLayoutChg chg="del">
          <pc:chgData name="Kyriaki Tsaganis" userId="1f2818a1-fb25-4bcc-a33e-eeea456b3642" providerId="ADAL" clId="{95056040-C670-1D48-820C-7E8231ADF4D8}" dt="2019-11-13T16:59:00.186" v="24" actId="2696"/>
          <pc:sldLayoutMkLst>
            <pc:docMk/>
            <pc:sldMasterMk cId="1322746804" sldId="2147483676"/>
            <pc:sldLayoutMk cId="2031737691" sldId="2147483689"/>
          </pc:sldLayoutMkLst>
        </pc:sldLayoutChg>
        <pc:sldLayoutChg chg="del">
          <pc:chgData name="Kyriaki Tsaganis" userId="1f2818a1-fb25-4bcc-a33e-eeea456b3642" providerId="ADAL" clId="{95056040-C670-1D48-820C-7E8231ADF4D8}" dt="2019-11-13T16:59:00.188" v="25" actId="2696"/>
          <pc:sldLayoutMkLst>
            <pc:docMk/>
            <pc:sldMasterMk cId="1322746804" sldId="2147483676"/>
            <pc:sldLayoutMk cId="2826402883" sldId="2147483690"/>
          </pc:sldLayoutMkLst>
        </pc:sldLayoutChg>
        <pc:sldLayoutChg chg="del">
          <pc:chgData name="Kyriaki Tsaganis" userId="1f2818a1-fb25-4bcc-a33e-eeea456b3642" providerId="ADAL" clId="{95056040-C670-1D48-820C-7E8231ADF4D8}" dt="2019-11-13T16:59:00.191" v="26" actId="2696"/>
          <pc:sldLayoutMkLst>
            <pc:docMk/>
            <pc:sldMasterMk cId="1322746804" sldId="2147483676"/>
            <pc:sldLayoutMk cId="1129297068" sldId="2147483691"/>
          </pc:sldLayoutMkLst>
        </pc:sldLayoutChg>
        <pc:sldLayoutChg chg="del">
          <pc:chgData name="Kyriaki Tsaganis" userId="1f2818a1-fb25-4bcc-a33e-eeea456b3642" providerId="ADAL" clId="{95056040-C670-1D48-820C-7E8231ADF4D8}" dt="2019-11-13T16:59:00.194" v="27" actId="2696"/>
          <pc:sldLayoutMkLst>
            <pc:docMk/>
            <pc:sldMasterMk cId="1322746804" sldId="2147483676"/>
            <pc:sldLayoutMk cId="3025883928" sldId="2147483692"/>
          </pc:sldLayoutMkLst>
        </pc:sldLayoutChg>
        <pc:sldLayoutChg chg="del">
          <pc:chgData name="Kyriaki Tsaganis" userId="1f2818a1-fb25-4bcc-a33e-eeea456b3642" providerId="ADAL" clId="{95056040-C670-1D48-820C-7E8231ADF4D8}" dt="2019-11-13T16:59:00.197" v="28" actId="2696"/>
          <pc:sldLayoutMkLst>
            <pc:docMk/>
            <pc:sldMasterMk cId="1322746804" sldId="2147483676"/>
            <pc:sldLayoutMk cId="3892566151" sldId="2147483693"/>
          </pc:sldLayoutMkLst>
        </pc:sldLayoutChg>
        <pc:sldLayoutChg chg="del">
          <pc:chgData name="Kyriaki Tsaganis" userId="1f2818a1-fb25-4bcc-a33e-eeea456b3642" providerId="ADAL" clId="{95056040-C670-1D48-820C-7E8231ADF4D8}" dt="2019-11-13T16:59:00.201" v="29" actId="2696"/>
          <pc:sldLayoutMkLst>
            <pc:docMk/>
            <pc:sldMasterMk cId="1322746804" sldId="2147483676"/>
            <pc:sldLayoutMk cId="1509597933" sldId="2147483694"/>
          </pc:sldLayoutMkLst>
        </pc:sldLayoutChg>
        <pc:sldLayoutChg chg="del">
          <pc:chgData name="Kyriaki Tsaganis" userId="1f2818a1-fb25-4bcc-a33e-eeea456b3642" providerId="ADAL" clId="{95056040-C670-1D48-820C-7E8231ADF4D8}" dt="2019-11-13T16:59:00.205" v="30" actId="2696"/>
          <pc:sldLayoutMkLst>
            <pc:docMk/>
            <pc:sldMasterMk cId="1322746804" sldId="2147483676"/>
            <pc:sldLayoutMk cId="3176703535" sldId="2147483695"/>
          </pc:sldLayoutMkLst>
        </pc:sldLayoutChg>
        <pc:sldLayoutChg chg="del">
          <pc:chgData name="Kyriaki Tsaganis" userId="1f2818a1-fb25-4bcc-a33e-eeea456b3642" providerId="ADAL" clId="{95056040-C670-1D48-820C-7E8231ADF4D8}" dt="2019-11-13T16:59:00.208" v="31" actId="2696"/>
          <pc:sldLayoutMkLst>
            <pc:docMk/>
            <pc:sldMasterMk cId="1322746804" sldId="2147483676"/>
            <pc:sldLayoutMk cId="339685336" sldId="2147483696"/>
          </pc:sldLayoutMkLst>
        </pc:sldLayoutChg>
      </pc:sldMasterChg>
      <pc:sldMasterChg chg="del delSldLayout">
        <pc:chgData name="Kyriaki Tsaganis" userId="1f2818a1-fb25-4bcc-a33e-eeea456b3642" providerId="ADAL" clId="{95056040-C670-1D48-820C-7E8231ADF4D8}" dt="2019-11-13T16:59:00.230" v="46" actId="2696"/>
        <pc:sldMasterMkLst>
          <pc:docMk/>
          <pc:sldMasterMk cId="2564843344" sldId="2147483697"/>
        </pc:sldMasterMkLst>
        <pc:sldLayoutChg chg="del">
          <pc:chgData name="Kyriaki Tsaganis" userId="1f2818a1-fb25-4bcc-a33e-eeea456b3642" providerId="ADAL" clId="{95056040-C670-1D48-820C-7E8231ADF4D8}" dt="2019-11-13T16:59:00.218" v="34" actId="2696"/>
          <pc:sldLayoutMkLst>
            <pc:docMk/>
            <pc:sldMasterMk cId="2564843344" sldId="2147483697"/>
            <pc:sldLayoutMk cId="3660974806" sldId="2147483698"/>
          </pc:sldLayoutMkLst>
        </pc:sldLayoutChg>
        <pc:sldLayoutChg chg="del">
          <pc:chgData name="Kyriaki Tsaganis" userId="1f2818a1-fb25-4bcc-a33e-eeea456b3642" providerId="ADAL" clId="{95056040-C670-1D48-820C-7E8231ADF4D8}" dt="2019-11-13T16:59:00.219" v="35" actId="2696"/>
          <pc:sldLayoutMkLst>
            <pc:docMk/>
            <pc:sldMasterMk cId="2564843344" sldId="2147483697"/>
            <pc:sldLayoutMk cId="325308381" sldId="2147483699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0" v="36" actId="2696"/>
          <pc:sldLayoutMkLst>
            <pc:docMk/>
            <pc:sldMasterMk cId="2564843344" sldId="2147483697"/>
            <pc:sldLayoutMk cId="3757787384" sldId="2147483700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1" v="37" actId="2696"/>
          <pc:sldLayoutMkLst>
            <pc:docMk/>
            <pc:sldMasterMk cId="2564843344" sldId="2147483697"/>
            <pc:sldLayoutMk cId="2509220060" sldId="2147483701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2" v="38" actId="2696"/>
          <pc:sldLayoutMkLst>
            <pc:docMk/>
            <pc:sldMasterMk cId="2564843344" sldId="2147483697"/>
            <pc:sldLayoutMk cId="3732532455" sldId="2147483702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3" v="39" actId="2696"/>
          <pc:sldLayoutMkLst>
            <pc:docMk/>
            <pc:sldMasterMk cId="2564843344" sldId="2147483697"/>
            <pc:sldLayoutMk cId="2631199208" sldId="2147483703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4" v="40" actId="2696"/>
          <pc:sldLayoutMkLst>
            <pc:docMk/>
            <pc:sldMasterMk cId="2564843344" sldId="2147483697"/>
            <pc:sldLayoutMk cId="2889532038" sldId="2147483704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4" v="41" actId="2696"/>
          <pc:sldLayoutMkLst>
            <pc:docMk/>
            <pc:sldMasterMk cId="2564843344" sldId="2147483697"/>
            <pc:sldLayoutMk cId="3215303842" sldId="2147483705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6" v="42" actId="2696"/>
          <pc:sldLayoutMkLst>
            <pc:docMk/>
            <pc:sldMasterMk cId="2564843344" sldId="2147483697"/>
            <pc:sldLayoutMk cId="4201896633" sldId="2147483706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7" v="43" actId="2696"/>
          <pc:sldLayoutMkLst>
            <pc:docMk/>
            <pc:sldMasterMk cId="2564843344" sldId="2147483697"/>
            <pc:sldLayoutMk cId="3206988240" sldId="2147483707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8" v="44" actId="2696"/>
          <pc:sldLayoutMkLst>
            <pc:docMk/>
            <pc:sldMasterMk cId="2564843344" sldId="2147483697"/>
            <pc:sldLayoutMk cId="3052022802" sldId="2147483708"/>
          </pc:sldLayoutMkLst>
        </pc:sldLayoutChg>
        <pc:sldLayoutChg chg="del">
          <pc:chgData name="Kyriaki Tsaganis" userId="1f2818a1-fb25-4bcc-a33e-eeea456b3642" providerId="ADAL" clId="{95056040-C670-1D48-820C-7E8231ADF4D8}" dt="2019-11-13T16:59:00.229" v="45" actId="2696"/>
          <pc:sldLayoutMkLst>
            <pc:docMk/>
            <pc:sldMasterMk cId="2564843344" sldId="2147483697"/>
            <pc:sldLayoutMk cId="1578415365" sldId="2147483709"/>
          </pc:sldLayoutMkLst>
        </pc:sldLayoutChg>
      </pc:sldMasterChg>
    </pc:docChg>
  </pc:docChgLst>
  <pc:docChgLst>
    <pc:chgData name="Silvana Izquierdo" userId="46480b9d-78ec-4659-884d-35c5467fe41c" providerId="ADAL" clId="{12B2D485-F993-D844-80B2-A630EE2A066A}"/>
    <pc:docChg chg="custSel modSld">
      <pc:chgData name="Silvana Izquierdo" userId="46480b9d-78ec-4659-884d-35c5467fe41c" providerId="ADAL" clId="{12B2D485-F993-D844-80B2-A630EE2A066A}" dt="2019-02-22T18:39:48.500" v="28" actId="1076"/>
      <pc:docMkLst>
        <pc:docMk/>
      </pc:docMkLst>
      <pc:sldChg chg="modSp">
        <pc:chgData name="Silvana Izquierdo" userId="46480b9d-78ec-4659-884d-35c5467fe41c" providerId="ADAL" clId="{12B2D485-F993-D844-80B2-A630EE2A066A}" dt="2019-02-22T18:37:40.483" v="9" actId="20577"/>
        <pc:sldMkLst>
          <pc:docMk/>
          <pc:sldMk cId="984917014" sldId="257"/>
        </pc:sldMkLst>
        <pc:spChg chg="mod">
          <ac:chgData name="Silvana Izquierdo" userId="46480b9d-78ec-4659-884d-35c5467fe41c" providerId="ADAL" clId="{12B2D485-F993-D844-80B2-A630EE2A066A}" dt="2019-02-22T18:37:40.483" v="9" actId="20577"/>
          <ac:spMkLst>
            <pc:docMk/>
            <pc:sldMk cId="984917014" sldId="257"/>
            <ac:spMk id="20" creationId="{7C6D2594-74BB-5F4E-ABD4-C6DBF4EB781D}"/>
          </ac:spMkLst>
        </pc:spChg>
      </pc:sldChg>
      <pc:sldChg chg="addSp delSp modSp">
        <pc:chgData name="Silvana Izquierdo" userId="46480b9d-78ec-4659-884d-35c5467fe41c" providerId="ADAL" clId="{12B2D485-F993-D844-80B2-A630EE2A066A}" dt="2019-02-22T18:39:48.500" v="28" actId="1076"/>
        <pc:sldMkLst>
          <pc:docMk/>
          <pc:sldMk cId="719213800" sldId="314"/>
        </pc:sldMkLst>
        <pc:spChg chg="mod">
          <ac:chgData name="Silvana Izquierdo" userId="46480b9d-78ec-4659-884d-35c5467fe41c" providerId="ADAL" clId="{12B2D485-F993-D844-80B2-A630EE2A066A}" dt="2019-02-22T18:38:53.225" v="11" actId="14100"/>
          <ac:spMkLst>
            <pc:docMk/>
            <pc:sldMk cId="719213800" sldId="314"/>
            <ac:spMk id="2" creationId="{00000000-0000-0000-0000-000000000000}"/>
          </ac:spMkLst>
        </pc:spChg>
        <pc:spChg chg="mod">
          <ac:chgData name="Silvana Izquierdo" userId="46480b9d-78ec-4659-884d-35c5467fe41c" providerId="ADAL" clId="{12B2D485-F993-D844-80B2-A630EE2A066A}" dt="2019-02-22T18:39:48.500" v="28" actId="1076"/>
          <ac:spMkLst>
            <pc:docMk/>
            <pc:sldMk cId="719213800" sldId="314"/>
            <ac:spMk id="3" creationId="{00000000-0000-0000-0000-000000000000}"/>
          </ac:spMkLst>
        </pc:spChg>
        <pc:spChg chg="add del mod">
          <ac:chgData name="Silvana Izquierdo" userId="46480b9d-78ec-4659-884d-35c5467fe41c" providerId="ADAL" clId="{12B2D485-F993-D844-80B2-A630EE2A066A}" dt="2019-02-22T18:39:07.519" v="14" actId="478"/>
          <ac:spMkLst>
            <pc:docMk/>
            <pc:sldMk cId="719213800" sldId="314"/>
            <ac:spMk id="4" creationId="{1391E992-5326-7D43-86C2-E1DC227D405F}"/>
          </ac:spMkLst>
        </pc:spChg>
      </pc:sldChg>
      <pc:sldChg chg="modSp">
        <pc:chgData name="Silvana Izquierdo" userId="46480b9d-78ec-4659-884d-35c5467fe41c" providerId="ADAL" clId="{12B2D485-F993-D844-80B2-A630EE2A066A}" dt="2019-02-22T18:39:36.144" v="27" actId="14100"/>
        <pc:sldMkLst>
          <pc:docMk/>
          <pc:sldMk cId="723374497" sldId="315"/>
        </pc:sldMkLst>
        <pc:spChg chg="mod">
          <ac:chgData name="Silvana Izquierdo" userId="46480b9d-78ec-4659-884d-35c5467fe41c" providerId="ADAL" clId="{12B2D485-F993-D844-80B2-A630EE2A066A}" dt="2019-02-22T18:39:36.144" v="27" actId="14100"/>
          <ac:spMkLst>
            <pc:docMk/>
            <pc:sldMk cId="723374497" sldId="315"/>
            <ac:spMk id="2" creationId="{00000000-0000-0000-0000-000000000000}"/>
          </ac:spMkLst>
        </pc:spChg>
      </pc:sldChg>
    </pc:docChg>
  </pc:docChgLst>
  <pc:docChgLst>
    <pc:chgData name="Silvana Izquierdo" userId="46480b9d-78ec-4659-884d-35c5467fe41c" providerId="ADAL" clId="{BF9D199B-D5F4-9041-BC38-66197DCF1BCD}"/>
    <pc:docChg chg="modSld">
      <pc:chgData name="Silvana Izquierdo" userId="46480b9d-78ec-4659-884d-35c5467fe41c" providerId="ADAL" clId="{BF9D199B-D5F4-9041-BC38-66197DCF1BCD}" dt="2019-02-22T18:58:48.066" v="0" actId="20577"/>
      <pc:docMkLst>
        <pc:docMk/>
      </pc:docMkLst>
      <pc:sldChg chg="modSp">
        <pc:chgData name="Silvana Izquierdo" userId="46480b9d-78ec-4659-884d-35c5467fe41c" providerId="ADAL" clId="{BF9D199B-D5F4-9041-BC38-66197DCF1BCD}" dt="2019-02-22T18:58:48.066" v="0" actId="20577"/>
        <pc:sldMkLst>
          <pc:docMk/>
          <pc:sldMk cId="723374497" sldId="315"/>
        </pc:sldMkLst>
        <pc:spChg chg="mod">
          <ac:chgData name="Silvana Izquierdo" userId="46480b9d-78ec-4659-884d-35c5467fe41c" providerId="ADAL" clId="{BF9D199B-D5F4-9041-BC38-66197DCF1BCD}" dt="2019-02-22T18:58:48.066" v="0" actId="20577"/>
          <ac:spMkLst>
            <pc:docMk/>
            <pc:sldMk cId="723374497" sldId="315"/>
            <ac:spMk id="3" creationId="{00000000-0000-0000-0000-000000000000}"/>
          </ac:spMkLst>
        </pc:spChg>
      </pc:sldChg>
    </pc:docChg>
  </pc:docChgLst>
  <pc:docChgLst>
    <pc:chgData name="Silvana Izquierdo" userId="46480b9d-78ec-4659-884d-35c5467fe41c" providerId="ADAL" clId="{1A1AB709-1DD0-FD4F-81F9-4D9617A85C4A}"/>
    <pc:docChg chg="custSel modSld">
      <pc:chgData name="Silvana Izquierdo" userId="46480b9d-78ec-4659-884d-35c5467fe41c" providerId="ADAL" clId="{1A1AB709-1DD0-FD4F-81F9-4D9617A85C4A}" dt="2019-02-22T17:54:15.535" v="11" actId="12788"/>
      <pc:docMkLst>
        <pc:docMk/>
      </pc:docMkLst>
      <pc:sldChg chg="delSp modSp">
        <pc:chgData name="Silvana Izquierdo" userId="46480b9d-78ec-4659-884d-35c5467fe41c" providerId="ADAL" clId="{1A1AB709-1DD0-FD4F-81F9-4D9617A85C4A}" dt="2019-02-22T17:54:15.535" v="11" actId="12788"/>
        <pc:sldMkLst>
          <pc:docMk/>
          <pc:sldMk cId="984917014" sldId="257"/>
        </pc:sldMkLst>
        <pc:spChg chg="mod">
          <ac:chgData name="Silvana Izquierdo" userId="46480b9d-78ec-4659-884d-35c5467fe41c" providerId="ADAL" clId="{1A1AB709-1DD0-FD4F-81F9-4D9617A85C4A}" dt="2019-02-22T17:54:15.535" v="11" actId="12788"/>
          <ac:spMkLst>
            <pc:docMk/>
            <pc:sldMk cId="984917014" sldId="257"/>
            <ac:spMk id="16" creationId="{068174A8-62DC-3C43-B689-DEFB9FBE1928}"/>
          </ac:spMkLst>
        </pc:spChg>
        <pc:spChg chg="del">
          <ac:chgData name="Silvana Izquierdo" userId="46480b9d-78ec-4659-884d-35c5467fe41c" providerId="ADAL" clId="{1A1AB709-1DD0-FD4F-81F9-4D9617A85C4A}" dt="2019-02-22T17:53:46.217" v="0" actId="478"/>
          <ac:spMkLst>
            <pc:docMk/>
            <pc:sldMk cId="984917014" sldId="257"/>
            <ac:spMk id="17" creationId="{154B0E6A-AAEA-CC4B-B1B4-065C32C970DD}"/>
          </ac:spMkLst>
        </pc:spChg>
        <pc:spChg chg="mod">
          <ac:chgData name="Silvana Izquierdo" userId="46480b9d-78ec-4659-884d-35c5467fe41c" providerId="ADAL" clId="{1A1AB709-1DD0-FD4F-81F9-4D9617A85C4A}" dt="2019-02-22T17:54:15.535" v="11" actId="12788"/>
          <ac:spMkLst>
            <pc:docMk/>
            <pc:sldMk cId="984917014" sldId="257"/>
            <ac:spMk id="18" creationId="{8D1BC55C-EF20-C449-B995-93B3FCEFF6B8}"/>
          </ac:spMkLst>
        </pc:spChg>
        <pc:spChg chg="mod">
          <ac:chgData name="Silvana Izquierdo" userId="46480b9d-78ec-4659-884d-35c5467fe41c" providerId="ADAL" clId="{1A1AB709-1DD0-FD4F-81F9-4D9617A85C4A}" dt="2019-02-22T17:54:15.535" v="11" actId="12788"/>
          <ac:spMkLst>
            <pc:docMk/>
            <pc:sldMk cId="984917014" sldId="257"/>
            <ac:spMk id="19" creationId="{886882CC-DA59-9F43-B935-EB4FEC4D1AB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955534656701285"/>
          <c:y val="1.3881898886799245E-2"/>
          <c:w val="0.94251538668908941"/>
          <c:h val="0.90202318460192477"/>
        </c:manualLayout>
      </c:layout>
      <c:bar3DChart>
        <c:barDir val="col"/>
        <c:grouping val="percentStack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Sheet1!$A$2</c:f>
              <c:strCache>
                <c:ptCount val="1"/>
                <c:pt idx="0">
                  <c:v>Category 2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5-364D-AE43-1FF5579ED065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rgbClr val="005493"/>
            </a:solidFill>
            <a:ln>
              <a:noFill/>
            </a:ln>
            <a:effectLst/>
            <a:sp3d/>
          </c:spPr>
          <c:invertIfNegative val="0"/>
          <c:cat>
            <c:strRef>
              <c:f>Sheet1!$A$2</c:f>
              <c:strCache>
                <c:ptCount val="1"/>
                <c:pt idx="0">
                  <c:v>Category 2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5-364D-AE43-1FF5579ED0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Sheet1!$A$2</c:f>
              <c:strCache>
                <c:ptCount val="1"/>
                <c:pt idx="0">
                  <c:v>Category 2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5-364D-AE43-1FF5579ED065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8ADE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28ADE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D05-364D-AE43-1FF5579ED065}"/>
              </c:ext>
            </c:extLst>
          </c:dPt>
          <c:dPt>
            <c:idx val="1"/>
            <c:invertIfNegative val="0"/>
            <c:bubble3D val="0"/>
            <c:spPr>
              <a:solidFill>
                <a:srgbClr val="28ADE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D05-364D-AE43-1FF5579ED065}"/>
              </c:ext>
            </c:extLst>
          </c:dPt>
          <c:dPt>
            <c:idx val="2"/>
            <c:invertIfNegative val="0"/>
            <c:bubble3D val="0"/>
            <c:spPr>
              <a:solidFill>
                <a:srgbClr val="28ADE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D05-364D-AE43-1FF5579ED065}"/>
              </c:ext>
            </c:extLst>
          </c:dPt>
          <c:cat>
            <c:strRef>
              <c:f>Sheet1!$A$2</c:f>
              <c:strCache>
                <c:ptCount val="1"/>
                <c:pt idx="0">
                  <c:v>Category 2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05-364D-AE43-1FF5579ED065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07F4A"/>
            </a:solidFill>
            <a:ln>
              <a:noFill/>
            </a:ln>
            <a:effectLst/>
            <a:sp3d/>
          </c:spPr>
          <c:invertIfNegative val="0"/>
          <c:cat>
            <c:strRef>
              <c:f>Sheet1!$A$2</c:f>
              <c:strCache>
                <c:ptCount val="1"/>
                <c:pt idx="0">
                  <c:v>Category 2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05-364D-AE43-1FF5579ED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48618000"/>
        <c:axId val="48555552"/>
        <c:axId val="0"/>
      </c:bar3DChart>
      <c:catAx>
        <c:axId val="4861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555552"/>
        <c:crosses val="autoZero"/>
        <c:auto val="1"/>
        <c:lblAlgn val="ctr"/>
        <c:lblOffset val="100"/>
        <c:noMultiLvlLbl val="0"/>
      </c:catAx>
      <c:valAx>
        <c:axId val="4855555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861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7139F55B-6B9C-4D4E-8A72-E299C4C64A41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FA8FB2E5-378F-DE4E-BB7B-A48572361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0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CC708CA-88A1-CF42-A763-0BE2A5264DDA}" type="slidenum">
              <a:rPr lang="en-US" sz="1200" i="0">
                <a:latin typeface="Times" charset="0"/>
                <a:ea typeface="ヒラギノ角ゴ Pro W3" charset="0"/>
                <a:cs typeface="ヒラギノ角ゴ Pro W3" charset="0"/>
              </a:rPr>
              <a:pPr algn="r"/>
              <a:t>1</a:t>
            </a:fld>
            <a:endParaRPr lang="en-US" sz="1200" i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104D664-6C73-2B45-9AA6-6F73477E9708}" type="slidenum">
              <a:rPr lang="en-US" sz="1200" i="0">
                <a:latin typeface="Times" charset="0"/>
                <a:ea typeface="ヒラギノ角ゴ Pro W3" charset="0"/>
                <a:cs typeface="ヒラギノ角ゴ Pro W3" charset="0"/>
              </a:rPr>
              <a:pPr algn="r"/>
              <a:t>1</a:t>
            </a:fld>
            <a:endParaRPr lang="en-US" sz="1200" i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1675"/>
            <a:ext cx="6108700" cy="3436938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49750"/>
            <a:ext cx="5000625" cy="4140200"/>
          </a:xfrm>
          <a:noFill/>
          <a:ln>
            <a:solidFill>
              <a:srgbClr val="000000"/>
            </a:solidFill>
            <a:headEnd type="none" w="sm" len="sm"/>
            <a:tailEnd type="none" w="sm" len="sm"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2000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5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1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2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9070"/>
            <a:ext cx="9144000" cy="212361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4761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rgbClr val="5051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9070"/>
            <a:ext cx="9144000" cy="212361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4761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rgbClr val="5051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62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10972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368283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3296" y="484632"/>
            <a:ext cx="1124712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296" y="4498848"/>
            <a:ext cx="11109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6284289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84632"/>
            <a:ext cx="1124712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98848"/>
            <a:ext cx="11109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02299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84632"/>
            <a:ext cx="1124712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98848"/>
            <a:ext cx="11109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515937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84632"/>
            <a:ext cx="1124712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98848"/>
            <a:ext cx="11109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903713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84632"/>
            <a:ext cx="1124712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98848"/>
            <a:ext cx="11109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157440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84632"/>
            <a:ext cx="1124712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98848"/>
            <a:ext cx="11109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042832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84632"/>
            <a:ext cx="1124712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98848"/>
            <a:ext cx="11109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61217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238214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494297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202122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190550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22234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215914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950124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393841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605245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339629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914400" y="1447800"/>
            <a:ext cx="10363200" cy="5029200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 sz="23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300">
                <a:solidFill>
                  <a:schemeClr val="bg1"/>
                </a:solidFill>
              </a:defRPr>
            </a:lvl4pPr>
            <a:lvl5pP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438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556632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1CE778-4919-F04D-80EE-799BD511B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482" y="6091096"/>
            <a:ext cx="18288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3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6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2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8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7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7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4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2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2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9070"/>
            <a:ext cx="9144000" cy="212361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4761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rgbClr val="5051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1149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A2A8E9-5512-2D47-94AB-9D53DE2E2E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737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916FF65-E16B-BA4F-9591-6B4416106527}" type="datetimeFigureOut">
              <a:rPr lang="en-US" smtClean="0"/>
              <a:pPr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442168-F8B8-B34D-83CF-DF309AC81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65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31AF98B-AFEA-2F4C-AF58-0615641E233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737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916FF65-E16B-BA4F-9591-6B4416106527}" type="datetimeFigureOut">
              <a:rPr lang="en-US" smtClean="0"/>
              <a:pPr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442168-F8B8-B34D-83CF-DF309AC81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65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62088"/>
            <a:ext cx="10363200" cy="5027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29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86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2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2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2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E51829A-A666-F44E-BD42-BE63A462661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1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737"/>
            <a:ext cx="10515600" cy="521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916FF65-E16B-BA4F-9591-6B4416106527}" type="datetimeFigureOut">
              <a:rPr lang="en-US" smtClean="0"/>
              <a:pPr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442168-F8B8-B34D-83CF-DF309AC81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65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jpg"/><Relationship Id="rId18" Type="http://schemas.openxmlformats.org/officeDocument/2006/relationships/image" Target="../media/image40.jpg"/><Relationship Id="rId26" Type="http://schemas.openxmlformats.org/officeDocument/2006/relationships/image" Target="../media/image48.jpg"/><Relationship Id="rId3" Type="http://schemas.openxmlformats.org/officeDocument/2006/relationships/image" Target="../media/image25.jpg"/><Relationship Id="rId21" Type="http://schemas.openxmlformats.org/officeDocument/2006/relationships/image" Target="../media/image43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17" Type="http://schemas.openxmlformats.org/officeDocument/2006/relationships/image" Target="../media/image39.jpg"/><Relationship Id="rId25" Type="http://schemas.openxmlformats.org/officeDocument/2006/relationships/image" Target="../media/image47.jpg"/><Relationship Id="rId33" Type="http://schemas.openxmlformats.org/officeDocument/2006/relationships/image" Target="../media/image55.jpg"/><Relationship Id="rId2" Type="http://schemas.openxmlformats.org/officeDocument/2006/relationships/image" Target="../media/image24.jpg"/><Relationship Id="rId16" Type="http://schemas.openxmlformats.org/officeDocument/2006/relationships/image" Target="../media/image38.jpg"/><Relationship Id="rId20" Type="http://schemas.openxmlformats.org/officeDocument/2006/relationships/image" Target="../media/image42.jpg"/><Relationship Id="rId29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24" Type="http://schemas.openxmlformats.org/officeDocument/2006/relationships/image" Target="../media/image46.jpg"/><Relationship Id="rId32" Type="http://schemas.openxmlformats.org/officeDocument/2006/relationships/image" Target="../media/image54.jpg"/><Relationship Id="rId5" Type="http://schemas.openxmlformats.org/officeDocument/2006/relationships/image" Target="../media/image27.jpg"/><Relationship Id="rId15" Type="http://schemas.openxmlformats.org/officeDocument/2006/relationships/image" Target="../media/image37.jpg"/><Relationship Id="rId23" Type="http://schemas.openxmlformats.org/officeDocument/2006/relationships/image" Target="../media/image45.jpg"/><Relationship Id="rId28" Type="http://schemas.openxmlformats.org/officeDocument/2006/relationships/image" Target="../media/image50.jpg"/><Relationship Id="rId10" Type="http://schemas.openxmlformats.org/officeDocument/2006/relationships/image" Target="../media/image32.jpg"/><Relationship Id="rId19" Type="http://schemas.openxmlformats.org/officeDocument/2006/relationships/image" Target="../media/image41.jpg"/><Relationship Id="rId31" Type="http://schemas.openxmlformats.org/officeDocument/2006/relationships/image" Target="../media/image53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Relationship Id="rId14" Type="http://schemas.openxmlformats.org/officeDocument/2006/relationships/image" Target="../media/image36.jpg"/><Relationship Id="rId22" Type="http://schemas.openxmlformats.org/officeDocument/2006/relationships/image" Target="../media/image44.jpg"/><Relationship Id="rId27" Type="http://schemas.openxmlformats.org/officeDocument/2006/relationships/image" Target="../media/image49.jpg"/><Relationship Id="rId30" Type="http://schemas.openxmlformats.org/officeDocument/2006/relationships/image" Target="../media/image52.jpg"/><Relationship Id="rId8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068174A8-62DC-3C43-B689-DEFB9FBE1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" y="2292744"/>
            <a:ext cx="11263146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002656"/>
                </a:solidFill>
                <a:cs typeface="ＭＳ Ｐゴシック"/>
              </a:rPr>
              <a:t>Saturday, November 9, 2019</a:t>
            </a:r>
            <a:endParaRPr lang="en-US" sz="2400" b="1" kern="0" dirty="0">
              <a:solidFill>
                <a:srgbClr val="002656"/>
              </a:solidFill>
              <a:latin typeface="Arial"/>
              <a:cs typeface="ＭＳ Ｐゴシック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D1BC55C-EF20-C449-B995-93B3FCEF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835" y="3664483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i="0" dirty="0">
                <a:solidFill>
                  <a:srgbClr val="002656"/>
                </a:solidFill>
                <a:ea typeface="ヒラギノ角ゴ Pro W3" charset="0"/>
                <a:cs typeface="ヒラギノ角ゴ Pro W3" charset="0"/>
              </a:rPr>
              <a:t>Faculty 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886882CC-DA59-9F43-B935-EB4FEC4D1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785" y="2887104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i="0" dirty="0">
                <a:solidFill>
                  <a:srgbClr val="002656"/>
                </a:solidFill>
              </a:rPr>
              <a:t>Moderator</a:t>
            </a:r>
          </a:p>
          <a:p>
            <a:pPr algn="ctr"/>
            <a:r>
              <a:rPr lang="en-US" sz="1800" b="1" i="0" dirty="0"/>
              <a:t>Neil Love, MD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7C6D2594-74BB-5F4E-ABD4-C6DBF4EB7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48" y="4125638"/>
            <a:ext cx="10804126" cy="20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numCol="3" spcCol="91440"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 b="1" i="0" dirty="0"/>
              <a:t>Johanna </a:t>
            </a:r>
            <a:r>
              <a:rPr lang="en-US" sz="1500" b="1" i="0" dirty="0" err="1"/>
              <a:t>Bendell</a:t>
            </a:r>
            <a:r>
              <a:rPr lang="en-US" sz="1500" b="1" i="0" dirty="0"/>
              <a:t>, MD</a:t>
            </a:r>
          </a:p>
          <a:p>
            <a:r>
              <a:rPr lang="en-US" sz="1500" b="1" i="0" dirty="0"/>
              <a:t>Jamie Carroll, APRN, MSN, CNP</a:t>
            </a:r>
          </a:p>
          <a:p>
            <a:r>
              <a:rPr lang="en-US" sz="1500" b="1" i="0" dirty="0"/>
              <a:t>Matthew S </a:t>
            </a:r>
            <a:r>
              <a:rPr lang="en-US" sz="1500" b="1" i="0" dirty="0" err="1"/>
              <a:t>Davids</a:t>
            </a:r>
            <a:r>
              <a:rPr lang="en-US" sz="1500" b="1" i="0" dirty="0"/>
              <a:t>, MD, </a:t>
            </a:r>
            <a:r>
              <a:rPr lang="en-US" sz="1500" b="1" i="0" dirty="0" err="1"/>
              <a:t>MMSc</a:t>
            </a:r>
            <a:endParaRPr lang="en-US" sz="1500" b="1" i="0" dirty="0"/>
          </a:p>
          <a:p>
            <a:r>
              <a:rPr lang="en-US" sz="1500" b="1" i="0" dirty="0" err="1"/>
              <a:t>Morie</a:t>
            </a:r>
            <a:r>
              <a:rPr lang="en-US" sz="1500" b="1" i="0" dirty="0"/>
              <a:t> A Gertz, MD, MACP</a:t>
            </a:r>
          </a:p>
          <a:p>
            <a:r>
              <a:rPr lang="en-US" sz="1500" b="1" i="0" dirty="0"/>
              <a:t>Amy Goodrich, CRNP</a:t>
            </a:r>
          </a:p>
          <a:p>
            <a:r>
              <a:rPr lang="en-US" sz="1500" b="1" i="0" dirty="0"/>
              <a:t>Sara </a:t>
            </a:r>
            <a:r>
              <a:rPr lang="en-US" sz="1500" b="1" i="0" dirty="0" err="1"/>
              <a:t>Hurvitz</a:t>
            </a:r>
            <a:r>
              <a:rPr lang="en-US" sz="1500" b="1" i="0" dirty="0"/>
              <a:t>, MD</a:t>
            </a:r>
          </a:p>
          <a:p>
            <a:r>
              <a:rPr lang="en-US" sz="1500" b="1" i="0" dirty="0"/>
              <a:t>Ann S </a:t>
            </a:r>
            <a:r>
              <a:rPr lang="en-US" sz="1500" b="1" i="0" dirty="0" err="1"/>
              <a:t>LaCasce</a:t>
            </a:r>
            <a:r>
              <a:rPr lang="en-US" sz="1500" b="1" i="0" dirty="0"/>
              <a:t>, MD, </a:t>
            </a:r>
            <a:r>
              <a:rPr lang="en-US" sz="1500" b="1" i="0" dirty="0" err="1"/>
              <a:t>MMSc</a:t>
            </a:r>
            <a:endParaRPr lang="en-US" sz="1500" b="1" i="0" dirty="0"/>
          </a:p>
          <a:p>
            <a:r>
              <a:rPr lang="en-US" sz="1500" b="1" i="0" dirty="0"/>
              <a:t>Jessica Mitchell, APRN, CNP, MPH</a:t>
            </a:r>
          </a:p>
          <a:p>
            <a:r>
              <a:rPr lang="en-US" sz="1500" b="1" i="0" dirty="0"/>
              <a:t>Josie </a:t>
            </a:r>
            <a:r>
              <a:rPr lang="en-US" sz="1500" b="1" i="0" dirty="0" err="1"/>
              <a:t>Montegaard</a:t>
            </a:r>
            <a:r>
              <a:rPr lang="en-US" sz="1500" b="1" i="0" dirty="0"/>
              <a:t>, MSN, AGPCNP-BC</a:t>
            </a:r>
          </a:p>
          <a:p>
            <a:r>
              <a:rPr lang="en-US" sz="1500" b="1" i="0" dirty="0"/>
              <a:t>Eileen M O’Reilly, MD</a:t>
            </a:r>
          </a:p>
          <a:p>
            <a:r>
              <a:rPr lang="en-US" sz="1500" b="1" i="0" dirty="0"/>
              <a:t>Elizabeth O’Reilly, MSN, MPH, </a:t>
            </a:r>
            <a:br>
              <a:rPr lang="en-US" sz="1500" b="1" i="0" dirty="0"/>
            </a:br>
            <a:r>
              <a:rPr lang="en-US" sz="1500" b="1" i="0" dirty="0"/>
              <a:t>ANP-BC</a:t>
            </a:r>
          </a:p>
          <a:p>
            <a:r>
              <a:rPr lang="en-US" sz="1500" b="1" i="0" dirty="0"/>
              <a:t>Daniel P </a:t>
            </a:r>
            <a:r>
              <a:rPr lang="en-US" sz="1500" b="1" i="0" dirty="0" err="1"/>
              <a:t>Petrylak</a:t>
            </a:r>
            <a:r>
              <a:rPr lang="en-US" sz="1500" b="1" i="0" dirty="0"/>
              <a:t>, MD</a:t>
            </a:r>
          </a:p>
          <a:p>
            <a:r>
              <a:rPr lang="en-US" sz="1500" b="1" i="0" dirty="0"/>
              <a:t>David I Quinn, MBBS, PhD</a:t>
            </a:r>
          </a:p>
          <a:p>
            <a:r>
              <a:rPr lang="en-US" sz="1500" b="1" i="0" dirty="0"/>
              <a:t>Tiffany A Richards, PhD, ANP-BC, AOCNP</a:t>
            </a:r>
          </a:p>
          <a:p>
            <a:r>
              <a:rPr lang="en-US" sz="1500" b="1" i="0" dirty="0"/>
              <a:t>Susan K Roethke, CRNP, MSN, </a:t>
            </a:r>
            <a:br>
              <a:rPr lang="en-US" sz="1500" b="1" i="0" dirty="0"/>
            </a:br>
            <a:r>
              <a:rPr lang="en-US" sz="1500" b="1" i="0" dirty="0"/>
              <a:t>ANP-BC, AOCNP</a:t>
            </a:r>
          </a:p>
          <a:p>
            <a:r>
              <a:rPr lang="en-US" sz="1500" b="1" i="0" dirty="0"/>
              <a:t>Hope S </a:t>
            </a:r>
            <a:r>
              <a:rPr lang="en-US" sz="1500" b="1" i="0" dirty="0" err="1"/>
              <a:t>Rugo</a:t>
            </a:r>
            <a:r>
              <a:rPr lang="en-US" sz="1500" b="1" i="0" dirty="0"/>
              <a:t>, MD</a:t>
            </a:r>
          </a:p>
          <a:p>
            <a:r>
              <a:rPr lang="en-US" sz="1500" b="1" i="0" dirty="0"/>
              <a:t>Victoria </a:t>
            </a:r>
            <a:r>
              <a:rPr lang="en-US" sz="1500" b="1" i="0" dirty="0" err="1"/>
              <a:t>Sinibaldi</a:t>
            </a:r>
            <a:r>
              <a:rPr lang="en-US" sz="1500" b="1" i="0" dirty="0"/>
              <a:t>, RN, MS, CS, </a:t>
            </a:r>
            <a:br>
              <a:rPr lang="en-US" sz="1500" b="1" i="0" dirty="0"/>
            </a:br>
            <a:r>
              <a:rPr lang="en-US" sz="1500" b="1" i="0" dirty="0"/>
              <a:t>CANP, BC</a:t>
            </a:r>
          </a:p>
          <a:p>
            <a:r>
              <a:rPr lang="en-US" sz="1500" b="1" i="0" dirty="0"/>
              <a:t>Amanda Wagner, APRN-CNP, AOCNP</a:t>
            </a:r>
          </a:p>
        </p:txBody>
      </p:sp>
    </p:spTree>
    <p:extLst>
      <p:ext uri="{BB962C8B-B14F-4D97-AF65-F5344CB8AC3E}">
        <p14:creationId xmlns:p14="http://schemas.microsoft.com/office/powerpoint/2010/main" val="9849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49A1-0264-214D-90D8-2F47EE9F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Core Oncology Triad</a:t>
            </a:r>
            <a:br>
              <a:rPr lang="en-US" dirty="0"/>
            </a:br>
            <a:r>
              <a:rPr lang="en-US" dirty="0"/>
              <a:t>Developing an Individualized Oncology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57451-42A9-0B4F-B2C4-814FECE7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01" y="1335505"/>
            <a:ext cx="5307398" cy="48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phot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3714"/>
            <a:ext cx="12188952" cy="91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8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ED47-739D-F94E-A142-F2B52D73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Approximately how many patients with the following types of cancer have you interacted with over the past year?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2C271D99-C0A1-6648-8525-D68F0F54CC7C}"/>
              </a:ext>
            </a:extLst>
          </p:cNvPr>
          <p:cNvGraphicFramePr>
            <a:graphicFrameLocks/>
          </p:cNvGraphicFramePr>
          <p:nvPr/>
        </p:nvGraphicFramePr>
        <p:xfrm>
          <a:off x="838200" y="1394688"/>
          <a:ext cx="506730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1294">
                  <a:extLst>
                    <a:ext uri="{9D8B030D-6E8A-4147-A177-3AD203B41FA5}">
                      <a16:colId xmlns:a16="http://schemas.microsoft.com/office/drawing/2014/main" val="2901513083"/>
                    </a:ext>
                  </a:extLst>
                </a:gridCol>
                <a:gridCol w="147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cancer</a:t>
                      </a:r>
                    </a:p>
                  </a:txBody>
                  <a:tcPr marL="182880"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</a:p>
                  </a:txBody>
                  <a:tcPr marL="182880"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Breast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Lung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Colorectal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50315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Myelodysplastic syndromes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56180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myeloma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791377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lymphocytic leukemia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844790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Pancreatic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50804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Diffuse large B-cell lymphoma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38400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Prostate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99441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Follicular lymphoma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04537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28371"/>
                  </a:ext>
                </a:extLst>
              </a:tr>
            </a:tbl>
          </a:graphicData>
        </a:graphic>
      </p:graphicFrame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4C06C22-CF73-D14F-ABD7-F13D0E081D6C}"/>
              </a:ext>
            </a:extLst>
          </p:cNvPr>
          <p:cNvGraphicFramePr>
            <a:graphicFrameLocks/>
          </p:cNvGraphicFramePr>
          <p:nvPr/>
        </p:nvGraphicFramePr>
        <p:xfrm>
          <a:off x="6324600" y="1394687"/>
          <a:ext cx="5067300" cy="4389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1294">
                  <a:extLst>
                    <a:ext uri="{9D8B030D-6E8A-4147-A177-3AD203B41FA5}">
                      <a16:colId xmlns:a16="http://schemas.microsoft.com/office/drawing/2014/main" val="2901513083"/>
                    </a:ext>
                  </a:extLst>
                </a:gridCol>
                <a:gridCol w="147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cancer</a:t>
                      </a:r>
                    </a:p>
                  </a:txBody>
                  <a:tcPr marL="182880"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</a:p>
                  </a:txBody>
                  <a:tcPr marL="182880"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Ovarian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5621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cell carcinoma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24646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Hepatocellular carcinoma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883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Gastric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26417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myeloid leukemia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47465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Hodgkin lymphoma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5677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Urothelial bladder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84078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Endometrial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1408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Cervical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026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Mantle cell lymphoma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4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2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in the Life: NURSE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52662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72 M, Lung cancer, Pemetrexed, carboplatin, Socioeconomic status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31 F, Benign hematology, transfusion exchange, Depression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72 F, AML and HCC, Pembrolizumab, Acceptance of disease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73 F, Mantle Cell Lymphoma, Study drug, Acceptance of disease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30 F, Breast cancer, AC, Young age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61 F, Colorectal cancer, completed FOLFOX, Language barrier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63 F, Multiple myeloma, Daratumumab, Language barrier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56 F, Head and neck cancer, Pembrolizumab, Socioeconomic status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79 F, Multiple myeloma, Surveillance, Culture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58 M, Multiple myeloma, Zoledronic acid, poor attitude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85 F, Ovarian cancer, will receive study drug, had multiple lines of therapy</a:t>
            </a:r>
          </a:p>
        </p:txBody>
      </p:sp>
    </p:spTree>
    <p:extLst>
      <p:ext uri="{BB962C8B-B14F-4D97-AF65-F5344CB8AC3E}">
        <p14:creationId xmlns:p14="http://schemas.microsoft.com/office/powerpoint/2010/main" val="30621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in the Life: NURSE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52662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80 F, AML and Lung cancer, Pembrolizumab, </a:t>
            </a:r>
            <a:r>
              <a:rPr lang="en-US" sz="2400" dirty="0" err="1"/>
              <a:t>venetoclax</a:t>
            </a:r>
            <a:r>
              <a:rPr lang="en-US" sz="2400" dirty="0"/>
              <a:t>, </a:t>
            </a:r>
            <a:r>
              <a:rPr lang="en-US" sz="2400" dirty="0" err="1"/>
              <a:t>azacitidine</a:t>
            </a:r>
            <a:r>
              <a:rPr lang="en-US" sz="2400" dirty="0"/>
              <a:t>, family support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70 F, Lung cancer, Pemetrexed/carbo/pembrolizumab, Acceptance of disease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37 F, Benign hematology, Opioid addiction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26 F, Hodgkin lymphoma, Nivolumab, Family support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63 M, Colorectal cancer, Surveillance, Socioeconomic status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91 M, Myeloproliferative neoplasm, Surveillance, ETOH use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31 M, Testicular cancer, Surveillance, Anxiety/depression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67 F, Multiple myeloma, Bortezomib, Positive outlook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50 F, Breast cancer, AC, Family support</a:t>
            </a:r>
          </a:p>
        </p:txBody>
      </p:sp>
    </p:spTree>
    <p:extLst>
      <p:ext uri="{BB962C8B-B14F-4D97-AF65-F5344CB8AC3E}">
        <p14:creationId xmlns:p14="http://schemas.microsoft.com/office/powerpoint/2010/main" val="21810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Session Overview – Saturday</a:t>
            </a:r>
          </a:p>
        </p:txBody>
      </p:sp>
      <p:graphicFrame>
        <p:nvGraphicFramePr>
          <p:cNvPr id="5" name="Group 12">
            <a:extLst>
              <a:ext uri="{FF2B5EF4-FFF2-40B4-BE49-F238E27FC236}">
                <a16:creationId xmlns:a16="http://schemas.microsoft.com/office/drawing/2014/main" id="{5F44C550-B1EA-9541-97A0-BF09C7FD2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07115"/>
              </p:ext>
            </p:extLst>
          </p:nvPr>
        </p:nvGraphicFramePr>
        <p:xfrm>
          <a:off x="1066800" y="1371600"/>
          <a:ext cx="10058400" cy="4784833"/>
        </p:xfrm>
        <a:graphic>
          <a:graphicData uri="http://schemas.openxmlformats.org/drawingml/2006/table">
            <a:tbl>
              <a:tblPr/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1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 1: Colorectal and Gastric Cancer —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3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Bendell</a:t>
                      </a:r>
                      <a:b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and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Wagner</a:t>
                      </a:r>
                      <a:endParaRPr kumimoji="0" lang="en-US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 2: Hepatocellular Carcinoma and Pancreatic Cancer —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Mitchell and Dr O’Reilly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 3: Chronic Lymphocytic Leukemia —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3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Davids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and </a:t>
                      </a:r>
                      <a:b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Montegaard</a:t>
                      </a:r>
                      <a:endParaRPr kumimoji="0" lang="en-US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 4: Hodgkin and Non-Hodgkin Lymphomas — </a:t>
                      </a:r>
                      <a:b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Goodrich and Dr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LaCasce</a:t>
                      </a:r>
                      <a:endParaRPr kumimoji="0" lang="en-US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561907"/>
                  </a:ext>
                </a:extLst>
              </a:tr>
              <a:tr h="590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 5: Multiple Myeloma —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3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 Gertz and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Richards</a:t>
                      </a:r>
                      <a:endParaRPr kumimoji="0" lang="en-US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03340"/>
                  </a:ext>
                </a:extLst>
              </a:tr>
              <a:tr h="5098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Lunch</a:t>
                      </a: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1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Session Overview – Saturday (</a:t>
            </a:r>
            <a:r>
              <a:rPr lang="en-US" dirty="0" err="1">
                <a:ea typeface="ＭＳ Ｐゴシック" charset="0"/>
              </a:rPr>
              <a:t>cont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graphicFrame>
        <p:nvGraphicFramePr>
          <p:cNvPr id="5" name="Group 12">
            <a:extLst>
              <a:ext uri="{FF2B5EF4-FFF2-40B4-BE49-F238E27FC236}">
                <a16:creationId xmlns:a16="http://schemas.microsoft.com/office/drawing/2014/main" id="{5F44C550-B1EA-9541-97A0-BF09C7FD2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14336"/>
              </p:ext>
            </p:extLst>
          </p:nvPr>
        </p:nvGraphicFramePr>
        <p:xfrm>
          <a:off x="1066800" y="1371600"/>
          <a:ext cx="10058400" cy="3952302"/>
        </p:xfrm>
        <a:graphic>
          <a:graphicData uri="http://schemas.openxmlformats.org/drawingml/2006/table">
            <a:tbl>
              <a:tblPr/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 6: Prostate Cancer —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3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Petrylak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and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Sinibaldi</a:t>
                      </a:r>
                      <a:endParaRPr kumimoji="0" lang="en-US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7: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Renal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Cell Carcinoma and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Bladder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Cancer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— 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 Quinn and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Roethke</a:t>
                      </a:r>
                      <a:endParaRPr kumimoji="0" lang="it-IT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2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8: ER-Positive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Breast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Cancer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—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3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Hurvitz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and </a:t>
                      </a:r>
                      <a:b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O’Reilly</a:t>
                      </a:r>
                      <a:endParaRPr kumimoji="0" lang="it-IT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05517"/>
                  </a:ext>
                </a:extLst>
              </a:tr>
              <a:tr h="906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Module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9: HER2-Positive and Triple-Negative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Breast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Cancer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—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3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  <a:r>
                        <a:rPr kumimoji="0" 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5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Carroll and Dr Rugo</a:t>
                      </a:r>
                      <a:endParaRPr kumimoji="0" lang="it-IT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00265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672837"/>
                  </a:ext>
                </a:extLst>
              </a:tr>
              <a:tr h="575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62828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Adjourn</a:t>
                      </a:r>
                      <a:endParaRPr kumimoji="0" lang="it-IT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E62828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10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7399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Content Placeholder 3">
            <a:extLst>
              <a:ext uri="{FF2B5EF4-FFF2-40B4-BE49-F238E27FC236}">
                <a16:creationId xmlns:a16="http://schemas.microsoft.com/office/drawing/2014/main" id="{652E39AE-08DD-8049-ACBF-C2B67C2A7C13}"/>
              </a:ext>
            </a:extLst>
          </p:cNvPr>
          <p:cNvGraphicFramePr>
            <a:graphicFrameLocks/>
          </p:cNvGraphicFramePr>
          <p:nvPr/>
        </p:nvGraphicFramePr>
        <p:xfrm>
          <a:off x="-166924" y="982423"/>
          <a:ext cx="1801194" cy="603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3" name="Rectangle 18">
            <a:extLst>
              <a:ext uri="{FF2B5EF4-FFF2-40B4-BE49-F238E27FC236}">
                <a16:creationId xmlns:a16="http://schemas.microsoft.com/office/drawing/2014/main" id="{3F36B63E-D555-BA49-94CA-E9124F401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922" y="263471"/>
            <a:ext cx="4670156" cy="811652"/>
          </a:xfrm>
          <a:prstGeom prst="rect">
            <a:avLst/>
          </a:prstGeom>
          <a:solidFill>
            <a:srgbClr val="F995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anchor="ctr"/>
          <a:lstStyle/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HR-positive, HER2-positive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2 positive nodes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FEA0DBE-7AF8-B848-AAD6-F1B89339C633}"/>
              </a:ext>
            </a:extLst>
          </p:cNvPr>
          <p:cNvSpPr txBox="1"/>
          <p:nvPr/>
        </p:nvSpPr>
        <p:spPr>
          <a:xfrm>
            <a:off x="183832" y="6519446"/>
            <a:ext cx="8759962" cy="338554"/>
          </a:xfrm>
          <a:prstGeom prst="rect">
            <a:avLst/>
          </a:prstGeom>
          <a:noFill/>
        </p:spPr>
        <p:txBody>
          <a:bodyPr wrap="square" bIns="91440" rtlCol="0" anchor="b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Estimates provided to patients by 30 breast cancer clinical investigators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DD45C88-26ED-C54D-B1E6-FBCD100DC823}"/>
              </a:ext>
            </a:extLst>
          </p:cNvPr>
          <p:cNvSpPr txBox="1"/>
          <p:nvPr/>
        </p:nvSpPr>
        <p:spPr>
          <a:xfrm>
            <a:off x="1840500" y="1668415"/>
            <a:ext cx="4865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70 people cancer free: no further treatment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857B58F-5A0C-AF4B-9375-23BB22D39578}"/>
              </a:ext>
            </a:extLst>
          </p:cNvPr>
          <p:cNvSpPr>
            <a:spLocks noChangeAspect="1"/>
          </p:cNvSpPr>
          <p:nvPr/>
        </p:nvSpPr>
        <p:spPr bwMode="auto">
          <a:xfrm>
            <a:off x="1491696" y="1678246"/>
            <a:ext cx="340064" cy="308629"/>
          </a:xfrm>
          <a:prstGeom prst="rect">
            <a:avLst/>
          </a:prstGeom>
          <a:solidFill>
            <a:srgbClr val="107F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8237270-85CA-F245-9620-16C784F1EE12}"/>
              </a:ext>
            </a:extLst>
          </p:cNvPr>
          <p:cNvSpPr txBox="1"/>
          <p:nvPr/>
        </p:nvSpPr>
        <p:spPr>
          <a:xfrm>
            <a:off x="1840502" y="2421456"/>
            <a:ext cx="486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15 people cancer free: chemotherapy/ trastuzumab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9B614B0-3B7C-2648-B59A-8A29E32CB9C3}"/>
              </a:ext>
            </a:extLst>
          </p:cNvPr>
          <p:cNvSpPr>
            <a:spLocks noChangeAspect="1"/>
          </p:cNvSpPr>
          <p:nvPr/>
        </p:nvSpPr>
        <p:spPr bwMode="auto">
          <a:xfrm>
            <a:off x="1491695" y="2526320"/>
            <a:ext cx="308629" cy="308629"/>
          </a:xfrm>
          <a:prstGeom prst="rect">
            <a:avLst/>
          </a:prstGeom>
          <a:solidFill>
            <a:srgbClr val="28AD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1B4D8C-7069-3043-87F1-6AF7B129633F}"/>
              </a:ext>
            </a:extLst>
          </p:cNvPr>
          <p:cNvSpPr txBox="1"/>
          <p:nvPr/>
        </p:nvSpPr>
        <p:spPr>
          <a:xfrm>
            <a:off x="1840502" y="5032159"/>
            <a:ext cx="4865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11 people: cancer recurrence 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FF72AA5-0686-B74E-9169-B5C90D517A8E}"/>
              </a:ext>
            </a:extLst>
          </p:cNvPr>
          <p:cNvSpPr>
            <a:spLocks noChangeAspect="1"/>
          </p:cNvSpPr>
          <p:nvPr/>
        </p:nvSpPr>
        <p:spPr bwMode="auto">
          <a:xfrm>
            <a:off x="1491695" y="5070543"/>
            <a:ext cx="308629" cy="308629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A591C26-6A5B-C349-8BF5-58434377880B}"/>
              </a:ext>
            </a:extLst>
          </p:cNvPr>
          <p:cNvSpPr txBox="1"/>
          <p:nvPr/>
        </p:nvSpPr>
        <p:spPr>
          <a:xfrm>
            <a:off x="1840502" y="3238719"/>
            <a:ext cx="486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2 more people cancer free by adding pertuzumab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A1F046D-43B7-9C40-B24B-025617ABE8A6}"/>
              </a:ext>
            </a:extLst>
          </p:cNvPr>
          <p:cNvSpPr>
            <a:spLocks noChangeAspect="1"/>
          </p:cNvSpPr>
          <p:nvPr/>
        </p:nvSpPr>
        <p:spPr bwMode="auto">
          <a:xfrm>
            <a:off x="1491695" y="3374394"/>
            <a:ext cx="308629" cy="308629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B624862-A730-0745-B83B-994FC45C24D1}"/>
              </a:ext>
            </a:extLst>
          </p:cNvPr>
          <p:cNvSpPr txBox="1"/>
          <p:nvPr/>
        </p:nvSpPr>
        <p:spPr>
          <a:xfrm>
            <a:off x="1840503" y="4084394"/>
            <a:ext cx="477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2 more people cancer free by adding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postadjuvant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neratinib 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687BBDF-0514-C448-A6E1-0144701E2A2A}"/>
              </a:ext>
            </a:extLst>
          </p:cNvPr>
          <p:cNvSpPr>
            <a:spLocks noChangeAspect="1"/>
          </p:cNvSpPr>
          <p:nvPr/>
        </p:nvSpPr>
        <p:spPr bwMode="auto">
          <a:xfrm>
            <a:off x="1491695" y="4222468"/>
            <a:ext cx="308629" cy="308629"/>
          </a:xfrm>
          <a:prstGeom prst="rect">
            <a:avLst/>
          </a:prstGeom>
          <a:solidFill>
            <a:srgbClr val="0054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72A4FF-53F1-6440-9BD5-8637F618304D}"/>
              </a:ext>
            </a:extLst>
          </p:cNvPr>
          <p:cNvGrpSpPr/>
          <p:nvPr/>
        </p:nvGrpSpPr>
        <p:grpSpPr>
          <a:xfrm>
            <a:off x="6667954" y="4792835"/>
            <a:ext cx="5069205" cy="411480"/>
            <a:chOff x="6667954" y="4531097"/>
            <a:chExt cx="5069205" cy="411480"/>
          </a:xfrm>
        </p:grpSpPr>
        <p:pic>
          <p:nvPicPr>
            <p:cNvPr id="6" name="Picture 5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73C0EE70-2369-0D42-8FA9-FF295E632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7954" y="4531097"/>
              <a:ext cx="411480" cy="411480"/>
            </a:xfrm>
            <a:prstGeom prst="rect">
              <a:avLst/>
            </a:prstGeom>
          </p:spPr>
        </p:pic>
        <p:pic>
          <p:nvPicPr>
            <p:cNvPr id="238" name="Picture 23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04EC8708-FC04-5B46-BBEE-A6DEDACE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5479" y="4531097"/>
              <a:ext cx="411480" cy="411480"/>
            </a:xfrm>
            <a:prstGeom prst="rect">
              <a:avLst/>
            </a:prstGeom>
          </p:spPr>
        </p:pic>
        <p:pic>
          <p:nvPicPr>
            <p:cNvPr id="248" name="Picture 24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AFCA115C-FDF9-2242-8DB1-EF889B48A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3004" y="4531097"/>
              <a:ext cx="411480" cy="411480"/>
            </a:xfrm>
            <a:prstGeom prst="rect">
              <a:avLst/>
            </a:prstGeom>
          </p:spPr>
        </p:pic>
        <p:pic>
          <p:nvPicPr>
            <p:cNvPr id="249" name="Picture 248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7E8BACFA-6566-E44B-B931-A9A7FAD0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0529" y="4531097"/>
              <a:ext cx="411480" cy="411480"/>
            </a:xfrm>
            <a:prstGeom prst="rect">
              <a:avLst/>
            </a:prstGeom>
          </p:spPr>
        </p:pic>
        <p:pic>
          <p:nvPicPr>
            <p:cNvPr id="250" name="Picture 24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8067D56E-A5ED-3946-A223-206043A0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8054" y="4531097"/>
              <a:ext cx="411480" cy="411480"/>
            </a:xfrm>
            <a:prstGeom prst="rect">
              <a:avLst/>
            </a:prstGeom>
          </p:spPr>
        </p:pic>
        <p:pic>
          <p:nvPicPr>
            <p:cNvPr id="251" name="Picture 25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E97E22ED-3F75-F848-B7E5-65A91C65D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5579" y="4531097"/>
              <a:ext cx="411480" cy="411480"/>
            </a:xfrm>
            <a:prstGeom prst="rect">
              <a:avLst/>
            </a:prstGeom>
          </p:spPr>
        </p:pic>
        <p:pic>
          <p:nvPicPr>
            <p:cNvPr id="252" name="Picture 251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A3AFB0B9-632B-8842-A11A-8E772FD7F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3104" y="4531097"/>
              <a:ext cx="411480" cy="411480"/>
            </a:xfrm>
            <a:prstGeom prst="rect">
              <a:avLst/>
            </a:prstGeom>
          </p:spPr>
        </p:pic>
        <p:pic>
          <p:nvPicPr>
            <p:cNvPr id="253" name="Picture 252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9ADD902A-50B7-2C43-B29D-11572BD9D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0629" y="4531097"/>
              <a:ext cx="411480" cy="411480"/>
            </a:xfrm>
            <a:prstGeom prst="rect">
              <a:avLst/>
            </a:prstGeom>
          </p:spPr>
        </p:pic>
        <p:pic>
          <p:nvPicPr>
            <p:cNvPr id="320" name="Picture 31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798C7DE1-C0BE-E942-B7CD-C591F2C5D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8154" y="4531097"/>
              <a:ext cx="411480" cy="411480"/>
            </a:xfrm>
            <a:prstGeom prst="rect">
              <a:avLst/>
            </a:prstGeom>
          </p:spPr>
        </p:pic>
        <p:pic>
          <p:nvPicPr>
            <p:cNvPr id="321" name="Picture 32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7F55B0D8-E7CD-AC4A-9815-47D88839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5679" y="4531097"/>
              <a:ext cx="411480" cy="411480"/>
            </a:xfrm>
            <a:prstGeom prst="rect">
              <a:avLst/>
            </a:prstGeom>
          </p:spPr>
        </p:pic>
      </p:grpSp>
      <p:pic>
        <p:nvPicPr>
          <p:cNvPr id="323" name="Picture 32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1678622-2059-2342-BB2C-0C85486C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954" y="5275543"/>
            <a:ext cx="411480" cy="411480"/>
          </a:xfrm>
          <a:prstGeom prst="rect">
            <a:avLst/>
          </a:prstGeom>
        </p:spPr>
      </p:pic>
      <p:pic>
        <p:nvPicPr>
          <p:cNvPr id="324" name="Picture 32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38B5031-D82B-4545-A3C5-BE2C0DF6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479" y="5275543"/>
            <a:ext cx="411480" cy="411480"/>
          </a:xfrm>
          <a:prstGeom prst="rect">
            <a:avLst/>
          </a:prstGeom>
        </p:spPr>
      </p:pic>
      <p:pic>
        <p:nvPicPr>
          <p:cNvPr id="325" name="Picture 32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3E423CA-F8D0-7342-8496-986931F2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004" y="5275543"/>
            <a:ext cx="411480" cy="411480"/>
          </a:xfrm>
          <a:prstGeom prst="rect">
            <a:avLst/>
          </a:prstGeom>
        </p:spPr>
      </p:pic>
      <p:pic>
        <p:nvPicPr>
          <p:cNvPr id="326" name="Picture 32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7D3FBEF-E186-A54D-AAE4-7240F43AF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529" y="5275543"/>
            <a:ext cx="411480" cy="411480"/>
          </a:xfrm>
          <a:prstGeom prst="rect">
            <a:avLst/>
          </a:prstGeom>
        </p:spPr>
      </p:pic>
      <p:pic>
        <p:nvPicPr>
          <p:cNvPr id="327" name="Picture 32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7F1076A-67A1-1740-BE9B-FECF987B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054" y="5275543"/>
            <a:ext cx="411480" cy="411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EE522-C716-0443-91E7-008A03173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579" y="5275543"/>
            <a:ext cx="411480" cy="411480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835631C4-148F-1947-A9DE-CD1DEF054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104" y="5275543"/>
            <a:ext cx="411480" cy="4114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07BACDC-F5C9-2F41-8FFE-2181714C3241}"/>
              </a:ext>
            </a:extLst>
          </p:cNvPr>
          <p:cNvGrpSpPr/>
          <p:nvPr/>
        </p:nvGrpSpPr>
        <p:grpSpPr>
          <a:xfrm>
            <a:off x="6667954" y="1415314"/>
            <a:ext cx="5069205" cy="411480"/>
            <a:chOff x="6667954" y="1415314"/>
            <a:chExt cx="5069205" cy="41148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8A6DB91B-1B24-3E43-BF58-77445C543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954" y="1415314"/>
              <a:ext cx="411480" cy="411480"/>
            </a:xfrm>
            <a:prstGeom prst="rect">
              <a:avLst/>
            </a:prstGeom>
          </p:spPr>
        </p:pic>
        <p:pic>
          <p:nvPicPr>
            <p:cNvPr id="140" name="Picture 139" descr="A close up of a logo&#10;&#10;Description automatically generated">
              <a:extLst>
                <a:ext uri="{FF2B5EF4-FFF2-40B4-BE49-F238E27FC236}">
                  <a16:creationId xmlns:a16="http://schemas.microsoft.com/office/drawing/2014/main" id="{24130AE0-78DE-B644-BC9E-44B4918F5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479" y="1415314"/>
              <a:ext cx="411480" cy="411480"/>
            </a:xfrm>
            <a:prstGeom prst="rect">
              <a:avLst/>
            </a:prstGeom>
          </p:spPr>
        </p:pic>
        <p:pic>
          <p:nvPicPr>
            <p:cNvPr id="141" name="Picture 140" descr="A close up of a logo&#10;&#10;Description automatically generated">
              <a:extLst>
                <a:ext uri="{FF2B5EF4-FFF2-40B4-BE49-F238E27FC236}">
                  <a16:creationId xmlns:a16="http://schemas.microsoft.com/office/drawing/2014/main" id="{78514602-33F4-984D-AEC9-F595327FB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3004" y="1415314"/>
              <a:ext cx="411480" cy="411480"/>
            </a:xfrm>
            <a:prstGeom prst="rect">
              <a:avLst/>
            </a:prstGeom>
          </p:spPr>
        </p:pic>
        <p:pic>
          <p:nvPicPr>
            <p:cNvPr id="142" name="Picture 141" descr="A close up of a logo&#10;&#10;Description automatically generated">
              <a:extLst>
                <a:ext uri="{FF2B5EF4-FFF2-40B4-BE49-F238E27FC236}">
                  <a16:creationId xmlns:a16="http://schemas.microsoft.com/office/drawing/2014/main" id="{EE273F3F-C7F1-2A4E-8DD6-B2BC730DC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0529" y="1415314"/>
              <a:ext cx="411480" cy="411480"/>
            </a:xfrm>
            <a:prstGeom prst="rect">
              <a:avLst/>
            </a:prstGeom>
          </p:spPr>
        </p:pic>
        <p:pic>
          <p:nvPicPr>
            <p:cNvPr id="143" name="Picture 142" descr="A close up of a logo&#10;&#10;Description automatically generated">
              <a:extLst>
                <a:ext uri="{FF2B5EF4-FFF2-40B4-BE49-F238E27FC236}">
                  <a16:creationId xmlns:a16="http://schemas.microsoft.com/office/drawing/2014/main" id="{1F00EB63-B2D3-1D4B-BAF9-FC96EE832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8054" y="1415314"/>
              <a:ext cx="411480" cy="411480"/>
            </a:xfrm>
            <a:prstGeom prst="rect">
              <a:avLst/>
            </a:prstGeom>
          </p:spPr>
        </p:pic>
        <p:pic>
          <p:nvPicPr>
            <p:cNvPr id="144" name="Picture 143" descr="A close up of a logo&#10;&#10;Description automatically generated">
              <a:extLst>
                <a:ext uri="{FF2B5EF4-FFF2-40B4-BE49-F238E27FC236}">
                  <a16:creationId xmlns:a16="http://schemas.microsoft.com/office/drawing/2014/main" id="{0617EEDE-646F-994B-8A17-0E2C9DF3A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5579" y="1415314"/>
              <a:ext cx="411480" cy="411480"/>
            </a:xfrm>
            <a:prstGeom prst="rect">
              <a:avLst/>
            </a:prstGeom>
          </p:spPr>
        </p:pic>
        <p:pic>
          <p:nvPicPr>
            <p:cNvPr id="147" name="Picture 146" descr="A close up of a logo&#10;&#10;Description automatically generated">
              <a:extLst>
                <a:ext uri="{FF2B5EF4-FFF2-40B4-BE49-F238E27FC236}">
                  <a16:creationId xmlns:a16="http://schemas.microsoft.com/office/drawing/2014/main" id="{F3D9ED7A-CDEA-7D4A-95C5-E66EB2EA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3104" y="1415314"/>
              <a:ext cx="411480" cy="411480"/>
            </a:xfrm>
            <a:prstGeom prst="rect">
              <a:avLst/>
            </a:prstGeom>
          </p:spPr>
        </p:pic>
        <p:pic>
          <p:nvPicPr>
            <p:cNvPr id="148" name="Picture 147" descr="A close up of a logo&#10;&#10;Description automatically generated">
              <a:extLst>
                <a:ext uri="{FF2B5EF4-FFF2-40B4-BE49-F238E27FC236}">
                  <a16:creationId xmlns:a16="http://schemas.microsoft.com/office/drawing/2014/main" id="{4FEC4DB6-5BD3-9940-AB8D-CDE4BE4A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0629" y="1415314"/>
              <a:ext cx="411480" cy="411480"/>
            </a:xfrm>
            <a:prstGeom prst="rect">
              <a:avLst/>
            </a:prstGeom>
          </p:spPr>
        </p:pic>
        <p:pic>
          <p:nvPicPr>
            <p:cNvPr id="149" name="Picture 148" descr="A close up of a logo&#10;&#10;Description automatically generated">
              <a:extLst>
                <a:ext uri="{FF2B5EF4-FFF2-40B4-BE49-F238E27FC236}">
                  <a16:creationId xmlns:a16="http://schemas.microsoft.com/office/drawing/2014/main" id="{D8CA4FE5-7D14-FD44-8623-AFE8B9F83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8154" y="1415314"/>
              <a:ext cx="411480" cy="411480"/>
            </a:xfrm>
            <a:prstGeom prst="rect">
              <a:avLst/>
            </a:prstGeom>
          </p:spPr>
        </p:pic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5605FC7E-7E56-324F-9A60-402BF76F3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679" y="1415314"/>
              <a:ext cx="411480" cy="411480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AC27397-3881-204D-9D06-B8E2A5068A3D}"/>
              </a:ext>
            </a:extLst>
          </p:cNvPr>
          <p:cNvGrpSpPr/>
          <p:nvPr/>
        </p:nvGrpSpPr>
        <p:grpSpPr>
          <a:xfrm>
            <a:off x="6667954" y="1897783"/>
            <a:ext cx="5069205" cy="411480"/>
            <a:chOff x="6667954" y="1415314"/>
            <a:chExt cx="5069205" cy="411480"/>
          </a:xfrm>
        </p:grpSpPr>
        <p:pic>
          <p:nvPicPr>
            <p:cNvPr id="152" name="Picture 151" descr="A close up of a logo&#10;&#10;Description automatically generated">
              <a:extLst>
                <a:ext uri="{FF2B5EF4-FFF2-40B4-BE49-F238E27FC236}">
                  <a16:creationId xmlns:a16="http://schemas.microsoft.com/office/drawing/2014/main" id="{ADE57DF9-C36D-A54F-861C-747B78A6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954" y="1415314"/>
              <a:ext cx="411480" cy="411480"/>
            </a:xfrm>
            <a:prstGeom prst="rect">
              <a:avLst/>
            </a:prstGeom>
          </p:spPr>
        </p:pic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BB7E8B4F-3673-674B-B4D6-932DEBC52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479" y="1415314"/>
              <a:ext cx="411480" cy="411480"/>
            </a:xfrm>
            <a:prstGeom prst="rect">
              <a:avLst/>
            </a:prstGeom>
          </p:spPr>
        </p:pic>
        <p:pic>
          <p:nvPicPr>
            <p:cNvPr id="154" name="Picture 153" descr="A close up of a logo&#10;&#10;Description automatically generated">
              <a:extLst>
                <a:ext uri="{FF2B5EF4-FFF2-40B4-BE49-F238E27FC236}">
                  <a16:creationId xmlns:a16="http://schemas.microsoft.com/office/drawing/2014/main" id="{CAD99F55-0D2E-B24C-91C7-3DD7C4436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3004" y="1415314"/>
              <a:ext cx="411480" cy="411480"/>
            </a:xfrm>
            <a:prstGeom prst="rect">
              <a:avLst/>
            </a:prstGeom>
          </p:spPr>
        </p:pic>
        <p:pic>
          <p:nvPicPr>
            <p:cNvPr id="155" name="Picture 154" descr="A close up of a logo&#10;&#10;Description automatically generated">
              <a:extLst>
                <a:ext uri="{FF2B5EF4-FFF2-40B4-BE49-F238E27FC236}">
                  <a16:creationId xmlns:a16="http://schemas.microsoft.com/office/drawing/2014/main" id="{ABD8E6DA-361E-684C-B7D7-98662C588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0529" y="1415314"/>
              <a:ext cx="411480" cy="411480"/>
            </a:xfrm>
            <a:prstGeom prst="rect">
              <a:avLst/>
            </a:prstGeom>
          </p:spPr>
        </p:pic>
        <p:pic>
          <p:nvPicPr>
            <p:cNvPr id="156" name="Picture 155" descr="A close up of a logo&#10;&#10;Description automatically generated">
              <a:extLst>
                <a:ext uri="{FF2B5EF4-FFF2-40B4-BE49-F238E27FC236}">
                  <a16:creationId xmlns:a16="http://schemas.microsoft.com/office/drawing/2014/main" id="{74FE9435-B20B-BC4D-A3DD-3956A11AA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8054" y="1415314"/>
              <a:ext cx="411480" cy="411480"/>
            </a:xfrm>
            <a:prstGeom prst="rect">
              <a:avLst/>
            </a:prstGeom>
          </p:spPr>
        </p:pic>
        <p:pic>
          <p:nvPicPr>
            <p:cNvPr id="157" name="Picture 156" descr="A close up of a logo&#10;&#10;Description automatically generated">
              <a:extLst>
                <a:ext uri="{FF2B5EF4-FFF2-40B4-BE49-F238E27FC236}">
                  <a16:creationId xmlns:a16="http://schemas.microsoft.com/office/drawing/2014/main" id="{96F9C01C-98D0-2341-A298-F9388213E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5579" y="1415314"/>
              <a:ext cx="411480" cy="411480"/>
            </a:xfrm>
            <a:prstGeom prst="rect">
              <a:avLst/>
            </a:prstGeom>
          </p:spPr>
        </p:pic>
        <p:pic>
          <p:nvPicPr>
            <p:cNvPr id="165" name="Picture 164" descr="A close up of a logo&#10;&#10;Description automatically generated">
              <a:extLst>
                <a:ext uri="{FF2B5EF4-FFF2-40B4-BE49-F238E27FC236}">
                  <a16:creationId xmlns:a16="http://schemas.microsoft.com/office/drawing/2014/main" id="{0571DEA2-18FE-C94A-BE15-408EC8F92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3104" y="1415314"/>
              <a:ext cx="411480" cy="411480"/>
            </a:xfrm>
            <a:prstGeom prst="rect">
              <a:avLst/>
            </a:prstGeom>
          </p:spPr>
        </p:pic>
        <p:pic>
          <p:nvPicPr>
            <p:cNvPr id="239" name="Picture 238" descr="A close up of a logo&#10;&#10;Description automatically generated">
              <a:extLst>
                <a:ext uri="{FF2B5EF4-FFF2-40B4-BE49-F238E27FC236}">
                  <a16:creationId xmlns:a16="http://schemas.microsoft.com/office/drawing/2014/main" id="{2CF98448-8518-5E44-B0FB-B0E31E346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0629" y="1415314"/>
              <a:ext cx="411480" cy="411480"/>
            </a:xfrm>
            <a:prstGeom prst="rect">
              <a:avLst/>
            </a:prstGeom>
          </p:spPr>
        </p:pic>
        <p:pic>
          <p:nvPicPr>
            <p:cNvPr id="240" name="Picture 239" descr="A close up of a logo&#10;&#10;Description automatically generated">
              <a:extLst>
                <a:ext uri="{FF2B5EF4-FFF2-40B4-BE49-F238E27FC236}">
                  <a16:creationId xmlns:a16="http://schemas.microsoft.com/office/drawing/2014/main" id="{ECF729E7-292F-DC44-B7AF-B2769B0B9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8154" y="1415314"/>
              <a:ext cx="411480" cy="411480"/>
            </a:xfrm>
            <a:prstGeom prst="rect">
              <a:avLst/>
            </a:prstGeom>
          </p:spPr>
        </p:pic>
        <p:pic>
          <p:nvPicPr>
            <p:cNvPr id="241" name="Picture 240" descr="A close up of a logo&#10;&#10;Description automatically generated">
              <a:extLst>
                <a:ext uri="{FF2B5EF4-FFF2-40B4-BE49-F238E27FC236}">
                  <a16:creationId xmlns:a16="http://schemas.microsoft.com/office/drawing/2014/main" id="{487E8B71-3E14-3248-B0EB-DFAE6207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679" y="1415314"/>
              <a:ext cx="411480" cy="411480"/>
            </a:xfrm>
            <a:prstGeom prst="rect">
              <a:avLst/>
            </a:prstGeom>
          </p:spPr>
        </p:pic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60CEA11-5F58-ED4A-A602-338903775D3D}"/>
              </a:ext>
            </a:extLst>
          </p:cNvPr>
          <p:cNvGrpSpPr/>
          <p:nvPr/>
        </p:nvGrpSpPr>
        <p:grpSpPr>
          <a:xfrm>
            <a:off x="6667954" y="2380252"/>
            <a:ext cx="5069205" cy="411480"/>
            <a:chOff x="6667954" y="1415314"/>
            <a:chExt cx="5069205" cy="411480"/>
          </a:xfrm>
        </p:grpSpPr>
        <p:pic>
          <p:nvPicPr>
            <p:cNvPr id="243" name="Picture 242" descr="A close up of a logo&#10;&#10;Description automatically generated">
              <a:extLst>
                <a:ext uri="{FF2B5EF4-FFF2-40B4-BE49-F238E27FC236}">
                  <a16:creationId xmlns:a16="http://schemas.microsoft.com/office/drawing/2014/main" id="{003755C0-2942-444C-912A-CEF04AFA8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954" y="1415314"/>
              <a:ext cx="411480" cy="411480"/>
            </a:xfrm>
            <a:prstGeom prst="rect">
              <a:avLst/>
            </a:prstGeom>
          </p:spPr>
        </p:pic>
        <p:pic>
          <p:nvPicPr>
            <p:cNvPr id="244" name="Picture 243" descr="A close up of a logo&#10;&#10;Description automatically generated">
              <a:extLst>
                <a:ext uri="{FF2B5EF4-FFF2-40B4-BE49-F238E27FC236}">
                  <a16:creationId xmlns:a16="http://schemas.microsoft.com/office/drawing/2014/main" id="{512CBC24-8251-6A45-B9BA-90C42505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479" y="1415314"/>
              <a:ext cx="411480" cy="411480"/>
            </a:xfrm>
            <a:prstGeom prst="rect">
              <a:avLst/>
            </a:prstGeom>
          </p:spPr>
        </p:pic>
        <p:pic>
          <p:nvPicPr>
            <p:cNvPr id="245" name="Picture 244" descr="A close up of a logo&#10;&#10;Description automatically generated">
              <a:extLst>
                <a:ext uri="{FF2B5EF4-FFF2-40B4-BE49-F238E27FC236}">
                  <a16:creationId xmlns:a16="http://schemas.microsoft.com/office/drawing/2014/main" id="{6D55EF18-EB41-D54B-9DE3-DE979076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3004" y="1415314"/>
              <a:ext cx="411480" cy="411480"/>
            </a:xfrm>
            <a:prstGeom prst="rect">
              <a:avLst/>
            </a:prstGeom>
          </p:spPr>
        </p:pic>
        <p:pic>
          <p:nvPicPr>
            <p:cNvPr id="246" name="Picture 245" descr="A close up of a logo&#10;&#10;Description automatically generated">
              <a:extLst>
                <a:ext uri="{FF2B5EF4-FFF2-40B4-BE49-F238E27FC236}">
                  <a16:creationId xmlns:a16="http://schemas.microsoft.com/office/drawing/2014/main" id="{E021E7EF-FC42-FA4E-B606-B5C438E91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0529" y="1415314"/>
              <a:ext cx="411480" cy="411480"/>
            </a:xfrm>
            <a:prstGeom prst="rect">
              <a:avLst/>
            </a:prstGeom>
          </p:spPr>
        </p:pic>
        <p:pic>
          <p:nvPicPr>
            <p:cNvPr id="247" name="Picture 246" descr="A close up of a logo&#10;&#10;Description automatically generated">
              <a:extLst>
                <a:ext uri="{FF2B5EF4-FFF2-40B4-BE49-F238E27FC236}">
                  <a16:creationId xmlns:a16="http://schemas.microsoft.com/office/drawing/2014/main" id="{075899F9-81CB-6A46-B68C-ABC7A157C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8054" y="1415314"/>
              <a:ext cx="411480" cy="411480"/>
            </a:xfrm>
            <a:prstGeom prst="rect">
              <a:avLst/>
            </a:prstGeom>
          </p:spPr>
        </p:pic>
        <p:pic>
          <p:nvPicPr>
            <p:cNvPr id="254" name="Picture 253" descr="A close up of a logo&#10;&#10;Description automatically generated">
              <a:extLst>
                <a:ext uri="{FF2B5EF4-FFF2-40B4-BE49-F238E27FC236}">
                  <a16:creationId xmlns:a16="http://schemas.microsoft.com/office/drawing/2014/main" id="{2128752A-9F64-5D4A-B155-27A5071A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5579" y="1415314"/>
              <a:ext cx="411480" cy="411480"/>
            </a:xfrm>
            <a:prstGeom prst="rect">
              <a:avLst/>
            </a:prstGeom>
          </p:spPr>
        </p:pic>
        <p:pic>
          <p:nvPicPr>
            <p:cNvPr id="255" name="Picture 254" descr="A close up of a logo&#10;&#10;Description automatically generated">
              <a:extLst>
                <a:ext uri="{FF2B5EF4-FFF2-40B4-BE49-F238E27FC236}">
                  <a16:creationId xmlns:a16="http://schemas.microsoft.com/office/drawing/2014/main" id="{4C0B5695-34AE-7C46-A78D-3F698EE09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3104" y="1415314"/>
              <a:ext cx="411480" cy="411480"/>
            </a:xfrm>
            <a:prstGeom prst="rect">
              <a:avLst/>
            </a:prstGeom>
          </p:spPr>
        </p:pic>
        <p:pic>
          <p:nvPicPr>
            <p:cNvPr id="256" name="Picture 255" descr="A close up of a logo&#10;&#10;Description automatically generated">
              <a:extLst>
                <a:ext uri="{FF2B5EF4-FFF2-40B4-BE49-F238E27FC236}">
                  <a16:creationId xmlns:a16="http://schemas.microsoft.com/office/drawing/2014/main" id="{42C82675-4040-394C-8CE7-160DEE09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0629" y="1415314"/>
              <a:ext cx="411480" cy="411480"/>
            </a:xfrm>
            <a:prstGeom prst="rect">
              <a:avLst/>
            </a:prstGeom>
          </p:spPr>
        </p:pic>
        <p:pic>
          <p:nvPicPr>
            <p:cNvPr id="257" name="Picture 256" descr="A close up of a logo&#10;&#10;Description automatically generated">
              <a:extLst>
                <a:ext uri="{FF2B5EF4-FFF2-40B4-BE49-F238E27FC236}">
                  <a16:creationId xmlns:a16="http://schemas.microsoft.com/office/drawing/2014/main" id="{7E0B69A2-0415-C540-8CB9-23DE9325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8154" y="1415314"/>
              <a:ext cx="411480" cy="411480"/>
            </a:xfrm>
            <a:prstGeom prst="rect">
              <a:avLst/>
            </a:prstGeom>
          </p:spPr>
        </p:pic>
        <p:pic>
          <p:nvPicPr>
            <p:cNvPr id="258" name="Picture 257" descr="A close up of a logo&#10;&#10;Description automatically generated">
              <a:extLst>
                <a:ext uri="{FF2B5EF4-FFF2-40B4-BE49-F238E27FC236}">
                  <a16:creationId xmlns:a16="http://schemas.microsoft.com/office/drawing/2014/main" id="{B31E35C7-75C9-C445-86FE-41101E6F3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679" y="1415314"/>
              <a:ext cx="411480" cy="411480"/>
            </a:xfrm>
            <a:prstGeom prst="rect">
              <a:avLst/>
            </a:prstGeom>
          </p:spPr>
        </p:pic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3D5DAA5-6C48-D445-AF14-526897FAD931}"/>
              </a:ext>
            </a:extLst>
          </p:cNvPr>
          <p:cNvGrpSpPr/>
          <p:nvPr/>
        </p:nvGrpSpPr>
        <p:grpSpPr>
          <a:xfrm>
            <a:off x="6667954" y="2862721"/>
            <a:ext cx="5069205" cy="411480"/>
            <a:chOff x="6667954" y="1415314"/>
            <a:chExt cx="5069205" cy="411480"/>
          </a:xfrm>
        </p:grpSpPr>
        <p:pic>
          <p:nvPicPr>
            <p:cNvPr id="260" name="Picture 259" descr="A close up of a logo&#10;&#10;Description automatically generated">
              <a:extLst>
                <a:ext uri="{FF2B5EF4-FFF2-40B4-BE49-F238E27FC236}">
                  <a16:creationId xmlns:a16="http://schemas.microsoft.com/office/drawing/2014/main" id="{680AF5AB-BCA5-FE4F-A590-F7D9AEBA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954" y="1415314"/>
              <a:ext cx="411480" cy="411480"/>
            </a:xfrm>
            <a:prstGeom prst="rect">
              <a:avLst/>
            </a:prstGeom>
          </p:spPr>
        </p:pic>
        <p:pic>
          <p:nvPicPr>
            <p:cNvPr id="261" name="Picture 260" descr="A close up of a logo&#10;&#10;Description automatically generated">
              <a:extLst>
                <a:ext uri="{FF2B5EF4-FFF2-40B4-BE49-F238E27FC236}">
                  <a16:creationId xmlns:a16="http://schemas.microsoft.com/office/drawing/2014/main" id="{2BF4D43F-D0BC-6E4B-B7CD-91E6773F9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479" y="1415314"/>
              <a:ext cx="411480" cy="411480"/>
            </a:xfrm>
            <a:prstGeom prst="rect">
              <a:avLst/>
            </a:prstGeom>
          </p:spPr>
        </p:pic>
        <p:pic>
          <p:nvPicPr>
            <p:cNvPr id="262" name="Picture 261" descr="A close up of a logo&#10;&#10;Description automatically generated">
              <a:extLst>
                <a:ext uri="{FF2B5EF4-FFF2-40B4-BE49-F238E27FC236}">
                  <a16:creationId xmlns:a16="http://schemas.microsoft.com/office/drawing/2014/main" id="{AFAE3824-F16C-C042-83D2-EAACC7F2A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3004" y="1415314"/>
              <a:ext cx="411480" cy="411480"/>
            </a:xfrm>
            <a:prstGeom prst="rect">
              <a:avLst/>
            </a:prstGeom>
          </p:spPr>
        </p:pic>
        <p:pic>
          <p:nvPicPr>
            <p:cNvPr id="263" name="Picture 262" descr="A close up of a logo&#10;&#10;Description automatically generated">
              <a:extLst>
                <a:ext uri="{FF2B5EF4-FFF2-40B4-BE49-F238E27FC236}">
                  <a16:creationId xmlns:a16="http://schemas.microsoft.com/office/drawing/2014/main" id="{24696C3B-67A4-2048-B8C8-4A8F64152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0529" y="1415314"/>
              <a:ext cx="411480" cy="411480"/>
            </a:xfrm>
            <a:prstGeom prst="rect">
              <a:avLst/>
            </a:prstGeom>
          </p:spPr>
        </p:pic>
        <p:pic>
          <p:nvPicPr>
            <p:cNvPr id="264" name="Picture 263" descr="A close up of a logo&#10;&#10;Description automatically generated">
              <a:extLst>
                <a:ext uri="{FF2B5EF4-FFF2-40B4-BE49-F238E27FC236}">
                  <a16:creationId xmlns:a16="http://schemas.microsoft.com/office/drawing/2014/main" id="{EC0F088D-75FE-054C-9BAF-9BEB62362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8054" y="1415314"/>
              <a:ext cx="411480" cy="411480"/>
            </a:xfrm>
            <a:prstGeom prst="rect">
              <a:avLst/>
            </a:prstGeom>
          </p:spPr>
        </p:pic>
        <p:pic>
          <p:nvPicPr>
            <p:cNvPr id="265" name="Picture 264" descr="A close up of a logo&#10;&#10;Description automatically generated">
              <a:extLst>
                <a:ext uri="{FF2B5EF4-FFF2-40B4-BE49-F238E27FC236}">
                  <a16:creationId xmlns:a16="http://schemas.microsoft.com/office/drawing/2014/main" id="{D3C362CC-2E69-2343-96ED-87DE7F832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5579" y="1415314"/>
              <a:ext cx="411480" cy="411480"/>
            </a:xfrm>
            <a:prstGeom prst="rect">
              <a:avLst/>
            </a:prstGeom>
          </p:spPr>
        </p:pic>
        <p:pic>
          <p:nvPicPr>
            <p:cNvPr id="266" name="Picture 265" descr="A close up of a logo&#10;&#10;Description automatically generated">
              <a:extLst>
                <a:ext uri="{FF2B5EF4-FFF2-40B4-BE49-F238E27FC236}">
                  <a16:creationId xmlns:a16="http://schemas.microsoft.com/office/drawing/2014/main" id="{4BEF7167-113D-DD4F-A5F3-9D409330D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3104" y="1415314"/>
              <a:ext cx="411480" cy="411480"/>
            </a:xfrm>
            <a:prstGeom prst="rect">
              <a:avLst/>
            </a:prstGeom>
          </p:spPr>
        </p:pic>
        <p:pic>
          <p:nvPicPr>
            <p:cNvPr id="267" name="Picture 266" descr="A close up of a logo&#10;&#10;Description automatically generated">
              <a:extLst>
                <a:ext uri="{FF2B5EF4-FFF2-40B4-BE49-F238E27FC236}">
                  <a16:creationId xmlns:a16="http://schemas.microsoft.com/office/drawing/2014/main" id="{5EE81E48-A42B-7649-AA5F-29936713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0629" y="1415314"/>
              <a:ext cx="411480" cy="411480"/>
            </a:xfrm>
            <a:prstGeom prst="rect">
              <a:avLst/>
            </a:prstGeom>
          </p:spPr>
        </p:pic>
        <p:pic>
          <p:nvPicPr>
            <p:cNvPr id="268" name="Picture 267" descr="A close up of a logo&#10;&#10;Description automatically generated">
              <a:extLst>
                <a:ext uri="{FF2B5EF4-FFF2-40B4-BE49-F238E27FC236}">
                  <a16:creationId xmlns:a16="http://schemas.microsoft.com/office/drawing/2014/main" id="{4FC2C2A8-8431-4145-80C1-12301B86C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8154" y="1415314"/>
              <a:ext cx="411480" cy="411480"/>
            </a:xfrm>
            <a:prstGeom prst="rect">
              <a:avLst/>
            </a:prstGeom>
          </p:spPr>
        </p:pic>
        <p:pic>
          <p:nvPicPr>
            <p:cNvPr id="269" name="Picture 268" descr="A close up of a logo&#10;&#10;Description automatically generated">
              <a:extLst>
                <a:ext uri="{FF2B5EF4-FFF2-40B4-BE49-F238E27FC236}">
                  <a16:creationId xmlns:a16="http://schemas.microsoft.com/office/drawing/2014/main" id="{174B26F2-15F5-D44F-9C5C-5B024FBD3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679" y="1415314"/>
              <a:ext cx="411480" cy="411480"/>
            </a:xfrm>
            <a:prstGeom prst="rect">
              <a:avLst/>
            </a:prstGeom>
          </p:spPr>
        </p:pic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9D2A9CD-ABF4-E849-A029-B7D9FA69A742}"/>
              </a:ext>
            </a:extLst>
          </p:cNvPr>
          <p:cNvGrpSpPr/>
          <p:nvPr/>
        </p:nvGrpSpPr>
        <p:grpSpPr>
          <a:xfrm>
            <a:off x="6667954" y="3345190"/>
            <a:ext cx="5069205" cy="411480"/>
            <a:chOff x="6667954" y="1415314"/>
            <a:chExt cx="5069205" cy="411480"/>
          </a:xfrm>
        </p:grpSpPr>
        <p:pic>
          <p:nvPicPr>
            <p:cNvPr id="271" name="Picture 270" descr="A close up of a logo&#10;&#10;Description automatically generated">
              <a:extLst>
                <a:ext uri="{FF2B5EF4-FFF2-40B4-BE49-F238E27FC236}">
                  <a16:creationId xmlns:a16="http://schemas.microsoft.com/office/drawing/2014/main" id="{CAE2062B-75C1-ED48-8601-21B61E81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954" y="1415314"/>
              <a:ext cx="411480" cy="411480"/>
            </a:xfrm>
            <a:prstGeom prst="rect">
              <a:avLst/>
            </a:prstGeom>
          </p:spPr>
        </p:pic>
        <p:pic>
          <p:nvPicPr>
            <p:cNvPr id="272" name="Picture 271" descr="A close up of a logo&#10;&#10;Description automatically generated">
              <a:extLst>
                <a:ext uri="{FF2B5EF4-FFF2-40B4-BE49-F238E27FC236}">
                  <a16:creationId xmlns:a16="http://schemas.microsoft.com/office/drawing/2014/main" id="{BDB021B6-F0DE-8840-BDF3-15FD4C29C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479" y="1415314"/>
              <a:ext cx="411480" cy="411480"/>
            </a:xfrm>
            <a:prstGeom prst="rect">
              <a:avLst/>
            </a:prstGeom>
          </p:spPr>
        </p:pic>
        <p:pic>
          <p:nvPicPr>
            <p:cNvPr id="273" name="Picture 272" descr="A close up of a logo&#10;&#10;Description automatically generated">
              <a:extLst>
                <a:ext uri="{FF2B5EF4-FFF2-40B4-BE49-F238E27FC236}">
                  <a16:creationId xmlns:a16="http://schemas.microsoft.com/office/drawing/2014/main" id="{C7014F1A-E73D-8244-91ED-AE1135CDE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3004" y="1415314"/>
              <a:ext cx="411480" cy="411480"/>
            </a:xfrm>
            <a:prstGeom prst="rect">
              <a:avLst/>
            </a:prstGeom>
          </p:spPr>
        </p:pic>
        <p:pic>
          <p:nvPicPr>
            <p:cNvPr id="274" name="Picture 273" descr="A close up of a logo&#10;&#10;Description automatically generated">
              <a:extLst>
                <a:ext uri="{FF2B5EF4-FFF2-40B4-BE49-F238E27FC236}">
                  <a16:creationId xmlns:a16="http://schemas.microsoft.com/office/drawing/2014/main" id="{E856A60C-34B3-0448-A88F-F57498B60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0529" y="1415314"/>
              <a:ext cx="411480" cy="411480"/>
            </a:xfrm>
            <a:prstGeom prst="rect">
              <a:avLst/>
            </a:prstGeom>
          </p:spPr>
        </p:pic>
        <p:pic>
          <p:nvPicPr>
            <p:cNvPr id="275" name="Picture 274" descr="A close up of a logo&#10;&#10;Description automatically generated">
              <a:extLst>
                <a:ext uri="{FF2B5EF4-FFF2-40B4-BE49-F238E27FC236}">
                  <a16:creationId xmlns:a16="http://schemas.microsoft.com/office/drawing/2014/main" id="{D495D10C-99AD-0C4A-ADF2-8556E51E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8054" y="1415314"/>
              <a:ext cx="411480" cy="411480"/>
            </a:xfrm>
            <a:prstGeom prst="rect">
              <a:avLst/>
            </a:prstGeom>
          </p:spPr>
        </p:pic>
        <p:pic>
          <p:nvPicPr>
            <p:cNvPr id="276" name="Picture 275" descr="A close up of a logo&#10;&#10;Description automatically generated">
              <a:extLst>
                <a:ext uri="{FF2B5EF4-FFF2-40B4-BE49-F238E27FC236}">
                  <a16:creationId xmlns:a16="http://schemas.microsoft.com/office/drawing/2014/main" id="{A9ADE7E0-004E-924D-B944-54919D83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5579" y="1415314"/>
              <a:ext cx="411480" cy="411480"/>
            </a:xfrm>
            <a:prstGeom prst="rect">
              <a:avLst/>
            </a:prstGeom>
          </p:spPr>
        </p:pic>
        <p:pic>
          <p:nvPicPr>
            <p:cNvPr id="277" name="Picture 276" descr="A close up of a logo&#10;&#10;Description automatically generated">
              <a:extLst>
                <a:ext uri="{FF2B5EF4-FFF2-40B4-BE49-F238E27FC236}">
                  <a16:creationId xmlns:a16="http://schemas.microsoft.com/office/drawing/2014/main" id="{A43D2B93-1B6E-C74A-A0B2-27894EDFD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3104" y="1415314"/>
              <a:ext cx="411480" cy="411480"/>
            </a:xfrm>
            <a:prstGeom prst="rect">
              <a:avLst/>
            </a:prstGeom>
          </p:spPr>
        </p:pic>
        <p:pic>
          <p:nvPicPr>
            <p:cNvPr id="278" name="Picture 277" descr="A close up of a logo&#10;&#10;Description automatically generated">
              <a:extLst>
                <a:ext uri="{FF2B5EF4-FFF2-40B4-BE49-F238E27FC236}">
                  <a16:creationId xmlns:a16="http://schemas.microsoft.com/office/drawing/2014/main" id="{D5F3B7F4-2B5A-D94E-8456-73FA979E7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0629" y="1415314"/>
              <a:ext cx="411480" cy="411480"/>
            </a:xfrm>
            <a:prstGeom prst="rect">
              <a:avLst/>
            </a:prstGeom>
          </p:spPr>
        </p:pic>
        <p:pic>
          <p:nvPicPr>
            <p:cNvPr id="279" name="Picture 278" descr="A close up of a logo&#10;&#10;Description automatically generated">
              <a:extLst>
                <a:ext uri="{FF2B5EF4-FFF2-40B4-BE49-F238E27FC236}">
                  <a16:creationId xmlns:a16="http://schemas.microsoft.com/office/drawing/2014/main" id="{D33D29E9-DDBE-A24B-ABF4-955D48C5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8154" y="1415314"/>
              <a:ext cx="411480" cy="411480"/>
            </a:xfrm>
            <a:prstGeom prst="rect">
              <a:avLst/>
            </a:prstGeom>
          </p:spPr>
        </p:pic>
        <p:pic>
          <p:nvPicPr>
            <p:cNvPr id="280" name="Picture 279" descr="A close up of a logo&#10;&#10;Description automatically generated">
              <a:extLst>
                <a:ext uri="{FF2B5EF4-FFF2-40B4-BE49-F238E27FC236}">
                  <a16:creationId xmlns:a16="http://schemas.microsoft.com/office/drawing/2014/main" id="{A2DB0847-210D-CE47-A76F-B7610C0A1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679" y="1415314"/>
              <a:ext cx="411480" cy="411480"/>
            </a:xfrm>
            <a:prstGeom prst="rect">
              <a:avLst/>
            </a:prstGeom>
          </p:spPr>
        </p:pic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B58D835-14F2-2547-BAEC-B1B0ED85A386}"/>
              </a:ext>
            </a:extLst>
          </p:cNvPr>
          <p:cNvGrpSpPr/>
          <p:nvPr/>
        </p:nvGrpSpPr>
        <p:grpSpPr>
          <a:xfrm>
            <a:off x="6667954" y="4310127"/>
            <a:ext cx="5069205" cy="411480"/>
            <a:chOff x="6667954" y="1415314"/>
            <a:chExt cx="5069205" cy="411480"/>
          </a:xfrm>
        </p:grpSpPr>
        <p:pic>
          <p:nvPicPr>
            <p:cNvPr id="282" name="Picture 281" descr="A close up of a logo&#10;&#10;Description automatically generated">
              <a:extLst>
                <a:ext uri="{FF2B5EF4-FFF2-40B4-BE49-F238E27FC236}">
                  <a16:creationId xmlns:a16="http://schemas.microsoft.com/office/drawing/2014/main" id="{5E48B123-188C-054E-BB6C-9888A15F8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954" y="1415314"/>
              <a:ext cx="411480" cy="411480"/>
            </a:xfrm>
            <a:prstGeom prst="rect">
              <a:avLst/>
            </a:prstGeom>
          </p:spPr>
        </p:pic>
        <p:pic>
          <p:nvPicPr>
            <p:cNvPr id="283" name="Picture 282" descr="A close up of a logo&#10;&#10;Description automatically generated">
              <a:extLst>
                <a:ext uri="{FF2B5EF4-FFF2-40B4-BE49-F238E27FC236}">
                  <a16:creationId xmlns:a16="http://schemas.microsoft.com/office/drawing/2014/main" id="{B50A776F-6727-654A-B8A9-0536DF53C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479" y="1415314"/>
              <a:ext cx="411480" cy="411480"/>
            </a:xfrm>
            <a:prstGeom prst="rect">
              <a:avLst/>
            </a:prstGeom>
          </p:spPr>
        </p:pic>
        <p:pic>
          <p:nvPicPr>
            <p:cNvPr id="284" name="Picture 283" descr="A close up of a logo&#10;&#10;Description automatically generated">
              <a:extLst>
                <a:ext uri="{FF2B5EF4-FFF2-40B4-BE49-F238E27FC236}">
                  <a16:creationId xmlns:a16="http://schemas.microsoft.com/office/drawing/2014/main" id="{AFFD5AB1-734B-8443-A398-2EE5C1153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3004" y="1415314"/>
              <a:ext cx="411480" cy="411480"/>
            </a:xfrm>
            <a:prstGeom prst="rect">
              <a:avLst/>
            </a:prstGeom>
          </p:spPr>
        </p:pic>
        <p:pic>
          <p:nvPicPr>
            <p:cNvPr id="285" name="Picture 284" descr="A close up of a logo&#10;&#10;Description automatically generated">
              <a:extLst>
                <a:ext uri="{FF2B5EF4-FFF2-40B4-BE49-F238E27FC236}">
                  <a16:creationId xmlns:a16="http://schemas.microsoft.com/office/drawing/2014/main" id="{BB4850D5-B2FE-1E4B-AF3F-F8D878DCB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0529" y="1415314"/>
              <a:ext cx="411480" cy="411480"/>
            </a:xfrm>
            <a:prstGeom prst="rect">
              <a:avLst/>
            </a:prstGeom>
          </p:spPr>
        </p:pic>
        <p:pic>
          <p:nvPicPr>
            <p:cNvPr id="286" name="Picture 285" descr="A close up of a logo&#10;&#10;Description automatically generated">
              <a:extLst>
                <a:ext uri="{FF2B5EF4-FFF2-40B4-BE49-F238E27FC236}">
                  <a16:creationId xmlns:a16="http://schemas.microsoft.com/office/drawing/2014/main" id="{FEEFD57A-9717-E84D-A7B7-50A5CF4D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8054" y="1415314"/>
              <a:ext cx="411480" cy="411480"/>
            </a:xfrm>
            <a:prstGeom prst="rect">
              <a:avLst/>
            </a:prstGeom>
          </p:spPr>
        </p:pic>
        <p:pic>
          <p:nvPicPr>
            <p:cNvPr id="287" name="Picture 286" descr="A close up of a logo&#10;&#10;Description automatically generated">
              <a:extLst>
                <a:ext uri="{FF2B5EF4-FFF2-40B4-BE49-F238E27FC236}">
                  <a16:creationId xmlns:a16="http://schemas.microsoft.com/office/drawing/2014/main" id="{79DAEA61-A255-2A48-8152-2E9FE605E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5579" y="1415314"/>
              <a:ext cx="411480" cy="411480"/>
            </a:xfrm>
            <a:prstGeom prst="rect">
              <a:avLst/>
            </a:prstGeom>
          </p:spPr>
        </p:pic>
        <p:pic>
          <p:nvPicPr>
            <p:cNvPr id="288" name="Picture 287" descr="A close up of a logo&#10;&#10;Description automatically generated">
              <a:extLst>
                <a:ext uri="{FF2B5EF4-FFF2-40B4-BE49-F238E27FC236}">
                  <a16:creationId xmlns:a16="http://schemas.microsoft.com/office/drawing/2014/main" id="{B99F3AAB-9BE9-2B4E-A1F2-B2637EA2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3104" y="1415314"/>
              <a:ext cx="411480" cy="411480"/>
            </a:xfrm>
            <a:prstGeom prst="rect">
              <a:avLst/>
            </a:prstGeom>
          </p:spPr>
        </p:pic>
        <p:pic>
          <p:nvPicPr>
            <p:cNvPr id="289" name="Picture 288" descr="A close up of a logo&#10;&#10;Description automatically generated">
              <a:extLst>
                <a:ext uri="{FF2B5EF4-FFF2-40B4-BE49-F238E27FC236}">
                  <a16:creationId xmlns:a16="http://schemas.microsoft.com/office/drawing/2014/main" id="{3EEE6FE7-6059-444A-A7F2-C3FB651D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0629" y="1415314"/>
              <a:ext cx="411480" cy="411480"/>
            </a:xfrm>
            <a:prstGeom prst="rect">
              <a:avLst/>
            </a:prstGeom>
          </p:spPr>
        </p:pic>
        <p:pic>
          <p:nvPicPr>
            <p:cNvPr id="290" name="Picture 289" descr="A close up of a logo&#10;&#10;Description automatically generated">
              <a:extLst>
                <a:ext uri="{FF2B5EF4-FFF2-40B4-BE49-F238E27FC236}">
                  <a16:creationId xmlns:a16="http://schemas.microsoft.com/office/drawing/2014/main" id="{E3C28280-CD5C-4B46-815E-B4E6B5925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8154" y="1415314"/>
              <a:ext cx="411480" cy="411480"/>
            </a:xfrm>
            <a:prstGeom prst="rect">
              <a:avLst/>
            </a:prstGeom>
          </p:spPr>
        </p:pic>
        <p:pic>
          <p:nvPicPr>
            <p:cNvPr id="291" name="Picture 290" descr="A close up of a logo&#10;&#10;Description automatically generated">
              <a:extLst>
                <a:ext uri="{FF2B5EF4-FFF2-40B4-BE49-F238E27FC236}">
                  <a16:creationId xmlns:a16="http://schemas.microsoft.com/office/drawing/2014/main" id="{6BFEA9FE-F935-CA48-9545-4274561B6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679" y="1415314"/>
              <a:ext cx="411480" cy="411480"/>
            </a:xfrm>
            <a:prstGeom prst="rect">
              <a:avLst/>
            </a:prstGeom>
          </p:spPr>
        </p:pic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F5E53103-819F-DB46-9872-E15F463AD8CD}"/>
              </a:ext>
            </a:extLst>
          </p:cNvPr>
          <p:cNvGrpSpPr/>
          <p:nvPr/>
        </p:nvGrpSpPr>
        <p:grpSpPr>
          <a:xfrm>
            <a:off x="6667954" y="3827659"/>
            <a:ext cx="5069205" cy="411480"/>
            <a:chOff x="6667954" y="1415314"/>
            <a:chExt cx="5069205" cy="411480"/>
          </a:xfrm>
        </p:grpSpPr>
        <p:pic>
          <p:nvPicPr>
            <p:cNvPr id="293" name="Picture 292" descr="A close up of a logo&#10;&#10;Description automatically generated">
              <a:extLst>
                <a:ext uri="{FF2B5EF4-FFF2-40B4-BE49-F238E27FC236}">
                  <a16:creationId xmlns:a16="http://schemas.microsoft.com/office/drawing/2014/main" id="{AA785529-ACAF-6943-A5BE-FCF6F99B2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954" y="1415314"/>
              <a:ext cx="411480" cy="411480"/>
            </a:xfrm>
            <a:prstGeom prst="rect">
              <a:avLst/>
            </a:prstGeom>
          </p:spPr>
        </p:pic>
        <p:pic>
          <p:nvPicPr>
            <p:cNvPr id="294" name="Picture 293" descr="A close up of a logo&#10;&#10;Description automatically generated">
              <a:extLst>
                <a:ext uri="{FF2B5EF4-FFF2-40B4-BE49-F238E27FC236}">
                  <a16:creationId xmlns:a16="http://schemas.microsoft.com/office/drawing/2014/main" id="{92A083E7-473C-DA41-80C4-6A5EDE146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479" y="1415314"/>
              <a:ext cx="411480" cy="411480"/>
            </a:xfrm>
            <a:prstGeom prst="rect">
              <a:avLst/>
            </a:prstGeom>
          </p:spPr>
        </p:pic>
        <p:pic>
          <p:nvPicPr>
            <p:cNvPr id="295" name="Picture 294" descr="A close up of a logo&#10;&#10;Description automatically generated">
              <a:extLst>
                <a:ext uri="{FF2B5EF4-FFF2-40B4-BE49-F238E27FC236}">
                  <a16:creationId xmlns:a16="http://schemas.microsoft.com/office/drawing/2014/main" id="{0E51726B-B654-404D-BE1E-2DCD1A7C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3004" y="1415314"/>
              <a:ext cx="411480" cy="411480"/>
            </a:xfrm>
            <a:prstGeom prst="rect">
              <a:avLst/>
            </a:prstGeom>
          </p:spPr>
        </p:pic>
        <p:pic>
          <p:nvPicPr>
            <p:cNvPr id="296" name="Picture 295" descr="A close up of a logo&#10;&#10;Description automatically generated">
              <a:extLst>
                <a:ext uri="{FF2B5EF4-FFF2-40B4-BE49-F238E27FC236}">
                  <a16:creationId xmlns:a16="http://schemas.microsoft.com/office/drawing/2014/main" id="{C2854694-4605-A247-9E4B-97D4073C4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0529" y="1415314"/>
              <a:ext cx="411480" cy="411480"/>
            </a:xfrm>
            <a:prstGeom prst="rect">
              <a:avLst/>
            </a:prstGeom>
          </p:spPr>
        </p:pic>
        <p:pic>
          <p:nvPicPr>
            <p:cNvPr id="297" name="Picture 296" descr="A close up of a logo&#10;&#10;Description automatically generated">
              <a:extLst>
                <a:ext uri="{FF2B5EF4-FFF2-40B4-BE49-F238E27FC236}">
                  <a16:creationId xmlns:a16="http://schemas.microsoft.com/office/drawing/2014/main" id="{BF97AB71-9A0E-B543-8FC8-D0C67930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8054" y="1415314"/>
              <a:ext cx="411480" cy="411480"/>
            </a:xfrm>
            <a:prstGeom prst="rect">
              <a:avLst/>
            </a:prstGeom>
          </p:spPr>
        </p:pic>
        <p:pic>
          <p:nvPicPr>
            <p:cNvPr id="298" name="Picture 297" descr="A close up of a logo&#10;&#10;Description automatically generated">
              <a:extLst>
                <a:ext uri="{FF2B5EF4-FFF2-40B4-BE49-F238E27FC236}">
                  <a16:creationId xmlns:a16="http://schemas.microsoft.com/office/drawing/2014/main" id="{765CA4CB-0A49-0844-91CF-23AAF0EB1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5579" y="1415314"/>
              <a:ext cx="411480" cy="411480"/>
            </a:xfrm>
            <a:prstGeom prst="rect">
              <a:avLst/>
            </a:prstGeom>
          </p:spPr>
        </p:pic>
        <p:pic>
          <p:nvPicPr>
            <p:cNvPr id="299" name="Picture 298" descr="A close up of a logo&#10;&#10;Description automatically generated">
              <a:extLst>
                <a:ext uri="{FF2B5EF4-FFF2-40B4-BE49-F238E27FC236}">
                  <a16:creationId xmlns:a16="http://schemas.microsoft.com/office/drawing/2014/main" id="{D3B881BE-282E-FE4C-B8B7-2A4A6D903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3104" y="1415314"/>
              <a:ext cx="411480" cy="411480"/>
            </a:xfrm>
            <a:prstGeom prst="rect">
              <a:avLst/>
            </a:prstGeom>
          </p:spPr>
        </p:pic>
        <p:pic>
          <p:nvPicPr>
            <p:cNvPr id="300" name="Picture 299" descr="A close up of a logo&#10;&#10;Description automatically generated">
              <a:extLst>
                <a:ext uri="{FF2B5EF4-FFF2-40B4-BE49-F238E27FC236}">
                  <a16:creationId xmlns:a16="http://schemas.microsoft.com/office/drawing/2014/main" id="{F96CE69B-72B4-4349-B07D-BF4319E0A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0629" y="1415314"/>
              <a:ext cx="411480" cy="411480"/>
            </a:xfrm>
            <a:prstGeom prst="rect">
              <a:avLst/>
            </a:prstGeom>
          </p:spPr>
        </p:pic>
        <p:pic>
          <p:nvPicPr>
            <p:cNvPr id="301" name="Picture 300" descr="A close up of a logo&#10;&#10;Description automatically generated">
              <a:extLst>
                <a:ext uri="{FF2B5EF4-FFF2-40B4-BE49-F238E27FC236}">
                  <a16:creationId xmlns:a16="http://schemas.microsoft.com/office/drawing/2014/main" id="{63DE427C-AC4B-D04D-BC06-339FAEF5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8154" y="1415314"/>
              <a:ext cx="411480" cy="411480"/>
            </a:xfrm>
            <a:prstGeom prst="rect">
              <a:avLst/>
            </a:prstGeom>
          </p:spPr>
        </p:pic>
        <p:pic>
          <p:nvPicPr>
            <p:cNvPr id="302" name="Picture 301" descr="A close up of a logo&#10;&#10;Description automatically generated">
              <a:extLst>
                <a:ext uri="{FF2B5EF4-FFF2-40B4-BE49-F238E27FC236}">
                  <a16:creationId xmlns:a16="http://schemas.microsoft.com/office/drawing/2014/main" id="{50C7BA21-91C9-1845-AF4F-8240B2461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679" y="1415314"/>
              <a:ext cx="411480" cy="411480"/>
            </a:xfrm>
            <a:prstGeom prst="rect">
              <a:avLst/>
            </a:prstGeom>
          </p:spPr>
        </p:pic>
      </p:grp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C0F23F4-59F5-7A48-A7EB-EABB4FFF2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479" y="5758254"/>
            <a:ext cx="411480" cy="411480"/>
          </a:xfrm>
          <a:prstGeom prst="rect">
            <a:avLst/>
          </a:prstGeom>
        </p:spPr>
      </p:pic>
      <p:pic>
        <p:nvPicPr>
          <p:cNvPr id="166" name="Picture 165" descr="A close up of a logo&#10;&#10;Description automatically generated">
            <a:extLst>
              <a:ext uri="{FF2B5EF4-FFF2-40B4-BE49-F238E27FC236}">
                <a16:creationId xmlns:a16="http://schemas.microsoft.com/office/drawing/2014/main" id="{B9D61385-31AE-3946-9531-1642DCE6D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004" y="5758254"/>
            <a:ext cx="411480" cy="411480"/>
          </a:xfrm>
          <a:prstGeom prst="rect">
            <a:avLst/>
          </a:prstGeom>
        </p:spPr>
      </p:pic>
      <p:pic>
        <p:nvPicPr>
          <p:cNvPr id="167" name="Picture 166" descr="A close up of a logo&#10;&#10;Description automatically generated">
            <a:extLst>
              <a:ext uri="{FF2B5EF4-FFF2-40B4-BE49-F238E27FC236}">
                <a16:creationId xmlns:a16="http://schemas.microsoft.com/office/drawing/2014/main" id="{02EE2B02-3E1B-A54A-A125-85B1CE22A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529" y="5758254"/>
            <a:ext cx="411480" cy="411480"/>
          </a:xfrm>
          <a:prstGeom prst="rect">
            <a:avLst/>
          </a:prstGeom>
        </p:spPr>
      </p:pic>
      <p:pic>
        <p:nvPicPr>
          <p:cNvPr id="168" name="Picture 167" descr="A close up of a logo&#10;&#10;Description automatically generated">
            <a:extLst>
              <a:ext uri="{FF2B5EF4-FFF2-40B4-BE49-F238E27FC236}">
                <a16:creationId xmlns:a16="http://schemas.microsoft.com/office/drawing/2014/main" id="{88DA8028-CB9B-E143-8310-1DBE202EC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8054" y="5758254"/>
            <a:ext cx="411480" cy="411480"/>
          </a:xfrm>
          <a:prstGeom prst="rect">
            <a:avLst/>
          </a:prstGeom>
        </p:spPr>
      </p:pic>
      <p:pic>
        <p:nvPicPr>
          <p:cNvPr id="169" name="Picture 168" descr="A close up of a logo&#10;&#10;Description automatically generated">
            <a:extLst>
              <a:ext uri="{FF2B5EF4-FFF2-40B4-BE49-F238E27FC236}">
                <a16:creationId xmlns:a16="http://schemas.microsoft.com/office/drawing/2014/main" id="{A5F5578F-94D0-224D-903E-558A699B2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579" y="5758254"/>
            <a:ext cx="411480" cy="411480"/>
          </a:xfrm>
          <a:prstGeom prst="rect">
            <a:avLst/>
          </a:prstGeom>
        </p:spPr>
      </p:pic>
      <p:pic>
        <p:nvPicPr>
          <p:cNvPr id="170" name="Picture 169" descr="A close up of a logo&#10;&#10;Description automatically generated">
            <a:extLst>
              <a:ext uri="{FF2B5EF4-FFF2-40B4-BE49-F238E27FC236}">
                <a16:creationId xmlns:a16="http://schemas.microsoft.com/office/drawing/2014/main" id="{AC1450EC-248D-9C4E-8569-B755882A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104" y="5758254"/>
            <a:ext cx="411480" cy="411480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2AC5869E-FC2A-2A42-9A97-2F7CF8CE3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0629" y="5758254"/>
            <a:ext cx="411480" cy="411480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FC61A9E7-C293-9E48-9E6B-659C1E379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8154" y="5758254"/>
            <a:ext cx="411480" cy="411480"/>
          </a:xfrm>
          <a:prstGeom prst="rect">
            <a:avLst/>
          </a:prstGeom>
        </p:spPr>
      </p:pic>
      <p:pic>
        <p:nvPicPr>
          <p:cNvPr id="173" name="Picture 172" descr="A close up of a logo&#10;&#10;Description automatically generated">
            <a:extLst>
              <a:ext uri="{FF2B5EF4-FFF2-40B4-BE49-F238E27FC236}">
                <a16:creationId xmlns:a16="http://schemas.microsoft.com/office/drawing/2014/main" id="{788D322D-62FA-2041-B721-7E2006318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679" y="5758254"/>
            <a:ext cx="411480" cy="411480"/>
          </a:xfrm>
          <a:prstGeom prst="rect">
            <a:avLst/>
          </a:prstGeom>
        </p:spPr>
      </p:pic>
      <p:pic>
        <p:nvPicPr>
          <p:cNvPr id="128" name="Picture 127" descr="A close up of a logo&#10;&#10;Description automatically generated">
            <a:extLst>
              <a:ext uri="{FF2B5EF4-FFF2-40B4-BE49-F238E27FC236}">
                <a16:creationId xmlns:a16="http://schemas.microsoft.com/office/drawing/2014/main" id="{0465BDF1-01AA-0043-8E21-8612D44E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954" y="5758254"/>
            <a:ext cx="411480" cy="411480"/>
          </a:xfrm>
          <a:prstGeom prst="rect">
            <a:avLst/>
          </a:prstGeom>
        </p:spPr>
      </p:pic>
      <p:pic>
        <p:nvPicPr>
          <p:cNvPr id="129" name="Picture 128" descr="A close up of a logo&#10;&#10;Description automatically generated">
            <a:extLst>
              <a:ext uri="{FF2B5EF4-FFF2-40B4-BE49-F238E27FC236}">
                <a16:creationId xmlns:a16="http://schemas.microsoft.com/office/drawing/2014/main" id="{BFF114BA-2FBA-704B-9FCD-2801DE5CF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679" y="5275543"/>
            <a:ext cx="411480" cy="41148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05A2C38-CA95-3240-8B8B-1C15BE754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629" y="5275543"/>
            <a:ext cx="411480" cy="41148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2B351BA-588C-3F4F-BEB3-3F7AE66A2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154" y="527554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/>
              <a:t>Oncology Nursing Retreat Faculty</a:t>
            </a: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7D437B1-697A-5445-9150-763FC7B2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BBEE899-11EF-174B-A714-0C64B20C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60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6F1A12A-6139-594F-8739-81A4F8ED3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320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3A10740-F3B8-2D4E-B043-16A21A838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280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1A36EF12-B400-A546-AA54-75E49471A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240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61C7A13-8DA6-6248-99F2-41122665E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200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person in a red shirt&#10;&#10;Description automatically generated">
            <a:extLst>
              <a:ext uri="{FF2B5EF4-FFF2-40B4-BE49-F238E27FC236}">
                <a16:creationId xmlns:a16="http://schemas.microsoft.com/office/drawing/2014/main" id="{8AA0DF34-9476-AA41-B0E3-CC0357EAF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2160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C03C4B8-DEED-6846-A58A-FFD65A2BA7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5120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5BA8D89-FE85-EB43-9DC0-45A217AF18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8078" y="140872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93C57DD-6744-534F-9BB4-E96B1AAF97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5273957-7E61-B548-A9A8-EACA77A208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7360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8E6EAD3-429D-F94D-B347-5A964D72FA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0320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57A8984-6336-5E45-B025-4856FEF023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3280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930A49A-AE42-2D4B-B262-85159982C4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32160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B8C326B0-AA28-EC4D-A3F3-9B2B5AD68D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6240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1F78771-960B-F041-9180-B73DF5A6BA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79200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E2DDCEA-718F-3846-81D1-12545575F3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5120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DFCCF8C-B7D0-BD4C-8125-675CE80305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38078" y="2662848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EC99CCA-0D64-2A47-A2B3-CBBB0F18C1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4400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2D838C3-9AA5-9345-9C6C-9B812D929E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67360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D819F1E-05CF-4D46-B448-3D5D4E98DEC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20320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06E8125-2DAC-9744-9CD6-B4FA73A2FB6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73280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BEB00D6-C34D-0E47-B269-51ADF93766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26240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DA9DC45-82CF-7F48-AD16-99ABD4B5791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79200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BF47A14-2918-904A-B18D-1DD2C30CC60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32160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F42F579-C5AD-C949-9830-B593093B075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85120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927B495-393E-AB4F-8CD3-6EEB6350229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38078" y="3916973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EC6C9182-953A-114E-898E-C794C0BCED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4400" y="5171097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4F23200-6A23-6748-AC9E-84B1020FD12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067360" y="5171097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A person in a red shirt and smiling at the camera&#10;&#10;Description automatically generated">
            <a:extLst>
              <a:ext uri="{FF2B5EF4-FFF2-40B4-BE49-F238E27FC236}">
                <a16:creationId xmlns:a16="http://schemas.microsoft.com/office/drawing/2014/main" id="{4C354759-8683-3143-8F34-42AA8B3F420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20320" y="5171097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1CC7D91-FC4E-584D-B985-9595CF45FC0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73280" y="5171097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484D8E8-B068-D34D-A431-C946B8E3339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26240" y="5171097"/>
            <a:ext cx="9144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9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7.jpg">
            <a:extLst>
              <a:ext uri="{FF2B5EF4-FFF2-40B4-BE49-F238E27FC236}">
                <a16:creationId xmlns:a16="http://schemas.microsoft.com/office/drawing/2014/main" id="{98E83F34-AC59-8441-A135-ADBA12E53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000">
            <a:off x="1525466" y="3324226"/>
            <a:ext cx="4000500" cy="3035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hoto1.jpg">
            <a:extLst>
              <a:ext uri="{FF2B5EF4-FFF2-40B4-BE49-F238E27FC236}">
                <a16:creationId xmlns:a16="http://schemas.microsoft.com/office/drawing/2014/main" id="{2CC7BBE2-11C2-0F4E-BC13-9EE0256FC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760241" y="404814"/>
            <a:ext cx="3883025" cy="294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Photo2.jpg">
            <a:extLst>
              <a:ext uri="{FF2B5EF4-FFF2-40B4-BE49-F238E27FC236}">
                <a16:creationId xmlns:a16="http://schemas.microsoft.com/office/drawing/2014/main" id="{4571FA8A-4135-B642-88CC-CA3A32BA9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5683481" y="234951"/>
            <a:ext cx="4829175" cy="3663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Photo8.jpg">
            <a:extLst>
              <a:ext uri="{FF2B5EF4-FFF2-40B4-BE49-F238E27FC236}">
                <a16:creationId xmlns:a16="http://schemas.microsoft.com/office/drawing/2014/main" id="{8A578946-AA7D-6A45-99EF-CF2BB3B5C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6208566" y="3089275"/>
            <a:ext cx="4603750" cy="3492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7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4.jpg">
            <a:extLst>
              <a:ext uri="{FF2B5EF4-FFF2-40B4-BE49-F238E27FC236}">
                <a16:creationId xmlns:a16="http://schemas.microsoft.com/office/drawing/2014/main" id="{E49AB1AF-7E8F-AD4B-A186-E16CA07F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766617" y="276226"/>
            <a:ext cx="4217988" cy="3198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hoto5.jpg">
            <a:extLst>
              <a:ext uri="{FF2B5EF4-FFF2-40B4-BE49-F238E27FC236}">
                <a16:creationId xmlns:a16="http://schemas.microsoft.com/office/drawing/2014/main" id="{20478E6E-0D68-074D-B2A9-FCE9C1E3C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5991549" y="322752"/>
            <a:ext cx="4858979" cy="36867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Photo6.jpg">
            <a:extLst>
              <a:ext uri="{FF2B5EF4-FFF2-40B4-BE49-F238E27FC236}">
                <a16:creationId xmlns:a16="http://schemas.microsoft.com/office/drawing/2014/main" id="{3AF2672D-4E7B-D548-82A2-D531DF239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1816100" y="3197225"/>
            <a:ext cx="4471988" cy="3392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Photo3.jpg">
            <a:extLst>
              <a:ext uri="{FF2B5EF4-FFF2-40B4-BE49-F238E27FC236}">
                <a16:creationId xmlns:a16="http://schemas.microsoft.com/office/drawing/2014/main" id="{F4110A64-BAE0-F844-A9F6-118D2CC50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884881" y="3452813"/>
            <a:ext cx="4108450" cy="31162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1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9F2F-F088-D043-BE9E-3CC31A06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Symposium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5AAA-2109-D743-96A4-8C513828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2656"/>
                </a:solidFill>
                <a:ea typeface="ＭＳ Ｐゴシック" charset="0"/>
              </a:rPr>
              <a:t>Personalized oncology: Implementing an individualized oncologic strategy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ea typeface="ＭＳ Ｐゴシック" charset="0"/>
              </a:rPr>
              <a:t>Tumor factors (</a:t>
            </a:r>
            <a:r>
              <a:rPr lang="en-US" sz="2800" dirty="0" err="1">
                <a:ea typeface="ＭＳ Ｐゴシック" charset="0"/>
              </a:rPr>
              <a:t>eg</a:t>
            </a:r>
            <a:r>
              <a:rPr lang="en-US" sz="2800" dirty="0">
                <a:ea typeface="ＭＳ Ｐゴシック" charset="0"/>
              </a:rPr>
              <a:t>, biomarkers, numeracy)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ea typeface="ＭＳ Ｐゴシック" charset="0"/>
              </a:rPr>
              <a:t>Biopsychosocial factors (</a:t>
            </a:r>
            <a:r>
              <a:rPr lang="en-US" sz="2800" dirty="0" err="1">
                <a:ea typeface="ＭＳ Ｐゴシック" charset="0"/>
              </a:rPr>
              <a:t>eg</a:t>
            </a:r>
            <a:r>
              <a:rPr lang="en-US" sz="2800" dirty="0">
                <a:ea typeface="ＭＳ Ｐゴシック" charset="0"/>
              </a:rPr>
              <a:t>, adherence, available family support, comorbidities, mood) </a:t>
            </a:r>
            <a:endParaRPr lang="en-US" sz="2800" b="1" dirty="0">
              <a:solidFill>
                <a:srgbClr val="FFCC31"/>
              </a:solidFill>
              <a:ea typeface="ＭＳ Ｐゴシック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>
                <a:solidFill>
                  <a:srgbClr val="002656"/>
                </a:solidFill>
                <a:ea typeface="ＭＳ Ｐゴシック" charset="0"/>
              </a:rPr>
              <a:t>Novel agents and treatment strategies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ea typeface="ＭＳ Ｐゴシック" charset="0"/>
              </a:rPr>
              <a:t>The new-agents revolution (beginning of the end?)</a:t>
            </a:r>
            <a:endParaRPr lang="en-US" sz="2800" b="1" dirty="0">
              <a:solidFill>
                <a:srgbClr val="FFCC31"/>
              </a:solidFill>
              <a:ea typeface="ＭＳ Ｐゴシック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>
                <a:solidFill>
                  <a:srgbClr val="002656"/>
                </a:solidFill>
                <a:ea typeface="ＭＳ Ｐゴシック" charset="0"/>
              </a:rPr>
              <a:t>The bond that heals (both ways)</a:t>
            </a:r>
          </a:p>
        </p:txBody>
      </p:sp>
    </p:spTree>
    <p:extLst>
      <p:ext uri="{BB962C8B-B14F-4D97-AF65-F5344CB8AC3E}">
        <p14:creationId xmlns:p14="http://schemas.microsoft.com/office/powerpoint/2010/main" val="21752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612</Words>
  <Application>Microsoft Macintosh PowerPoint</Application>
  <PresentationFormat>Widescreen</PresentationFormat>
  <Paragraphs>123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</vt:lpstr>
      <vt:lpstr>Times New Roman</vt:lpstr>
      <vt:lpstr>Office Theme</vt:lpstr>
      <vt:lpstr>1_Office Theme</vt:lpstr>
      <vt:lpstr>1_Blank Presentation</vt:lpstr>
      <vt:lpstr>2_Blank Presentation</vt:lpstr>
      <vt:lpstr>3_Office Theme</vt:lpstr>
      <vt:lpstr>PowerPoint Presentation</vt:lpstr>
      <vt:lpstr>Session Overview – Saturday</vt:lpstr>
      <vt:lpstr>Session Overview – Saturday (cont)</vt:lpstr>
      <vt:lpstr>PowerPoint Presentation</vt:lpstr>
      <vt:lpstr>PowerPoint Presentation</vt:lpstr>
      <vt:lpstr>Oncology Nursing Retreat Faculty</vt:lpstr>
      <vt:lpstr>PowerPoint Presentation</vt:lpstr>
      <vt:lpstr>PowerPoint Presentation</vt:lpstr>
      <vt:lpstr>Symposium Themes</vt:lpstr>
      <vt:lpstr>The Core Oncology Triad Developing an Individualized Oncology Strategy</vt:lpstr>
      <vt:lpstr>PowerPoint Presentation</vt:lpstr>
      <vt:lpstr>Approximately how many patients with the following types of cancer have you interacted with over the past year?</vt:lpstr>
      <vt:lpstr>Day in the Life: NURSE 8</vt:lpstr>
      <vt:lpstr>Day in the Life: NURSE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Kyriaki Tsaganis</cp:lastModifiedBy>
  <cp:revision>45</cp:revision>
  <cp:lastPrinted>2019-02-22T23:35:19Z</cp:lastPrinted>
  <dcterms:created xsi:type="dcterms:W3CDTF">2019-01-10T16:49:45Z</dcterms:created>
  <dcterms:modified xsi:type="dcterms:W3CDTF">2019-11-13T16:59:32Z</dcterms:modified>
</cp:coreProperties>
</file>