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 id="2147483681" r:id="rId3"/>
    <p:sldMasterId id="2147483695" r:id="rId4"/>
    <p:sldMasterId id="2147483709" r:id="rId5"/>
  </p:sldMasterIdLst>
  <p:notesMasterIdLst>
    <p:notesMasterId r:id="rId44"/>
  </p:notesMasterIdLst>
  <p:sldIdLst>
    <p:sldId id="6783" r:id="rId6"/>
    <p:sldId id="2965" r:id="rId7"/>
    <p:sldId id="6778" r:id="rId8"/>
    <p:sldId id="6784" r:id="rId9"/>
    <p:sldId id="6785" r:id="rId10"/>
    <p:sldId id="6786" r:id="rId11"/>
    <p:sldId id="274" r:id="rId12"/>
    <p:sldId id="275" r:id="rId13"/>
    <p:sldId id="276" r:id="rId14"/>
    <p:sldId id="6803" r:id="rId15"/>
    <p:sldId id="258" r:id="rId16"/>
    <p:sldId id="1221" r:id="rId17"/>
    <p:sldId id="1196" r:id="rId18"/>
    <p:sldId id="1198" r:id="rId19"/>
    <p:sldId id="1230" r:id="rId20"/>
    <p:sldId id="380" r:id="rId21"/>
    <p:sldId id="819" r:id="rId22"/>
    <p:sldId id="278" r:id="rId23"/>
    <p:sldId id="668" r:id="rId24"/>
    <p:sldId id="680" r:id="rId25"/>
    <p:sldId id="1231" r:id="rId26"/>
    <p:sldId id="6801" r:id="rId27"/>
    <p:sldId id="270" r:id="rId28"/>
    <p:sldId id="271" r:id="rId29"/>
    <p:sldId id="272" r:id="rId30"/>
    <p:sldId id="273" r:id="rId31"/>
    <p:sldId id="6804" r:id="rId32"/>
    <p:sldId id="1371" r:id="rId33"/>
    <p:sldId id="343" r:id="rId34"/>
    <p:sldId id="6774" r:id="rId35"/>
    <p:sldId id="1190" r:id="rId36"/>
    <p:sldId id="6773" r:id="rId37"/>
    <p:sldId id="6775" r:id="rId38"/>
    <p:sldId id="2024" r:id="rId39"/>
    <p:sldId id="3122" r:id="rId40"/>
    <p:sldId id="2042" r:id="rId41"/>
    <p:sldId id="6776" r:id="rId42"/>
    <p:sldId id="680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D9BA6-3A6C-104E-A542-F2AFC2EED7C1}" v="1" dt="2019-11-13T17:07:18.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8"/>
    <p:restoredTop sz="94694"/>
  </p:normalViewPr>
  <p:slideViewPr>
    <p:cSldViewPr snapToGrid="0" snapToObjects="1">
      <p:cViewPr varScale="1">
        <p:scale>
          <a:sx n="86" d="100"/>
          <a:sy n="86" d="100"/>
        </p:scale>
        <p:origin x="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iaki Tsaganis" userId="1f2818a1-fb25-4bcc-a33e-eeea456b3642" providerId="ADAL" clId="{6CAD9BA6-3A6C-104E-A542-F2AFC2EED7C1}"/>
    <pc:docChg chg="addSld delSld modSld">
      <pc:chgData name="Kyriaki Tsaganis" userId="1f2818a1-fb25-4bcc-a33e-eeea456b3642" providerId="ADAL" clId="{6CAD9BA6-3A6C-104E-A542-F2AFC2EED7C1}" dt="2019-11-13T17:07:33.777" v="9" actId="2696"/>
      <pc:docMkLst>
        <pc:docMk/>
      </pc:docMkLst>
      <pc:sldChg chg="del">
        <pc:chgData name="Kyriaki Tsaganis" userId="1f2818a1-fb25-4bcc-a33e-eeea456b3642" providerId="ADAL" clId="{6CAD9BA6-3A6C-104E-A542-F2AFC2EED7C1}" dt="2019-11-13T17:07:26.733" v="1" actId="2696"/>
        <pc:sldMkLst>
          <pc:docMk/>
          <pc:sldMk cId="1834669086" sldId="350"/>
        </pc:sldMkLst>
      </pc:sldChg>
      <pc:sldChg chg="del">
        <pc:chgData name="Kyriaki Tsaganis" userId="1f2818a1-fb25-4bcc-a33e-eeea456b3642" providerId="ADAL" clId="{6CAD9BA6-3A6C-104E-A542-F2AFC2EED7C1}" dt="2019-11-13T17:07:26.745" v="2" actId="2696"/>
        <pc:sldMkLst>
          <pc:docMk/>
          <pc:sldMk cId="1667596796" sldId="351"/>
        </pc:sldMkLst>
      </pc:sldChg>
      <pc:sldChg chg="del">
        <pc:chgData name="Kyriaki Tsaganis" userId="1f2818a1-fb25-4bcc-a33e-eeea456b3642" providerId="ADAL" clId="{6CAD9BA6-3A6C-104E-A542-F2AFC2EED7C1}" dt="2019-11-13T17:07:26.759" v="3" actId="2696"/>
        <pc:sldMkLst>
          <pc:docMk/>
          <pc:sldMk cId="340660070" sldId="352"/>
        </pc:sldMkLst>
      </pc:sldChg>
      <pc:sldChg chg="del">
        <pc:chgData name="Kyriaki Tsaganis" userId="1f2818a1-fb25-4bcc-a33e-eeea456b3642" providerId="ADAL" clId="{6CAD9BA6-3A6C-104E-A542-F2AFC2EED7C1}" dt="2019-11-13T17:07:26.772" v="4" actId="2696"/>
        <pc:sldMkLst>
          <pc:docMk/>
          <pc:sldMk cId="2870791904" sldId="353"/>
        </pc:sldMkLst>
      </pc:sldChg>
      <pc:sldChg chg="del">
        <pc:chgData name="Kyriaki Tsaganis" userId="1f2818a1-fb25-4bcc-a33e-eeea456b3642" providerId="ADAL" clId="{6CAD9BA6-3A6C-104E-A542-F2AFC2EED7C1}" dt="2019-11-13T17:07:26.862" v="5" actId="2696"/>
        <pc:sldMkLst>
          <pc:docMk/>
          <pc:sldMk cId="1960375072" sldId="354"/>
        </pc:sldMkLst>
      </pc:sldChg>
      <pc:sldChg chg="del">
        <pc:chgData name="Kyriaki Tsaganis" userId="1f2818a1-fb25-4bcc-a33e-eeea456b3642" providerId="ADAL" clId="{6CAD9BA6-3A6C-104E-A542-F2AFC2EED7C1}" dt="2019-11-13T17:07:33.738" v="6" actId="2696"/>
        <pc:sldMkLst>
          <pc:docMk/>
          <pc:sldMk cId="2736433409" sldId="355"/>
        </pc:sldMkLst>
      </pc:sldChg>
      <pc:sldChg chg="del">
        <pc:chgData name="Kyriaki Tsaganis" userId="1f2818a1-fb25-4bcc-a33e-eeea456b3642" providerId="ADAL" clId="{6CAD9BA6-3A6C-104E-A542-F2AFC2EED7C1}" dt="2019-11-13T17:07:33.752" v="7" actId="2696"/>
        <pc:sldMkLst>
          <pc:docMk/>
          <pc:sldMk cId="1830839290" sldId="356"/>
        </pc:sldMkLst>
      </pc:sldChg>
      <pc:sldChg chg="del">
        <pc:chgData name="Kyriaki Tsaganis" userId="1f2818a1-fb25-4bcc-a33e-eeea456b3642" providerId="ADAL" clId="{6CAD9BA6-3A6C-104E-A542-F2AFC2EED7C1}" dt="2019-11-13T17:07:33.765" v="8" actId="2696"/>
        <pc:sldMkLst>
          <pc:docMk/>
          <pc:sldMk cId="4267269527" sldId="357"/>
        </pc:sldMkLst>
      </pc:sldChg>
      <pc:sldChg chg="del">
        <pc:chgData name="Kyriaki Tsaganis" userId="1f2818a1-fb25-4bcc-a33e-eeea456b3642" providerId="ADAL" clId="{6CAD9BA6-3A6C-104E-A542-F2AFC2EED7C1}" dt="2019-11-13T17:07:33.777" v="9" actId="2696"/>
        <pc:sldMkLst>
          <pc:docMk/>
          <pc:sldMk cId="3837706701" sldId="358"/>
        </pc:sldMkLst>
      </pc:sldChg>
      <pc:sldChg chg="add">
        <pc:chgData name="Kyriaki Tsaganis" userId="1f2818a1-fb25-4bcc-a33e-eeea456b3642" providerId="ADAL" clId="{6CAD9BA6-3A6C-104E-A542-F2AFC2EED7C1}" dt="2019-11-13T17:07:18.514" v="0"/>
        <pc:sldMkLst>
          <pc:docMk/>
          <pc:sldMk cId="736722210" sldId="2965"/>
        </pc:sldMkLst>
      </pc:sldChg>
      <pc:sldChg chg="add">
        <pc:chgData name="Kyriaki Tsaganis" userId="1f2818a1-fb25-4bcc-a33e-eeea456b3642" providerId="ADAL" clId="{6CAD9BA6-3A6C-104E-A542-F2AFC2EED7C1}" dt="2019-11-13T17:07:18.514" v="0"/>
        <pc:sldMkLst>
          <pc:docMk/>
          <pc:sldMk cId="3088091078" sldId="6778"/>
        </pc:sldMkLst>
      </pc:sldChg>
    </pc:docChg>
  </pc:docChgLst>
  <pc:docChgLst>
    <pc:chgData name="Silvana Izquierdo" userId="46480b9d-78ec-4659-884d-35c5467fe41c" providerId="ADAL" clId="{CCC7E6BE-4857-0442-8A4E-6E4627DE7347}"/>
    <pc:docChg chg="undo custSel addSld modSld">
      <pc:chgData name="Silvana Izquierdo" userId="46480b9d-78ec-4659-884d-35c5467fe41c" providerId="ADAL" clId="{CCC7E6BE-4857-0442-8A4E-6E4627DE7347}" dt="2019-10-29T13:59:22.033" v="170" actId="1076"/>
      <pc:docMkLst>
        <pc:docMk/>
      </pc:docMkLst>
      <pc:sldChg chg="modSp">
        <pc:chgData name="Silvana Izquierdo" userId="46480b9d-78ec-4659-884d-35c5467fe41c" providerId="ADAL" clId="{CCC7E6BE-4857-0442-8A4E-6E4627DE7347}" dt="2019-10-29T13:45:53.867" v="3" actId="1076"/>
        <pc:sldMkLst>
          <pc:docMk/>
          <pc:sldMk cId="2549829382" sldId="256"/>
        </pc:sldMkLst>
        <pc:spChg chg="mod">
          <ac:chgData name="Silvana Izquierdo" userId="46480b9d-78ec-4659-884d-35c5467fe41c" providerId="ADAL" clId="{CCC7E6BE-4857-0442-8A4E-6E4627DE7347}" dt="2019-10-29T13:45:53.867" v="3" actId="1076"/>
          <ac:spMkLst>
            <pc:docMk/>
            <pc:sldMk cId="2549829382" sldId="256"/>
            <ac:spMk id="2" creationId="{5262EA95-7E54-6445-8F94-DDFCB462A128}"/>
          </ac:spMkLst>
        </pc:spChg>
        <pc:spChg chg="mod">
          <ac:chgData name="Silvana Izquierdo" userId="46480b9d-78ec-4659-884d-35c5467fe41c" providerId="ADAL" clId="{CCC7E6BE-4857-0442-8A4E-6E4627DE7347}" dt="2019-10-29T13:45:51.549" v="2" actId="1076"/>
          <ac:spMkLst>
            <pc:docMk/>
            <pc:sldMk cId="2549829382" sldId="256"/>
            <ac:spMk id="3" creationId="{C0E46402-D1DA-2144-8EF2-B8EC157C4CCE}"/>
          </ac:spMkLst>
        </pc:spChg>
      </pc:sldChg>
      <pc:sldChg chg="modSp">
        <pc:chgData name="Silvana Izquierdo" userId="46480b9d-78ec-4659-884d-35c5467fe41c" providerId="ADAL" clId="{CCC7E6BE-4857-0442-8A4E-6E4627DE7347}" dt="2019-10-29T13:46:05.894" v="7" actId="14100"/>
        <pc:sldMkLst>
          <pc:docMk/>
          <pc:sldMk cId="192055287" sldId="257"/>
        </pc:sldMkLst>
        <pc:spChg chg="mod">
          <ac:chgData name="Silvana Izquierdo" userId="46480b9d-78ec-4659-884d-35c5467fe41c" providerId="ADAL" clId="{CCC7E6BE-4857-0442-8A4E-6E4627DE7347}" dt="2019-10-29T13:46:05.894" v="7" actId="14100"/>
          <ac:spMkLst>
            <pc:docMk/>
            <pc:sldMk cId="192055287" sldId="257"/>
            <ac:spMk id="3" creationId="{20411025-4641-E24D-9234-1B89E256E04A}"/>
          </ac:spMkLst>
        </pc:spChg>
      </pc:sldChg>
      <pc:sldChg chg="modSp">
        <pc:chgData name="Silvana Izquierdo" userId="46480b9d-78ec-4659-884d-35c5467fe41c" providerId="ADAL" clId="{CCC7E6BE-4857-0442-8A4E-6E4627DE7347}" dt="2019-10-29T13:48:23.964" v="24" actId="14100"/>
        <pc:sldMkLst>
          <pc:docMk/>
          <pc:sldMk cId="1525123228" sldId="258"/>
        </pc:sldMkLst>
        <pc:spChg chg="mod">
          <ac:chgData name="Silvana Izquierdo" userId="46480b9d-78ec-4659-884d-35c5467fe41c" providerId="ADAL" clId="{CCC7E6BE-4857-0442-8A4E-6E4627DE7347}" dt="2019-10-29T13:48:23.964" v="24" actId="14100"/>
          <ac:spMkLst>
            <pc:docMk/>
            <pc:sldMk cId="1525123228" sldId="258"/>
            <ac:spMk id="2" creationId="{00000000-0000-0000-0000-000000000000}"/>
          </ac:spMkLst>
        </pc:spChg>
        <pc:spChg chg="mod">
          <ac:chgData name="Silvana Izquierdo" userId="46480b9d-78ec-4659-884d-35c5467fe41c" providerId="ADAL" clId="{CCC7E6BE-4857-0442-8A4E-6E4627DE7347}" dt="2019-10-29T13:46:28.685" v="12" actId="14100"/>
          <ac:spMkLst>
            <pc:docMk/>
            <pc:sldMk cId="1525123228" sldId="258"/>
            <ac:spMk id="3" creationId="{00000000-0000-0000-0000-000000000000}"/>
          </ac:spMkLst>
        </pc:spChg>
      </pc:sldChg>
      <pc:sldChg chg="modSp">
        <pc:chgData name="Silvana Izquierdo" userId="46480b9d-78ec-4659-884d-35c5467fe41c" providerId="ADAL" clId="{CCC7E6BE-4857-0442-8A4E-6E4627DE7347}" dt="2019-10-29T13:50:43.851" v="64" actId="1076"/>
        <pc:sldMkLst>
          <pc:docMk/>
          <pc:sldMk cId="2565778486" sldId="278"/>
        </pc:sldMkLst>
        <pc:spChg chg="mod">
          <ac:chgData name="Silvana Izquierdo" userId="46480b9d-78ec-4659-884d-35c5467fe41c" providerId="ADAL" clId="{CCC7E6BE-4857-0442-8A4E-6E4627DE7347}" dt="2019-10-29T13:50:31.252" v="59" actId="1076"/>
          <ac:spMkLst>
            <pc:docMk/>
            <pc:sldMk cId="2565778486" sldId="278"/>
            <ac:spMk id="7" creationId="{CFB3814E-6D95-4CB8-9D3D-ADE3A4AB3508}"/>
          </ac:spMkLst>
        </pc:spChg>
        <pc:graphicFrameChg chg="mod modGraphic">
          <ac:chgData name="Silvana Izquierdo" userId="46480b9d-78ec-4659-884d-35c5467fe41c" providerId="ADAL" clId="{CCC7E6BE-4857-0442-8A4E-6E4627DE7347}" dt="2019-10-29T13:50:43.851" v="64" actId="1076"/>
          <ac:graphicFrameMkLst>
            <pc:docMk/>
            <pc:sldMk cId="2565778486" sldId="278"/>
            <ac:graphicFrameMk id="6" creationId="{250AA037-9641-4678-AFF2-AAE3915B952E}"/>
          </ac:graphicFrameMkLst>
        </pc:graphicFrameChg>
      </pc:sldChg>
      <pc:sldChg chg="modSp">
        <pc:chgData name="Silvana Izquierdo" userId="46480b9d-78ec-4659-884d-35c5467fe41c" providerId="ADAL" clId="{CCC7E6BE-4857-0442-8A4E-6E4627DE7347}" dt="2019-10-29T13:52:46.096" v="96" actId="1076"/>
        <pc:sldMkLst>
          <pc:docMk/>
          <pc:sldMk cId="370787834" sldId="343"/>
        </pc:sldMkLst>
        <pc:spChg chg="mod">
          <ac:chgData name="Silvana Izquierdo" userId="46480b9d-78ec-4659-884d-35c5467fe41c" providerId="ADAL" clId="{CCC7E6BE-4857-0442-8A4E-6E4627DE7347}" dt="2019-10-29T13:51:58.180" v="88" actId="1076"/>
          <ac:spMkLst>
            <pc:docMk/>
            <pc:sldMk cId="370787834" sldId="343"/>
            <ac:spMk id="6" creationId="{CFF4502E-B2DA-4063-96D7-9F3791DED241}"/>
          </ac:spMkLst>
        </pc:spChg>
        <pc:spChg chg="mod">
          <ac:chgData name="Silvana Izquierdo" userId="46480b9d-78ec-4659-884d-35c5467fe41c" providerId="ADAL" clId="{CCC7E6BE-4857-0442-8A4E-6E4627DE7347}" dt="2019-10-29T13:52:38.972" v="95" actId="1076"/>
          <ac:spMkLst>
            <pc:docMk/>
            <pc:sldMk cId="370787834" sldId="343"/>
            <ac:spMk id="11" creationId="{75FB5489-2418-4F66-9D42-CAB0DB901499}"/>
          </ac:spMkLst>
        </pc:spChg>
        <pc:spChg chg="mod">
          <ac:chgData name="Silvana Izquierdo" userId="46480b9d-78ec-4659-884d-35c5467fe41c" providerId="ADAL" clId="{CCC7E6BE-4857-0442-8A4E-6E4627DE7347}" dt="2019-10-29T13:52:46.096" v="96" actId="1076"/>
          <ac:spMkLst>
            <pc:docMk/>
            <pc:sldMk cId="370787834" sldId="343"/>
            <ac:spMk id="91137" creationId="{96A7E743-EC4C-834B-BF33-AF222E5A9898}"/>
          </ac:spMkLst>
        </pc:spChg>
        <pc:spChg chg="mod">
          <ac:chgData name="Silvana Izquierdo" userId="46480b9d-78ec-4659-884d-35c5467fe41c" providerId="ADAL" clId="{CCC7E6BE-4857-0442-8A4E-6E4627DE7347}" dt="2019-10-29T13:52:01.441" v="89" actId="1076"/>
          <ac:spMkLst>
            <pc:docMk/>
            <pc:sldMk cId="370787834" sldId="343"/>
            <ac:spMk id="91139" creationId="{A3237ED9-7B31-CB4E-ADE9-E777953747DE}"/>
          </ac:spMkLst>
        </pc:spChg>
        <pc:cxnChg chg="mod">
          <ac:chgData name="Silvana Izquierdo" userId="46480b9d-78ec-4659-884d-35c5467fe41c" providerId="ADAL" clId="{CCC7E6BE-4857-0442-8A4E-6E4627DE7347}" dt="2019-10-29T13:52:38.972" v="95" actId="1076"/>
          <ac:cxnSpMkLst>
            <pc:docMk/>
            <pc:sldMk cId="370787834" sldId="343"/>
            <ac:cxnSpMk id="10" creationId="{81A56ED4-BAD6-46EF-95BB-DC2A5062FF74}"/>
          </ac:cxnSpMkLst>
        </pc:cxnChg>
        <pc:cxnChg chg="mod">
          <ac:chgData name="Silvana Izquierdo" userId="46480b9d-78ec-4659-884d-35c5467fe41c" providerId="ADAL" clId="{CCC7E6BE-4857-0442-8A4E-6E4627DE7347}" dt="2019-10-29T13:52:38.972" v="95" actId="1076"/>
          <ac:cxnSpMkLst>
            <pc:docMk/>
            <pc:sldMk cId="370787834" sldId="343"/>
            <ac:cxnSpMk id="23" creationId="{880C4148-0753-47F9-AF22-98B232EA62F3}"/>
          </ac:cxnSpMkLst>
        </pc:cxnChg>
      </pc:sldChg>
      <pc:sldChg chg="modSp">
        <pc:chgData name="Silvana Izquierdo" userId="46480b9d-78ec-4659-884d-35c5467fe41c" providerId="ADAL" clId="{CCC7E6BE-4857-0442-8A4E-6E4627DE7347}" dt="2019-10-29T13:50:06.580" v="51" actId="14100"/>
        <pc:sldMkLst>
          <pc:docMk/>
          <pc:sldMk cId="2721889221" sldId="380"/>
        </pc:sldMkLst>
        <pc:spChg chg="mod">
          <ac:chgData name="Silvana Izquierdo" userId="46480b9d-78ec-4659-884d-35c5467fe41c" providerId="ADAL" clId="{CCC7E6BE-4857-0442-8A4E-6E4627DE7347}" dt="2019-10-29T13:50:04.667" v="50" actId="1076"/>
          <ac:spMkLst>
            <pc:docMk/>
            <pc:sldMk cId="2721889221" sldId="380"/>
            <ac:spMk id="2" creationId="{E4FF3A17-463E-4F43-892E-380C82780775}"/>
          </ac:spMkLst>
        </pc:spChg>
        <pc:picChg chg="mod modCrop">
          <ac:chgData name="Silvana Izquierdo" userId="46480b9d-78ec-4659-884d-35c5467fe41c" providerId="ADAL" clId="{CCC7E6BE-4857-0442-8A4E-6E4627DE7347}" dt="2019-10-29T13:50:06.580" v="51" actId="14100"/>
          <ac:picMkLst>
            <pc:docMk/>
            <pc:sldMk cId="2721889221" sldId="380"/>
            <ac:picMk id="4" creationId="{0D90D443-7278-3549-BC1F-A2EC42AFDAE5}"/>
          </ac:picMkLst>
        </pc:picChg>
      </pc:sldChg>
      <pc:sldChg chg="delSp modSp">
        <pc:chgData name="Silvana Izquierdo" userId="46480b9d-78ec-4659-884d-35c5467fe41c" providerId="ADAL" clId="{CCC7E6BE-4857-0442-8A4E-6E4627DE7347}" dt="2019-10-29T13:50:57.735" v="69" actId="1076"/>
        <pc:sldMkLst>
          <pc:docMk/>
          <pc:sldMk cId="458357898" sldId="668"/>
        </pc:sldMkLst>
        <pc:spChg chg="mod">
          <ac:chgData name="Silvana Izquierdo" userId="46480b9d-78ec-4659-884d-35c5467fe41c" providerId="ADAL" clId="{CCC7E6BE-4857-0442-8A4E-6E4627DE7347}" dt="2019-10-29T13:50:48.992" v="65" actId="1076"/>
          <ac:spMkLst>
            <pc:docMk/>
            <pc:sldMk cId="458357898" sldId="668"/>
            <ac:spMk id="2" creationId="{00000000-0000-0000-0000-000000000000}"/>
          </ac:spMkLst>
        </pc:spChg>
        <pc:spChg chg="del">
          <ac:chgData name="Silvana Izquierdo" userId="46480b9d-78ec-4659-884d-35c5467fe41c" providerId="ADAL" clId="{CCC7E6BE-4857-0442-8A4E-6E4627DE7347}" dt="2019-10-29T13:50:53.703" v="67" actId="478"/>
          <ac:spMkLst>
            <pc:docMk/>
            <pc:sldMk cId="458357898" sldId="668"/>
            <ac:spMk id="4" creationId="{00000000-0000-0000-0000-000000000000}"/>
          </ac:spMkLst>
        </pc:spChg>
        <pc:spChg chg="mod">
          <ac:chgData name="Silvana Izquierdo" userId="46480b9d-78ec-4659-884d-35c5467fe41c" providerId="ADAL" clId="{CCC7E6BE-4857-0442-8A4E-6E4627DE7347}" dt="2019-10-29T13:50:57.735" v="69" actId="1076"/>
          <ac:spMkLst>
            <pc:docMk/>
            <pc:sldMk cId="458357898" sldId="668"/>
            <ac:spMk id="19" creationId="{8C1057D8-12D6-47F9-BDA7-DD315F3AB79A}"/>
          </ac:spMkLst>
        </pc:spChg>
        <pc:spChg chg="mod">
          <ac:chgData name="Silvana Izquierdo" userId="46480b9d-78ec-4659-884d-35c5467fe41c" providerId="ADAL" clId="{CCC7E6BE-4857-0442-8A4E-6E4627DE7347}" dt="2019-10-29T13:50:57.735" v="69" actId="1076"/>
          <ac:spMkLst>
            <pc:docMk/>
            <pc:sldMk cId="458357898" sldId="668"/>
            <ac:spMk id="20" creationId="{E4B49C46-E96F-4BB7-98EF-A60D9A3695F5}"/>
          </ac:spMkLst>
        </pc:spChg>
        <pc:picChg chg="mod">
          <ac:chgData name="Silvana Izquierdo" userId="46480b9d-78ec-4659-884d-35c5467fe41c" providerId="ADAL" clId="{CCC7E6BE-4857-0442-8A4E-6E4627DE7347}" dt="2019-10-29T13:50:51.378" v="66" actId="14100"/>
          <ac:picMkLst>
            <pc:docMk/>
            <pc:sldMk cId="458357898" sldId="668"/>
            <ac:picMk id="6" creationId="{2E1A61B5-AC60-4DEC-BACD-DAAC1585FF86}"/>
          </ac:picMkLst>
        </pc:picChg>
      </pc:sldChg>
      <pc:sldChg chg="modSp">
        <pc:chgData name="Silvana Izquierdo" userId="46480b9d-78ec-4659-884d-35c5467fe41c" providerId="ADAL" clId="{CCC7E6BE-4857-0442-8A4E-6E4627DE7347}" dt="2019-10-29T13:51:05.182" v="72" actId="1076"/>
        <pc:sldMkLst>
          <pc:docMk/>
          <pc:sldMk cId="3814169923" sldId="680"/>
        </pc:sldMkLst>
        <pc:spChg chg="mod">
          <ac:chgData name="Silvana Izquierdo" userId="46480b9d-78ec-4659-884d-35c5467fe41c" providerId="ADAL" clId="{CCC7E6BE-4857-0442-8A4E-6E4627DE7347}" dt="2019-10-29T13:51:05.182" v="72" actId="1076"/>
          <ac:spMkLst>
            <pc:docMk/>
            <pc:sldMk cId="3814169923" sldId="680"/>
            <ac:spMk id="11" creationId="{00000000-0000-0000-0000-000000000000}"/>
          </ac:spMkLst>
        </pc:spChg>
        <pc:spChg chg="mod">
          <ac:chgData name="Silvana Izquierdo" userId="46480b9d-78ec-4659-884d-35c5467fe41c" providerId="ADAL" clId="{CCC7E6BE-4857-0442-8A4E-6E4627DE7347}" dt="2019-10-29T13:51:05.182" v="72" actId="1076"/>
          <ac:spMkLst>
            <pc:docMk/>
            <pc:sldMk cId="3814169923" sldId="680"/>
            <ac:spMk id="12" creationId="{E4B49C46-E96F-4BB7-98EF-A60D9A3695F5}"/>
          </ac:spMkLst>
        </pc:spChg>
      </pc:sldChg>
      <pc:sldChg chg="modSp">
        <pc:chgData name="Silvana Izquierdo" userId="46480b9d-78ec-4659-884d-35c5467fe41c" providerId="ADAL" clId="{CCC7E6BE-4857-0442-8A4E-6E4627DE7347}" dt="2019-10-29T13:50:22.318" v="56" actId="1076"/>
        <pc:sldMkLst>
          <pc:docMk/>
          <pc:sldMk cId="1027466385" sldId="819"/>
        </pc:sldMkLst>
        <pc:spChg chg="mod">
          <ac:chgData name="Silvana Izquierdo" userId="46480b9d-78ec-4659-884d-35c5467fe41c" providerId="ADAL" clId="{CCC7E6BE-4857-0442-8A4E-6E4627DE7347}" dt="2019-10-29T13:50:16.628" v="53" actId="1076"/>
          <ac:spMkLst>
            <pc:docMk/>
            <pc:sldMk cId="1027466385" sldId="819"/>
            <ac:spMk id="3" creationId="{00000000-0000-0000-0000-000000000000}"/>
          </ac:spMkLst>
        </pc:spChg>
        <pc:spChg chg="mod">
          <ac:chgData name="Silvana Izquierdo" userId="46480b9d-78ec-4659-884d-35c5467fe41c" providerId="ADAL" clId="{CCC7E6BE-4857-0442-8A4E-6E4627DE7347}" dt="2019-10-29T13:50:22.318" v="56" actId="1076"/>
          <ac:spMkLst>
            <pc:docMk/>
            <pc:sldMk cId="1027466385" sldId="819"/>
            <ac:spMk id="7" creationId="{00000000-0000-0000-0000-000000000000}"/>
          </ac:spMkLst>
        </pc:spChg>
        <pc:spChg chg="mod">
          <ac:chgData name="Silvana Izquierdo" userId="46480b9d-78ec-4659-884d-35c5467fe41c" providerId="ADAL" clId="{CCC7E6BE-4857-0442-8A4E-6E4627DE7347}" dt="2019-10-29T13:50:13.341" v="52" actId="1076"/>
          <ac:spMkLst>
            <pc:docMk/>
            <pc:sldMk cId="1027466385" sldId="819"/>
            <ac:spMk id="8" creationId="{00000000-0000-0000-0000-000000000000}"/>
          </ac:spMkLst>
        </pc:spChg>
      </pc:sldChg>
      <pc:sldChg chg="modSp">
        <pc:chgData name="Silvana Izquierdo" userId="46480b9d-78ec-4659-884d-35c5467fe41c" providerId="ADAL" clId="{CCC7E6BE-4857-0442-8A4E-6E4627DE7347}" dt="2019-10-29T13:54:31.746" v="107" actId="1076"/>
        <pc:sldMkLst>
          <pc:docMk/>
          <pc:sldMk cId="134748902" sldId="1190"/>
        </pc:sldMkLst>
        <pc:spChg chg="mod">
          <ac:chgData name="Silvana Izquierdo" userId="46480b9d-78ec-4659-884d-35c5467fe41c" providerId="ADAL" clId="{CCC7E6BE-4857-0442-8A4E-6E4627DE7347}" dt="2019-10-29T13:54:18.411" v="102" actId="1076"/>
          <ac:spMkLst>
            <pc:docMk/>
            <pc:sldMk cId="134748902" sldId="1190"/>
            <ac:spMk id="3" creationId="{77BEC292-5DF2-4F84-A04B-3449B65FB2E9}"/>
          </ac:spMkLst>
        </pc:spChg>
        <pc:spChg chg="mod">
          <ac:chgData name="Silvana Izquierdo" userId="46480b9d-78ec-4659-884d-35c5467fe41c" providerId="ADAL" clId="{CCC7E6BE-4857-0442-8A4E-6E4627DE7347}" dt="2019-10-29T13:54:22.938" v="104" actId="1076"/>
          <ac:spMkLst>
            <pc:docMk/>
            <pc:sldMk cId="134748902" sldId="1190"/>
            <ac:spMk id="4" creationId="{DB4844D7-20C1-B54A-AAFC-0BFE426F58F6}"/>
          </ac:spMkLst>
        </pc:spChg>
        <pc:spChg chg="mod">
          <ac:chgData name="Silvana Izquierdo" userId="46480b9d-78ec-4659-884d-35c5467fe41c" providerId="ADAL" clId="{CCC7E6BE-4857-0442-8A4E-6E4627DE7347}" dt="2019-10-29T13:54:28.864" v="106" actId="1076"/>
          <ac:spMkLst>
            <pc:docMk/>
            <pc:sldMk cId="134748902" sldId="1190"/>
            <ac:spMk id="5" creationId="{2B92D542-A7DC-D24D-A207-90506B1AEB98}"/>
          </ac:spMkLst>
        </pc:spChg>
        <pc:spChg chg="mod">
          <ac:chgData name="Silvana Izquierdo" userId="46480b9d-78ec-4659-884d-35c5467fe41c" providerId="ADAL" clId="{CCC7E6BE-4857-0442-8A4E-6E4627DE7347}" dt="2019-10-29T13:54:31.746" v="107" actId="1076"/>
          <ac:spMkLst>
            <pc:docMk/>
            <pc:sldMk cId="134748902" sldId="1190"/>
            <ac:spMk id="9" creationId="{2B92D542-A7DC-D24D-A207-90506B1AEB98}"/>
          </ac:spMkLst>
        </pc:spChg>
        <pc:picChg chg="mod">
          <ac:chgData name="Silvana Izquierdo" userId="46480b9d-78ec-4659-884d-35c5467fe41c" providerId="ADAL" clId="{CCC7E6BE-4857-0442-8A4E-6E4627DE7347}" dt="2019-10-29T13:54:24.713" v="105" actId="1076"/>
          <ac:picMkLst>
            <pc:docMk/>
            <pc:sldMk cId="134748902" sldId="1190"/>
            <ac:picMk id="2" creationId="{6976269E-6FB5-D349-9AA1-7FBFD327E99B}"/>
          </ac:picMkLst>
        </pc:picChg>
      </pc:sldChg>
      <pc:sldChg chg="addSp modSp">
        <pc:chgData name="Silvana Izquierdo" userId="46480b9d-78ec-4659-884d-35c5467fe41c" providerId="ADAL" clId="{CCC7E6BE-4857-0442-8A4E-6E4627DE7347}" dt="2019-10-29T13:49:04.355" v="38" actId="1076"/>
        <pc:sldMkLst>
          <pc:docMk/>
          <pc:sldMk cId="1022751875" sldId="1196"/>
        </pc:sldMkLst>
        <pc:spChg chg="mod">
          <ac:chgData name="Silvana Izquierdo" userId="46480b9d-78ec-4659-884d-35c5467fe41c" providerId="ADAL" clId="{CCC7E6BE-4857-0442-8A4E-6E4627DE7347}" dt="2019-10-29T13:49:04.355" v="38" actId="1076"/>
          <ac:spMkLst>
            <pc:docMk/>
            <pc:sldMk cId="1022751875" sldId="1196"/>
            <ac:spMk id="4" creationId="{00000000-0000-0000-0000-000000000000}"/>
          </ac:spMkLst>
        </pc:spChg>
        <pc:spChg chg="mod">
          <ac:chgData name="Silvana Izquierdo" userId="46480b9d-78ec-4659-884d-35c5467fe41c" providerId="ADAL" clId="{CCC7E6BE-4857-0442-8A4E-6E4627DE7347}" dt="2019-10-29T13:48:50.144" v="33" actId="1076"/>
          <ac:spMkLst>
            <pc:docMk/>
            <pc:sldMk cId="1022751875" sldId="1196"/>
            <ac:spMk id="9" creationId="{F1BB48DE-E265-8545-859C-E85298A73529}"/>
          </ac:spMkLst>
        </pc:spChg>
        <pc:spChg chg="mod">
          <ac:chgData name="Silvana Izquierdo" userId="46480b9d-78ec-4659-884d-35c5467fe41c" providerId="ADAL" clId="{CCC7E6BE-4857-0442-8A4E-6E4627DE7347}" dt="2019-10-29T13:48:35.151" v="26" actId="164"/>
          <ac:spMkLst>
            <pc:docMk/>
            <pc:sldMk cId="1022751875" sldId="1196"/>
            <ac:spMk id="10" creationId="{00000000-0000-0000-0000-000000000000}"/>
          </ac:spMkLst>
        </pc:spChg>
        <pc:spChg chg="mod">
          <ac:chgData name="Silvana Izquierdo" userId="46480b9d-78ec-4659-884d-35c5467fe41c" providerId="ADAL" clId="{CCC7E6BE-4857-0442-8A4E-6E4627DE7347}" dt="2019-10-29T13:48:48.605" v="32" actId="1076"/>
          <ac:spMkLst>
            <pc:docMk/>
            <pc:sldMk cId="1022751875" sldId="1196"/>
            <ac:spMk id="15" creationId="{8FB8FE5C-443B-DF49-9638-178E66343D7E}"/>
          </ac:spMkLst>
        </pc:spChg>
        <pc:spChg chg="mod">
          <ac:chgData name="Silvana Izquierdo" userId="46480b9d-78ec-4659-884d-35c5467fe41c" providerId="ADAL" clId="{CCC7E6BE-4857-0442-8A4E-6E4627DE7347}" dt="2019-10-29T13:48:59.156" v="36" actId="14100"/>
          <ac:spMkLst>
            <pc:docMk/>
            <pc:sldMk cId="1022751875" sldId="1196"/>
            <ac:spMk id="18" creationId="{00000000-0000-0000-0000-000000000000}"/>
          </ac:spMkLst>
        </pc:spChg>
        <pc:spChg chg="mod">
          <ac:chgData name="Silvana Izquierdo" userId="46480b9d-78ec-4659-884d-35c5467fe41c" providerId="ADAL" clId="{CCC7E6BE-4857-0442-8A4E-6E4627DE7347}" dt="2019-10-29T13:49:01.227" v="37" actId="1076"/>
          <ac:spMkLst>
            <pc:docMk/>
            <pc:sldMk cId="1022751875" sldId="1196"/>
            <ac:spMk id="20" creationId="{A98B4CA4-261C-8D46-83B7-4022D297FDF4}"/>
          </ac:spMkLst>
        </pc:spChg>
        <pc:grpChg chg="add mod">
          <ac:chgData name="Silvana Izquierdo" userId="46480b9d-78ec-4659-884d-35c5467fe41c" providerId="ADAL" clId="{CCC7E6BE-4857-0442-8A4E-6E4627DE7347}" dt="2019-10-29T13:48:52.091" v="34" actId="1076"/>
          <ac:grpSpMkLst>
            <pc:docMk/>
            <pc:sldMk cId="1022751875" sldId="1196"/>
            <ac:grpSpMk id="2" creationId="{5232CFBD-D6F8-8E4E-946C-08F698BDDAD9}"/>
          </ac:grpSpMkLst>
        </pc:grpChg>
        <pc:grpChg chg="mod">
          <ac:chgData name="Silvana Izquierdo" userId="46480b9d-78ec-4659-884d-35c5467fe41c" providerId="ADAL" clId="{CCC7E6BE-4857-0442-8A4E-6E4627DE7347}" dt="2019-10-29T13:48:35.151" v="26" actId="164"/>
          <ac:grpSpMkLst>
            <pc:docMk/>
            <pc:sldMk cId="1022751875" sldId="1196"/>
            <ac:grpSpMk id="8" creationId="{00000000-0000-0000-0000-000000000000}"/>
          </ac:grpSpMkLst>
        </pc:grpChg>
      </pc:sldChg>
      <pc:sldChg chg="modSp">
        <pc:chgData name="Silvana Izquierdo" userId="46480b9d-78ec-4659-884d-35c5467fe41c" providerId="ADAL" clId="{CCC7E6BE-4857-0442-8A4E-6E4627DE7347}" dt="2019-10-29T13:49:28.396" v="42" actId="1076"/>
        <pc:sldMkLst>
          <pc:docMk/>
          <pc:sldMk cId="2379950122" sldId="1198"/>
        </pc:sldMkLst>
        <pc:spChg chg="mod">
          <ac:chgData name="Silvana Izquierdo" userId="46480b9d-78ec-4659-884d-35c5467fe41c" providerId="ADAL" clId="{CCC7E6BE-4857-0442-8A4E-6E4627DE7347}" dt="2019-10-29T13:49:28.396" v="42" actId="1076"/>
          <ac:spMkLst>
            <pc:docMk/>
            <pc:sldMk cId="2379950122" sldId="1198"/>
            <ac:spMk id="4" creationId="{00000000-0000-0000-0000-000000000000}"/>
          </ac:spMkLst>
        </pc:spChg>
        <pc:spChg chg="mod">
          <ac:chgData name="Silvana Izquierdo" userId="46480b9d-78ec-4659-884d-35c5467fe41c" providerId="ADAL" clId="{CCC7E6BE-4857-0442-8A4E-6E4627DE7347}" dt="2019-10-29T13:49:10.350" v="39" actId="1076"/>
          <ac:spMkLst>
            <pc:docMk/>
            <pc:sldMk cId="2379950122" sldId="1198"/>
            <ac:spMk id="6" creationId="{7481E9B5-120C-834B-B5EC-5A6CB0A73938}"/>
          </ac:spMkLst>
        </pc:spChg>
      </pc:sldChg>
      <pc:sldChg chg="modSp">
        <pc:chgData name="Silvana Izquierdo" userId="46480b9d-78ec-4659-884d-35c5467fe41c" providerId="ADAL" clId="{CCC7E6BE-4857-0442-8A4E-6E4627DE7347}" dt="2019-10-29T13:46:59.388" v="18" actId="1076"/>
        <pc:sldMkLst>
          <pc:docMk/>
          <pc:sldMk cId="2887974091" sldId="1221"/>
        </pc:sldMkLst>
        <pc:spChg chg="mod">
          <ac:chgData name="Silvana Izquierdo" userId="46480b9d-78ec-4659-884d-35c5467fe41c" providerId="ADAL" clId="{CCC7E6BE-4857-0442-8A4E-6E4627DE7347}" dt="2019-10-29T13:46:43.931" v="13" actId="1076"/>
          <ac:spMkLst>
            <pc:docMk/>
            <pc:sldMk cId="2887974091" sldId="1221"/>
            <ac:spMk id="2" creationId="{00000000-0000-0000-0000-000000000000}"/>
          </ac:spMkLst>
        </pc:spChg>
        <pc:spChg chg="mod">
          <ac:chgData name="Silvana Izquierdo" userId="46480b9d-78ec-4659-884d-35c5467fe41c" providerId="ADAL" clId="{CCC7E6BE-4857-0442-8A4E-6E4627DE7347}" dt="2019-10-29T13:46:47.384" v="14" actId="1076"/>
          <ac:spMkLst>
            <pc:docMk/>
            <pc:sldMk cId="2887974091" sldId="1221"/>
            <ac:spMk id="3" creationId="{3FCB9133-787A-4B4B-8303-394451B9DB0D}"/>
          </ac:spMkLst>
        </pc:spChg>
        <pc:picChg chg="mod">
          <ac:chgData name="Silvana Izquierdo" userId="46480b9d-78ec-4659-884d-35c5467fe41c" providerId="ADAL" clId="{CCC7E6BE-4857-0442-8A4E-6E4627DE7347}" dt="2019-10-29T13:46:59.388" v="18" actId="1076"/>
          <ac:picMkLst>
            <pc:docMk/>
            <pc:sldMk cId="2887974091" sldId="1221"/>
            <ac:picMk id="6" creationId="{00000000-0000-0000-0000-000000000000}"/>
          </ac:picMkLst>
        </pc:picChg>
        <pc:picChg chg="mod">
          <ac:chgData name="Silvana Izquierdo" userId="46480b9d-78ec-4659-884d-35c5467fe41c" providerId="ADAL" clId="{CCC7E6BE-4857-0442-8A4E-6E4627DE7347}" dt="2019-10-29T13:46:54.324" v="17" actId="1076"/>
          <ac:picMkLst>
            <pc:docMk/>
            <pc:sldMk cId="2887974091" sldId="1221"/>
            <ac:picMk id="7" creationId="{00000000-0000-0000-0000-000000000000}"/>
          </ac:picMkLst>
        </pc:picChg>
      </pc:sldChg>
      <pc:sldChg chg="modSp">
        <pc:chgData name="Silvana Izquierdo" userId="46480b9d-78ec-4659-884d-35c5467fe41c" providerId="ADAL" clId="{CCC7E6BE-4857-0442-8A4E-6E4627DE7347}" dt="2019-10-29T13:51:49.731" v="86" actId="1076"/>
        <pc:sldMkLst>
          <pc:docMk/>
          <pc:sldMk cId="1885181880" sldId="1371"/>
        </pc:sldMkLst>
        <pc:spChg chg="mod">
          <ac:chgData name="Silvana Izquierdo" userId="46480b9d-78ec-4659-884d-35c5467fe41c" providerId="ADAL" clId="{CCC7E6BE-4857-0442-8A4E-6E4627DE7347}" dt="2019-10-29T13:51:30.688" v="80" actId="1076"/>
          <ac:spMkLst>
            <pc:docMk/>
            <pc:sldMk cId="1885181880" sldId="1371"/>
            <ac:spMk id="2" creationId="{89032ABD-0D2E-459E-9E78-A6494136AF7A}"/>
          </ac:spMkLst>
        </pc:spChg>
        <pc:spChg chg="mod">
          <ac:chgData name="Silvana Izquierdo" userId="46480b9d-78ec-4659-884d-35c5467fe41c" providerId="ADAL" clId="{CCC7E6BE-4857-0442-8A4E-6E4627DE7347}" dt="2019-10-29T13:51:49.731" v="86" actId="1076"/>
          <ac:spMkLst>
            <pc:docMk/>
            <pc:sldMk cId="1885181880" sldId="1371"/>
            <ac:spMk id="6" creationId="{94385CD1-FDDC-A040-A4EC-1BD89E8A5444}"/>
          </ac:spMkLst>
        </pc:spChg>
        <pc:picChg chg="mod">
          <ac:chgData name="Silvana Izquierdo" userId="46480b9d-78ec-4659-884d-35c5467fe41c" providerId="ADAL" clId="{CCC7E6BE-4857-0442-8A4E-6E4627DE7347}" dt="2019-10-29T13:51:43.961" v="84" actId="1076"/>
          <ac:picMkLst>
            <pc:docMk/>
            <pc:sldMk cId="1885181880" sldId="1371"/>
            <ac:picMk id="7" creationId="{C35E22BF-EF26-6B4D-B082-1578280A8E68}"/>
          </ac:picMkLst>
        </pc:picChg>
        <pc:cxnChg chg="mod">
          <ac:chgData name="Silvana Izquierdo" userId="46480b9d-78ec-4659-884d-35c5467fe41c" providerId="ADAL" clId="{CCC7E6BE-4857-0442-8A4E-6E4627DE7347}" dt="2019-10-29T13:51:46.760" v="85" actId="1076"/>
          <ac:cxnSpMkLst>
            <pc:docMk/>
            <pc:sldMk cId="1885181880" sldId="1371"/>
            <ac:cxnSpMk id="8" creationId="{7C2DAD75-9CA6-1643-8369-B33D51124E4D}"/>
          </ac:cxnSpMkLst>
        </pc:cxnChg>
      </pc:sldChg>
      <pc:sldChg chg="modSp">
        <pc:chgData name="Silvana Izquierdo" userId="46480b9d-78ec-4659-884d-35c5467fe41c" providerId="ADAL" clId="{CCC7E6BE-4857-0442-8A4E-6E4627DE7347}" dt="2019-10-29T13:55:36.198" v="121" actId="1076"/>
        <pc:sldMkLst>
          <pc:docMk/>
          <pc:sldMk cId="2284339418" sldId="2024"/>
        </pc:sldMkLst>
        <pc:spChg chg="mod">
          <ac:chgData name="Silvana Izquierdo" userId="46480b9d-78ec-4659-884d-35c5467fe41c" providerId="ADAL" clId="{CCC7E6BE-4857-0442-8A4E-6E4627DE7347}" dt="2019-10-29T13:55:32.441" v="120" actId="1076"/>
          <ac:spMkLst>
            <pc:docMk/>
            <pc:sldMk cId="2284339418" sldId="2024"/>
            <ac:spMk id="2" creationId="{12497E17-4B03-433A-96A6-355D1EB0D32A}"/>
          </ac:spMkLst>
        </pc:spChg>
        <pc:spChg chg="mod">
          <ac:chgData name="Silvana Izquierdo" userId="46480b9d-78ec-4659-884d-35c5467fe41c" providerId="ADAL" clId="{CCC7E6BE-4857-0442-8A4E-6E4627DE7347}" dt="2019-10-29T13:55:36.198" v="121" actId="1076"/>
          <ac:spMkLst>
            <pc:docMk/>
            <pc:sldMk cId="2284339418" sldId="2024"/>
            <ac:spMk id="3" creationId="{AC3DD916-5B53-42A3-8FA7-82818A88E2C8}"/>
          </ac:spMkLst>
        </pc:spChg>
      </pc:sldChg>
      <pc:sldChg chg="delSp modSp">
        <pc:chgData name="Silvana Izquierdo" userId="46480b9d-78ec-4659-884d-35c5467fe41c" providerId="ADAL" clId="{CCC7E6BE-4857-0442-8A4E-6E4627DE7347}" dt="2019-10-29T13:56:23.729" v="131" actId="1076"/>
        <pc:sldMkLst>
          <pc:docMk/>
          <pc:sldMk cId="2527271498" sldId="2042"/>
        </pc:sldMkLst>
        <pc:spChg chg="mod">
          <ac:chgData name="Silvana Izquierdo" userId="46480b9d-78ec-4659-884d-35c5467fe41c" providerId="ADAL" clId="{CCC7E6BE-4857-0442-8A4E-6E4627DE7347}" dt="2019-10-29T13:56:14.640" v="128" actId="1076"/>
          <ac:spMkLst>
            <pc:docMk/>
            <pc:sldMk cId="2527271498" sldId="2042"/>
            <ac:spMk id="3" creationId="{AC355177-9EAF-4012-A870-66B8BDEA1F9F}"/>
          </ac:spMkLst>
        </pc:spChg>
        <pc:spChg chg="mod">
          <ac:chgData name="Silvana Izquierdo" userId="46480b9d-78ec-4659-884d-35c5467fe41c" providerId="ADAL" clId="{CCC7E6BE-4857-0442-8A4E-6E4627DE7347}" dt="2019-10-29T13:56:23.729" v="131" actId="1076"/>
          <ac:spMkLst>
            <pc:docMk/>
            <pc:sldMk cId="2527271498" sldId="2042"/>
            <ac:spMk id="5" creationId="{2EA27E43-3DE0-4724-9B85-41C0AD61244E}"/>
          </ac:spMkLst>
        </pc:spChg>
        <pc:spChg chg="del">
          <ac:chgData name="Silvana Izquierdo" userId="46480b9d-78ec-4659-884d-35c5467fe41c" providerId="ADAL" clId="{CCC7E6BE-4857-0442-8A4E-6E4627DE7347}" dt="2019-10-29T13:56:21.055" v="130" actId="478"/>
          <ac:spMkLst>
            <pc:docMk/>
            <pc:sldMk cId="2527271498" sldId="2042"/>
            <ac:spMk id="52" creationId="{7145AA6A-9D96-44AD-BA43-1D3066671D34}"/>
          </ac:spMkLst>
        </pc:spChg>
        <pc:grpChg chg="mod">
          <ac:chgData name="Silvana Izquierdo" userId="46480b9d-78ec-4659-884d-35c5467fe41c" providerId="ADAL" clId="{CCC7E6BE-4857-0442-8A4E-6E4627DE7347}" dt="2019-10-29T13:56:18.849" v="129" actId="1076"/>
          <ac:grpSpMkLst>
            <pc:docMk/>
            <pc:sldMk cId="2527271498" sldId="2042"/>
            <ac:grpSpMk id="27" creationId="{7CB645A3-69FE-4BAF-AC6B-38F2C7D0CE07}"/>
          </ac:grpSpMkLst>
        </pc:grpChg>
        <pc:grpChg chg="mod">
          <ac:chgData name="Silvana Izquierdo" userId="46480b9d-78ec-4659-884d-35c5467fe41c" providerId="ADAL" clId="{CCC7E6BE-4857-0442-8A4E-6E4627DE7347}" dt="2019-10-29T13:56:18.849" v="129" actId="1076"/>
          <ac:grpSpMkLst>
            <pc:docMk/>
            <pc:sldMk cId="2527271498" sldId="2042"/>
            <ac:grpSpMk id="44" creationId="{616564F0-7705-4A1E-9D01-6B7F9212D811}"/>
          </ac:grpSpMkLst>
        </pc:grpChg>
      </pc:sldChg>
      <pc:sldChg chg="delSp modSp">
        <pc:chgData name="Silvana Izquierdo" userId="46480b9d-78ec-4659-884d-35c5467fe41c" providerId="ADAL" clId="{CCC7E6BE-4857-0442-8A4E-6E4627DE7347}" dt="2019-10-29T13:56:06.810" v="125" actId="1076"/>
        <pc:sldMkLst>
          <pc:docMk/>
          <pc:sldMk cId="3657804616" sldId="3122"/>
        </pc:sldMkLst>
        <pc:spChg chg="mod">
          <ac:chgData name="Silvana Izquierdo" userId="46480b9d-78ec-4659-884d-35c5467fe41c" providerId="ADAL" clId="{CCC7E6BE-4857-0442-8A4E-6E4627DE7347}" dt="2019-10-29T13:55:50.857" v="122" actId="1076"/>
          <ac:spMkLst>
            <pc:docMk/>
            <pc:sldMk cId="3657804616" sldId="3122"/>
            <ac:spMk id="2" creationId="{D129941F-5D05-4F08-9904-7BC4329852BB}"/>
          </ac:spMkLst>
        </pc:spChg>
        <pc:spChg chg="mod">
          <ac:chgData name="Silvana Izquierdo" userId="46480b9d-78ec-4659-884d-35c5467fe41c" providerId="ADAL" clId="{CCC7E6BE-4857-0442-8A4E-6E4627DE7347}" dt="2019-10-29T13:56:00.961" v="123" actId="1076"/>
          <ac:spMkLst>
            <pc:docMk/>
            <pc:sldMk cId="3657804616" sldId="3122"/>
            <ac:spMk id="3" creationId="{B3B53437-258F-4524-A8E8-E964FB9E32AF}"/>
          </ac:spMkLst>
        </pc:spChg>
        <pc:spChg chg="mod">
          <ac:chgData name="Silvana Izquierdo" userId="46480b9d-78ec-4659-884d-35c5467fe41c" providerId="ADAL" clId="{CCC7E6BE-4857-0442-8A4E-6E4627DE7347}" dt="2019-10-29T13:56:06.810" v="125" actId="1076"/>
          <ac:spMkLst>
            <pc:docMk/>
            <pc:sldMk cId="3657804616" sldId="3122"/>
            <ac:spMk id="4" creationId="{D6FAF45D-2757-4F24-ADA7-55D45D6FA749}"/>
          </ac:spMkLst>
        </pc:spChg>
        <pc:spChg chg="mod">
          <ac:chgData name="Silvana Izquierdo" userId="46480b9d-78ec-4659-884d-35c5467fe41c" providerId="ADAL" clId="{CCC7E6BE-4857-0442-8A4E-6E4627DE7347}" dt="2019-10-29T13:56:00.961" v="123" actId="1076"/>
          <ac:spMkLst>
            <pc:docMk/>
            <pc:sldMk cId="3657804616" sldId="3122"/>
            <ac:spMk id="5" creationId="{B851CA52-07FF-4F4F-B262-E3D0EF697E0A}"/>
          </ac:spMkLst>
        </pc:spChg>
        <pc:spChg chg="mod">
          <ac:chgData name="Silvana Izquierdo" userId="46480b9d-78ec-4659-884d-35c5467fe41c" providerId="ADAL" clId="{CCC7E6BE-4857-0442-8A4E-6E4627DE7347}" dt="2019-10-29T13:56:00.961" v="123" actId="1076"/>
          <ac:spMkLst>
            <pc:docMk/>
            <pc:sldMk cId="3657804616" sldId="3122"/>
            <ac:spMk id="6" creationId="{1A0F99DA-1F6C-3147-8CB8-3D2F09E5B09A}"/>
          </ac:spMkLst>
        </pc:spChg>
        <pc:spChg chg="mod">
          <ac:chgData name="Silvana Izquierdo" userId="46480b9d-78ec-4659-884d-35c5467fe41c" providerId="ADAL" clId="{CCC7E6BE-4857-0442-8A4E-6E4627DE7347}" dt="2019-10-29T13:56:00.961" v="123" actId="1076"/>
          <ac:spMkLst>
            <pc:docMk/>
            <pc:sldMk cId="3657804616" sldId="3122"/>
            <ac:spMk id="8" creationId="{C64B4FE9-6418-4ABD-A620-2F3EA70DE1DB}"/>
          </ac:spMkLst>
        </pc:spChg>
        <pc:spChg chg="mod">
          <ac:chgData name="Silvana Izquierdo" userId="46480b9d-78ec-4659-884d-35c5467fe41c" providerId="ADAL" clId="{CCC7E6BE-4857-0442-8A4E-6E4627DE7347}" dt="2019-10-29T13:56:00.961" v="123" actId="1076"/>
          <ac:spMkLst>
            <pc:docMk/>
            <pc:sldMk cId="3657804616" sldId="3122"/>
            <ac:spMk id="10" creationId="{17C98F9D-65EF-4198-9805-485843D4B7BD}"/>
          </ac:spMkLst>
        </pc:spChg>
        <pc:spChg chg="mod">
          <ac:chgData name="Silvana Izquierdo" userId="46480b9d-78ec-4659-884d-35c5467fe41c" providerId="ADAL" clId="{CCC7E6BE-4857-0442-8A4E-6E4627DE7347}" dt="2019-10-29T13:56:00.961" v="123" actId="1076"/>
          <ac:spMkLst>
            <pc:docMk/>
            <pc:sldMk cId="3657804616" sldId="3122"/>
            <ac:spMk id="11" creationId="{2DA476CB-BEFA-477D-B713-89F5509A79A4}"/>
          </ac:spMkLst>
        </pc:spChg>
        <pc:spChg chg="del">
          <ac:chgData name="Silvana Izquierdo" userId="46480b9d-78ec-4659-884d-35c5467fe41c" providerId="ADAL" clId="{CCC7E6BE-4857-0442-8A4E-6E4627DE7347}" dt="2019-10-29T13:56:04.718" v="124" actId="478"/>
          <ac:spMkLst>
            <pc:docMk/>
            <pc:sldMk cId="3657804616" sldId="3122"/>
            <ac:spMk id="16" creationId="{950B8A2F-B9B3-4F4D-A166-38884774682C}"/>
          </ac:spMkLst>
        </pc:spChg>
        <pc:spChg chg="mod">
          <ac:chgData name="Silvana Izquierdo" userId="46480b9d-78ec-4659-884d-35c5467fe41c" providerId="ADAL" clId="{CCC7E6BE-4857-0442-8A4E-6E4627DE7347}" dt="2019-10-29T13:56:00.961" v="123" actId="1076"/>
          <ac:spMkLst>
            <pc:docMk/>
            <pc:sldMk cId="3657804616" sldId="3122"/>
            <ac:spMk id="56" creationId="{61799C45-318F-47FD-96B6-1074311A5119}"/>
          </ac:spMkLst>
        </pc:spChg>
        <pc:grpChg chg="mod">
          <ac:chgData name="Silvana Izquierdo" userId="46480b9d-78ec-4659-884d-35c5467fe41c" providerId="ADAL" clId="{CCC7E6BE-4857-0442-8A4E-6E4627DE7347}" dt="2019-10-29T13:56:00.961" v="123" actId="1076"/>
          <ac:grpSpMkLst>
            <pc:docMk/>
            <pc:sldMk cId="3657804616" sldId="3122"/>
            <ac:grpSpMk id="34" creationId="{98189764-CF23-4DB0-9291-1FE2D86D4E89}"/>
          </ac:grpSpMkLst>
        </pc:grpChg>
        <pc:grpChg chg="mod">
          <ac:chgData name="Silvana Izquierdo" userId="46480b9d-78ec-4659-884d-35c5467fe41c" providerId="ADAL" clId="{CCC7E6BE-4857-0442-8A4E-6E4627DE7347}" dt="2019-10-29T13:56:00.961" v="123" actId="1076"/>
          <ac:grpSpMkLst>
            <pc:docMk/>
            <pc:sldMk cId="3657804616" sldId="3122"/>
            <ac:grpSpMk id="38" creationId="{C2130B83-C39C-4978-B66C-6863B89FAADF}"/>
          </ac:grpSpMkLst>
        </pc:grpChg>
        <pc:grpChg chg="mod">
          <ac:chgData name="Silvana Izquierdo" userId="46480b9d-78ec-4659-884d-35c5467fe41c" providerId="ADAL" clId="{CCC7E6BE-4857-0442-8A4E-6E4627DE7347}" dt="2019-10-29T13:56:00.961" v="123" actId="1076"/>
          <ac:grpSpMkLst>
            <pc:docMk/>
            <pc:sldMk cId="3657804616" sldId="3122"/>
            <ac:grpSpMk id="55" creationId="{C5C4D8E3-48F7-448A-AB7E-161484D97EF3}"/>
          </ac:grpSpMkLst>
        </pc:grpChg>
      </pc:sldChg>
      <pc:sldChg chg="modSp">
        <pc:chgData name="Silvana Izquierdo" userId="46480b9d-78ec-4659-884d-35c5467fe41c" providerId="ADAL" clId="{CCC7E6BE-4857-0442-8A4E-6E4627DE7347}" dt="2019-10-29T13:55:08.545" v="113" actId="1076"/>
        <pc:sldMkLst>
          <pc:docMk/>
          <pc:sldMk cId="1931919550" sldId="6773"/>
        </pc:sldMkLst>
        <pc:spChg chg="mod">
          <ac:chgData name="Silvana Izquierdo" userId="46480b9d-78ec-4659-884d-35c5467fe41c" providerId="ADAL" clId="{CCC7E6BE-4857-0442-8A4E-6E4627DE7347}" dt="2019-10-29T13:55:08.545" v="113" actId="1076"/>
          <ac:spMkLst>
            <pc:docMk/>
            <pc:sldMk cId="1931919550" sldId="6773"/>
            <ac:spMk id="6" creationId="{EB1471A2-0908-4D29-81B0-F1EB3C609FC8}"/>
          </ac:spMkLst>
        </pc:spChg>
        <pc:spChg chg="mod">
          <ac:chgData name="Silvana Izquierdo" userId="46480b9d-78ec-4659-884d-35c5467fe41c" providerId="ADAL" clId="{CCC7E6BE-4857-0442-8A4E-6E4627DE7347}" dt="2019-10-29T13:55:00.041" v="110" actId="1076"/>
          <ac:spMkLst>
            <pc:docMk/>
            <pc:sldMk cId="1931919550" sldId="6773"/>
            <ac:spMk id="25" creationId="{6DEC1C75-B346-404A-A87F-07C8C146168E}"/>
          </ac:spMkLst>
        </pc:spChg>
        <pc:spChg chg="mod">
          <ac:chgData name="Silvana Izquierdo" userId="46480b9d-78ec-4659-884d-35c5467fe41c" providerId="ADAL" clId="{CCC7E6BE-4857-0442-8A4E-6E4627DE7347}" dt="2019-10-29T13:55:00.041" v="110" actId="1076"/>
          <ac:spMkLst>
            <pc:docMk/>
            <pc:sldMk cId="1931919550" sldId="6773"/>
            <ac:spMk id="27" creationId="{78E8EE3D-6DB8-49B9-AACD-6D1318CDEA41}"/>
          </ac:spMkLst>
        </pc:spChg>
        <pc:graphicFrameChg chg="modGraphic">
          <ac:chgData name="Silvana Izquierdo" userId="46480b9d-78ec-4659-884d-35c5467fe41c" providerId="ADAL" clId="{CCC7E6BE-4857-0442-8A4E-6E4627DE7347}" dt="2019-10-29T13:54:52.603" v="109" actId="14734"/>
          <ac:graphicFrameMkLst>
            <pc:docMk/>
            <pc:sldMk cId="1931919550" sldId="6773"/>
            <ac:graphicFrameMk id="17" creationId="{87402ACF-33FC-4306-8E7C-02E6266A4570}"/>
          </ac:graphicFrameMkLst>
        </pc:graphicFrameChg>
      </pc:sldChg>
      <pc:sldChg chg="modSp">
        <pc:chgData name="Silvana Izquierdo" userId="46480b9d-78ec-4659-884d-35c5467fe41c" providerId="ADAL" clId="{CCC7E6BE-4857-0442-8A4E-6E4627DE7347}" dt="2019-10-29T13:54:14.533" v="101" actId="1076"/>
        <pc:sldMkLst>
          <pc:docMk/>
          <pc:sldMk cId="1616579391" sldId="6774"/>
        </pc:sldMkLst>
        <pc:spChg chg="mod">
          <ac:chgData name="Silvana Izquierdo" userId="46480b9d-78ec-4659-884d-35c5467fe41c" providerId="ADAL" clId="{CCC7E6BE-4857-0442-8A4E-6E4627DE7347}" dt="2019-10-29T13:54:14.533" v="101" actId="1076"/>
          <ac:spMkLst>
            <pc:docMk/>
            <pc:sldMk cId="1616579391" sldId="6774"/>
            <ac:spMk id="6" creationId="{68E43586-1440-C640-8754-59F4F5B70B7C}"/>
          </ac:spMkLst>
        </pc:spChg>
        <pc:spChg chg="mod">
          <ac:chgData name="Silvana Izquierdo" userId="46480b9d-78ec-4659-884d-35c5467fe41c" providerId="ADAL" clId="{CCC7E6BE-4857-0442-8A4E-6E4627DE7347}" dt="2019-10-29T13:52:54.718" v="97" actId="1076"/>
          <ac:spMkLst>
            <pc:docMk/>
            <pc:sldMk cId="1616579391" sldId="6774"/>
            <ac:spMk id="8" creationId="{340E1066-F492-4B67-A5D6-76729F5C1B86}"/>
          </ac:spMkLst>
        </pc:spChg>
        <pc:spChg chg="mod">
          <ac:chgData name="Silvana Izquierdo" userId="46480b9d-78ec-4659-884d-35c5467fe41c" providerId="ADAL" clId="{CCC7E6BE-4857-0442-8A4E-6E4627DE7347}" dt="2019-10-29T13:52:54.718" v="97" actId="1076"/>
          <ac:spMkLst>
            <pc:docMk/>
            <pc:sldMk cId="1616579391" sldId="6774"/>
            <ac:spMk id="10" creationId="{BF441E98-CBAF-5F40-88A8-EC68E6A0A9E7}"/>
          </ac:spMkLst>
        </pc:spChg>
        <pc:spChg chg="mod">
          <ac:chgData name="Silvana Izquierdo" userId="46480b9d-78ec-4659-884d-35c5467fe41c" providerId="ADAL" clId="{CCC7E6BE-4857-0442-8A4E-6E4627DE7347}" dt="2019-10-29T13:52:54.718" v="97" actId="1076"/>
          <ac:spMkLst>
            <pc:docMk/>
            <pc:sldMk cId="1616579391" sldId="6774"/>
            <ac:spMk id="295" creationId="{1EC2FD29-8631-4635-B9C0-17C61F5FA59E}"/>
          </ac:spMkLst>
        </pc:spChg>
        <pc:spChg chg="mod">
          <ac:chgData name="Silvana Izquierdo" userId="46480b9d-78ec-4659-884d-35c5467fe41c" providerId="ADAL" clId="{CCC7E6BE-4857-0442-8A4E-6E4627DE7347}" dt="2019-10-29T13:52:54.718" v="97" actId="1076"/>
          <ac:spMkLst>
            <pc:docMk/>
            <pc:sldMk cId="1616579391" sldId="6774"/>
            <ac:spMk id="1225" creationId="{198AF8DD-DE18-4ABC-A434-11EBDA020B33}"/>
          </ac:spMkLst>
        </pc:spChg>
        <pc:spChg chg="mod">
          <ac:chgData name="Silvana Izquierdo" userId="46480b9d-78ec-4659-884d-35c5467fe41c" providerId="ADAL" clId="{CCC7E6BE-4857-0442-8A4E-6E4627DE7347}" dt="2019-10-29T13:52:54.718" v="97" actId="1076"/>
          <ac:spMkLst>
            <pc:docMk/>
            <pc:sldMk cId="1616579391" sldId="6774"/>
            <ac:spMk id="1226" creationId="{71843B5E-3014-499C-BC53-23CC29B36547}"/>
          </ac:spMkLst>
        </pc:spChg>
        <pc:spChg chg="mod">
          <ac:chgData name="Silvana Izquierdo" userId="46480b9d-78ec-4659-884d-35c5467fe41c" providerId="ADAL" clId="{CCC7E6BE-4857-0442-8A4E-6E4627DE7347}" dt="2019-10-29T13:52:54.718" v="97" actId="1076"/>
          <ac:spMkLst>
            <pc:docMk/>
            <pc:sldMk cId="1616579391" sldId="6774"/>
            <ac:spMk id="1227" creationId="{61833E42-2A43-4DF6-91AB-ADE43614F6A5}"/>
          </ac:spMkLst>
        </pc:spChg>
        <pc:spChg chg="mod">
          <ac:chgData name="Silvana Izquierdo" userId="46480b9d-78ec-4659-884d-35c5467fe41c" providerId="ADAL" clId="{CCC7E6BE-4857-0442-8A4E-6E4627DE7347}" dt="2019-10-29T13:52:54.718" v="97" actId="1076"/>
          <ac:spMkLst>
            <pc:docMk/>
            <pc:sldMk cId="1616579391" sldId="6774"/>
            <ac:spMk id="1235" creationId="{522484EA-6DEF-E743-96A2-88F8ED83B15F}"/>
          </ac:spMkLst>
        </pc:spChg>
        <pc:grpChg chg="mod">
          <ac:chgData name="Silvana Izquierdo" userId="46480b9d-78ec-4659-884d-35c5467fe41c" providerId="ADAL" clId="{CCC7E6BE-4857-0442-8A4E-6E4627DE7347}" dt="2019-10-29T13:53:02.431" v="98" actId="1076"/>
          <ac:grpSpMkLst>
            <pc:docMk/>
            <pc:sldMk cId="1616579391" sldId="6774"/>
            <ac:grpSpMk id="5" creationId="{4DBC69C4-0F03-4C2B-BAD7-4417D6C22DD5}"/>
          </ac:grpSpMkLst>
        </pc:grpChg>
        <pc:grpChg chg="mod">
          <ac:chgData name="Silvana Izquierdo" userId="46480b9d-78ec-4659-884d-35c5467fe41c" providerId="ADAL" clId="{CCC7E6BE-4857-0442-8A4E-6E4627DE7347}" dt="2019-10-29T13:52:54.718" v="97" actId="1076"/>
          <ac:grpSpMkLst>
            <pc:docMk/>
            <pc:sldMk cId="1616579391" sldId="6774"/>
            <ac:grpSpMk id="292" creationId="{689B63AF-7CC6-42DF-9BD3-ECF9B40CC968}"/>
          </ac:grpSpMkLst>
        </pc:grpChg>
        <pc:grpChg chg="mod">
          <ac:chgData name="Silvana Izquierdo" userId="46480b9d-78ec-4659-884d-35c5467fe41c" providerId="ADAL" clId="{CCC7E6BE-4857-0442-8A4E-6E4627DE7347}" dt="2019-10-29T13:52:54.718" v="97" actId="1076"/>
          <ac:grpSpMkLst>
            <pc:docMk/>
            <pc:sldMk cId="1616579391" sldId="6774"/>
            <ac:grpSpMk id="293" creationId="{1672860D-4B91-4155-8F49-1E49555B3B11}"/>
          </ac:grpSpMkLst>
        </pc:grpChg>
        <pc:grpChg chg="mod">
          <ac:chgData name="Silvana Izquierdo" userId="46480b9d-78ec-4659-884d-35c5467fe41c" providerId="ADAL" clId="{CCC7E6BE-4857-0442-8A4E-6E4627DE7347}" dt="2019-10-29T13:52:54.718" v="97" actId="1076"/>
          <ac:grpSpMkLst>
            <pc:docMk/>
            <pc:sldMk cId="1616579391" sldId="6774"/>
            <ac:grpSpMk id="294" creationId="{44013F9E-9412-4FFD-A353-10B93FC5FA72}"/>
          </ac:grpSpMkLst>
        </pc:grpChg>
        <pc:grpChg chg="mod">
          <ac:chgData name="Silvana Izquierdo" userId="46480b9d-78ec-4659-884d-35c5467fe41c" providerId="ADAL" clId="{CCC7E6BE-4857-0442-8A4E-6E4627DE7347}" dt="2019-10-29T13:52:54.718" v="97" actId="1076"/>
          <ac:grpSpMkLst>
            <pc:docMk/>
            <pc:sldMk cId="1616579391" sldId="6774"/>
            <ac:grpSpMk id="296" creationId="{38C73D00-6CFD-4534-BB16-C84E6A0F23D1}"/>
          </ac:grpSpMkLst>
        </pc:grpChg>
        <pc:grpChg chg="mod">
          <ac:chgData name="Silvana Izquierdo" userId="46480b9d-78ec-4659-884d-35c5467fe41c" providerId="ADAL" clId="{CCC7E6BE-4857-0442-8A4E-6E4627DE7347}" dt="2019-10-29T13:52:54.718" v="97" actId="1076"/>
          <ac:grpSpMkLst>
            <pc:docMk/>
            <pc:sldMk cId="1616579391" sldId="6774"/>
            <ac:grpSpMk id="297" creationId="{B130BBE5-DC50-45E8-8A5C-2037A775DE1C}"/>
          </ac:grpSpMkLst>
        </pc:grpChg>
        <pc:grpChg chg="mod">
          <ac:chgData name="Silvana Izquierdo" userId="46480b9d-78ec-4659-884d-35c5467fe41c" providerId="ADAL" clId="{CCC7E6BE-4857-0442-8A4E-6E4627DE7347}" dt="2019-10-29T13:52:54.718" v="97" actId="1076"/>
          <ac:grpSpMkLst>
            <pc:docMk/>
            <pc:sldMk cId="1616579391" sldId="6774"/>
            <ac:grpSpMk id="299" creationId="{1B61C70D-47E9-480D-B251-2E2629F4D242}"/>
          </ac:grpSpMkLst>
        </pc:grpChg>
        <pc:grpChg chg="mod">
          <ac:chgData name="Silvana Izquierdo" userId="46480b9d-78ec-4659-884d-35c5467fe41c" providerId="ADAL" clId="{CCC7E6BE-4857-0442-8A4E-6E4627DE7347}" dt="2019-10-29T13:52:54.718" v="97" actId="1076"/>
          <ac:grpSpMkLst>
            <pc:docMk/>
            <pc:sldMk cId="1616579391" sldId="6774"/>
            <ac:grpSpMk id="370" creationId="{94A53CD7-E451-4CAA-80FC-A53A371200D2}"/>
          </ac:grpSpMkLst>
        </pc:grpChg>
        <pc:grpChg chg="mod">
          <ac:chgData name="Silvana Izquierdo" userId="46480b9d-78ec-4659-884d-35c5467fe41c" providerId="ADAL" clId="{CCC7E6BE-4857-0442-8A4E-6E4627DE7347}" dt="2019-10-29T13:52:54.718" v="97" actId="1076"/>
          <ac:grpSpMkLst>
            <pc:docMk/>
            <pc:sldMk cId="1616579391" sldId="6774"/>
            <ac:grpSpMk id="371" creationId="{57825B5B-C9C2-40D8-A5AA-1C88C9753962}"/>
          </ac:grpSpMkLst>
        </pc:grpChg>
        <pc:grpChg chg="mod">
          <ac:chgData name="Silvana Izquierdo" userId="46480b9d-78ec-4659-884d-35c5467fe41c" providerId="ADAL" clId="{CCC7E6BE-4857-0442-8A4E-6E4627DE7347}" dt="2019-10-29T13:52:54.718" v="97" actId="1076"/>
          <ac:grpSpMkLst>
            <pc:docMk/>
            <pc:sldMk cId="1616579391" sldId="6774"/>
            <ac:grpSpMk id="372" creationId="{8C89C661-DDB8-4621-AAF1-D70425B00E10}"/>
          </ac:grpSpMkLst>
        </pc:grpChg>
        <pc:grpChg chg="mod">
          <ac:chgData name="Silvana Izquierdo" userId="46480b9d-78ec-4659-884d-35c5467fe41c" providerId="ADAL" clId="{CCC7E6BE-4857-0442-8A4E-6E4627DE7347}" dt="2019-10-29T13:52:54.718" v="97" actId="1076"/>
          <ac:grpSpMkLst>
            <pc:docMk/>
            <pc:sldMk cId="1616579391" sldId="6774"/>
            <ac:grpSpMk id="373" creationId="{AA32324B-EFE6-4073-9D10-F191A346FFA8}"/>
          </ac:grpSpMkLst>
        </pc:grpChg>
        <pc:grpChg chg="mod">
          <ac:chgData name="Silvana Izquierdo" userId="46480b9d-78ec-4659-884d-35c5467fe41c" providerId="ADAL" clId="{CCC7E6BE-4857-0442-8A4E-6E4627DE7347}" dt="2019-10-29T13:52:54.718" v="97" actId="1076"/>
          <ac:grpSpMkLst>
            <pc:docMk/>
            <pc:sldMk cId="1616579391" sldId="6774"/>
            <ac:grpSpMk id="411" creationId="{13CCEA11-AB71-4560-B1E1-909717270F43}"/>
          </ac:grpSpMkLst>
        </pc:grpChg>
        <pc:grpChg chg="mod">
          <ac:chgData name="Silvana Izquierdo" userId="46480b9d-78ec-4659-884d-35c5467fe41c" providerId="ADAL" clId="{CCC7E6BE-4857-0442-8A4E-6E4627DE7347}" dt="2019-10-29T13:52:54.718" v="97" actId="1076"/>
          <ac:grpSpMkLst>
            <pc:docMk/>
            <pc:sldMk cId="1616579391" sldId="6774"/>
            <ac:grpSpMk id="412" creationId="{2ABD6C0A-46FA-412F-9FFF-ED3CFCF5C5ED}"/>
          </ac:grpSpMkLst>
        </pc:grpChg>
        <pc:grpChg chg="mod">
          <ac:chgData name="Silvana Izquierdo" userId="46480b9d-78ec-4659-884d-35c5467fe41c" providerId="ADAL" clId="{CCC7E6BE-4857-0442-8A4E-6E4627DE7347}" dt="2019-10-29T13:52:54.718" v="97" actId="1076"/>
          <ac:grpSpMkLst>
            <pc:docMk/>
            <pc:sldMk cId="1616579391" sldId="6774"/>
            <ac:grpSpMk id="443" creationId="{1D6F079D-05C9-4327-8765-81BB88E2D1FF}"/>
          </ac:grpSpMkLst>
        </pc:grpChg>
        <pc:grpChg chg="mod">
          <ac:chgData name="Silvana Izquierdo" userId="46480b9d-78ec-4659-884d-35c5467fe41c" providerId="ADAL" clId="{CCC7E6BE-4857-0442-8A4E-6E4627DE7347}" dt="2019-10-29T13:52:54.718" v="97" actId="1076"/>
          <ac:grpSpMkLst>
            <pc:docMk/>
            <pc:sldMk cId="1616579391" sldId="6774"/>
            <ac:grpSpMk id="512" creationId="{B41370A8-C63A-4330-8968-B53EA752264B}"/>
          </ac:grpSpMkLst>
        </pc:grpChg>
        <pc:grpChg chg="mod">
          <ac:chgData name="Silvana Izquierdo" userId="46480b9d-78ec-4659-884d-35c5467fe41c" providerId="ADAL" clId="{CCC7E6BE-4857-0442-8A4E-6E4627DE7347}" dt="2019-10-29T13:52:54.718" v="97" actId="1076"/>
          <ac:grpSpMkLst>
            <pc:docMk/>
            <pc:sldMk cId="1616579391" sldId="6774"/>
            <ac:grpSpMk id="517" creationId="{55E5D9FA-5A30-4B36-B41E-E5E333384A9C}"/>
          </ac:grpSpMkLst>
        </pc:grpChg>
        <pc:grpChg chg="mod">
          <ac:chgData name="Silvana Izquierdo" userId="46480b9d-78ec-4659-884d-35c5467fe41c" providerId="ADAL" clId="{CCC7E6BE-4857-0442-8A4E-6E4627DE7347}" dt="2019-10-29T13:52:54.718" v="97" actId="1076"/>
          <ac:grpSpMkLst>
            <pc:docMk/>
            <pc:sldMk cId="1616579391" sldId="6774"/>
            <ac:grpSpMk id="518" creationId="{AB3CFCB6-B1F2-41CC-9B54-B3AE78C977F0}"/>
          </ac:grpSpMkLst>
        </pc:grpChg>
        <pc:grpChg chg="mod">
          <ac:chgData name="Silvana Izquierdo" userId="46480b9d-78ec-4659-884d-35c5467fe41c" providerId="ADAL" clId="{CCC7E6BE-4857-0442-8A4E-6E4627DE7347}" dt="2019-10-29T13:52:54.718" v="97" actId="1076"/>
          <ac:grpSpMkLst>
            <pc:docMk/>
            <pc:sldMk cId="1616579391" sldId="6774"/>
            <ac:grpSpMk id="519" creationId="{85042323-F1F8-4FEA-B822-5A6DF3BEBCF2}"/>
          </ac:grpSpMkLst>
        </pc:grpChg>
        <pc:grpChg chg="mod">
          <ac:chgData name="Silvana Izquierdo" userId="46480b9d-78ec-4659-884d-35c5467fe41c" providerId="ADAL" clId="{CCC7E6BE-4857-0442-8A4E-6E4627DE7347}" dt="2019-10-29T13:52:54.718" v="97" actId="1076"/>
          <ac:grpSpMkLst>
            <pc:docMk/>
            <pc:sldMk cId="1616579391" sldId="6774"/>
            <ac:grpSpMk id="547" creationId="{D9B16212-359E-4E01-BDB0-414402C65F3E}"/>
          </ac:grpSpMkLst>
        </pc:grpChg>
        <pc:grpChg chg="mod">
          <ac:chgData name="Silvana Izquierdo" userId="46480b9d-78ec-4659-884d-35c5467fe41c" providerId="ADAL" clId="{CCC7E6BE-4857-0442-8A4E-6E4627DE7347}" dt="2019-10-29T13:52:54.718" v="97" actId="1076"/>
          <ac:grpSpMkLst>
            <pc:docMk/>
            <pc:sldMk cId="1616579391" sldId="6774"/>
            <ac:grpSpMk id="564" creationId="{55C8CC9E-84C5-4722-9288-337B155CA1E4}"/>
          </ac:grpSpMkLst>
        </pc:grpChg>
        <pc:grpChg chg="mod">
          <ac:chgData name="Silvana Izquierdo" userId="46480b9d-78ec-4659-884d-35c5467fe41c" providerId="ADAL" clId="{CCC7E6BE-4857-0442-8A4E-6E4627DE7347}" dt="2019-10-29T13:52:54.718" v="97" actId="1076"/>
          <ac:grpSpMkLst>
            <pc:docMk/>
            <pc:sldMk cId="1616579391" sldId="6774"/>
            <ac:grpSpMk id="565" creationId="{17A871D7-C9F1-4A2F-829F-48D18223393F}"/>
          </ac:grpSpMkLst>
        </pc:grpChg>
        <pc:grpChg chg="mod">
          <ac:chgData name="Silvana Izquierdo" userId="46480b9d-78ec-4659-884d-35c5467fe41c" providerId="ADAL" clId="{CCC7E6BE-4857-0442-8A4E-6E4627DE7347}" dt="2019-10-29T13:52:54.718" v="97" actId="1076"/>
          <ac:grpSpMkLst>
            <pc:docMk/>
            <pc:sldMk cId="1616579391" sldId="6774"/>
            <ac:grpSpMk id="566" creationId="{B6132012-645C-40B2-82CD-E2A363108133}"/>
          </ac:grpSpMkLst>
        </pc:grpChg>
        <pc:grpChg chg="mod">
          <ac:chgData name="Silvana Izquierdo" userId="46480b9d-78ec-4659-884d-35c5467fe41c" providerId="ADAL" clId="{CCC7E6BE-4857-0442-8A4E-6E4627DE7347}" dt="2019-10-29T13:52:54.718" v="97" actId="1076"/>
          <ac:grpSpMkLst>
            <pc:docMk/>
            <pc:sldMk cId="1616579391" sldId="6774"/>
            <ac:grpSpMk id="567" creationId="{0FD08C43-8B02-4370-BB75-37832E6AD404}"/>
          </ac:grpSpMkLst>
        </pc:grpChg>
        <pc:grpChg chg="mod">
          <ac:chgData name="Silvana Izquierdo" userId="46480b9d-78ec-4659-884d-35c5467fe41c" providerId="ADAL" clId="{CCC7E6BE-4857-0442-8A4E-6E4627DE7347}" dt="2019-10-29T13:52:54.718" v="97" actId="1076"/>
          <ac:grpSpMkLst>
            <pc:docMk/>
            <pc:sldMk cId="1616579391" sldId="6774"/>
            <ac:grpSpMk id="568" creationId="{5DBDB546-B732-44CA-8846-3264EC990BAA}"/>
          </ac:grpSpMkLst>
        </pc:grpChg>
        <pc:grpChg chg="mod">
          <ac:chgData name="Silvana Izquierdo" userId="46480b9d-78ec-4659-884d-35c5467fe41c" providerId="ADAL" clId="{CCC7E6BE-4857-0442-8A4E-6E4627DE7347}" dt="2019-10-29T13:52:54.718" v="97" actId="1076"/>
          <ac:grpSpMkLst>
            <pc:docMk/>
            <pc:sldMk cId="1616579391" sldId="6774"/>
            <ac:grpSpMk id="1194" creationId="{85618EBC-3140-4DC4-B1B8-75907B05B49D}"/>
          </ac:grpSpMkLst>
        </pc:grpChg>
        <pc:grpChg chg="mod">
          <ac:chgData name="Silvana Izquierdo" userId="46480b9d-78ec-4659-884d-35c5467fe41c" providerId="ADAL" clId="{CCC7E6BE-4857-0442-8A4E-6E4627DE7347}" dt="2019-10-29T13:52:54.718" v="97" actId="1076"/>
          <ac:grpSpMkLst>
            <pc:docMk/>
            <pc:sldMk cId="1616579391" sldId="6774"/>
            <ac:grpSpMk id="1195" creationId="{52D705A0-3CA3-461A-9AC6-CA792B494570}"/>
          </ac:grpSpMkLst>
        </pc:grpChg>
        <pc:graphicFrameChg chg="mod">
          <ac:chgData name="Silvana Izquierdo" userId="46480b9d-78ec-4659-884d-35c5467fe41c" providerId="ADAL" clId="{CCC7E6BE-4857-0442-8A4E-6E4627DE7347}" dt="2019-10-29T13:53:02.431" v="98" actId="1076"/>
          <ac:graphicFrameMkLst>
            <pc:docMk/>
            <pc:sldMk cId="1616579391" sldId="6774"/>
            <ac:graphicFrameMk id="2" creationId="{11605AB9-8585-4A8B-9782-43677D1D7B3E}"/>
          </ac:graphicFrameMkLst>
        </pc:graphicFrameChg>
        <pc:graphicFrameChg chg="mod">
          <ac:chgData name="Silvana Izquierdo" userId="46480b9d-78ec-4659-884d-35c5467fe41c" providerId="ADAL" clId="{CCC7E6BE-4857-0442-8A4E-6E4627DE7347}" dt="2019-10-29T13:52:54.718" v="97" actId="1076"/>
          <ac:graphicFrameMkLst>
            <pc:docMk/>
            <pc:sldMk cId="1616579391" sldId="6774"/>
            <ac:graphicFrameMk id="3" creationId="{5B21E117-551D-4C0E-9508-877C45EEDC25}"/>
          </ac:graphicFrameMkLst>
        </pc:graphicFrameChg>
        <pc:graphicFrameChg chg="mod">
          <ac:chgData name="Silvana Izquierdo" userId="46480b9d-78ec-4659-884d-35c5467fe41c" providerId="ADAL" clId="{CCC7E6BE-4857-0442-8A4E-6E4627DE7347}" dt="2019-10-29T13:52:54.718" v="97" actId="1076"/>
          <ac:graphicFrameMkLst>
            <pc:docMk/>
            <pc:sldMk cId="1616579391" sldId="6774"/>
            <ac:graphicFrameMk id="14" creationId="{EA89E3FB-853C-4198-969B-3D1978E6E305}"/>
          </ac:graphicFrameMkLst>
        </pc:graphicFrameChg>
        <pc:graphicFrameChg chg="mod">
          <ac:chgData name="Silvana Izquierdo" userId="46480b9d-78ec-4659-884d-35c5467fe41c" providerId="ADAL" clId="{CCC7E6BE-4857-0442-8A4E-6E4627DE7347}" dt="2019-10-29T13:52:54.718" v="97" actId="1076"/>
          <ac:graphicFrameMkLst>
            <pc:docMk/>
            <pc:sldMk cId="1616579391" sldId="6774"/>
            <ac:graphicFrameMk id="15" creationId="{F26B31FE-121B-4489-AC2C-273E48D05F81}"/>
          </ac:graphicFrameMkLst>
        </pc:graphicFrameChg>
        <pc:graphicFrameChg chg="mod">
          <ac:chgData name="Silvana Izquierdo" userId="46480b9d-78ec-4659-884d-35c5467fe41c" providerId="ADAL" clId="{CCC7E6BE-4857-0442-8A4E-6E4627DE7347}" dt="2019-10-29T13:52:54.718" v="97" actId="1076"/>
          <ac:graphicFrameMkLst>
            <pc:docMk/>
            <pc:sldMk cId="1616579391" sldId="6774"/>
            <ac:graphicFrameMk id="1222" creationId="{3350B3F0-9E38-408F-8ADD-DAFAEBBD93BA}"/>
          </ac:graphicFrameMkLst>
        </pc:graphicFrameChg>
        <pc:graphicFrameChg chg="mod">
          <ac:chgData name="Silvana Izquierdo" userId="46480b9d-78ec-4659-884d-35c5467fe41c" providerId="ADAL" clId="{CCC7E6BE-4857-0442-8A4E-6E4627DE7347}" dt="2019-10-29T13:52:54.718" v="97" actId="1076"/>
          <ac:graphicFrameMkLst>
            <pc:docMk/>
            <pc:sldMk cId="1616579391" sldId="6774"/>
            <ac:graphicFrameMk id="1223" creationId="{F03F378E-8CF8-4A73-8DA0-88E07B915216}"/>
          </ac:graphicFrameMkLst>
        </pc:graphicFrameChg>
        <pc:graphicFrameChg chg="mod">
          <ac:chgData name="Silvana Izquierdo" userId="46480b9d-78ec-4659-884d-35c5467fe41c" providerId="ADAL" clId="{CCC7E6BE-4857-0442-8A4E-6E4627DE7347}" dt="2019-10-29T13:52:54.718" v="97" actId="1076"/>
          <ac:graphicFrameMkLst>
            <pc:docMk/>
            <pc:sldMk cId="1616579391" sldId="6774"/>
            <ac:graphicFrameMk id="1224" creationId="{1175BDD3-4BF2-42FC-B6B0-2811A79473C4}"/>
          </ac:graphicFrameMkLst>
        </pc:graphicFrameChg>
      </pc:sldChg>
      <pc:sldChg chg="modSp">
        <pc:chgData name="Silvana Izquierdo" userId="46480b9d-78ec-4659-884d-35c5467fe41c" providerId="ADAL" clId="{CCC7E6BE-4857-0442-8A4E-6E4627DE7347}" dt="2019-10-29T13:55:26.714" v="119" actId="14100"/>
        <pc:sldMkLst>
          <pc:docMk/>
          <pc:sldMk cId="3147804180" sldId="6775"/>
        </pc:sldMkLst>
        <pc:spChg chg="mod">
          <ac:chgData name="Silvana Izquierdo" userId="46480b9d-78ec-4659-884d-35c5467fe41c" providerId="ADAL" clId="{CCC7E6BE-4857-0442-8A4E-6E4627DE7347}" dt="2019-10-29T13:55:13.525" v="114" actId="1076"/>
          <ac:spMkLst>
            <pc:docMk/>
            <pc:sldMk cId="3147804180" sldId="6775"/>
            <ac:spMk id="2" creationId="{401F0955-D601-864D-B2BF-47C229E6CB9F}"/>
          </ac:spMkLst>
        </pc:spChg>
        <pc:spChg chg="mod">
          <ac:chgData name="Silvana Izquierdo" userId="46480b9d-78ec-4659-884d-35c5467fe41c" providerId="ADAL" clId="{CCC7E6BE-4857-0442-8A4E-6E4627DE7347}" dt="2019-10-29T13:55:26.714" v="119" actId="14100"/>
          <ac:spMkLst>
            <pc:docMk/>
            <pc:sldMk cId="3147804180" sldId="6775"/>
            <ac:spMk id="3" creationId="{E1E62DA1-A19F-F74B-8CB1-9DFCAFF631D9}"/>
          </ac:spMkLst>
        </pc:spChg>
      </pc:sldChg>
      <pc:sldChg chg="modSp">
        <pc:chgData name="Silvana Izquierdo" userId="46480b9d-78ec-4659-884d-35c5467fe41c" providerId="ADAL" clId="{CCC7E6BE-4857-0442-8A4E-6E4627DE7347}" dt="2019-10-29T13:56:44.172" v="132" actId="1076"/>
        <pc:sldMkLst>
          <pc:docMk/>
          <pc:sldMk cId="2662896355" sldId="6777"/>
        </pc:sldMkLst>
        <pc:spChg chg="mod">
          <ac:chgData name="Silvana Izquierdo" userId="46480b9d-78ec-4659-884d-35c5467fe41c" providerId="ADAL" clId="{CCC7E6BE-4857-0442-8A4E-6E4627DE7347}" dt="2019-10-29T13:56:44.172" v="132" actId="1076"/>
          <ac:spMkLst>
            <pc:docMk/>
            <pc:sldMk cId="2662896355" sldId="6777"/>
            <ac:spMk id="2" creationId="{AD9AA46C-99D3-8542-9B22-9F6488E6B9EF}"/>
          </ac:spMkLst>
        </pc:spChg>
      </pc:sldChg>
      <pc:sldChg chg="addSp delSp modSp add">
        <pc:chgData name="Silvana Izquierdo" userId="46480b9d-78ec-4659-884d-35c5467fe41c" providerId="ADAL" clId="{CCC7E6BE-4857-0442-8A4E-6E4627DE7347}" dt="2019-10-29T13:59:22.033" v="170" actId="1076"/>
        <pc:sldMkLst>
          <pc:docMk/>
          <pc:sldMk cId="4265101982" sldId="6778"/>
        </pc:sldMkLst>
        <pc:spChg chg="del">
          <ac:chgData name="Silvana Izquierdo" userId="46480b9d-78ec-4659-884d-35c5467fe41c" providerId="ADAL" clId="{CCC7E6BE-4857-0442-8A4E-6E4627DE7347}" dt="2019-10-29T13:56:55.860" v="134"/>
          <ac:spMkLst>
            <pc:docMk/>
            <pc:sldMk cId="4265101982" sldId="6778"/>
            <ac:spMk id="2" creationId="{AEE16C53-6C58-524E-8AEA-0DB3522AC068}"/>
          </ac:spMkLst>
        </pc:spChg>
        <pc:spChg chg="del">
          <ac:chgData name="Silvana Izquierdo" userId="46480b9d-78ec-4659-884d-35c5467fe41c" providerId="ADAL" clId="{CCC7E6BE-4857-0442-8A4E-6E4627DE7347}" dt="2019-10-29T13:56:55.860" v="134"/>
          <ac:spMkLst>
            <pc:docMk/>
            <pc:sldMk cId="4265101982" sldId="6778"/>
            <ac:spMk id="3" creationId="{9A6C9AE3-441B-B74C-97CA-F7F4116FA405}"/>
          </ac:spMkLst>
        </pc:spChg>
        <pc:spChg chg="add mod">
          <ac:chgData name="Silvana Izquierdo" userId="46480b9d-78ec-4659-884d-35c5467fe41c" providerId="ADAL" clId="{CCC7E6BE-4857-0442-8A4E-6E4627DE7347}" dt="2019-10-29T13:57:03.028" v="146" actId="122"/>
          <ac:spMkLst>
            <pc:docMk/>
            <pc:sldMk cId="4265101982" sldId="6778"/>
            <ac:spMk id="4" creationId="{D7D8D90F-623B-D940-9536-D8EC0A9CB9E7}"/>
          </ac:spMkLst>
        </pc:spChg>
        <pc:graphicFrameChg chg="add mod modGraphic">
          <ac:chgData name="Silvana Izquierdo" userId="46480b9d-78ec-4659-884d-35c5467fe41c" providerId="ADAL" clId="{CCC7E6BE-4857-0442-8A4E-6E4627DE7347}" dt="2019-10-29T13:59:22.033" v="170" actId="1076"/>
          <ac:graphicFrameMkLst>
            <pc:docMk/>
            <pc:sldMk cId="4265101982" sldId="6778"/>
            <ac:graphicFrameMk id="5" creationId="{7F79B58E-0A59-6E43-AC45-3FFF3BBF37A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2139107611543E-2"/>
          <c:y val="0.1324135316593342"/>
          <c:w val="0.91332119422572178"/>
          <c:h val="0.63795403984477095"/>
        </c:manualLayout>
      </c:layout>
      <c:barChart>
        <c:barDir val="bar"/>
        <c:grouping val="clustered"/>
        <c:varyColors val="0"/>
        <c:ser>
          <c:idx val="0"/>
          <c:order val="0"/>
          <c:tx>
            <c:strRef>
              <c:f>Sheet1!$B$1</c:f>
              <c:strCache>
                <c:ptCount val="1"/>
                <c:pt idx="0">
                  <c:v>Series 1</c:v>
                </c:pt>
              </c:strCache>
            </c:strRef>
          </c:tx>
          <c:spPr>
            <a:solidFill>
              <a:srgbClr val="1B345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Primary tissue (62%)</c:v>
                </c:pt>
                <c:pt idx="1">
                  <c:v>Metastatic tissue (38%)</c:v>
                </c:pt>
              </c:strCache>
            </c:strRef>
          </c:cat>
          <c:val>
            <c:numRef>
              <c:f>Sheet1!$B$2:$B$3</c:f>
              <c:numCache>
                <c:formatCode>General</c:formatCode>
                <c:ptCount val="2"/>
                <c:pt idx="0">
                  <c:v>0.44</c:v>
                </c:pt>
                <c:pt idx="1">
                  <c:v>0.36</c:v>
                </c:pt>
              </c:numCache>
            </c:numRef>
          </c:val>
          <c:extLst>
            <c:ext xmlns:c16="http://schemas.microsoft.com/office/drawing/2014/chart" uri="{C3380CC4-5D6E-409C-BE32-E72D297353CC}">
              <c16:uniqueId val="{00000000-F285-45E5-9B97-A31A897080B3}"/>
            </c:ext>
          </c:extLst>
        </c:ser>
        <c:dLbls>
          <c:showLegendKey val="0"/>
          <c:showVal val="0"/>
          <c:showCatName val="0"/>
          <c:showSerName val="0"/>
          <c:showPercent val="0"/>
          <c:showBubbleSize val="0"/>
        </c:dLbls>
        <c:gapWidth val="66"/>
        <c:axId val="37074048"/>
        <c:axId val="37075584"/>
      </c:barChart>
      <c:catAx>
        <c:axId val="37074048"/>
        <c:scaling>
          <c:orientation val="maxMin"/>
        </c:scaling>
        <c:delete val="0"/>
        <c:axPos val="l"/>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75584"/>
        <c:crosses val="autoZero"/>
        <c:auto val="1"/>
        <c:lblAlgn val="ctr"/>
        <c:lblOffset val="100"/>
        <c:noMultiLvlLbl val="0"/>
      </c:catAx>
      <c:valAx>
        <c:axId val="37075584"/>
        <c:scaling>
          <c:orientation val="minMax"/>
          <c:max val="0.60000000000000009"/>
        </c:scaling>
        <c:delete val="0"/>
        <c:axPos val="b"/>
        <c:majorGridlines>
          <c:spPr>
            <a:ln w="9525" cap="flat" cmpd="sng" algn="ctr">
              <a:noFill/>
              <a:round/>
            </a:ln>
            <a:effectLst/>
          </c:spPr>
        </c:majorGridlines>
        <c:numFmt formatCode="0%" sourceLinked="0"/>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74048"/>
        <c:crosses val="max"/>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2139107611543E-2"/>
          <c:y val="9.4409361625714547E-2"/>
          <c:w val="0.91332119422572178"/>
          <c:h val="0.63835142343133244"/>
        </c:manualLayout>
      </c:layout>
      <c:barChart>
        <c:barDir val="bar"/>
        <c:grouping val="clustered"/>
        <c:varyColors val="0"/>
        <c:ser>
          <c:idx val="0"/>
          <c:order val="0"/>
          <c:tx>
            <c:strRef>
              <c:f>Sheet1!$B$1</c:f>
              <c:strCache>
                <c:ptCount val="1"/>
                <c:pt idx="0">
                  <c:v>Series 1</c:v>
                </c:pt>
              </c:strCache>
            </c:strRef>
          </c:tx>
          <c:spPr>
            <a:solidFill>
              <a:srgbClr val="1B3459"/>
            </a:solidFill>
            <a:ln>
              <a:noFill/>
            </a:ln>
            <a:effectLst/>
          </c:spPr>
          <c:invertIfNegative val="0"/>
          <c:dLbls>
            <c:numFmt formatCode="0%" sourceLinked="0"/>
            <c:spPr>
              <a:noFill/>
              <a:ln>
                <a:noFill/>
              </a:ln>
              <a:effectLst/>
            </c:spPr>
            <c:txPr>
              <a:bodyPr rot="0" spcFirstLastPara="1" vertOverflow="ellipsis" vert="horz" wrap="square" lIns="0" tIns="0" rIns="0" bIns="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Breast (64%)</c:v>
                </c:pt>
                <c:pt idx="1">
                  <c:v>Lymph node (12%)</c:v>
                </c:pt>
                <c:pt idx="2">
                  <c:v>Lung (6%)</c:v>
                </c:pt>
                <c:pt idx="3">
                  <c:v>Liver (5%)</c:v>
                </c:pt>
                <c:pt idx="4">
                  <c:v>Soft tissue (4%)</c:v>
                </c:pt>
                <c:pt idx="5">
                  <c:v>Skin (2%)</c:v>
                </c:pt>
                <c:pt idx="6">
                  <c:v>Other (6%)</c:v>
                </c:pt>
              </c:strCache>
            </c:strRef>
          </c:cat>
          <c:val>
            <c:numRef>
              <c:f>Sheet1!$B$2:$B$8</c:f>
              <c:numCache>
                <c:formatCode>General</c:formatCode>
                <c:ptCount val="7"/>
                <c:pt idx="0">
                  <c:v>0.43</c:v>
                </c:pt>
                <c:pt idx="1">
                  <c:v>0.51</c:v>
                </c:pt>
                <c:pt idx="2">
                  <c:v>0.43</c:v>
                </c:pt>
                <c:pt idx="3">
                  <c:v>0.13</c:v>
                </c:pt>
                <c:pt idx="4">
                  <c:v>0.3</c:v>
                </c:pt>
                <c:pt idx="5">
                  <c:v>0.48</c:v>
                </c:pt>
                <c:pt idx="6">
                  <c:v>0.36</c:v>
                </c:pt>
              </c:numCache>
            </c:numRef>
          </c:val>
          <c:extLst>
            <c:ext xmlns:c16="http://schemas.microsoft.com/office/drawing/2014/chart" uri="{C3380CC4-5D6E-409C-BE32-E72D297353CC}">
              <c16:uniqueId val="{00000000-4F49-468E-B8B7-62B415836006}"/>
            </c:ext>
          </c:extLst>
        </c:ser>
        <c:dLbls>
          <c:showLegendKey val="0"/>
          <c:showVal val="0"/>
          <c:showCatName val="0"/>
          <c:showSerName val="0"/>
          <c:showPercent val="0"/>
          <c:showBubbleSize val="0"/>
        </c:dLbls>
        <c:gapWidth val="66"/>
        <c:axId val="40397824"/>
        <c:axId val="40403712"/>
      </c:barChart>
      <c:catAx>
        <c:axId val="40397824"/>
        <c:scaling>
          <c:orientation val="maxMin"/>
        </c:scaling>
        <c:delete val="0"/>
        <c:axPos val="l"/>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403712"/>
        <c:crosses val="autoZero"/>
        <c:auto val="1"/>
        <c:lblAlgn val="ctr"/>
        <c:lblOffset val="100"/>
        <c:noMultiLvlLbl val="0"/>
      </c:catAx>
      <c:valAx>
        <c:axId val="40403712"/>
        <c:scaling>
          <c:orientation val="minMax"/>
        </c:scaling>
        <c:delete val="0"/>
        <c:axPos val="b"/>
        <c:majorGridlines>
          <c:spPr>
            <a:ln w="9525" cap="flat" cmpd="sng" algn="ctr">
              <a:noFill/>
              <a:round/>
            </a:ln>
            <a:effectLst/>
          </c:spPr>
        </c:majorGridlines>
        <c:numFmt formatCode="0%" sourceLinked="0"/>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397824"/>
        <c:crosses val="max"/>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8A1A7-0C5D-9446-A4AC-5232A8D69E48}" type="datetimeFigureOut">
              <a:rPr lang="en-US" smtClean="0"/>
              <a:t>11/13/19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823A-8460-E743-8C2A-4529E667DE36}" type="slidenum">
              <a:rPr lang="en-US" smtClean="0"/>
              <a:t>‹#›</a:t>
            </a:fld>
            <a:endParaRPr lang="en-US"/>
          </a:p>
        </p:txBody>
      </p:sp>
    </p:spTree>
    <p:extLst>
      <p:ext uri="{BB962C8B-B14F-4D97-AF65-F5344CB8AC3E}">
        <p14:creationId xmlns:p14="http://schemas.microsoft.com/office/powerpoint/2010/main" val="413966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381000" y="685800"/>
            <a:ext cx="6096000" cy="3429000"/>
          </a:xfrm>
          <a:ln/>
        </p:spPr>
      </p:sp>
      <p:sp>
        <p:nvSpPr>
          <p:cNvPr id="6349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560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he-IL" altLang="en-US"/>
          </a:p>
          <a:p>
            <a:endParaRPr lang="he-IL"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90706-38A9-4AA3-8882-ECED07FB3C3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47346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HER2 directed tyrosine kinase inhibitors have a lower molecular weight compared to monoclonal antibodies, allowing them more efficacious penetration through the blood brain barrier and are presently considered the most effective class of compounds for the treatment of HER2 brain metastases</a:t>
            </a:r>
          </a:p>
          <a:p>
            <a:r>
              <a:rPr lang="en-US" dirty="0"/>
              <a:t>These agents have been studied alone or in combination with capecitabine and studies demonstrate low response rates as monotherapy, but response rates of almost 50% in combination with capecitabine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8DACF-8309-2044-8EF4-AA7C90F4E9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77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744538"/>
            <a:ext cx="6624638" cy="372745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79BB-B82C-4B7D-9743-4C933F6607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6BA894BC-053C-4AD6-9A82-39CB8329DBF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7205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79BB-B82C-4B7D-9743-4C933F6607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2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381000" y="685800"/>
            <a:ext cx="6096000" cy="3429000"/>
          </a:xfrm>
          <a:ln/>
        </p:spPr>
      </p:sp>
      <p:sp>
        <p:nvSpPr>
          <p:cNvPr id="6349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46958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my next patient. This is Heidi.</a:t>
            </a:r>
            <a:r>
              <a:rPr lang="en-US" baseline="0" dirty="0"/>
              <a:t> She is a mother or two and grandmother of two, Will and Sophie. Heidi was diagnosed in June of 2017 with de novo metastatic triple negative breast cancer. The most important thing to Heidi is the relationship with her kids and her faith. She has used her breast cancer as a vehicle to encourage others in her community  to undergo mammography.  She also now swims every day and we are working on smoking cessation. Baby steps..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747C-14D9-42E2-871C-8FAAE8CCF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09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Initial staging PET scan. Left breast enlarged, thickened skin, multiple lymph nodes in axilla, supraclavicular and even on right side.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747C-14D9-42E2-871C-8FAAE8CCF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856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her</a:t>
            </a:r>
            <a:r>
              <a:rPr lang="en-US" baseline="0" dirty="0"/>
              <a:t> original CT chest. Left breast has densities, skin is thickened and she has multiple enlarged left axillary lymph nodes. </a:t>
            </a:r>
          </a:p>
          <a:p>
            <a:r>
              <a:rPr lang="en-US" baseline="0" dirty="0"/>
              <a:t>Most recent CT chest shows that she has no enlarged left axillary nodes, breast is similar in size to right and skin is symmetric.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747C-14D9-42E2-871C-8FAAE8CCF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86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Overall, I’ve seen that patients</a:t>
            </a:r>
            <a:r>
              <a:rPr lang="en-US" baseline="0" dirty="0"/>
              <a:t> tolerate PARP inhibitors well. </a:t>
            </a:r>
            <a:endParaRPr lang="en-US" dirty="0"/>
          </a:p>
          <a:p>
            <a:r>
              <a:rPr lang="en-US" dirty="0"/>
              <a:t>Decrease</a:t>
            </a:r>
            <a:r>
              <a:rPr lang="en-US" baseline="0" dirty="0"/>
              <a:t> in hematologic values with anemia being most prevalent.</a:t>
            </a:r>
          </a:p>
          <a:p>
            <a:r>
              <a:rPr lang="en-US" baseline="0" dirty="0"/>
              <a:t>Most patients do well with the nausea that they present with if taking anti-emetic</a:t>
            </a:r>
          </a:p>
          <a:p>
            <a:r>
              <a:rPr lang="en-US" baseline="0" dirty="0"/>
              <a:t>37% noted fatigue on </a:t>
            </a:r>
            <a:r>
              <a:rPr lang="en-US" baseline="0" dirty="0" err="1"/>
              <a:t>OlympiAD</a:t>
            </a:r>
            <a:r>
              <a:rPr lang="en-US" baseline="0" dirty="0"/>
              <a:t> trial. For Heidi, she decided her therapy after diagnosis was to remodel her house. This is how she combated fatigue.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747C-14D9-42E2-871C-8FAAE8CCF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395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D0484-0A60-524F-8303-18CD9E7B7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64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381000" y="685800"/>
            <a:ext cx="6096000" cy="3429000"/>
          </a:xfrm>
          <a:ln/>
        </p:spPr>
      </p:sp>
      <p:sp>
        <p:nvSpPr>
          <p:cNvPr id="6349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7804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EEACE3BF-7995-6F4D-92A4-055F9B47C9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F7A9CC09-075C-654A-A84B-72E92357BE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807A4BB0-909C-8647-ABE6-EA22E5F605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ＭＳ Ｐゴシック" panose="020B0600070205080204" pitchFamily="34" charset="-128"/>
              </a:defRPr>
            </a:lvl1pPr>
            <a:lvl2pPr defTabSz="457200">
              <a:defRPr>
                <a:solidFill>
                  <a:schemeClr val="tx1"/>
                </a:solidFill>
                <a:latin typeface="Calibri" panose="020F0502020204030204" pitchFamily="34" charset="0"/>
                <a:ea typeface="ＭＳ Ｐゴシック" panose="020B0600070205080204" pitchFamily="34" charset="-128"/>
              </a:defRPr>
            </a:lvl2pPr>
            <a:lvl3pPr defTabSz="457200">
              <a:defRPr>
                <a:solidFill>
                  <a:schemeClr val="tx1"/>
                </a:solidFill>
                <a:latin typeface="Calibri" panose="020F0502020204030204" pitchFamily="34" charset="0"/>
                <a:ea typeface="ＭＳ Ｐゴシック" panose="020B0600070205080204" pitchFamily="34" charset="-128"/>
              </a:defRPr>
            </a:lvl3pPr>
            <a:lvl4pPr defTabSz="457200">
              <a:defRPr>
                <a:solidFill>
                  <a:schemeClr val="tx1"/>
                </a:solidFill>
                <a:latin typeface="Calibri" panose="020F0502020204030204" pitchFamily="34" charset="0"/>
                <a:ea typeface="ＭＳ Ｐゴシック" panose="020B0600070205080204" pitchFamily="34" charset="-128"/>
              </a:defRPr>
            </a:lvl4pPr>
            <a:lvl5pPr defTabSz="457200">
              <a:defRPr>
                <a:solidFill>
                  <a:schemeClr val="tx1"/>
                </a:solidFill>
                <a:latin typeface="Calibri" panose="020F0502020204030204" pitchFamily="34" charset="0"/>
                <a:ea typeface="ＭＳ Ｐゴシック" panose="020B0600070205080204" pitchFamily="34" charset="-128"/>
              </a:defRPr>
            </a:lvl5pPr>
            <a:lvl6pPr marL="2284413" indent="15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741613" indent="15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198813" indent="15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656013" indent="15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7CEE90FF-EA71-D342-8FE6-3CB385375D37}"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5050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5520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85389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9275"/>
            <a:ext cx="5486400" cy="30861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38BCF3-AD2E-4086-B262-73811E079233}" type="slidenum">
              <a:rPr kumimoji="0" lang="en-US"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925DE63-FA1D-47D2-B612-A92744501869}"/>
              </a:ext>
            </a:extLst>
          </p:cNvPr>
          <p:cNvSpPr txBox="1">
            <a:spLocks noChangeArrowheads="1"/>
          </p:cNvSpPr>
          <p:nvPr/>
        </p:nvSpPr>
        <p:spPr bwMode="auto">
          <a:xfrm>
            <a:off x="-9525" y="971135"/>
            <a:ext cx="695325" cy="832267"/>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NCI/p1/para1</a:t>
            </a: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Levin/2012/p1327/col1/para1</a:t>
            </a:r>
          </a:p>
        </p:txBody>
      </p:sp>
      <p:cxnSp>
        <p:nvCxnSpPr>
          <p:cNvPr id="6" name="Straight Arrow Connector 5">
            <a:extLst>
              <a:ext uri="{FF2B5EF4-FFF2-40B4-BE49-F238E27FC236}">
                <a16:creationId xmlns:a16="http://schemas.microsoft.com/office/drawing/2014/main" id="{F7739077-3A8C-4899-BE09-7C443B4F3A1D}"/>
              </a:ext>
            </a:extLst>
          </p:cNvPr>
          <p:cNvCxnSpPr>
            <a:cxnSpLocks/>
            <a:stCxn id="5" idx="3"/>
            <a:endCxn id="8" idx="1"/>
          </p:cNvCxnSpPr>
          <p:nvPr/>
        </p:nvCxnSpPr>
        <p:spPr>
          <a:xfrm flipV="1">
            <a:off x="685800" y="1367660"/>
            <a:ext cx="149087" cy="19609"/>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Left Brace 7">
            <a:extLst>
              <a:ext uri="{FF2B5EF4-FFF2-40B4-BE49-F238E27FC236}">
                <a16:creationId xmlns:a16="http://schemas.microsoft.com/office/drawing/2014/main" id="{C7706BDA-E17B-49ED-8AAE-AFD0FD0CC86D}"/>
              </a:ext>
            </a:extLst>
          </p:cNvPr>
          <p:cNvSpPr/>
          <p:nvPr/>
        </p:nvSpPr>
        <p:spPr>
          <a:xfrm>
            <a:off x="834887" y="1141047"/>
            <a:ext cx="79513" cy="45322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9B080F9A-A1D8-4524-B96C-2978187A7461}"/>
              </a:ext>
            </a:extLst>
          </p:cNvPr>
          <p:cNvSpPr txBox="1">
            <a:spLocks noChangeArrowheads="1"/>
          </p:cNvSpPr>
          <p:nvPr/>
        </p:nvSpPr>
        <p:spPr bwMode="auto">
          <a:xfrm>
            <a:off x="-9525" y="2002154"/>
            <a:ext cx="695325" cy="709156"/>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NCI/p1/para3</a:t>
            </a: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NIH/p1/para2/bullet1</a:t>
            </a:r>
          </a:p>
        </p:txBody>
      </p:sp>
      <p:cxnSp>
        <p:nvCxnSpPr>
          <p:cNvPr id="17" name="Straight Arrow Connector 16">
            <a:extLst>
              <a:ext uri="{FF2B5EF4-FFF2-40B4-BE49-F238E27FC236}">
                <a16:creationId xmlns:a16="http://schemas.microsoft.com/office/drawing/2014/main" id="{0175B6D3-48D9-446D-8AF3-B622381F245A}"/>
              </a:ext>
            </a:extLst>
          </p:cNvPr>
          <p:cNvCxnSpPr>
            <a:cxnSpLocks/>
            <a:stCxn id="16" idx="3"/>
            <a:endCxn id="18" idx="1"/>
          </p:cNvCxnSpPr>
          <p:nvPr/>
        </p:nvCxnSpPr>
        <p:spPr>
          <a:xfrm>
            <a:off x="685800" y="2356732"/>
            <a:ext cx="301488" cy="220056"/>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Left Brace 17">
            <a:extLst>
              <a:ext uri="{FF2B5EF4-FFF2-40B4-BE49-F238E27FC236}">
                <a16:creationId xmlns:a16="http://schemas.microsoft.com/office/drawing/2014/main" id="{3A703FE4-028C-416D-B1AB-58729FD9BFB6}"/>
              </a:ext>
            </a:extLst>
          </p:cNvPr>
          <p:cNvSpPr/>
          <p:nvPr/>
        </p:nvSpPr>
        <p:spPr>
          <a:xfrm>
            <a:off x="987288" y="1865712"/>
            <a:ext cx="54334" cy="142215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75E24EC3-583E-4AFB-8EE8-221E0436315E}"/>
              </a:ext>
            </a:extLst>
          </p:cNvPr>
          <p:cNvSpPr txBox="1">
            <a:spLocks noChangeArrowheads="1"/>
          </p:cNvSpPr>
          <p:nvPr/>
        </p:nvSpPr>
        <p:spPr bwMode="auto">
          <a:xfrm>
            <a:off x="6162675" y="2009856"/>
            <a:ext cx="695325" cy="339825"/>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NIH/p1/para2/bullet2</a:t>
            </a:r>
          </a:p>
        </p:txBody>
      </p:sp>
      <p:sp>
        <p:nvSpPr>
          <p:cNvPr id="23" name="Right Brace 22">
            <a:extLst>
              <a:ext uri="{FF2B5EF4-FFF2-40B4-BE49-F238E27FC236}">
                <a16:creationId xmlns:a16="http://schemas.microsoft.com/office/drawing/2014/main" id="{ACE1CCED-6BD5-4BB2-BDF6-FC27177067F9}"/>
              </a:ext>
            </a:extLst>
          </p:cNvPr>
          <p:cNvSpPr/>
          <p:nvPr/>
        </p:nvSpPr>
        <p:spPr>
          <a:xfrm>
            <a:off x="5748793" y="1803402"/>
            <a:ext cx="121919" cy="148446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5" name="Straight Connector 24">
            <a:extLst>
              <a:ext uri="{FF2B5EF4-FFF2-40B4-BE49-F238E27FC236}">
                <a16:creationId xmlns:a16="http://schemas.microsoft.com/office/drawing/2014/main" id="{CF594DAE-3604-4D20-9F3A-F6A0688388F2}"/>
              </a:ext>
            </a:extLst>
          </p:cNvPr>
          <p:cNvCxnSpPr>
            <a:endCxn id="22" idx="1"/>
          </p:cNvCxnSpPr>
          <p:nvPr/>
        </p:nvCxnSpPr>
        <p:spPr>
          <a:xfrm flipV="1">
            <a:off x="5870712" y="2179769"/>
            <a:ext cx="291963" cy="3970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968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92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38BCF3-AD2E-4086-B262-73811E079233}" type="slidenum">
              <a:rPr kumimoji="0" lang="en-US"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3CC686D-F19E-41BA-BABE-E54BB21384CB}"/>
              </a:ext>
            </a:extLst>
          </p:cNvPr>
          <p:cNvSpPr txBox="1">
            <a:spLocks noChangeArrowheads="1"/>
          </p:cNvSpPr>
          <p:nvPr/>
        </p:nvSpPr>
        <p:spPr bwMode="auto">
          <a:xfrm>
            <a:off x="-9525" y="0"/>
            <a:ext cx="695325" cy="2248039"/>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err="1">
                <a:ln>
                  <a:noFill/>
                </a:ln>
                <a:solidFill>
                  <a:srgbClr val="FF0000"/>
                </a:solidFill>
                <a:effectLst/>
                <a:uLnTx/>
                <a:uFillTx/>
                <a:latin typeface="Arial" charset="0"/>
                <a:ea typeface="+mn-ea"/>
                <a:cs typeface="+mn-cs"/>
              </a:rPr>
              <a:t>Meynard</a:t>
            </a: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/2017/</a:t>
            </a:r>
            <a:r>
              <a:rPr kumimoji="0" lang="en-US" altLang="en-US" sz="700" b="0" i="0" u="none" strike="noStrike" kern="1200" cap="none" spc="0" normalizeH="0" baseline="0" noProof="0" dirty="0" err="1">
                <a:ln>
                  <a:noFill/>
                </a:ln>
                <a:solidFill>
                  <a:srgbClr val="FF0000"/>
                </a:solidFill>
                <a:effectLst/>
                <a:uLnTx/>
                <a:uFillTx/>
                <a:latin typeface="Arial" charset="0"/>
                <a:ea typeface="+mn-ea"/>
                <a:cs typeface="+mn-cs"/>
              </a:rPr>
              <a:t>abst</a:t>
            </a: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/p1/para2 (Results)</a:t>
            </a: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7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Fasching/</a:t>
            </a:r>
            <a:r>
              <a:rPr kumimoji="0" lang="en-US" altLang="en-US" sz="700" b="0" i="0" u="none" strike="noStrike" kern="1200" cap="none" spc="0" normalizeH="0" baseline="0" noProof="0" dirty="0" err="1">
                <a:ln>
                  <a:noFill/>
                </a:ln>
                <a:solidFill>
                  <a:srgbClr val="FF0000"/>
                </a:solidFill>
                <a:effectLst/>
                <a:uLnTx/>
                <a:uFillTx/>
                <a:latin typeface="Arial" charset="0"/>
                <a:ea typeface="+mn-ea"/>
                <a:cs typeface="+mn-cs"/>
              </a:rPr>
              <a:t>abst</a:t>
            </a: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 PD1-02/2017/p1/col2/figure1;col3/para1</a:t>
            </a: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Calculation:</a:t>
            </a: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((20+43)/1462)*100=4.3</a:t>
            </a: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7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7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Tung/p1462/col1/para5</a:t>
            </a: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7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Nelson/p30/para1</a:t>
            </a:r>
          </a:p>
        </p:txBody>
      </p:sp>
      <p:cxnSp>
        <p:nvCxnSpPr>
          <p:cNvPr id="9" name="Straight Arrow Connector 8">
            <a:extLst>
              <a:ext uri="{FF2B5EF4-FFF2-40B4-BE49-F238E27FC236}">
                <a16:creationId xmlns:a16="http://schemas.microsoft.com/office/drawing/2014/main" id="{8AA3AAAB-DD50-49C4-B558-EEAA412419B2}"/>
              </a:ext>
            </a:extLst>
          </p:cNvPr>
          <p:cNvCxnSpPr>
            <a:cxnSpLocks/>
            <a:stCxn id="8" idx="3"/>
          </p:cNvCxnSpPr>
          <p:nvPr/>
        </p:nvCxnSpPr>
        <p:spPr>
          <a:xfrm>
            <a:off x="685800" y="1124020"/>
            <a:ext cx="225606" cy="8600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485305-F601-44F7-95AF-74C3E1DDEA08}"/>
              </a:ext>
            </a:extLst>
          </p:cNvPr>
          <p:cNvSpPr txBox="1">
            <a:spLocks noChangeArrowheads="1"/>
          </p:cNvSpPr>
          <p:nvPr/>
        </p:nvSpPr>
        <p:spPr bwMode="auto">
          <a:xfrm>
            <a:off x="2331" y="2283668"/>
            <a:ext cx="695325" cy="1386265"/>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err="1">
                <a:ln>
                  <a:noFill/>
                </a:ln>
                <a:solidFill>
                  <a:srgbClr val="FF0000"/>
                </a:solidFill>
                <a:effectLst/>
                <a:uLnTx/>
                <a:uFillTx/>
                <a:latin typeface="Arial" charset="0"/>
                <a:ea typeface="+mn-ea"/>
                <a:cs typeface="+mn-cs"/>
              </a:rPr>
              <a:t>Meynard</a:t>
            </a: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/2017/</a:t>
            </a:r>
            <a:r>
              <a:rPr kumimoji="0" lang="en-US" altLang="en-US" sz="700" b="0" i="0" u="none" strike="noStrike" kern="1200" cap="none" spc="0" normalizeH="0" baseline="0" noProof="0" dirty="0" err="1">
                <a:ln>
                  <a:noFill/>
                </a:ln>
                <a:solidFill>
                  <a:srgbClr val="FF0000"/>
                </a:solidFill>
                <a:effectLst/>
                <a:uLnTx/>
                <a:uFillTx/>
                <a:latin typeface="Arial" charset="0"/>
                <a:ea typeface="+mn-ea"/>
                <a:cs typeface="+mn-cs"/>
              </a:rPr>
              <a:t>abst</a:t>
            </a: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/p1/para2</a:t>
            </a: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7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Fasching/</a:t>
            </a:r>
            <a:r>
              <a:rPr kumimoji="0" lang="en-US" altLang="en-US" sz="700" b="0" i="0" u="none" strike="noStrike" kern="1200" cap="none" spc="0" normalizeH="0" baseline="0" noProof="0" dirty="0" err="1">
                <a:ln>
                  <a:noFill/>
                </a:ln>
                <a:solidFill>
                  <a:srgbClr val="FF0000"/>
                </a:solidFill>
                <a:effectLst/>
                <a:uLnTx/>
                <a:uFillTx/>
                <a:latin typeface="Arial" charset="0"/>
                <a:ea typeface="+mn-ea"/>
                <a:cs typeface="+mn-cs"/>
              </a:rPr>
              <a:t>abst</a:t>
            </a: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 PD1-02/2017/p1/col2/figure1;col3/para1</a:t>
            </a: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Calculation:</a:t>
            </a: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((20+43)/1462)*100=4.3</a:t>
            </a:r>
          </a:p>
        </p:txBody>
      </p:sp>
      <p:cxnSp>
        <p:nvCxnSpPr>
          <p:cNvPr id="11" name="Straight Arrow Connector 10">
            <a:extLst>
              <a:ext uri="{FF2B5EF4-FFF2-40B4-BE49-F238E27FC236}">
                <a16:creationId xmlns:a16="http://schemas.microsoft.com/office/drawing/2014/main" id="{7C6567B0-1A7B-4281-9695-E7E107EB9782}"/>
              </a:ext>
            </a:extLst>
          </p:cNvPr>
          <p:cNvCxnSpPr>
            <a:cxnSpLocks/>
            <a:stCxn id="10" idx="3"/>
          </p:cNvCxnSpPr>
          <p:nvPr/>
        </p:nvCxnSpPr>
        <p:spPr>
          <a:xfrm flipV="1">
            <a:off x="697656" y="2120900"/>
            <a:ext cx="237074" cy="8559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08E4160-272D-41F1-9E5A-1DE2E05DC967}"/>
              </a:ext>
            </a:extLst>
          </p:cNvPr>
          <p:cNvSpPr txBox="1"/>
          <p:nvPr/>
        </p:nvSpPr>
        <p:spPr>
          <a:xfrm>
            <a:off x="-9525" y="3691118"/>
            <a:ext cx="695324" cy="1924874"/>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defPPr>
              <a:defRPr lang="en-US"/>
            </a:defPPr>
            <a:lvl1pPr lvl="0" defTabSz="906463" fontAlgn="base">
              <a:spcBef>
                <a:spcPct val="0"/>
              </a:spcBef>
              <a:spcAft>
                <a:spcPct val="0"/>
              </a:spcAft>
              <a:defRPr sz="700">
                <a:solidFill>
                  <a:srgbClr val="FF0000"/>
                </a:solidFill>
                <a:highlight>
                  <a:srgbClr val="FFFF00"/>
                </a:highlight>
                <a:latin typeface="Arial" charset="0"/>
              </a:defRPr>
            </a:lvl1pPr>
            <a:lvl2pPr marL="742950" indent="-285750" defTabSz="906463">
              <a:defRPr>
                <a:latin typeface="Arial" charset="0"/>
              </a:defRPr>
            </a:lvl2pPr>
            <a:lvl3pPr marL="1143000" indent="-228600" defTabSz="906463">
              <a:defRPr>
                <a:latin typeface="Arial" charset="0"/>
              </a:defRPr>
            </a:lvl3pPr>
            <a:lvl4pPr marL="1600200" indent="-228600" defTabSz="906463">
              <a:defRPr>
                <a:latin typeface="Arial" charset="0"/>
              </a:defRPr>
            </a:lvl4pPr>
            <a:lvl5pPr marL="2057400" indent="-228600" defTabSz="906463">
              <a:defRPr>
                <a:latin typeface="Arial" charset="0"/>
              </a:defRPr>
            </a:lvl5pPr>
            <a:lvl6pPr marL="2514600" indent="-228600" defTabSz="906463" fontAlgn="base">
              <a:spcBef>
                <a:spcPct val="0"/>
              </a:spcBef>
              <a:spcAft>
                <a:spcPct val="0"/>
              </a:spcAft>
              <a:defRPr>
                <a:latin typeface="Arial" charset="0"/>
              </a:defRPr>
            </a:lvl6pPr>
            <a:lvl7pPr marL="2971800" indent="-228600" defTabSz="906463" fontAlgn="base">
              <a:spcBef>
                <a:spcPct val="0"/>
              </a:spcBef>
              <a:spcAft>
                <a:spcPct val="0"/>
              </a:spcAft>
              <a:defRPr>
                <a:latin typeface="Arial" charset="0"/>
              </a:defRPr>
            </a:lvl7pPr>
            <a:lvl8pPr marL="3429000" indent="-228600" defTabSz="906463" fontAlgn="base">
              <a:spcBef>
                <a:spcPct val="0"/>
              </a:spcBef>
              <a:spcAft>
                <a:spcPct val="0"/>
              </a:spcAft>
              <a:defRPr>
                <a:latin typeface="Arial" charset="0"/>
              </a:defRPr>
            </a:lvl8pPr>
            <a:lvl9pPr marL="3886200" indent="-228600" defTabSz="906463" fontAlgn="base">
              <a:spcBef>
                <a:spcPct val="0"/>
              </a:spcBef>
              <a:spcAft>
                <a:spcPct val="0"/>
              </a:spcAft>
              <a:defRPr>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highlight>
                  <a:srgbClr val="FFFF00"/>
                </a:highlight>
                <a:uLnTx/>
                <a:uFillTx/>
                <a:latin typeface="Arial" charset="0"/>
                <a:ea typeface="+mn-ea"/>
                <a:cs typeface="+mn-cs"/>
              </a:rPr>
              <a:t>Wong/2015/p77/col2/para3-p78/col1/ para1</a:t>
            </a: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700" b="0" i="0" u="none" strike="noStrike" kern="1200" cap="none" spc="0" normalizeH="0" baseline="0" noProof="0" dirty="0">
              <a:ln>
                <a:noFill/>
              </a:ln>
              <a:solidFill>
                <a:srgbClr val="FF0000"/>
              </a:solidFill>
              <a:effectLst/>
              <a:highlight>
                <a:srgbClr val="FFFF00"/>
              </a:highligh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highlight>
                  <a:srgbClr val="FFFF00"/>
                </a:highlight>
                <a:uLnTx/>
                <a:uFillTx/>
                <a:latin typeface="Arial" charset="0"/>
                <a:ea typeface="+mn-ea"/>
                <a:cs typeface="+mn-cs"/>
              </a:rPr>
              <a:t>Couch/2015/p306/col1/para4-col2/ para1</a:t>
            </a: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highlight>
                  <a:srgbClr val="FFFF00"/>
                </a:highlight>
                <a:uLnTx/>
                <a:uFillTx/>
                <a:latin typeface="Arial" charset="0"/>
                <a:ea typeface="+mn-ea"/>
                <a:cs typeface="+mn-cs"/>
              </a:rPr>
              <a:t>Calculation:</a:t>
            </a: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highlight>
                  <a:srgbClr val="FFFF00"/>
                </a:highlight>
                <a:uLnTx/>
                <a:uFillTx/>
                <a:latin typeface="Arial" charset="0"/>
                <a:ea typeface="+mn-ea"/>
                <a:cs typeface="+mn-cs"/>
              </a:rPr>
              <a:t>((155+49)/1824)*100=11.2%</a:t>
            </a:r>
          </a:p>
          <a:p>
            <a:pPr marL="0" marR="0" lvl="0" indent="0" algn="l" defTabSz="906463" rtl="0" eaLnBrk="1" fontAlgn="base" latinLnBrk="0" hangingPunct="1">
              <a:lnSpc>
                <a:spcPct val="100000"/>
              </a:lnSpc>
              <a:spcBef>
                <a:spcPct val="0"/>
              </a:spcBef>
              <a:spcAft>
                <a:spcPct val="0"/>
              </a:spcAft>
              <a:buClrTx/>
              <a:buSzTx/>
              <a:buFontTx/>
              <a:buNone/>
              <a:tabLst/>
              <a:defRPr/>
            </a:pPr>
            <a:endParaRPr kumimoji="0" lang="en-US" altLang="en-US" sz="700" b="0" i="0" u="none" strike="noStrike" kern="1200" cap="none" spc="0" normalizeH="0" baseline="0" noProof="0" dirty="0">
              <a:ln>
                <a:noFill/>
              </a:ln>
              <a:solidFill>
                <a:srgbClr val="FF0000"/>
              </a:solidFill>
              <a:effectLst/>
              <a:highlight>
                <a:srgbClr val="FFFF00"/>
              </a:highlight>
              <a:uLnTx/>
              <a:uFillTx/>
              <a:latin typeface="Arial" charset="0"/>
              <a:ea typeface="+mn-ea"/>
              <a:cs typeface="+mn-cs"/>
            </a:endParaRPr>
          </a:p>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highlight>
                  <a:srgbClr val="FFFF00"/>
                </a:highlight>
                <a:uLnTx/>
                <a:uFillTx/>
                <a:latin typeface="Arial" charset="0"/>
                <a:ea typeface="+mn-ea"/>
                <a:cs typeface="+mn-cs"/>
              </a:rPr>
              <a:t>Sharma/2014/p4/para1; p6/para4</a:t>
            </a:r>
          </a:p>
        </p:txBody>
      </p:sp>
      <p:cxnSp>
        <p:nvCxnSpPr>
          <p:cNvPr id="19" name="Straight Arrow Connector 18">
            <a:extLst>
              <a:ext uri="{FF2B5EF4-FFF2-40B4-BE49-F238E27FC236}">
                <a16:creationId xmlns:a16="http://schemas.microsoft.com/office/drawing/2014/main" id="{2B14A0E4-A90D-408C-9B34-EC44D3A76F06}"/>
              </a:ext>
            </a:extLst>
          </p:cNvPr>
          <p:cNvCxnSpPr>
            <a:cxnSpLocks/>
            <a:stCxn id="17" idx="3"/>
          </p:cNvCxnSpPr>
          <p:nvPr/>
        </p:nvCxnSpPr>
        <p:spPr>
          <a:xfrm flipV="1">
            <a:off x="685799" y="2303783"/>
            <a:ext cx="260787" cy="2349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AC6AA9D-E213-4CC5-B055-B0762E88FB59}"/>
              </a:ext>
            </a:extLst>
          </p:cNvPr>
          <p:cNvSpPr txBox="1">
            <a:spLocks noChangeArrowheads="1"/>
          </p:cNvSpPr>
          <p:nvPr/>
        </p:nvSpPr>
        <p:spPr bwMode="auto">
          <a:xfrm>
            <a:off x="3282784" y="76763"/>
            <a:ext cx="695325" cy="416769"/>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Giordano/2018/p2311/para3</a:t>
            </a:r>
          </a:p>
        </p:txBody>
      </p:sp>
      <p:cxnSp>
        <p:nvCxnSpPr>
          <p:cNvPr id="27" name="Straight Arrow Connector 26">
            <a:extLst>
              <a:ext uri="{FF2B5EF4-FFF2-40B4-BE49-F238E27FC236}">
                <a16:creationId xmlns:a16="http://schemas.microsoft.com/office/drawing/2014/main" id="{F7185BE1-EA89-4424-BB91-DC530E65FB61}"/>
              </a:ext>
            </a:extLst>
          </p:cNvPr>
          <p:cNvCxnSpPr>
            <a:stCxn id="25" idx="2"/>
          </p:cNvCxnSpPr>
          <p:nvPr/>
        </p:nvCxnSpPr>
        <p:spPr>
          <a:xfrm flipH="1">
            <a:off x="3630304" y="493532"/>
            <a:ext cx="143" cy="1367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253DF1B-5DE5-4828-BFEF-34CB29035CED}"/>
              </a:ext>
            </a:extLst>
          </p:cNvPr>
          <p:cNvSpPr txBox="1">
            <a:spLocks noChangeArrowheads="1"/>
          </p:cNvSpPr>
          <p:nvPr/>
        </p:nvSpPr>
        <p:spPr bwMode="auto">
          <a:xfrm>
            <a:off x="6172058" y="1779632"/>
            <a:ext cx="684214" cy="416769"/>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err="1">
                <a:ln>
                  <a:noFill/>
                </a:ln>
                <a:solidFill>
                  <a:srgbClr val="FF0000"/>
                </a:solidFill>
                <a:effectLst/>
                <a:uLnTx/>
                <a:uFillTx/>
                <a:latin typeface="Arial" charset="0"/>
                <a:ea typeface="+mn-ea"/>
                <a:cs typeface="+mn-cs"/>
              </a:rPr>
              <a:t>Arpino</a:t>
            </a: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/2016/p1/col1/para1</a:t>
            </a:r>
          </a:p>
        </p:txBody>
      </p:sp>
      <p:cxnSp>
        <p:nvCxnSpPr>
          <p:cNvPr id="30" name="Straight Arrow Connector 29">
            <a:extLst>
              <a:ext uri="{FF2B5EF4-FFF2-40B4-BE49-F238E27FC236}">
                <a16:creationId xmlns:a16="http://schemas.microsoft.com/office/drawing/2014/main" id="{7CFFE261-624B-4F70-95B7-AEF7E4093A07}"/>
              </a:ext>
            </a:extLst>
          </p:cNvPr>
          <p:cNvCxnSpPr>
            <a:stCxn id="28" idx="1"/>
          </p:cNvCxnSpPr>
          <p:nvPr/>
        </p:nvCxnSpPr>
        <p:spPr>
          <a:xfrm flipH="1">
            <a:off x="5923128" y="1988017"/>
            <a:ext cx="24893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1710879-5AA1-49A4-A576-A4779FD9E7F5}"/>
              </a:ext>
            </a:extLst>
          </p:cNvPr>
          <p:cNvSpPr txBox="1">
            <a:spLocks noChangeArrowheads="1"/>
          </p:cNvSpPr>
          <p:nvPr/>
        </p:nvSpPr>
        <p:spPr bwMode="auto">
          <a:xfrm>
            <a:off x="6172058" y="2365091"/>
            <a:ext cx="704088" cy="632212"/>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Kim/2016/</a:t>
            </a:r>
            <a:r>
              <a:rPr kumimoji="0" lang="en-US" altLang="en-US" sz="700" b="0" i="0" u="none" strike="noStrike" kern="1200" cap="none" spc="0" normalizeH="0" baseline="0" noProof="0" dirty="0" err="1">
                <a:ln>
                  <a:noFill/>
                </a:ln>
                <a:solidFill>
                  <a:srgbClr val="FF0000"/>
                </a:solidFill>
                <a:effectLst/>
                <a:uLnTx/>
                <a:uFillTx/>
                <a:latin typeface="Arial" charset="0"/>
                <a:ea typeface="+mn-ea"/>
                <a:cs typeface="+mn-cs"/>
              </a:rPr>
              <a:t>abst</a:t>
            </a: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 p5-08-28/ p1/col4/conclusion/bullet1</a:t>
            </a:r>
          </a:p>
        </p:txBody>
      </p:sp>
      <p:cxnSp>
        <p:nvCxnSpPr>
          <p:cNvPr id="32" name="Straight Arrow Connector 31">
            <a:extLst>
              <a:ext uri="{FF2B5EF4-FFF2-40B4-BE49-F238E27FC236}">
                <a16:creationId xmlns:a16="http://schemas.microsoft.com/office/drawing/2014/main" id="{6D402ED0-B103-4E3E-9623-7F5BD9E7075E}"/>
              </a:ext>
            </a:extLst>
          </p:cNvPr>
          <p:cNvCxnSpPr>
            <a:cxnSpLocks/>
            <a:stCxn id="31" idx="1"/>
          </p:cNvCxnSpPr>
          <p:nvPr/>
        </p:nvCxnSpPr>
        <p:spPr>
          <a:xfrm flipH="1">
            <a:off x="5782388" y="2681197"/>
            <a:ext cx="389670" cy="79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703C29D-101C-4897-BD29-2FA40353D46D}"/>
              </a:ext>
            </a:extLst>
          </p:cNvPr>
          <p:cNvSpPr txBox="1"/>
          <p:nvPr/>
        </p:nvSpPr>
        <p:spPr>
          <a:xfrm>
            <a:off x="6174532" y="3025174"/>
            <a:ext cx="695324" cy="307777"/>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defPPr>
              <a:defRPr lang="en-US"/>
            </a:defPPr>
            <a:lvl1pPr lvl="0" defTabSz="906463" fontAlgn="base">
              <a:spcBef>
                <a:spcPct val="0"/>
              </a:spcBef>
              <a:spcAft>
                <a:spcPct val="0"/>
              </a:spcAft>
              <a:defRPr sz="700">
                <a:solidFill>
                  <a:srgbClr val="FF0000"/>
                </a:solidFill>
                <a:latin typeface="Arial" charset="0"/>
              </a:defRPr>
            </a:lvl1pPr>
            <a:lvl2pPr marL="742950" indent="-285750" defTabSz="906463">
              <a:defRPr>
                <a:latin typeface="Arial" charset="0"/>
              </a:defRPr>
            </a:lvl2pPr>
            <a:lvl3pPr marL="1143000" indent="-228600" defTabSz="906463">
              <a:defRPr>
                <a:latin typeface="Arial" charset="0"/>
              </a:defRPr>
            </a:lvl3pPr>
            <a:lvl4pPr marL="1600200" indent="-228600" defTabSz="906463">
              <a:defRPr>
                <a:latin typeface="Arial" charset="0"/>
              </a:defRPr>
            </a:lvl4pPr>
            <a:lvl5pPr marL="2057400" indent="-228600" defTabSz="906463">
              <a:defRPr>
                <a:latin typeface="Arial" charset="0"/>
              </a:defRPr>
            </a:lvl5pPr>
            <a:lvl6pPr marL="2514600" indent="-228600" defTabSz="906463" fontAlgn="base">
              <a:spcBef>
                <a:spcPct val="0"/>
              </a:spcBef>
              <a:spcAft>
                <a:spcPct val="0"/>
              </a:spcAft>
              <a:defRPr>
                <a:latin typeface="Arial" charset="0"/>
              </a:defRPr>
            </a:lvl6pPr>
            <a:lvl7pPr marL="2971800" indent="-228600" defTabSz="906463" fontAlgn="base">
              <a:spcBef>
                <a:spcPct val="0"/>
              </a:spcBef>
              <a:spcAft>
                <a:spcPct val="0"/>
              </a:spcAft>
              <a:defRPr>
                <a:latin typeface="Arial" charset="0"/>
              </a:defRPr>
            </a:lvl7pPr>
            <a:lvl8pPr marL="3429000" indent="-228600" defTabSz="906463" fontAlgn="base">
              <a:spcBef>
                <a:spcPct val="0"/>
              </a:spcBef>
              <a:spcAft>
                <a:spcPct val="0"/>
              </a:spcAft>
              <a:defRPr>
                <a:latin typeface="Arial" charset="0"/>
              </a:defRPr>
            </a:lvl8pPr>
            <a:lvl9pPr marL="3886200" indent="-228600" defTabSz="906463" fontAlgn="base">
              <a:spcBef>
                <a:spcPct val="0"/>
              </a:spcBef>
              <a:spcAft>
                <a:spcPct val="0"/>
              </a:spcAft>
              <a:defRPr>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0000"/>
                </a:solidFill>
                <a:effectLst/>
                <a:uLnTx/>
                <a:uFillTx/>
                <a:latin typeface="Arial" charset="0"/>
                <a:ea typeface="+mn-ea"/>
                <a:cs typeface="+mn-cs"/>
              </a:rPr>
              <a:t>Godet/2017/p7/para4</a:t>
            </a:r>
          </a:p>
        </p:txBody>
      </p:sp>
      <p:cxnSp>
        <p:nvCxnSpPr>
          <p:cNvPr id="41" name="Straight Arrow Connector 40">
            <a:extLst>
              <a:ext uri="{FF2B5EF4-FFF2-40B4-BE49-F238E27FC236}">
                <a16:creationId xmlns:a16="http://schemas.microsoft.com/office/drawing/2014/main" id="{83DE3FF6-B8AC-46C3-AFFC-F73E9C61FCAA}"/>
              </a:ext>
            </a:extLst>
          </p:cNvPr>
          <p:cNvCxnSpPr>
            <a:stCxn id="39" idx="1"/>
          </p:cNvCxnSpPr>
          <p:nvPr/>
        </p:nvCxnSpPr>
        <p:spPr>
          <a:xfrm flipH="1" flipV="1">
            <a:off x="5692048" y="3106758"/>
            <a:ext cx="482484" cy="723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597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92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38BCF3-AD2E-4086-B262-73811E079233}" type="slidenum">
              <a:rPr kumimoji="0" lang="en-US"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305A49D-5BEF-4BA1-8909-A5EA8B77DB0E}"/>
              </a:ext>
            </a:extLst>
          </p:cNvPr>
          <p:cNvSpPr txBox="1">
            <a:spLocks noChangeArrowheads="1"/>
          </p:cNvSpPr>
          <p:nvPr/>
        </p:nvSpPr>
        <p:spPr bwMode="auto">
          <a:xfrm>
            <a:off x="-9525" y="1325256"/>
            <a:ext cx="695325" cy="462935"/>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TALZENNA/SmPC/p9/para5</a:t>
            </a:r>
          </a:p>
        </p:txBody>
      </p:sp>
      <p:sp>
        <p:nvSpPr>
          <p:cNvPr id="6" name="Left Brace 5">
            <a:extLst>
              <a:ext uri="{FF2B5EF4-FFF2-40B4-BE49-F238E27FC236}">
                <a16:creationId xmlns:a16="http://schemas.microsoft.com/office/drawing/2014/main" id="{21BA5B27-60E8-4EBC-A701-7A2777EC5FE7}"/>
              </a:ext>
            </a:extLst>
          </p:cNvPr>
          <p:cNvSpPr/>
          <p:nvPr/>
        </p:nvSpPr>
        <p:spPr>
          <a:xfrm>
            <a:off x="835863" y="1150012"/>
            <a:ext cx="106585" cy="81342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AB89F4CA-FDF0-4C6F-ABAE-E7C49BCD373A}"/>
              </a:ext>
            </a:extLst>
          </p:cNvPr>
          <p:cNvCxnSpPr>
            <a:cxnSpLocks/>
            <a:stCxn id="5" idx="3"/>
            <a:endCxn id="6" idx="1"/>
          </p:cNvCxnSpPr>
          <p:nvPr/>
        </p:nvCxnSpPr>
        <p:spPr>
          <a:xfrm>
            <a:off x="685800" y="1556724"/>
            <a:ext cx="150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5DCC7E-A6D3-4364-AF83-C7B7F83DD774}"/>
              </a:ext>
            </a:extLst>
          </p:cNvPr>
          <p:cNvSpPr txBox="1">
            <a:spLocks noChangeArrowheads="1"/>
          </p:cNvSpPr>
          <p:nvPr/>
        </p:nvSpPr>
        <p:spPr bwMode="auto">
          <a:xfrm>
            <a:off x="6172200" y="1432777"/>
            <a:ext cx="695325" cy="586046"/>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06463"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err="1">
                <a:ln>
                  <a:noFill/>
                </a:ln>
                <a:solidFill>
                  <a:srgbClr val="FF0000"/>
                </a:solidFill>
                <a:effectLst/>
                <a:uLnTx/>
                <a:uFillTx/>
                <a:latin typeface="Arial" charset="0"/>
                <a:ea typeface="+mn-ea"/>
                <a:cs typeface="+mn-cs"/>
              </a:rPr>
              <a:t>Livraghi</a:t>
            </a: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/2015/p2/col1/para3-col2/para1</a:t>
            </a:r>
          </a:p>
        </p:txBody>
      </p:sp>
      <p:cxnSp>
        <p:nvCxnSpPr>
          <p:cNvPr id="13" name="Straight Arrow Connector 12">
            <a:extLst>
              <a:ext uri="{FF2B5EF4-FFF2-40B4-BE49-F238E27FC236}">
                <a16:creationId xmlns:a16="http://schemas.microsoft.com/office/drawing/2014/main" id="{B841B4F1-E6F5-455C-952F-A9A57595F512}"/>
              </a:ext>
            </a:extLst>
          </p:cNvPr>
          <p:cNvCxnSpPr>
            <a:stCxn id="11" idx="1"/>
          </p:cNvCxnSpPr>
          <p:nvPr/>
        </p:nvCxnSpPr>
        <p:spPr>
          <a:xfrm flipH="1">
            <a:off x="5968844" y="1725800"/>
            <a:ext cx="203356" cy="76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457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381000" y="685800"/>
            <a:ext cx="6096000" cy="3429000"/>
          </a:xfrm>
          <a:ln/>
        </p:spPr>
      </p:sp>
      <p:sp>
        <p:nvSpPr>
          <p:cNvPr id="6349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0896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Per Katherine study, we put her</a:t>
            </a:r>
            <a:r>
              <a:rPr lang="en-US" baseline="0" dirty="0"/>
              <a:t> on adjuvant TDM-1 x 14 cycles.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747C-14D9-42E2-871C-8FAAE8CCF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968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TDM-1 is generally tolerated</a:t>
            </a:r>
            <a:r>
              <a:rPr lang="en-US" baseline="0" dirty="0"/>
              <a:t> pretty well but it still can come with side effects. </a:t>
            </a:r>
          </a:p>
          <a:p>
            <a:r>
              <a:rPr lang="en-US" baseline="0" dirty="0"/>
              <a:t>Fatigue can occur which is unfortunate since most patients have fatigue with chemo and subsequent radiation.</a:t>
            </a:r>
          </a:p>
          <a:p>
            <a:r>
              <a:rPr lang="en-US" baseline="0" dirty="0"/>
              <a:t>By this time, most patients can manage nausea well. </a:t>
            </a:r>
          </a:p>
          <a:p>
            <a:r>
              <a:rPr lang="en-US" baseline="0" dirty="0"/>
              <a:t>Echocardiogram is checked every 3 months for the 2-3% reversible risk of cardiomyopathy</a:t>
            </a:r>
          </a:p>
          <a:p>
            <a:r>
              <a:rPr lang="en-US" baseline="0" dirty="0"/>
              <a:t>If experiencing musculoskeletal pain, trialing an anti-histamine such as Claritin has been beneficial</a:t>
            </a:r>
          </a:p>
          <a:p>
            <a:endParaRPr lang="en-US" baseline="0" dirty="0"/>
          </a:p>
          <a:p>
            <a:r>
              <a:rPr lang="en-US" dirty="0"/>
              <a:t>This patient is treated locally and comes to see me every 3 months for visits. At our last visit, she told me about a dry cough that had been occurring for the last few months. Nurse assessment</a:t>
            </a:r>
            <a:r>
              <a:rPr lang="en-US" baseline="0" dirty="0"/>
              <a:t> kicks in and you think of all of the differentials that can cause her dry cough. I decided to get a CT chest.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747C-14D9-42E2-871C-8FAAE8CCF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9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was the result. The lungs showed several areas of consolidation most consistent</a:t>
            </a:r>
            <a:r>
              <a:rPr lang="en-US" baseline="0" dirty="0"/>
              <a:t> with drug reaction. We are stopping any further TDM-1 and will re-image in 2 months. Thankfully, she only had one infusion remaining. She will continue with Tamoxifen and monthly </a:t>
            </a:r>
            <a:r>
              <a:rPr lang="en-US" baseline="0" dirty="0" err="1"/>
              <a:t>Zoladex</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747C-14D9-42E2-871C-8FAAE8CCF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86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KM curves, the groups are shown together.  Patients achieving a pCR had similar excellent freedom from an event.  Those patients deemed non-PCR had clearly worse outcome with some variation in risk.  The HR+ subgroup appears to have more favorable outcomes when measured by 3 year EFS, but this is clearly inferior to the group of patients who achieved pCR.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3F6FB-F18C-5049-99EA-EC3B1E1F89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90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C939A-E387-4DEF-A2E2-E60905530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48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C939A-E387-4DEF-A2E2-E60905530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68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C939A-E387-4DEF-A2E2-E60905530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3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EB1C-34BC-D14D-8EE9-F93A0F51FE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FB1485-56C0-FA46-AF34-3AE637410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427D2-AC03-754F-93AE-6A50C924E8AC}"/>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09AAD30A-6E66-C24C-9C49-A9DA1B44F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67D12-83C7-5F48-8650-D5CAE9B768BE}"/>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347986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6884-F9E5-3A40-9221-3E038C6EC3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F04B2-A5FC-EF48-905B-EC0BBCFEF6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5D6A6-CC46-0945-BE78-02240D16AEB6}"/>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A3B69B7A-DD46-BF42-93C3-D66C52F2E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49523-B451-2942-82C2-7E41D184FDB5}"/>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335249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3611C-8B0D-CD42-9EBA-3F5865DB55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545CCC-787A-2B4A-80E0-F342E9A048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5CF0D-F7B7-684C-B7C7-E56241841CD2}"/>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3679DB74-36E7-A941-A15E-1DBF2A0E4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7979E-0FF3-E241-A5D6-2A1005103ACC}"/>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492917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8FAF7AA-A278-BD44-B6C8-4DEDF1ED6A75}" type="datetime1">
              <a:rPr lang="en-CA" smtClean="0"/>
              <a:t>2019-11-13</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5607552" y="6356352"/>
            <a:ext cx="976901" cy="365125"/>
          </a:xfrm>
          <a:prstGeom prst="rect">
            <a:avLst/>
          </a:prstGeom>
        </p:spPr>
        <p:txBody>
          <a:bodyPr/>
          <a:lstStyle/>
          <a:p>
            <a:fld id="{A4936705-B74E-2347-951D-3FD3DB892E58}" type="slidenum">
              <a:rPr lang="en-US" smtClean="0"/>
              <a:t>‹#›</a:t>
            </a:fld>
            <a:endParaRPr lang="en-US"/>
          </a:p>
        </p:txBody>
      </p:sp>
      <p:cxnSp>
        <p:nvCxnSpPr>
          <p:cNvPr id="7" name="Straight Connector 6"/>
          <p:cNvCxnSpPr/>
          <p:nvPr userDrawn="1"/>
        </p:nvCxnSpPr>
        <p:spPr>
          <a:xfrm>
            <a:off x="838200" y="621121"/>
            <a:ext cx="10515600" cy="0"/>
          </a:xfrm>
          <a:prstGeom prst="line">
            <a:avLst/>
          </a:prstGeom>
          <a:ln w="63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11" name="Content Placeholder 15"/>
          <p:cNvSpPr>
            <a:spLocks noGrp="1"/>
          </p:cNvSpPr>
          <p:nvPr>
            <p:ph sz="quarter" idx="13" hasCustomPrompt="1"/>
          </p:nvPr>
        </p:nvSpPr>
        <p:spPr>
          <a:xfrm>
            <a:off x="753136" y="381002"/>
            <a:ext cx="2436813" cy="239713"/>
          </a:xfrm>
        </p:spPr>
        <p:txBody>
          <a:bodyPr>
            <a:noAutofit/>
          </a:bodyPr>
          <a:lstStyle>
            <a:lvl1pPr marL="0" indent="0">
              <a:buNone/>
              <a:defRPr sz="1200" baseline="0"/>
            </a:lvl1pPr>
          </a:lstStyle>
          <a:p>
            <a:pPr marL="228589" marR="0" lvl="0" indent="-228589" algn="l" defTabSz="914354" rtl="0" eaLnBrk="1" fontAlgn="auto" latinLnBrk="0" hangingPunct="1">
              <a:lnSpc>
                <a:spcPct val="90000"/>
              </a:lnSpc>
              <a:spcBef>
                <a:spcPts val="1000"/>
              </a:spcBef>
              <a:spcAft>
                <a:spcPts val="0"/>
              </a:spcAft>
              <a:buClrTx/>
              <a:buSzTx/>
              <a:tabLst/>
              <a:defRPr/>
            </a:pPr>
            <a:r>
              <a:rPr lang="en-US"/>
              <a:t>SECTION HEADING</a:t>
            </a:r>
            <a:endParaRPr lang="en-US" dirty="0"/>
          </a:p>
        </p:txBody>
      </p:sp>
      <p:sp>
        <p:nvSpPr>
          <p:cNvPr id="12" name="Content Placeholder 17"/>
          <p:cNvSpPr>
            <a:spLocks noGrp="1"/>
          </p:cNvSpPr>
          <p:nvPr>
            <p:ph sz="quarter" idx="14" hasCustomPrompt="1"/>
          </p:nvPr>
        </p:nvSpPr>
        <p:spPr>
          <a:xfrm>
            <a:off x="7177090" y="381002"/>
            <a:ext cx="4273551" cy="239713"/>
          </a:xfrm>
        </p:spPr>
        <p:txBody>
          <a:bodyPr>
            <a:noAutofit/>
          </a:bodyPr>
          <a:lstStyle>
            <a:lvl1pPr marL="0" indent="0" algn="r">
              <a:buNone/>
              <a:defRPr sz="1000"/>
            </a:lvl1pPr>
          </a:lstStyle>
          <a:p>
            <a:pPr lvl="0"/>
            <a:r>
              <a:rPr lang="en-US"/>
              <a:t>Meeting Information</a:t>
            </a:r>
          </a:p>
        </p:txBody>
      </p:sp>
    </p:spTree>
    <p:extLst>
      <p:ext uri="{BB962C8B-B14F-4D97-AF65-F5344CB8AC3E}">
        <p14:creationId xmlns:p14="http://schemas.microsoft.com/office/powerpoint/2010/main" val="543455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EEN: 1-column bullets">
    <p:spTree>
      <p:nvGrpSpPr>
        <p:cNvPr id="1" name=""/>
        <p:cNvGrpSpPr/>
        <p:nvPr/>
      </p:nvGrpSpPr>
      <p:grpSpPr>
        <a:xfrm>
          <a:off x="0" y="0"/>
          <a:ext cx="0" cy="0"/>
          <a:chOff x="0" y="0"/>
          <a:chExt cx="0" cy="0"/>
        </a:xfrm>
      </p:grpSpPr>
      <p:grpSp>
        <p:nvGrpSpPr>
          <p:cNvPr id="3" name="Group 2"/>
          <p:cNvGrpSpPr/>
          <p:nvPr userDrawn="1"/>
        </p:nvGrpSpPr>
        <p:grpSpPr>
          <a:xfrm>
            <a:off x="0" y="0"/>
            <a:ext cx="12192000" cy="1064155"/>
            <a:chOff x="0" y="0"/>
            <a:chExt cx="9144000" cy="798116"/>
          </a:xfrm>
          <a:solidFill>
            <a:schemeClr val="accent1"/>
          </a:solidFill>
        </p:grpSpPr>
        <p:sp>
          <p:nvSpPr>
            <p:cNvPr id="8" name="Rectangle 7"/>
            <p:cNvSpPr/>
            <p:nvPr userDrawn="1"/>
          </p:nvSpPr>
          <p:spPr>
            <a:xfrm>
              <a:off x="0" y="0"/>
              <a:ext cx="9144000" cy="677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8"/>
            <p:cNvSpPr/>
            <p:nvPr userDrawn="1"/>
          </p:nvSpPr>
          <p:spPr>
            <a:xfrm>
              <a:off x="4392613" y="602148"/>
              <a:ext cx="350934" cy="195968"/>
            </a:xfrm>
            <a:custGeom>
              <a:avLst/>
              <a:gdLst>
                <a:gd name="connsiteX0" fmla="*/ 0 w 390530"/>
                <a:gd name="connsiteY0" fmla="*/ 33337 h 166687"/>
                <a:gd name="connsiteX1" fmla="*/ 171450 w 390530"/>
                <a:gd name="connsiteY1" fmla="*/ 166687 h 166687"/>
                <a:gd name="connsiteX2" fmla="*/ 357187 w 390530"/>
                <a:gd name="connsiteY2" fmla="*/ 0 h 166687"/>
                <a:gd name="connsiteX3" fmla="*/ 390525 w 390530"/>
                <a:gd name="connsiteY3" fmla="*/ 33337 h 166687"/>
                <a:gd name="connsiteX4" fmla="*/ 0 w 390530"/>
                <a:gd name="connsiteY4" fmla="*/ 33337 h 166687"/>
                <a:gd name="connsiteX0" fmla="*/ 0 w 342905"/>
                <a:gd name="connsiteY0" fmla="*/ 0 h 174625"/>
                <a:gd name="connsiteX1" fmla="*/ 123825 w 342905"/>
                <a:gd name="connsiteY1" fmla="*/ 174625 h 174625"/>
                <a:gd name="connsiteX2" fmla="*/ 309562 w 342905"/>
                <a:gd name="connsiteY2" fmla="*/ 7938 h 174625"/>
                <a:gd name="connsiteX3" fmla="*/ 342900 w 342905"/>
                <a:gd name="connsiteY3" fmla="*/ 41275 h 174625"/>
                <a:gd name="connsiteX4" fmla="*/ 0 w 342905"/>
                <a:gd name="connsiteY4" fmla="*/ 0 h 174625"/>
                <a:gd name="connsiteX0" fmla="*/ 0 w 374655"/>
                <a:gd name="connsiteY0" fmla="*/ 49212 h 166687"/>
                <a:gd name="connsiteX1" fmla="*/ 155575 w 374655"/>
                <a:gd name="connsiteY1" fmla="*/ 166687 h 166687"/>
                <a:gd name="connsiteX2" fmla="*/ 341312 w 374655"/>
                <a:gd name="connsiteY2" fmla="*/ 0 h 166687"/>
                <a:gd name="connsiteX3" fmla="*/ 374650 w 374655"/>
                <a:gd name="connsiteY3" fmla="*/ 33337 h 166687"/>
                <a:gd name="connsiteX4" fmla="*/ 0 w 374655"/>
                <a:gd name="connsiteY4" fmla="*/ 49212 h 166687"/>
                <a:gd name="connsiteX0" fmla="*/ 0 w 374655"/>
                <a:gd name="connsiteY0" fmla="*/ 49212 h 131762"/>
                <a:gd name="connsiteX1" fmla="*/ 155575 w 374655"/>
                <a:gd name="connsiteY1" fmla="*/ 131762 h 131762"/>
                <a:gd name="connsiteX2" fmla="*/ 341312 w 374655"/>
                <a:gd name="connsiteY2" fmla="*/ 0 h 131762"/>
                <a:gd name="connsiteX3" fmla="*/ 374650 w 374655"/>
                <a:gd name="connsiteY3" fmla="*/ 33337 h 131762"/>
                <a:gd name="connsiteX4" fmla="*/ 0 w 374655"/>
                <a:gd name="connsiteY4" fmla="*/ 49212 h 131762"/>
                <a:gd name="connsiteX0" fmla="*/ 0 w 387355"/>
                <a:gd name="connsiteY0" fmla="*/ 0 h 133350"/>
                <a:gd name="connsiteX1" fmla="*/ 168275 w 387355"/>
                <a:gd name="connsiteY1" fmla="*/ 133350 h 133350"/>
                <a:gd name="connsiteX2" fmla="*/ 354012 w 387355"/>
                <a:gd name="connsiteY2" fmla="*/ 1588 h 133350"/>
                <a:gd name="connsiteX3" fmla="*/ 387350 w 387355"/>
                <a:gd name="connsiteY3" fmla="*/ 34925 h 133350"/>
                <a:gd name="connsiteX4" fmla="*/ 0 w 387355"/>
                <a:gd name="connsiteY4" fmla="*/ 0 h 133350"/>
                <a:gd name="connsiteX0" fmla="*/ 0 w 387355"/>
                <a:gd name="connsiteY0" fmla="*/ 0 h 88900"/>
                <a:gd name="connsiteX1" fmla="*/ 190500 w 387355"/>
                <a:gd name="connsiteY1" fmla="*/ 88900 h 88900"/>
                <a:gd name="connsiteX2" fmla="*/ 354012 w 387355"/>
                <a:gd name="connsiteY2" fmla="*/ 1588 h 88900"/>
                <a:gd name="connsiteX3" fmla="*/ 387350 w 387355"/>
                <a:gd name="connsiteY3" fmla="*/ 34925 h 88900"/>
                <a:gd name="connsiteX4" fmla="*/ 0 w 387355"/>
                <a:gd name="connsiteY4" fmla="*/ 0 h 88900"/>
                <a:gd name="connsiteX0" fmla="*/ 0 w 387355"/>
                <a:gd name="connsiteY0" fmla="*/ 0 h 133350"/>
                <a:gd name="connsiteX1" fmla="*/ 180975 w 387355"/>
                <a:gd name="connsiteY1" fmla="*/ 133350 h 133350"/>
                <a:gd name="connsiteX2" fmla="*/ 354012 w 387355"/>
                <a:gd name="connsiteY2" fmla="*/ 1588 h 133350"/>
                <a:gd name="connsiteX3" fmla="*/ 387350 w 387355"/>
                <a:gd name="connsiteY3" fmla="*/ 34925 h 133350"/>
                <a:gd name="connsiteX4" fmla="*/ 0 w 387355"/>
                <a:gd name="connsiteY4" fmla="*/ 0 h 133350"/>
                <a:gd name="connsiteX0" fmla="*/ 0 w 363483"/>
                <a:gd name="connsiteY0" fmla="*/ 16467 h 149817"/>
                <a:gd name="connsiteX1" fmla="*/ 180975 w 363483"/>
                <a:gd name="connsiteY1" fmla="*/ 149817 h 149817"/>
                <a:gd name="connsiteX2" fmla="*/ 354012 w 363483"/>
                <a:gd name="connsiteY2" fmla="*/ 18055 h 149817"/>
                <a:gd name="connsiteX3" fmla="*/ 317500 w 363483"/>
                <a:gd name="connsiteY3" fmla="*/ 3767 h 149817"/>
                <a:gd name="connsiteX4" fmla="*/ 0 w 363483"/>
                <a:gd name="connsiteY4" fmla="*/ 16467 h 149817"/>
                <a:gd name="connsiteX0" fmla="*/ 0 w 331687"/>
                <a:gd name="connsiteY0" fmla="*/ 17033 h 150383"/>
                <a:gd name="connsiteX1" fmla="*/ 180975 w 331687"/>
                <a:gd name="connsiteY1" fmla="*/ 150383 h 150383"/>
                <a:gd name="connsiteX2" fmla="*/ 315912 w 331687"/>
                <a:gd name="connsiteY2" fmla="*/ 9096 h 150383"/>
                <a:gd name="connsiteX3" fmla="*/ 317500 w 331687"/>
                <a:gd name="connsiteY3" fmla="*/ 4333 h 150383"/>
                <a:gd name="connsiteX4" fmla="*/ 0 w 331687"/>
                <a:gd name="connsiteY4" fmla="*/ 17033 h 150383"/>
                <a:gd name="connsiteX0" fmla="*/ 0 w 324025"/>
                <a:gd name="connsiteY0" fmla="*/ 59708 h 193058"/>
                <a:gd name="connsiteX1" fmla="*/ 180975 w 324025"/>
                <a:gd name="connsiteY1" fmla="*/ 193058 h 193058"/>
                <a:gd name="connsiteX2" fmla="*/ 315912 w 324025"/>
                <a:gd name="connsiteY2" fmla="*/ 51771 h 193058"/>
                <a:gd name="connsiteX3" fmla="*/ 263525 w 324025"/>
                <a:gd name="connsiteY3" fmla="*/ 2558 h 193058"/>
                <a:gd name="connsiteX4" fmla="*/ 0 w 324025"/>
                <a:gd name="connsiteY4" fmla="*/ 59708 h 193058"/>
                <a:gd name="connsiteX0" fmla="*/ 0 w 350934"/>
                <a:gd name="connsiteY0" fmla="*/ 59443 h 192793"/>
                <a:gd name="connsiteX1" fmla="*/ 180975 w 350934"/>
                <a:gd name="connsiteY1" fmla="*/ 192793 h 192793"/>
                <a:gd name="connsiteX2" fmla="*/ 344487 w 350934"/>
                <a:gd name="connsiteY2" fmla="*/ 64206 h 192793"/>
                <a:gd name="connsiteX3" fmla="*/ 263525 w 350934"/>
                <a:gd name="connsiteY3" fmla="*/ 2293 h 192793"/>
                <a:gd name="connsiteX4" fmla="*/ 0 w 350934"/>
                <a:gd name="connsiteY4" fmla="*/ 59443 h 192793"/>
                <a:gd name="connsiteX0" fmla="*/ 0 w 350934"/>
                <a:gd name="connsiteY0" fmla="*/ 59443 h 154693"/>
                <a:gd name="connsiteX1" fmla="*/ 171450 w 350934"/>
                <a:gd name="connsiteY1" fmla="*/ 154693 h 154693"/>
                <a:gd name="connsiteX2" fmla="*/ 344487 w 350934"/>
                <a:gd name="connsiteY2" fmla="*/ 64206 h 154693"/>
                <a:gd name="connsiteX3" fmla="*/ 263525 w 350934"/>
                <a:gd name="connsiteY3" fmla="*/ 2293 h 154693"/>
                <a:gd name="connsiteX4" fmla="*/ 0 w 350934"/>
                <a:gd name="connsiteY4" fmla="*/ 59443 h 154693"/>
                <a:gd name="connsiteX0" fmla="*/ 0 w 350934"/>
                <a:gd name="connsiteY0" fmla="*/ 59443 h 189618"/>
                <a:gd name="connsiteX1" fmla="*/ 180975 w 350934"/>
                <a:gd name="connsiteY1" fmla="*/ 189618 h 189618"/>
                <a:gd name="connsiteX2" fmla="*/ 344487 w 350934"/>
                <a:gd name="connsiteY2" fmla="*/ 64206 h 189618"/>
                <a:gd name="connsiteX3" fmla="*/ 263525 w 350934"/>
                <a:gd name="connsiteY3" fmla="*/ 2293 h 189618"/>
                <a:gd name="connsiteX4" fmla="*/ 0 w 350934"/>
                <a:gd name="connsiteY4" fmla="*/ 59443 h 189618"/>
                <a:gd name="connsiteX0" fmla="*/ 0 w 350934"/>
                <a:gd name="connsiteY0" fmla="*/ 59443 h 154693"/>
                <a:gd name="connsiteX1" fmla="*/ 190500 w 350934"/>
                <a:gd name="connsiteY1" fmla="*/ 154693 h 154693"/>
                <a:gd name="connsiteX2" fmla="*/ 344487 w 350934"/>
                <a:gd name="connsiteY2" fmla="*/ 64206 h 154693"/>
                <a:gd name="connsiteX3" fmla="*/ 263525 w 350934"/>
                <a:gd name="connsiteY3" fmla="*/ 2293 h 154693"/>
                <a:gd name="connsiteX4" fmla="*/ 0 w 350934"/>
                <a:gd name="connsiteY4" fmla="*/ 59443 h 154693"/>
                <a:gd name="connsiteX0" fmla="*/ 0 w 350934"/>
                <a:gd name="connsiteY0" fmla="*/ 59443 h 195968"/>
                <a:gd name="connsiteX1" fmla="*/ 177800 w 350934"/>
                <a:gd name="connsiteY1" fmla="*/ 195968 h 195968"/>
                <a:gd name="connsiteX2" fmla="*/ 344487 w 350934"/>
                <a:gd name="connsiteY2" fmla="*/ 64206 h 195968"/>
                <a:gd name="connsiteX3" fmla="*/ 263525 w 350934"/>
                <a:gd name="connsiteY3" fmla="*/ 2293 h 195968"/>
                <a:gd name="connsiteX4" fmla="*/ 0 w 350934"/>
                <a:gd name="connsiteY4" fmla="*/ 59443 h 19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34" h="195968">
                  <a:moveTo>
                    <a:pt x="0" y="59443"/>
                  </a:moveTo>
                  <a:lnTo>
                    <a:pt x="177800" y="195968"/>
                  </a:lnTo>
                  <a:lnTo>
                    <a:pt x="344487" y="64206"/>
                  </a:lnTo>
                  <a:cubicBezTo>
                    <a:pt x="379030" y="93814"/>
                    <a:pt x="263525" y="-17105"/>
                    <a:pt x="263525" y="2293"/>
                  </a:cubicBezTo>
                  <a:lnTo>
                    <a:pt x="0" y="594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 Placeholder 3"/>
          <p:cNvSpPr>
            <a:spLocks noGrp="1"/>
          </p:cNvSpPr>
          <p:nvPr>
            <p:ph type="body" sz="quarter" idx="18" hasCustomPrompt="1"/>
          </p:nvPr>
        </p:nvSpPr>
        <p:spPr>
          <a:xfrm>
            <a:off x="923076" y="1154087"/>
            <a:ext cx="10328561" cy="4739065"/>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
                <a:schemeClr val="accent1"/>
              </a:buClr>
              <a:buSzPct val="140000"/>
              <a:buFont typeface="Arial"/>
              <a:buChar char="•"/>
              <a:tabLst/>
              <a:defRPr baseline="0"/>
            </a:lvl1pPr>
            <a:lvl2pPr marL="914377" marR="0" indent="-304792" algn="l" defTabSz="1219170" rtl="0" eaLnBrk="1" fontAlgn="auto" latinLnBrk="0" hangingPunct="1">
              <a:lnSpc>
                <a:spcPct val="90000"/>
              </a:lnSpc>
              <a:spcBef>
                <a:spcPts val="667"/>
              </a:spcBef>
              <a:spcAft>
                <a:spcPts val="0"/>
              </a:spcAft>
              <a:buClr>
                <a:schemeClr val="accent1"/>
              </a:buClr>
              <a:buSzTx/>
              <a:buFont typeface="Courier New" charset="0"/>
              <a:buChar char="o"/>
              <a:tabLst/>
              <a:defRPr baseline="0"/>
            </a:lvl2pPr>
            <a:lvl3pPr marL="1523962" marR="0" indent="-304792" algn="l" defTabSz="1219170" rtl="0" eaLnBrk="1" fontAlgn="auto" latinLnBrk="0" hangingPunct="1">
              <a:lnSpc>
                <a:spcPct val="90000"/>
              </a:lnSpc>
              <a:spcBef>
                <a:spcPts val="667"/>
              </a:spcBef>
              <a:spcAft>
                <a:spcPts val="0"/>
              </a:spcAft>
              <a:buClr>
                <a:schemeClr val="accent1"/>
              </a:buClr>
              <a:buSzTx/>
              <a:buFont typeface="Arial"/>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Click to edit Master text styles</a:t>
            </a:r>
          </a:p>
          <a:p>
            <a:pPr lvl="1"/>
            <a:r>
              <a:rPr lang="en-US" dirty="0"/>
              <a:t>Second level</a:t>
            </a:r>
          </a:p>
          <a:p>
            <a:pPr lvl="2"/>
            <a:r>
              <a:rPr lang="en-US" dirty="0"/>
              <a:t>Third level</a:t>
            </a:r>
          </a:p>
        </p:txBody>
      </p:sp>
      <p:sp>
        <p:nvSpPr>
          <p:cNvPr id="5" name="Title 9"/>
          <p:cNvSpPr>
            <a:spLocks noGrp="1"/>
          </p:cNvSpPr>
          <p:nvPr>
            <p:ph type="title" hasCustomPrompt="1"/>
          </p:nvPr>
        </p:nvSpPr>
        <p:spPr>
          <a:xfrm>
            <a:off x="923076" y="185506"/>
            <a:ext cx="10319529" cy="509597"/>
          </a:xfrm>
          <a:prstGeom prst="rect">
            <a:avLst/>
          </a:prstGeom>
        </p:spPr>
        <p:txBody>
          <a:bodyPr lIns="0">
            <a:noAutofit/>
          </a:bodyPr>
          <a:lstStyle>
            <a:lvl1pPr>
              <a:defRPr sz="2667" baseline="0"/>
            </a:lvl1pPr>
          </a:lstStyle>
          <a:p>
            <a:r>
              <a:rPr lang="en-US" dirty="0"/>
              <a:t>Click to Add Title – Use Title Case, No More than Two Lines</a:t>
            </a:r>
          </a:p>
        </p:txBody>
      </p:sp>
      <p:sp>
        <p:nvSpPr>
          <p:cNvPr id="7"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DF42F-04EC-49EA-9C5B-34BEA28A0B31}" type="slidenum">
              <a:rPr lang="en-GB" smtClean="0"/>
              <a:t>‹#›</a:t>
            </a:fld>
            <a:endParaRPr lang="en-GB" dirty="0"/>
          </a:p>
        </p:txBody>
      </p:sp>
    </p:spTree>
    <p:extLst>
      <p:ext uri="{BB962C8B-B14F-4D97-AF65-F5344CB8AC3E}">
        <p14:creationId xmlns:p14="http://schemas.microsoft.com/office/powerpoint/2010/main" val="485172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577" y="1521595"/>
            <a:ext cx="11275439" cy="4604996"/>
          </a:xfrm>
        </p:spPr>
        <p:txBody>
          <a:bodyPr>
            <a:noAutofit/>
          </a:bodyPr>
          <a:lstStyle>
            <a:lvl1pPr>
              <a:spcBef>
                <a:spcPts val="1600"/>
              </a:spcBef>
              <a:defRPr/>
            </a:lvl1pPr>
            <a:lvl2pPr>
              <a:spcBef>
                <a:spcPts val="400"/>
              </a:spcBef>
              <a:defRPr/>
            </a:lvl2pPr>
          </a:lstStyle>
          <a:p>
            <a:pPr lvl="0"/>
            <a:r>
              <a:rPr lang="en-US" dirty="0"/>
              <a:t>Click to 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475575" y="351927"/>
            <a:ext cx="11290604" cy="758932"/>
          </a:xfrm>
        </p:spPr>
        <p:txBody>
          <a:bodyPr anchor="b">
            <a:noAutofit/>
          </a:bodyPr>
          <a:lstStyle>
            <a:lvl1pPr>
              <a:defRPr sz="3733" cap="none" baseline="0"/>
            </a:lvl1pPr>
          </a:lstStyle>
          <a:p>
            <a:r>
              <a:rPr lang="en-US" dirty="0"/>
              <a:t>Click to edit Master title style</a:t>
            </a:r>
          </a:p>
        </p:txBody>
      </p:sp>
      <p:sp>
        <p:nvSpPr>
          <p:cNvPr id="5" name="Footer Placeholder 1">
            <a:extLst>
              <a:ext uri="{FF2B5EF4-FFF2-40B4-BE49-F238E27FC236}">
                <a16:creationId xmlns:a16="http://schemas.microsoft.com/office/drawing/2014/main" id="{7D63F5BA-8EB2-2B41-AEBF-609275C2C3DE}"/>
              </a:ext>
            </a:extLst>
          </p:cNvPr>
          <p:cNvSpPr>
            <a:spLocks noGrp="1"/>
          </p:cNvSpPr>
          <p:nvPr>
            <p:ph type="ftr" sz="quarter" idx="14"/>
          </p:nvPr>
        </p:nvSpPr>
        <p:spPr>
          <a:xfrm>
            <a:off x="9715500" y="6451600"/>
            <a:ext cx="2279651" cy="366184"/>
          </a:xfrm>
        </p:spPr>
        <p:txBody>
          <a:bodyPr/>
          <a:lstStyle>
            <a:lvl1pPr algn="r">
              <a:defRPr sz="1067">
                <a:solidFill>
                  <a:schemeClr val="tx1"/>
                </a:solidFill>
                <a:latin typeface="Arial" panose="020B0604020202020204" pitchFamily="34" charset="0"/>
                <a:cs typeface="Arial" panose="020B0604020202020204" pitchFamily="34" charset="0"/>
              </a:defRPr>
            </a:lvl1pPr>
          </a:lstStyle>
          <a:p>
            <a:pPr>
              <a:defRPr/>
            </a:pPr>
            <a:r>
              <a:rPr lang="en-US"/>
              <a:t>Schmid P, et al. IMpassion130 </a:t>
            </a:r>
            <a:br>
              <a:rPr lang="en-US"/>
            </a:br>
            <a:r>
              <a:rPr lang="en-US"/>
              <a:t>ESMO 2018 (LBA1_PR)</a:t>
            </a:r>
            <a:r>
              <a:rPr lang="pt-BR"/>
              <a:t> http://bit.ly/2DMhayg</a:t>
            </a:r>
            <a:endParaRPr lang="en-US"/>
          </a:p>
        </p:txBody>
      </p:sp>
      <p:sp>
        <p:nvSpPr>
          <p:cNvPr id="6" name="Date Placeholder 3">
            <a:extLst>
              <a:ext uri="{FF2B5EF4-FFF2-40B4-BE49-F238E27FC236}">
                <a16:creationId xmlns:a16="http://schemas.microsoft.com/office/drawing/2014/main" id="{39FD735C-64AE-CD40-AC1B-AE204002274B}"/>
              </a:ext>
            </a:extLst>
          </p:cNvPr>
          <p:cNvSpPr>
            <a:spLocks noGrp="1"/>
          </p:cNvSpPr>
          <p:nvPr>
            <p:ph type="dt" sz="half" idx="15"/>
          </p:nvPr>
        </p:nvSpPr>
        <p:spPr>
          <a:xfrm>
            <a:off x="196851" y="6451600"/>
            <a:ext cx="9736667" cy="366184"/>
          </a:xfrm>
        </p:spPr>
        <p:txBody>
          <a:bodyPr rIns="0"/>
          <a:lstStyle>
            <a:lvl1pPr algn="l">
              <a:defRPr sz="1067" strike="noStrike" kern="0" spc="-27" baseline="0">
                <a:solidFill>
                  <a:schemeClr val="tx1"/>
                </a:solidFill>
                <a:latin typeface="Arial" panose="020B0604020202020204" pitchFamily="34" charset="0"/>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723938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85600" y="6492875"/>
            <a:ext cx="406400" cy="365125"/>
          </a:xfrm>
        </p:spPr>
        <p:txBody>
          <a:bodyPr/>
          <a:lstStyle/>
          <a:p>
            <a:fld id="{6DD83045-6CB7-4C88-8A4E-57AB94F29488}" type="slidenum">
              <a:rPr lang="en-US" smtClean="0"/>
              <a:t>‹#›</a:t>
            </a:fld>
            <a:endParaRPr lang="en-US" dirty="0"/>
          </a:p>
        </p:txBody>
      </p:sp>
      <p:sp>
        <p:nvSpPr>
          <p:cNvPr id="5" name="Text Placeholder 4">
            <a:extLst>
              <a:ext uri="{FF2B5EF4-FFF2-40B4-BE49-F238E27FC236}">
                <a16:creationId xmlns:a16="http://schemas.microsoft.com/office/drawing/2014/main" id="{CB0E951A-BA13-4E3E-8DC2-A54D7B0E259B}"/>
              </a:ext>
            </a:extLst>
          </p:cNvPr>
          <p:cNvSpPr>
            <a:spLocks noGrp="1"/>
          </p:cNvSpPr>
          <p:nvPr>
            <p:ph type="body" sz="quarter" idx="13"/>
          </p:nvPr>
        </p:nvSpPr>
        <p:spPr>
          <a:xfrm>
            <a:off x="406400" y="6526212"/>
            <a:ext cx="11379200" cy="331788"/>
          </a:xfrm>
        </p:spPr>
        <p:txBody>
          <a:bodyPr anchor="b"/>
          <a:lstStyle>
            <a:lvl1pPr marL="0" indent="0">
              <a:spcBef>
                <a:spcPts val="0"/>
              </a:spcBef>
              <a:buNone/>
              <a:defRPr sz="1000"/>
            </a:lvl1pPr>
          </a:lstStyle>
          <a:p>
            <a:pPr lvl="0"/>
            <a:r>
              <a:rPr lang="en-US" dirty="0"/>
              <a:t>Click to edit Master text styles</a:t>
            </a:r>
          </a:p>
        </p:txBody>
      </p:sp>
    </p:spTree>
    <p:extLst>
      <p:ext uri="{BB962C8B-B14F-4D97-AF65-F5344CB8AC3E}">
        <p14:creationId xmlns:p14="http://schemas.microsoft.com/office/powerpoint/2010/main" val="1349692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431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39C571D-4837-4E55-8DC9-4CD446748B7C}" type="datetimeFigureOut">
              <a:rPr lang="en-US" smtClean="0"/>
              <a:t>11/13/19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2B79847-98B9-4117-B538-3EF78D98E63E}"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923258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39C571D-4837-4E55-8DC9-4CD446748B7C}"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2B79847-98B9-4117-B538-3EF78D98E63E}"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74022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39C571D-4837-4E55-8DC9-4CD446748B7C}" type="datetimeFigureOut">
              <a:rPr lang="en-US" smtClean="0"/>
              <a:t>11/13/19</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2B79847-98B9-4117-B538-3EF78D98E63E}"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971856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B5B4-079E-664F-BB10-C28565207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70DC8-80E7-084F-8647-1F3310822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213B4-C434-0E47-AB5A-7C86EB1CBD45}"/>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C5299E36-C7A9-8C4B-8FF7-44DE11934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0AD8C-0A1B-FA4E-A7AB-187254EFE468}"/>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997588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939C571D-4837-4E55-8DC9-4CD446748B7C}"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79847-98B9-4117-B538-3EF78D98E63E}"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14900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39C571D-4837-4E55-8DC9-4CD446748B7C}" type="datetimeFigureOut">
              <a:rPr lang="en-US" smtClean="0"/>
              <a:t>11/13/19</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F2B79847-98B9-4117-B538-3EF78D98E63E}"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959068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39C571D-4837-4E55-8DC9-4CD446748B7C}"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F2B79847-98B9-4117-B538-3EF78D98E63E}" type="slidenum">
              <a:rPr lang="en-US" smtClean="0"/>
              <a:t>‹#›</a:t>
            </a:fld>
            <a:endParaRPr lang="en-US"/>
          </a:p>
        </p:txBody>
      </p:sp>
    </p:spTree>
    <p:extLst>
      <p:ext uri="{BB962C8B-B14F-4D97-AF65-F5344CB8AC3E}">
        <p14:creationId xmlns:p14="http://schemas.microsoft.com/office/powerpoint/2010/main" val="1867880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939C571D-4837-4E55-8DC9-4CD446748B7C}"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2B79847-98B9-4117-B538-3EF78D98E63E}" type="slidenum">
              <a:rPr lang="en-US" smtClean="0"/>
              <a:t>‹#›</a:t>
            </a:fld>
            <a:endParaRPr lang="en-US"/>
          </a:p>
        </p:txBody>
      </p:sp>
    </p:spTree>
    <p:extLst>
      <p:ext uri="{BB962C8B-B14F-4D97-AF65-F5344CB8AC3E}">
        <p14:creationId xmlns:p14="http://schemas.microsoft.com/office/powerpoint/2010/main" val="2092057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2B79847-98B9-4117-B538-3EF78D98E63E}"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939C571D-4837-4E55-8DC9-4CD446748B7C}" type="datetimeFigureOut">
              <a:rPr lang="en-US" smtClean="0"/>
              <a:t>11/13/19</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52997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F2B79847-98B9-4117-B538-3EF78D98E63E}"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939C571D-4837-4E55-8DC9-4CD446748B7C}" type="datetimeFigureOut">
              <a:rPr lang="en-US" smtClean="0"/>
              <a:t>11/13/19</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3277590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9C571D-4837-4E55-8DC9-4CD446748B7C}"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79847-98B9-4117-B538-3EF78D98E63E}" type="slidenum">
              <a:rPr lang="en-US" smtClean="0"/>
              <a:t>‹#›</a:t>
            </a:fld>
            <a:endParaRPr lang="en-US"/>
          </a:p>
        </p:txBody>
      </p:sp>
    </p:spTree>
    <p:extLst>
      <p:ext uri="{BB962C8B-B14F-4D97-AF65-F5344CB8AC3E}">
        <p14:creationId xmlns:p14="http://schemas.microsoft.com/office/powerpoint/2010/main" val="2909263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F2B79847-98B9-4117-B538-3EF78D98E63E}"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9C571D-4837-4E55-8DC9-4CD446748B7C}"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1776360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9070"/>
            <a:ext cx="9144000" cy="2123615"/>
          </a:xfrm>
        </p:spPr>
        <p:txBody>
          <a:bodyPr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4614761"/>
            <a:ext cx="9144000" cy="1655762"/>
          </a:xfrm>
        </p:spPr>
        <p:txBody>
          <a:bodyPr anchor="t">
            <a:normAutofit/>
          </a:bodyPr>
          <a:lstStyle>
            <a:lvl1pPr marL="0" indent="0" algn="ctr">
              <a:buNone/>
              <a:defRPr sz="3200">
                <a:solidFill>
                  <a:srgbClr val="5051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715236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54238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1879-0447-B545-9635-4501FFD1B8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B3E5BE-9061-AB49-87EB-AB6FB8790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1EC16-F35A-E449-86F0-5B75E9E86E75}"/>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66DF9C2F-E775-264F-8BE3-B8C4474E1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50540-8734-7841-92C5-568942476326}"/>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938521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510" y="515995"/>
            <a:ext cx="10972800" cy="1828800"/>
          </a:xfrm>
        </p:spPr>
        <p:txBody>
          <a:bodyPr lIns="457200">
            <a:norm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461510" y="2515870"/>
            <a:ext cx="10972800" cy="3840480"/>
          </a:xfrm>
        </p:spPr>
        <p:txBody>
          <a:bodyPr lIns="457200">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pic>
        <p:nvPicPr>
          <p:cNvPr id="8" name="Picture 7" descr="A screenshot of a social media post&#10;&#10;Description automatically generated">
            <a:extLst>
              <a:ext uri="{FF2B5EF4-FFF2-40B4-BE49-F238E27FC236}">
                <a16:creationId xmlns:a16="http://schemas.microsoft.com/office/drawing/2014/main" id="{CE2425E8-8922-A94D-88F1-9CFECD72EFFA}"/>
              </a:ext>
            </a:extLst>
          </p:cNvPr>
          <p:cNvPicPr>
            <a:picLocks noChangeAspect="1"/>
          </p:cNvPicPr>
          <p:nvPr userDrawn="1"/>
        </p:nvPicPr>
        <p:blipFill>
          <a:blip r:embed="rId3"/>
          <a:stretch>
            <a:fillRect/>
          </a:stretch>
        </p:blipFill>
        <p:spPr>
          <a:xfrm>
            <a:off x="10945647" y="5379969"/>
            <a:ext cx="914400" cy="1182624"/>
          </a:xfrm>
          <a:prstGeom prst="rect">
            <a:avLst/>
          </a:prstGeom>
          <a:effectLst>
            <a:glow rad="63500">
              <a:schemeClr val="tx1">
                <a:alpha val="20000"/>
              </a:schemeClr>
            </a:glow>
          </a:effectLst>
        </p:spPr>
      </p:pic>
    </p:spTree>
    <p:extLst>
      <p:ext uri="{BB962C8B-B14F-4D97-AF65-F5344CB8AC3E}">
        <p14:creationId xmlns:p14="http://schemas.microsoft.com/office/powerpoint/2010/main" val="191641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820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319534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658399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532402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690354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674939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350190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521201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275614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BC3D-1AE3-2249-A1C2-2C918E83E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11840-C6C3-5E46-AD8B-10DA990D1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0C9337-7C6A-FF42-B26D-77D8A75332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8D1817-61E6-3443-A628-5D6AAC4386EE}"/>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6" name="Footer Placeholder 5">
            <a:extLst>
              <a:ext uri="{FF2B5EF4-FFF2-40B4-BE49-F238E27FC236}">
                <a16:creationId xmlns:a16="http://schemas.microsoft.com/office/drawing/2014/main" id="{9D0148A1-EE06-054E-B1F6-81E7603DC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064F4-E42C-C24E-A70B-1A52801EBDF4}"/>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07023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652811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9070"/>
            <a:ext cx="9144000" cy="2123615"/>
          </a:xfrm>
        </p:spPr>
        <p:txBody>
          <a:bodyPr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4614761"/>
            <a:ext cx="9144000" cy="1655762"/>
          </a:xfrm>
        </p:spPr>
        <p:txBody>
          <a:bodyPr anchor="t">
            <a:normAutofit/>
          </a:bodyPr>
          <a:lstStyle>
            <a:lvl1pPr marL="0" indent="0" algn="ctr">
              <a:buNone/>
              <a:defRPr sz="3200">
                <a:solidFill>
                  <a:srgbClr val="5051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084851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069383"/>
            <a:ext cx="10515600" cy="5114954"/>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244023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153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042357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648107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790197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025770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504251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656793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DA35-E64E-BF46-9245-E3D5E1B556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B1662-F081-D74F-8A6F-F56D3643C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13B06-BB82-1C45-A93F-7A659FE4FD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8C00E-93E0-5743-BED5-B72DD735F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35F1E-A9DD-CB4E-A831-31949622DD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6F8E5-9508-9E45-98F4-536C8027AAA7}"/>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8" name="Footer Placeholder 7">
            <a:extLst>
              <a:ext uri="{FF2B5EF4-FFF2-40B4-BE49-F238E27FC236}">
                <a16:creationId xmlns:a16="http://schemas.microsoft.com/office/drawing/2014/main" id="{0CDC61F0-F783-C34A-BF8F-B7414733B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028858-8AFF-DD49-A608-7AADD696BB31}"/>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723195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428010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980014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702237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EB1C-34BC-D14D-8EE9-F93A0F51FE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FB1485-56C0-FA46-AF34-3AE637410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427D2-AC03-754F-93AE-6A50C924E8AC}"/>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09AAD30A-6E66-C24C-9C49-A9DA1B44F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67D12-83C7-5F48-8650-D5CAE9B768BE}"/>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1719208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B5B4-079E-664F-BB10-C28565207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70DC8-80E7-084F-8647-1F3310822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213B4-C434-0E47-AB5A-7C86EB1CBD45}"/>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C5299E36-C7A9-8C4B-8FF7-44DE11934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0AD8C-0A1B-FA4E-A7AB-187254EFE468}"/>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2351748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1879-0447-B545-9635-4501FFD1B8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B3E5BE-9061-AB49-87EB-AB6FB8790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1EC16-F35A-E449-86F0-5B75E9E86E75}"/>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66DF9C2F-E775-264F-8BE3-B8C4474E1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50540-8734-7841-92C5-568942476326}"/>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1050282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BC3D-1AE3-2249-A1C2-2C918E83E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11840-C6C3-5E46-AD8B-10DA990D1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0C9337-7C6A-FF42-B26D-77D8A75332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8D1817-61E6-3443-A628-5D6AAC4386EE}"/>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6" name="Footer Placeholder 5">
            <a:extLst>
              <a:ext uri="{FF2B5EF4-FFF2-40B4-BE49-F238E27FC236}">
                <a16:creationId xmlns:a16="http://schemas.microsoft.com/office/drawing/2014/main" id="{9D0148A1-EE06-054E-B1F6-81E7603DC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064F4-E42C-C24E-A70B-1A52801EBDF4}"/>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1880227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DA35-E64E-BF46-9245-E3D5E1B556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B1662-F081-D74F-8A6F-F56D3643C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13B06-BB82-1C45-A93F-7A659FE4FD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8C00E-93E0-5743-BED5-B72DD735F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35F1E-A9DD-CB4E-A831-31949622DD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6F8E5-9508-9E45-98F4-536C8027AAA7}"/>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8" name="Footer Placeholder 7">
            <a:extLst>
              <a:ext uri="{FF2B5EF4-FFF2-40B4-BE49-F238E27FC236}">
                <a16:creationId xmlns:a16="http://schemas.microsoft.com/office/drawing/2014/main" id="{0CDC61F0-F783-C34A-BF8F-B7414733B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028858-8AFF-DD49-A608-7AADD696BB31}"/>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10506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F337-D03C-BC4E-A09C-57A5ACF19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7A02D-94F0-5149-97C6-1D8D96CCDC59}"/>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4" name="Footer Placeholder 3">
            <a:extLst>
              <a:ext uri="{FF2B5EF4-FFF2-40B4-BE49-F238E27FC236}">
                <a16:creationId xmlns:a16="http://schemas.microsoft.com/office/drawing/2014/main" id="{FCB36FB4-E9DD-3E43-9A4E-9DAEF27FB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1C3D4-BF9A-9F41-B610-0CF18FDCA029}"/>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208437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A3590-30EB-ED44-9383-3B0D5297E8FE}"/>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3" name="Footer Placeholder 2">
            <a:extLst>
              <a:ext uri="{FF2B5EF4-FFF2-40B4-BE49-F238E27FC236}">
                <a16:creationId xmlns:a16="http://schemas.microsoft.com/office/drawing/2014/main" id="{5E859953-D11B-A345-B3FB-8EB8F04C9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00762D-8F6A-C94D-92EA-D6B86A31B9C3}"/>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003074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F337-D03C-BC4E-A09C-57A5ACF19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7A02D-94F0-5149-97C6-1D8D96CCDC59}"/>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4" name="Footer Placeholder 3">
            <a:extLst>
              <a:ext uri="{FF2B5EF4-FFF2-40B4-BE49-F238E27FC236}">
                <a16:creationId xmlns:a16="http://schemas.microsoft.com/office/drawing/2014/main" id="{FCB36FB4-E9DD-3E43-9A4E-9DAEF27FB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1C3D4-BF9A-9F41-B610-0CF18FDCA029}"/>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2929806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9190-0475-8644-A857-B8DCFA1F6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E92ECC-2222-CA44-8C40-4078B4EDC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E7B12-6B3A-7B42-910C-CA845A52C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147B2-5FCD-E74C-A021-B8E3C0ADEC05}"/>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6" name="Footer Placeholder 5">
            <a:extLst>
              <a:ext uri="{FF2B5EF4-FFF2-40B4-BE49-F238E27FC236}">
                <a16:creationId xmlns:a16="http://schemas.microsoft.com/office/drawing/2014/main" id="{7D9336E4-0A93-A540-A9E4-0CABFDBAB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9A2B1-5473-E44D-8F07-F748ED8977C7}"/>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718834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C145-1170-D24B-A190-46C8B529A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5447C6-8465-A340-87E5-BD22D1E96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3D06EE-0DB9-5547-8D33-CB477A1C6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98C80-3833-3449-9F49-B2E37B22DE4B}"/>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6" name="Footer Placeholder 5">
            <a:extLst>
              <a:ext uri="{FF2B5EF4-FFF2-40B4-BE49-F238E27FC236}">
                <a16:creationId xmlns:a16="http://schemas.microsoft.com/office/drawing/2014/main" id="{3FE2DBE8-8A31-A048-B200-991E308F1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983A7-77DE-0D4B-9B00-6BE19D56BC02}"/>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1066326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6884-F9E5-3A40-9221-3E038C6EC3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F04B2-A5FC-EF48-905B-EC0BBCFEF6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5D6A6-CC46-0945-BE78-02240D16AEB6}"/>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A3B69B7A-DD46-BF42-93C3-D66C52F2E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49523-B451-2942-82C2-7E41D184FDB5}"/>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1785412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3611C-8B0D-CD42-9EBA-3F5865DB55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545CCC-787A-2B4A-80E0-F342E9A048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5CF0D-F7B7-684C-B7C7-E56241841CD2}"/>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3679DB74-36E7-A941-A15E-1DBF2A0E4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7979E-0FF3-E241-A5D6-2A1005103ACC}"/>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323368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8FAF7AA-A278-BD44-B6C8-4DEDF1ED6A75}" type="datetime1">
              <a:rPr lang="en-CA" smtClean="0"/>
              <a:t>2019-11-13</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5607552" y="6356352"/>
            <a:ext cx="976901" cy="365125"/>
          </a:xfrm>
          <a:prstGeom prst="rect">
            <a:avLst/>
          </a:prstGeom>
        </p:spPr>
        <p:txBody>
          <a:bodyPr/>
          <a:lstStyle/>
          <a:p>
            <a:fld id="{A4936705-B74E-2347-951D-3FD3DB892E58}" type="slidenum">
              <a:rPr lang="en-US" smtClean="0"/>
              <a:t>‹#›</a:t>
            </a:fld>
            <a:endParaRPr lang="en-US"/>
          </a:p>
        </p:txBody>
      </p:sp>
      <p:cxnSp>
        <p:nvCxnSpPr>
          <p:cNvPr id="7" name="Straight Connector 6"/>
          <p:cNvCxnSpPr/>
          <p:nvPr userDrawn="1"/>
        </p:nvCxnSpPr>
        <p:spPr>
          <a:xfrm>
            <a:off x="838200" y="621121"/>
            <a:ext cx="10515600" cy="0"/>
          </a:xfrm>
          <a:prstGeom prst="line">
            <a:avLst/>
          </a:prstGeom>
          <a:ln w="63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11" name="Content Placeholder 15"/>
          <p:cNvSpPr>
            <a:spLocks noGrp="1"/>
          </p:cNvSpPr>
          <p:nvPr>
            <p:ph sz="quarter" idx="13" hasCustomPrompt="1"/>
          </p:nvPr>
        </p:nvSpPr>
        <p:spPr>
          <a:xfrm>
            <a:off x="753136" y="381002"/>
            <a:ext cx="2436813" cy="239713"/>
          </a:xfrm>
        </p:spPr>
        <p:txBody>
          <a:bodyPr>
            <a:noAutofit/>
          </a:bodyPr>
          <a:lstStyle>
            <a:lvl1pPr marL="0" indent="0">
              <a:buNone/>
              <a:defRPr sz="1200" baseline="0"/>
            </a:lvl1pPr>
          </a:lstStyle>
          <a:p>
            <a:pPr marL="228589" marR="0" lvl="0" indent="-228589" algn="l" defTabSz="914354" rtl="0" eaLnBrk="1" fontAlgn="auto" latinLnBrk="0" hangingPunct="1">
              <a:lnSpc>
                <a:spcPct val="90000"/>
              </a:lnSpc>
              <a:spcBef>
                <a:spcPts val="1000"/>
              </a:spcBef>
              <a:spcAft>
                <a:spcPts val="0"/>
              </a:spcAft>
              <a:buClrTx/>
              <a:buSzTx/>
              <a:tabLst/>
              <a:defRPr/>
            </a:pPr>
            <a:r>
              <a:rPr lang="en-US"/>
              <a:t>SECTION HEADING</a:t>
            </a:r>
            <a:endParaRPr lang="en-US" dirty="0"/>
          </a:p>
        </p:txBody>
      </p:sp>
      <p:sp>
        <p:nvSpPr>
          <p:cNvPr id="12" name="Content Placeholder 17"/>
          <p:cNvSpPr>
            <a:spLocks noGrp="1"/>
          </p:cNvSpPr>
          <p:nvPr>
            <p:ph sz="quarter" idx="14" hasCustomPrompt="1"/>
          </p:nvPr>
        </p:nvSpPr>
        <p:spPr>
          <a:xfrm>
            <a:off x="7177090" y="381002"/>
            <a:ext cx="4273551" cy="239713"/>
          </a:xfrm>
        </p:spPr>
        <p:txBody>
          <a:bodyPr>
            <a:noAutofit/>
          </a:bodyPr>
          <a:lstStyle>
            <a:lvl1pPr marL="0" indent="0" algn="r">
              <a:buNone/>
              <a:defRPr sz="1000"/>
            </a:lvl1pPr>
          </a:lstStyle>
          <a:p>
            <a:pPr lvl="0"/>
            <a:r>
              <a:rPr lang="en-US"/>
              <a:t>Meeting Information</a:t>
            </a:r>
          </a:p>
        </p:txBody>
      </p:sp>
    </p:spTree>
    <p:extLst>
      <p:ext uri="{BB962C8B-B14F-4D97-AF65-F5344CB8AC3E}">
        <p14:creationId xmlns:p14="http://schemas.microsoft.com/office/powerpoint/2010/main" val="3076045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REEN: 1-column bullets">
    <p:spTree>
      <p:nvGrpSpPr>
        <p:cNvPr id="1" name=""/>
        <p:cNvGrpSpPr/>
        <p:nvPr/>
      </p:nvGrpSpPr>
      <p:grpSpPr>
        <a:xfrm>
          <a:off x="0" y="0"/>
          <a:ext cx="0" cy="0"/>
          <a:chOff x="0" y="0"/>
          <a:chExt cx="0" cy="0"/>
        </a:xfrm>
      </p:grpSpPr>
      <p:grpSp>
        <p:nvGrpSpPr>
          <p:cNvPr id="3" name="Group 2"/>
          <p:cNvGrpSpPr/>
          <p:nvPr userDrawn="1"/>
        </p:nvGrpSpPr>
        <p:grpSpPr>
          <a:xfrm>
            <a:off x="0" y="0"/>
            <a:ext cx="12192000" cy="1064155"/>
            <a:chOff x="0" y="0"/>
            <a:chExt cx="9144000" cy="798116"/>
          </a:xfrm>
          <a:solidFill>
            <a:schemeClr val="accent1"/>
          </a:solidFill>
        </p:grpSpPr>
        <p:sp>
          <p:nvSpPr>
            <p:cNvPr id="8" name="Rectangle 7"/>
            <p:cNvSpPr/>
            <p:nvPr userDrawn="1"/>
          </p:nvSpPr>
          <p:spPr>
            <a:xfrm>
              <a:off x="0" y="0"/>
              <a:ext cx="9144000" cy="677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8"/>
            <p:cNvSpPr/>
            <p:nvPr userDrawn="1"/>
          </p:nvSpPr>
          <p:spPr>
            <a:xfrm>
              <a:off x="4392613" y="602148"/>
              <a:ext cx="350934" cy="195968"/>
            </a:xfrm>
            <a:custGeom>
              <a:avLst/>
              <a:gdLst>
                <a:gd name="connsiteX0" fmla="*/ 0 w 390530"/>
                <a:gd name="connsiteY0" fmla="*/ 33337 h 166687"/>
                <a:gd name="connsiteX1" fmla="*/ 171450 w 390530"/>
                <a:gd name="connsiteY1" fmla="*/ 166687 h 166687"/>
                <a:gd name="connsiteX2" fmla="*/ 357187 w 390530"/>
                <a:gd name="connsiteY2" fmla="*/ 0 h 166687"/>
                <a:gd name="connsiteX3" fmla="*/ 390525 w 390530"/>
                <a:gd name="connsiteY3" fmla="*/ 33337 h 166687"/>
                <a:gd name="connsiteX4" fmla="*/ 0 w 390530"/>
                <a:gd name="connsiteY4" fmla="*/ 33337 h 166687"/>
                <a:gd name="connsiteX0" fmla="*/ 0 w 342905"/>
                <a:gd name="connsiteY0" fmla="*/ 0 h 174625"/>
                <a:gd name="connsiteX1" fmla="*/ 123825 w 342905"/>
                <a:gd name="connsiteY1" fmla="*/ 174625 h 174625"/>
                <a:gd name="connsiteX2" fmla="*/ 309562 w 342905"/>
                <a:gd name="connsiteY2" fmla="*/ 7938 h 174625"/>
                <a:gd name="connsiteX3" fmla="*/ 342900 w 342905"/>
                <a:gd name="connsiteY3" fmla="*/ 41275 h 174625"/>
                <a:gd name="connsiteX4" fmla="*/ 0 w 342905"/>
                <a:gd name="connsiteY4" fmla="*/ 0 h 174625"/>
                <a:gd name="connsiteX0" fmla="*/ 0 w 374655"/>
                <a:gd name="connsiteY0" fmla="*/ 49212 h 166687"/>
                <a:gd name="connsiteX1" fmla="*/ 155575 w 374655"/>
                <a:gd name="connsiteY1" fmla="*/ 166687 h 166687"/>
                <a:gd name="connsiteX2" fmla="*/ 341312 w 374655"/>
                <a:gd name="connsiteY2" fmla="*/ 0 h 166687"/>
                <a:gd name="connsiteX3" fmla="*/ 374650 w 374655"/>
                <a:gd name="connsiteY3" fmla="*/ 33337 h 166687"/>
                <a:gd name="connsiteX4" fmla="*/ 0 w 374655"/>
                <a:gd name="connsiteY4" fmla="*/ 49212 h 166687"/>
                <a:gd name="connsiteX0" fmla="*/ 0 w 374655"/>
                <a:gd name="connsiteY0" fmla="*/ 49212 h 131762"/>
                <a:gd name="connsiteX1" fmla="*/ 155575 w 374655"/>
                <a:gd name="connsiteY1" fmla="*/ 131762 h 131762"/>
                <a:gd name="connsiteX2" fmla="*/ 341312 w 374655"/>
                <a:gd name="connsiteY2" fmla="*/ 0 h 131762"/>
                <a:gd name="connsiteX3" fmla="*/ 374650 w 374655"/>
                <a:gd name="connsiteY3" fmla="*/ 33337 h 131762"/>
                <a:gd name="connsiteX4" fmla="*/ 0 w 374655"/>
                <a:gd name="connsiteY4" fmla="*/ 49212 h 131762"/>
                <a:gd name="connsiteX0" fmla="*/ 0 w 387355"/>
                <a:gd name="connsiteY0" fmla="*/ 0 h 133350"/>
                <a:gd name="connsiteX1" fmla="*/ 168275 w 387355"/>
                <a:gd name="connsiteY1" fmla="*/ 133350 h 133350"/>
                <a:gd name="connsiteX2" fmla="*/ 354012 w 387355"/>
                <a:gd name="connsiteY2" fmla="*/ 1588 h 133350"/>
                <a:gd name="connsiteX3" fmla="*/ 387350 w 387355"/>
                <a:gd name="connsiteY3" fmla="*/ 34925 h 133350"/>
                <a:gd name="connsiteX4" fmla="*/ 0 w 387355"/>
                <a:gd name="connsiteY4" fmla="*/ 0 h 133350"/>
                <a:gd name="connsiteX0" fmla="*/ 0 w 387355"/>
                <a:gd name="connsiteY0" fmla="*/ 0 h 88900"/>
                <a:gd name="connsiteX1" fmla="*/ 190500 w 387355"/>
                <a:gd name="connsiteY1" fmla="*/ 88900 h 88900"/>
                <a:gd name="connsiteX2" fmla="*/ 354012 w 387355"/>
                <a:gd name="connsiteY2" fmla="*/ 1588 h 88900"/>
                <a:gd name="connsiteX3" fmla="*/ 387350 w 387355"/>
                <a:gd name="connsiteY3" fmla="*/ 34925 h 88900"/>
                <a:gd name="connsiteX4" fmla="*/ 0 w 387355"/>
                <a:gd name="connsiteY4" fmla="*/ 0 h 88900"/>
                <a:gd name="connsiteX0" fmla="*/ 0 w 387355"/>
                <a:gd name="connsiteY0" fmla="*/ 0 h 133350"/>
                <a:gd name="connsiteX1" fmla="*/ 180975 w 387355"/>
                <a:gd name="connsiteY1" fmla="*/ 133350 h 133350"/>
                <a:gd name="connsiteX2" fmla="*/ 354012 w 387355"/>
                <a:gd name="connsiteY2" fmla="*/ 1588 h 133350"/>
                <a:gd name="connsiteX3" fmla="*/ 387350 w 387355"/>
                <a:gd name="connsiteY3" fmla="*/ 34925 h 133350"/>
                <a:gd name="connsiteX4" fmla="*/ 0 w 387355"/>
                <a:gd name="connsiteY4" fmla="*/ 0 h 133350"/>
                <a:gd name="connsiteX0" fmla="*/ 0 w 363483"/>
                <a:gd name="connsiteY0" fmla="*/ 16467 h 149817"/>
                <a:gd name="connsiteX1" fmla="*/ 180975 w 363483"/>
                <a:gd name="connsiteY1" fmla="*/ 149817 h 149817"/>
                <a:gd name="connsiteX2" fmla="*/ 354012 w 363483"/>
                <a:gd name="connsiteY2" fmla="*/ 18055 h 149817"/>
                <a:gd name="connsiteX3" fmla="*/ 317500 w 363483"/>
                <a:gd name="connsiteY3" fmla="*/ 3767 h 149817"/>
                <a:gd name="connsiteX4" fmla="*/ 0 w 363483"/>
                <a:gd name="connsiteY4" fmla="*/ 16467 h 149817"/>
                <a:gd name="connsiteX0" fmla="*/ 0 w 331687"/>
                <a:gd name="connsiteY0" fmla="*/ 17033 h 150383"/>
                <a:gd name="connsiteX1" fmla="*/ 180975 w 331687"/>
                <a:gd name="connsiteY1" fmla="*/ 150383 h 150383"/>
                <a:gd name="connsiteX2" fmla="*/ 315912 w 331687"/>
                <a:gd name="connsiteY2" fmla="*/ 9096 h 150383"/>
                <a:gd name="connsiteX3" fmla="*/ 317500 w 331687"/>
                <a:gd name="connsiteY3" fmla="*/ 4333 h 150383"/>
                <a:gd name="connsiteX4" fmla="*/ 0 w 331687"/>
                <a:gd name="connsiteY4" fmla="*/ 17033 h 150383"/>
                <a:gd name="connsiteX0" fmla="*/ 0 w 324025"/>
                <a:gd name="connsiteY0" fmla="*/ 59708 h 193058"/>
                <a:gd name="connsiteX1" fmla="*/ 180975 w 324025"/>
                <a:gd name="connsiteY1" fmla="*/ 193058 h 193058"/>
                <a:gd name="connsiteX2" fmla="*/ 315912 w 324025"/>
                <a:gd name="connsiteY2" fmla="*/ 51771 h 193058"/>
                <a:gd name="connsiteX3" fmla="*/ 263525 w 324025"/>
                <a:gd name="connsiteY3" fmla="*/ 2558 h 193058"/>
                <a:gd name="connsiteX4" fmla="*/ 0 w 324025"/>
                <a:gd name="connsiteY4" fmla="*/ 59708 h 193058"/>
                <a:gd name="connsiteX0" fmla="*/ 0 w 350934"/>
                <a:gd name="connsiteY0" fmla="*/ 59443 h 192793"/>
                <a:gd name="connsiteX1" fmla="*/ 180975 w 350934"/>
                <a:gd name="connsiteY1" fmla="*/ 192793 h 192793"/>
                <a:gd name="connsiteX2" fmla="*/ 344487 w 350934"/>
                <a:gd name="connsiteY2" fmla="*/ 64206 h 192793"/>
                <a:gd name="connsiteX3" fmla="*/ 263525 w 350934"/>
                <a:gd name="connsiteY3" fmla="*/ 2293 h 192793"/>
                <a:gd name="connsiteX4" fmla="*/ 0 w 350934"/>
                <a:gd name="connsiteY4" fmla="*/ 59443 h 192793"/>
                <a:gd name="connsiteX0" fmla="*/ 0 w 350934"/>
                <a:gd name="connsiteY0" fmla="*/ 59443 h 154693"/>
                <a:gd name="connsiteX1" fmla="*/ 171450 w 350934"/>
                <a:gd name="connsiteY1" fmla="*/ 154693 h 154693"/>
                <a:gd name="connsiteX2" fmla="*/ 344487 w 350934"/>
                <a:gd name="connsiteY2" fmla="*/ 64206 h 154693"/>
                <a:gd name="connsiteX3" fmla="*/ 263525 w 350934"/>
                <a:gd name="connsiteY3" fmla="*/ 2293 h 154693"/>
                <a:gd name="connsiteX4" fmla="*/ 0 w 350934"/>
                <a:gd name="connsiteY4" fmla="*/ 59443 h 154693"/>
                <a:gd name="connsiteX0" fmla="*/ 0 w 350934"/>
                <a:gd name="connsiteY0" fmla="*/ 59443 h 189618"/>
                <a:gd name="connsiteX1" fmla="*/ 180975 w 350934"/>
                <a:gd name="connsiteY1" fmla="*/ 189618 h 189618"/>
                <a:gd name="connsiteX2" fmla="*/ 344487 w 350934"/>
                <a:gd name="connsiteY2" fmla="*/ 64206 h 189618"/>
                <a:gd name="connsiteX3" fmla="*/ 263525 w 350934"/>
                <a:gd name="connsiteY3" fmla="*/ 2293 h 189618"/>
                <a:gd name="connsiteX4" fmla="*/ 0 w 350934"/>
                <a:gd name="connsiteY4" fmla="*/ 59443 h 189618"/>
                <a:gd name="connsiteX0" fmla="*/ 0 w 350934"/>
                <a:gd name="connsiteY0" fmla="*/ 59443 h 154693"/>
                <a:gd name="connsiteX1" fmla="*/ 190500 w 350934"/>
                <a:gd name="connsiteY1" fmla="*/ 154693 h 154693"/>
                <a:gd name="connsiteX2" fmla="*/ 344487 w 350934"/>
                <a:gd name="connsiteY2" fmla="*/ 64206 h 154693"/>
                <a:gd name="connsiteX3" fmla="*/ 263525 w 350934"/>
                <a:gd name="connsiteY3" fmla="*/ 2293 h 154693"/>
                <a:gd name="connsiteX4" fmla="*/ 0 w 350934"/>
                <a:gd name="connsiteY4" fmla="*/ 59443 h 154693"/>
                <a:gd name="connsiteX0" fmla="*/ 0 w 350934"/>
                <a:gd name="connsiteY0" fmla="*/ 59443 h 195968"/>
                <a:gd name="connsiteX1" fmla="*/ 177800 w 350934"/>
                <a:gd name="connsiteY1" fmla="*/ 195968 h 195968"/>
                <a:gd name="connsiteX2" fmla="*/ 344487 w 350934"/>
                <a:gd name="connsiteY2" fmla="*/ 64206 h 195968"/>
                <a:gd name="connsiteX3" fmla="*/ 263525 w 350934"/>
                <a:gd name="connsiteY3" fmla="*/ 2293 h 195968"/>
                <a:gd name="connsiteX4" fmla="*/ 0 w 350934"/>
                <a:gd name="connsiteY4" fmla="*/ 59443 h 19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34" h="195968">
                  <a:moveTo>
                    <a:pt x="0" y="59443"/>
                  </a:moveTo>
                  <a:lnTo>
                    <a:pt x="177800" y="195968"/>
                  </a:lnTo>
                  <a:lnTo>
                    <a:pt x="344487" y="64206"/>
                  </a:lnTo>
                  <a:cubicBezTo>
                    <a:pt x="379030" y="93814"/>
                    <a:pt x="263525" y="-17105"/>
                    <a:pt x="263525" y="2293"/>
                  </a:cubicBezTo>
                  <a:lnTo>
                    <a:pt x="0" y="594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 Placeholder 3"/>
          <p:cNvSpPr>
            <a:spLocks noGrp="1"/>
          </p:cNvSpPr>
          <p:nvPr>
            <p:ph type="body" sz="quarter" idx="18" hasCustomPrompt="1"/>
          </p:nvPr>
        </p:nvSpPr>
        <p:spPr>
          <a:xfrm>
            <a:off x="923076" y="1154087"/>
            <a:ext cx="10328561" cy="4739065"/>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
                <a:schemeClr val="accent1"/>
              </a:buClr>
              <a:buSzPct val="140000"/>
              <a:buFont typeface="Arial"/>
              <a:buChar char="•"/>
              <a:tabLst/>
              <a:defRPr baseline="0"/>
            </a:lvl1pPr>
            <a:lvl2pPr marL="914377" marR="0" indent="-304792" algn="l" defTabSz="1219170" rtl="0" eaLnBrk="1" fontAlgn="auto" latinLnBrk="0" hangingPunct="1">
              <a:lnSpc>
                <a:spcPct val="90000"/>
              </a:lnSpc>
              <a:spcBef>
                <a:spcPts val="667"/>
              </a:spcBef>
              <a:spcAft>
                <a:spcPts val="0"/>
              </a:spcAft>
              <a:buClr>
                <a:schemeClr val="accent1"/>
              </a:buClr>
              <a:buSzTx/>
              <a:buFont typeface="Courier New" charset="0"/>
              <a:buChar char="o"/>
              <a:tabLst/>
              <a:defRPr baseline="0"/>
            </a:lvl2pPr>
            <a:lvl3pPr marL="1523962" marR="0" indent="-304792" algn="l" defTabSz="1219170" rtl="0" eaLnBrk="1" fontAlgn="auto" latinLnBrk="0" hangingPunct="1">
              <a:lnSpc>
                <a:spcPct val="90000"/>
              </a:lnSpc>
              <a:spcBef>
                <a:spcPts val="667"/>
              </a:spcBef>
              <a:spcAft>
                <a:spcPts val="0"/>
              </a:spcAft>
              <a:buClr>
                <a:schemeClr val="accent1"/>
              </a:buClr>
              <a:buSzTx/>
              <a:buFont typeface="Arial"/>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Click to edit Master text styles</a:t>
            </a:r>
          </a:p>
          <a:p>
            <a:pPr lvl="1"/>
            <a:r>
              <a:rPr lang="en-US" dirty="0"/>
              <a:t>Second level</a:t>
            </a:r>
          </a:p>
          <a:p>
            <a:pPr lvl="2"/>
            <a:r>
              <a:rPr lang="en-US" dirty="0"/>
              <a:t>Third level</a:t>
            </a:r>
          </a:p>
        </p:txBody>
      </p:sp>
      <p:sp>
        <p:nvSpPr>
          <p:cNvPr id="5" name="Title 9"/>
          <p:cNvSpPr>
            <a:spLocks noGrp="1"/>
          </p:cNvSpPr>
          <p:nvPr>
            <p:ph type="title" hasCustomPrompt="1"/>
          </p:nvPr>
        </p:nvSpPr>
        <p:spPr>
          <a:xfrm>
            <a:off x="923076" y="185506"/>
            <a:ext cx="10319529" cy="509597"/>
          </a:xfrm>
          <a:prstGeom prst="rect">
            <a:avLst/>
          </a:prstGeom>
        </p:spPr>
        <p:txBody>
          <a:bodyPr lIns="0">
            <a:noAutofit/>
          </a:bodyPr>
          <a:lstStyle>
            <a:lvl1pPr>
              <a:defRPr sz="2667" baseline="0"/>
            </a:lvl1pPr>
          </a:lstStyle>
          <a:p>
            <a:r>
              <a:rPr lang="en-US" dirty="0"/>
              <a:t>Click to Add Title – Use Title Case, No More than Two Lines</a:t>
            </a:r>
          </a:p>
        </p:txBody>
      </p:sp>
      <p:sp>
        <p:nvSpPr>
          <p:cNvPr id="7"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DF42F-04EC-49EA-9C5B-34BEA28A0B31}" type="slidenum">
              <a:rPr lang="en-GB" smtClean="0"/>
              <a:t>‹#›</a:t>
            </a:fld>
            <a:endParaRPr lang="en-GB" dirty="0"/>
          </a:p>
        </p:txBody>
      </p:sp>
    </p:spTree>
    <p:extLst>
      <p:ext uri="{BB962C8B-B14F-4D97-AF65-F5344CB8AC3E}">
        <p14:creationId xmlns:p14="http://schemas.microsoft.com/office/powerpoint/2010/main" val="295152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577" y="1521595"/>
            <a:ext cx="11275439" cy="4604996"/>
          </a:xfrm>
        </p:spPr>
        <p:txBody>
          <a:bodyPr>
            <a:noAutofit/>
          </a:bodyPr>
          <a:lstStyle>
            <a:lvl1pPr>
              <a:spcBef>
                <a:spcPts val="1600"/>
              </a:spcBef>
              <a:defRPr/>
            </a:lvl1pPr>
            <a:lvl2pPr>
              <a:spcBef>
                <a:spcPts val="400"/>
              </a:spcBef>
              <a:defRPr/>
            </a:lvl2pPr>
          </a:lstStyle>
          <a:p>
            <a:pPr lvl="0"/>
            <a:r>
              <a:rPr lang="en-US" dirty="0"/>
              <a:t>Click to 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475575" y="351927"/>
            <a:ext cx="11290604" cy="758932"/>
          </a:xfrm>
        </p:spPr>
        <p:txBody>
          <a:bodyPr anchor="b">
            <a:noAutofit/>
          </a:bodyPr>
          <a:lstStyle>
            <a:lvl1pPr>
              <a:defRPr sz="3733" cap="none" baseline="0"/>
            </a:lvl1pPr>
          </a:lstStyle>
          <a:p>
            <a:r>
              <a:rPr lang="en-US" dirty="0"/>
              <a:t>Click to edit Master title style</a:t>
            </a:r>
          </a:p>
        </p:txBody>
      </p:sp>
      <p:sp>
        <p:nvSpPr>
          <p:cNvPr id="5" name="Footer Placeholder 1">
            <a:extLst>
              <a:ext uri="{FF2B5EF4-FFF2-40B4-BE49-F238E27FC236}">
                <a16:creationId xmlns:a16="http://schemas.microsoft.com/office/drawing/2014/main" id="{7D63F5BA-8EB2-2B41-AEBF-609275C2C3DE}"/>
              </a:ext>
            </a:extLst>
          </p:cNvPr>
          <p:cNvSpPr>
            <a:spLocks noGrp="1"/>
          </p:cNvSpPr>
          <p:nvPr>
            <p:ph type="ftr" sz="quarter" idx="14"/>
          </p:nvPr>
        </p:nvSpPr>
        <p:spPr>
          <a:xfrm>
            <a:off x="9715500" y="6451600"/>
            <a:ext cx="2279651" cy="366184"/>
          </a:xfrm>
        </p:spPr>
        <p:txBody>
          <a:bodyPr/>
          <a:lstStyle>
            <a:lvl1pPr algn="r">
              <a:defRPr sz="1067">
                <a:solidFill>
                  <a:schemeClr val="tx1"/>
                </a:solidFill>
                <a:latin typeface="Arial" panose="020B0604020202020204" pitchFamily="34" charset="0"/>
                <a:cs typeface="Arial" panose="020B0604020202020204" pitchFamily="34" charset="0"/>
              </a:defRPr>
            </a:lvl1pPr>
          </a:lstStyle>
          <a:p>
            <a:pPr>
              <a:defRPr/>
            </a:pPr>
            <a:r>
              <a:rPr lang="en-US"/>
              <a:t>Schmid P, et al. IMpassion130 </a:t>
            </a:r>
            <a:br>
              <a:rPr lang="en-US"/>
            </a:br>
            <a:r>
              <a:rPr lang="en-US"/>
              <a:t>ESMO 2018 (LBA1_PR)</a:t>
            </a:r>
            <a:r>
              <a:rPr lang="pt-BR"/>
              <a:t> http://bit.ly/2DMhayg</a:t>
            </a:r>
            <a:endParaRPr lang="en-US"/>
          </a:p>
        </p:txBody>
      </p:sp>
      <p:sp>
        <p:nvSpPr>
          <p:cNvPr id="6" name="Date Placeholder 3">
            <a:extLst>
              <a:ext uri="{FF2B5EF4-FFF2-40B4-BE49-F238E27FC236}">
                <a16:creationId xmlns:a16="http://schemas.microsoft.com/office/drawing/2014/main" id="{39FD735C-64AE-CD40-AC1B-AE204002274B}"/>
              </a:ext>
            </a:extLst>
          </p:cNvPr>
          <p:cNvSpPr>
            <a:spLocks noGrp="1"/>
          </p:cNvSpPr>
          <p:nvPr>
            <p:ph type="dt" sz="half" idx="15"/>
          </p:nvPr>
        </p:nvSpPr>
        <p:spPr>
          <a:xfrm>
            <a:off x="196851" y="6451600"/>
            <a:ext cx="9736667" cy="366184"/>
          </a:xfrm>
        </p:spPr>
        <p:txBody>
          <a:bodyPr rIns="0"/>
          <a:lstStyle>
            <a:lvl1pPr algn="l">
              <a:defRPr sz="1067" strike="noStrike" kern="0" spc="-27" baseline="0">
                <a:solidFill>
                  <a:schemeClr val="tx1"/>
                </a:solidFill>
                <a:latin typeface="Arial" panose="020B0604020202020204" pitchFamily="34" charset="0"/>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484040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FN">
    <p:spTree>
      <p:nvGrpSpPr>
        <p:cNvPr id="1" name=""/>
        <p:cNvGrpSpPr/>
        <p:nvPr/>
      </p:nvGrpSpPr>
      <p:grpSpPr>
        <a:xfrm>
          <a:off x="0" y="0"/>
          <a:ext cx="0" cy="0"/>
          <a:chOff x="0" y="0"/>
          <a:chExt cx="0" cy="0"/>
        </a:xfrm>
      </p:grpSpPr>
      <p:sp>
        <p:nvSpPr>
          <p:cNvPr id="7" name="Title 1"/>
          <p:cNvSpPr>
            <a:spLocks noGrp="1"/>
          </p:cNvSpPr>
          <p:nvPr>
            <p:ph type="title"/>
          </p:nvPr>
        </p:nvSpPr>
        <p:spPr>
          <a:xfrm>
            <a:off x="355599" y="242906"/>
            <a:ext cx="11412780" cy="553999"/>
          </a:xfrm>
        </p:spPr>
        <p:txBody>
          <a:bodyPr anchor="b">
            <a:noAutofit/>
          </a:bodyPr>
          <a:lstStyle>
            <a:lvl1pPr>
              <a:defRPr sz="3200" cap="none" baseline="0"/>
            </a:lvl1pPr>
          </a:lstStyle>
          <a:p>
            <a:r>
              <a:rPr lang="en-US" dirty="0"/>
              <a:t>Click to edit Master title style</a:t>
            </a:r>
          </a:p>
        </p:txBody>
      </p:sp>
      <p:sp>
        <p:nvSpPr>
          <p:cNvPr id="6" name="Slide Number Placeholder 5"/>
          <p:cNvSpPr>
            <a:spLocks noGrp="1"/>
          </p:cNvSpPr>
          <p:nvPr>
            <p:ph type="sldNum" sz="quarter" idx="14"/>
          </p:nvPr>
        </p:nvSpPr>
        <p:spPr/>
        <p:txBody>
          <a:bodyPr/>
          <a:lstStyle>
            <a:lvl1pPr>
              <a:defRPr/>
            </a:lvl1pPr>
          </a:lstStyle>
          <a:p>
            <a:pPr>
              <a:defRPr/>
            </a:pPr>
            <a:fld id="{08D83D96-D520-43E8-9FE3-99F474E31BD7}" type="slidenum">
              <a:rPr lang="en-US" altLang="en-US"/>
              <a:pPr>
                <a:defRPr/>
              </a:pPr>
              <a:t>‹#›</a:t>
            </a:fld>
            <a:endParaRPr lang="en-US" altLang="en-US" dirty="0"/>
          </a:p>
        </p:txBody>
      </p:sp>
      <p:sp>
        <p:nvSpPr>
          <p:cNvPr id="3" name="Text Placeholder 2">
            <a:extLst>
              <a:ext uri="{FF2B5EF4-FFF2-40B4-BE49-F238E27FC236}">
                <a16:creationId xmlns:a16="http://schemas.microsoft.com/office/drawing/2014/main" id="{3F5B49EF-5E87-4C50-B4A7-2764078B8C1D}"/>
              </a:ext>
            </a:extLst>
          </p:cNvPr>
          <p:cNvSpPr>
            <a:spLocks noGrp="1"/>
          </p:cNvSpPr>
          <p:nvPr>
            <p:ph type="body" sz="quarter" idx="15" hasCustomPrompt="1"/>
          </p:nvPr>
        </p:nvSpPr>
        <p:spPr>
          <a:xfrm>
            <a:off x="355601" y="6377213"/>
            <a:ext cx="9520865" cy="451404"/>
          </a:xfrm>
        </p:spPr>
        <p:txBody>
          <a:bodyPr lIns="0" tIns="0" rIns="0" bIns="0" anchor="b"/>
          <a:lstStyle>
            <a:lvl1pPr marL="0" indent="0">
              <a:spcBef>
                <a:spcPts val="0"/>
              </a:spcBef>
              <a:buNone/>
              <a:defRPr sz="933"/>
            </a:lvl1pPr>
            <a:lvl2pPr marL="304792" indent="0">
              <a:buNone/>
              <a:defRPr/>
            </a:lvl2pPr>
            <a:lvl3pPr marL="609585" indent="0">
              <a:buNone/>
              <a:defRPr/>
            </a:lvl3pPr>
            <a:lvl4pPr marL="1828754" indent="0">
              <a:buNone/>
              <a:defRPr/>
            </a:lvl4pPr>
            <a:lvl5pPr marL="2438339" indent="0">
              <a:buNone/>
              <a:defRPr/>
            </a:lvl5pPr>
          </a:lstStyle>
          <a:p>
            <a:pPr lvl="0"/>
            <a:r>
              <a:rPr lang="en-US" dirty="0"/>
              <a:t>Click to edit FN</a:t>
            </a:r>
          </a:p>
        </p:txBody>
      </p:sp>
    </p:spTree>
    <p:extLst>
      <p:ext uri="{BB962C8B-B14F-4D97-AF65-F5344CB8AC3E}">
        <p14:creationId xmlns:p14="http://schemas.microsoft.com/office/powerpoint/2010/main" val="2500206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7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5600" y="1499639"/>
            <a:ext cx="10742400" cy="4681421"/>
          </a:xfrm>
        </p:spPr>
        <p:txBody>
          <a:bodyPr>
            <a:noAutofit/>
          </a:bodyPr>
          <a:lstStyle>
            <a:lvl1pPr marL="304792" indent="-304792">
              <a:buSzPct val="100000"/>
              <a:buFont typeface="Wingdings" panose="05000000000000000000" pitchFamily="2" charset="2"/>
              <a:buChar char="§"/>
              <a:defRPr/>
            </a:lvl1pPr>
            <a:lvl2pPr>
              <a:spcAft>
                <a:spcPts val="0"/>
              </a:spcAft>
              <a:defRPr/>
            </a:lvl2pPr>
          </a:lstStyle>
          <a:p>
            <a:pPr lvl="0"/>
            <a:r>
              <a:rPr lang="en-US" dirty="0"/>
              <a:t>Click to 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355599" y="242906"/>
            <a:ext cx="11412780" cy="553999"/>
          </a:xfrm>
        </p:spPr>
        <p:txBody>
          <a:bodyPr anchor="b">
            <a:noAutofit/>
          </a:bodyPr>
          <a:lstStyle>
            <a:lvl1pPr>
              <a:defRPr sz="3200" cap="none" baseline="0"/>
            </a:lvl1pPr>
          </a:lstStyle>
          <a:p>
            <a:r>
              <a:rPr lang="en-US" dirty="0"/>
              <a:t>Click to edit Master title style</a:t>
            </a:r>
          </a:p>
        </p:txBody>
      </p:sp>
      <p:sp>
        <p:nvSpPr>
          <p:cNvPr id="6" name="Slide Number Placeholder 5"/>
          <p:cNvSpPr>
            <a:spLocks noGrp="1"/>
          </p:cNvSpPr>
          <p:nvPr>
            <p:ph type="sldNum" sz="quarter" idx="14"/>
          </p:nvPr>
        </p:nvSpPr>
        <p:spPr/>
        <p:txBody>
          <a:bodyPr/>
          <a:lstStyle>
            <a:lvl1pPr>
              <a:defRPr/>
            </a:lvl1pPr>
          </a:lstStyle>
          <a:p>
            <a:pPr>
              <a:defRPr/>
            </a:pPr>
            <a:fld id="{08D83D96-D520-43E8-9FE3-99F474E31BD7}" type="slidenum">
              <a:rPr lang="en-US" altLang="en-US"/>
              <a:pPr>
                <a:defRPr/>
              </a:pPr>
              <a:t>‹#›</a:t>
            </a:fld>
            <a:endParaRPr lang="en-US" altLang="en-US" dirty="0"/>
          </a:p>
        </p:txBody>
      </p:sp>
      <p:sp>
        <p:nvSpPr>
          <p:cNvPr id="3" name="Text Placeholder 2">
            <a:extLst>
              <a:ext uri="{FF2B5EF4-FFF2-40B4-BE49-F238E27FC236}">
                <a16:creationId xmlns:a16="http://schemas.microsoft.com/office/drawing/2014/main" id="{3F5B49EF-5E87-4C50-B4A7-2764078B8C1D}"/>
              </a:ext>
            </a:extLst>
          </p:cNvPr>
          <p:cNvSpPr>
            <a:spLocks noGrp="1"/>
          </p:cNvSpPr>
          <p:nvPr>
            <p:ph type="body" sz="quarter" idx="15" hasCustomPrompt="1"/>
          </p:nvPr>
        </p:nvSpPr>
        <p:spPr>
          <a:xfrm>
            <a:off x="355601" y="6377213"/>
            <a:ext cx="9520865" cy="451404"/>
          </a:xfrm>
        </p:spPr>
        <p:txBody>
          <a:bodyPr lIns="0" tIns="0" rIns="0" bIns="0" anchor="b"/>
          <a:lstStyle>
            <a:lvl1pPr marL="0" indent="0">
              <a:spcBef>
                <a:spcPts val="0"/>
              </a:spcBef>
              <a:buNone/>
              <a:defRPr sz="933"/>
            </a:lvl1pPr>
            <a:lvl2pPr marL="304792" indent="0">
              <a:buNone/>
              <a:defRPr/>
            </a:lvl2pPr>
            <a:lvl3pPr marL="609585" indent="0">
              <a:buNone/>
              <a:defRPr/>
            </a:lvl3pPr>
            <a:lvl4pPr marL="1828754" indent="0">
              <a:buNone/>
              <a:defRPr/>
            </a:lvl4pPr>
            <a:lvl5pPr marL="2438339" indent="0">
              <a:buNone/>
              <a:defRPr/>
            </a:lvl5pPr>
          </a:lstStyle>
          <a:p>
            <a:pPr lvl="0"/>
            <a:r>
              <a:rPr lang="en-US" dirty="0"/>
              <a:t>Click to edit FN</a:t>
            </a:r>
          </a:p>
        </p:txBody>
      </p:sp>
    </p:spTree>
    <p:extLst>
      <p:ext uri="{BB962C8B-B14F-4D97-AF65-F5344CB8AC3E}">
        <p14:creationId xmlns:p14="http://schemas.microsoft.com/office/powerpoint/2010/main" val="2807366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85600" y="6492875"/>
            <a:ext cx="406400" cy="365125"/>
          </a:xfrm>
        </p:spPr>
        <p:txBody>
          <a:bodyPr/>
          <a:lstStyle/>
          <a:p>
            <a:fld id="{6DD83045-6CB7-4C88-8A4E-57AB94F29488}" type="slidenum">
              <a:rPr lang="en-US" smtClean="0"/>
              <a:t>‹#›</a:t>
            </a:fld>
            <a:endParaRPr lang="en-US" dirty="0"/>
          </a:p>
        </p:txBody>
      </p:sp>
      <p:sp>
        <p:nvSpPr>
          <p:cNvPr id="5" name="Text Placeholder 4">
            <a:extLst>
              <a:ext uri="{FF2B5EF4-FFF2-40B4-BE49-F238E27FC236}">
                <a16:creationId xmlns:a16="http://schemas.microsoft.com/office/drawing/2014/main" id="{CB0E951A-BA13-4E3E-8DC2-A54D7B0E259B}"/>
              </a:ext>
            </a:extLst>
          </p:cNvPr>
          <p:cNvSpPr>
            <a:spLocks noGrp="1"/>
          </p:cNvSpPr>
          <p:nvPr>
            <p:ph type="body" sz="quarter" idx="13"/>
          </p:nvPr>
        </p:nvSpPr>
        <p:spPr>
          <a:xfrm>
            <a:off x="406400" y="6526212"/>
            <a:ext cx="11379200" cy="331788"/>
          </a:xfrm>
        </p:spPr>
        <p:txBody>
          <a:bodyPr anchor="b"/>
          <a:lstStyle>
            <a:lvl1pPr marL="0" indent="0">
              <a:spcBef>
                <a:spcPts val="0"/>
              </a:spcBef>
              <a:buNone/>
              <a:defRPr sz="1000"/>
            </a:lvl1pPr>
          </a:lstStyle>
          <a:p>
            <a:pPr lvl="0"/>
            <a:r>
              <a:rPr lang="en-US" dirty="0"/>
              <a:t>Click to edit Master text styles</a:t>
            </a:r>
          </a:p>
        </p:txBody>
      </p:sp>
    </p:spTree>
    <p:extLst>
      <p:ext uri="{BB962C8B-B14F-4D97-AF65-F5344CB8AC3E}">
        <p14:creationId xmlns:p14="http://schemas.microsoft.com/office/powerpoint/2010/main" val="2214811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A3590-30EB-ED44-9383-3B0D5297E8FE}"/>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3" name="Footer Placeholder 2">
            <a:extLst>
              <a:ext uri="{FF2B5EF4-FFF2-40B4-BE49-F238E27FC236}">
                <a16:creationId xmlns:a16="http://schemas.microsoft.com/office/drawing/2014/main" id="{5E859953-D11B-A345-B3FB-8EB8F04C9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00762D-8F6A-C94D-92EA-D6B86A31B9C3}"/>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246948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85600" y="6492875"/>
            <a:ext cx="406400" cy="365125"/>
          </a:xfrm>
        </p:spPr>
        <p:txBody>
          <a:bodyPr/>
          <a:lstStyle/>
          <a:p>
            <a:fld id="{6DD83045-6CB7-4C88-8A4E-57AB94F29488}" type="slidenum">
              <a:rPr lang="en-US" smtClean="0"/>
              <a:t>‹#›</a:t>
            </a:fld>
            <a:endParaRPr lang="en-US" dirty="0"/>
          </a:p>
        </p:txBody>
      </p:sp>
      <p:sp>
        <p:nvSpPr>
          <p:cNvPr id="5" name="Text Placeholder 4">
            <a:extLst>
              <a:ext uri="{FF2B5EF4-FFF2-40B4-BE49-F238E27FC236}">
                <a16:creationId xmlns:a16="http://schemas.microsoft.com/office/drawing/2014/main" id="{CB0E951A-BA13-4E3E-8DC2-A54D7B0E259B}"/>
              </a:ext>
            </a:extLst>
          </p:cNvPr>
          <p:cNvSpPr>
            <a:spLocks noGrp="1"/>
          </p:cNvSpPr>
          <p:nvPr>
            <p:ph type="body" sz="quarter" idx="13"/>
          </p:nvPr>
        </p:nvSpPr>
        <p:spPr>
          <a:xfrm>
            <a:off x="406400" y="6526212"/>
            <a:ext cx="11379200" cy="331788"/>
          </a:xfrm>
        </p:spPr>
        <p:txBody>
          <a:bodyPr anchor="b"/>
          <a:lstStyle>
            <a:lvl1pPr marL="0" indent="0">
              <a:spcBef>
                <a:spcPts val="0"/>
              </a:spcBef>
              <a:buNone/>
              <a:defRPr sz="1000"/>
            </a:lvl1pPr>
          </a:lstStyle>
          <a:p>
            <a:pPr lvl="0"/>
            <a:r>
              <a:rPr lang="en-US" dirty="0"/>
              <a:t>Click to edit Master text styles</a:t>
            </a:r>
          </a:p>
        </p:txBody>
      </p:sp>
    </p:spTree>
    <p:extLst>
      <p:ext uri="{BB962C8B-B14F-4D97-AF65-F5344CB8AC3E}">
        <p14:creationId xmlns:p14="http://schemas.microsoft.com/office/powerpoint/2010/main" val="1256703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85600" y="6492875"/>
            <a:ext cx="406400" cy="365125"/>
          </a:xfrm>
        </p:spPr>
        <p:txBody>
          <a:bodyPr/>
          <a:lstStyle/>
          <a:p>
            <a:fld id="{6DD83045-6CB7-4C88-8A4E-57AB94F29488}" type="slidenum">
              <a:rPr lang="en-US" smtClean="0"/>
              <a:t>‹#›</a:t>
            </a:fld>
            <a:endParaRPr lang="en-US" dirty="0"/>
          </a:p>
        </p:txBody>
      </p:sp>
      <p:sp>
        <p:nvSpPr>
          <p:cNvPr id="5" name="Text Placeholder 4">
            <a:extLst>
              <a:ext uri="{FF2B5EF4-FFF2-40B4-BE49-F238E27FC236}">
                <a16:creationId xmlns:a16="http://schemas.microsoft.com/office/drawing/2014/main" id="{CB0E951A-BA13-4E3E-8DC2-A54D7B0E259B}"/>
              </a:ext>
            </a:extLst>
          </p:cNvPr>
          <p:cNvSpPr>
            <a:spLocks noGrp="1"/>
          </p:cNvSpPr>
          <p:nvPr>
            <p:ph type="body" sz="quarter" idx="13"/>
          </p:nvPr>
        </p:nvSpPr>
        <p:spPr>
          <a:xfrm>
            <a:off x="406400" y="6526212"/>
            <a:ext cx="11379200" cy="331788"/>
          </a:xfrm>
        </p:spPr>
        <p:txBody>
          <a:bodyPr anchor="b"/>
          <a:lstStyle>
            <a:lvl1pPr marL="0" indent="0">
              <a:spcBef>
                <a:spcPts val="0"/>
              </a:spcBef>
              <a:buNone/>
              <a:defRPr sz="1000"/>
            </a:lvl1pPr>
          </a:lstStyle>
          <a:p>
            <a:pPr lvl="0"/>
            <a:r>
              <a:rPr lang="en-US" dirty="0"/>
              <a:t>Click to edit Master text styles</a:t>
            </a:r>
          </a:p>
        </p:txBody>
      </p:sp>
    </p:spTree>
    <p:extLst>
      <p:ext uri="{BB962C8B-B14F-4D97-AF65-F5344CB8AC3E}">
        <p14:creationId xmlns:p14="http://schemas.microsoft.com/office/powerpoint/2010/main" val="1040859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9190-0475-8644-A857-B8DCFA1F6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E92ECC-2222-CA44-8C40-4078B4EDC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E7B12-6B3A-7B42-910C-CA845A52C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147B2-5FCD-E74C-A021-B8E3C0ADEC05}"/>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6" name="Footer Placeholder 5">
            <a:extLst>
              <a:ext uri="{FF2B5EF4-FFF2-40B4-BE49-F238E27FC236}">
                <a16:creationId xmlns:a16="http://schemas.microsoft.com/office/drawing/2014/main" id="{7D9336E4-0A93-A540-A9E4-0CABFDBAB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9A2B1-5473-E44D-8F07-F748ED8977C7}"/>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2123159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C145-1170-D24B-A190-46C8B529A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5447C6-8465-A340-87E5-BD22D1E96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3D06EE-0DB9-5547-8D33-CB477A1C6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98C80-3833-3449-9F49-B2E37B22DE4B}"/>
              </a:ext>
            </a:extLst>
          </p:cNvPr>
          <p:cNvSpPr>
            <a:spLocks noGrp="1"/>
          </p:cNvSpPr>
          <p:nvPr>
            <p:ph type="dt" sz="half" idx="10"/>
          </p:nvPr>
        </p:nvSpPr>
        <p:spPr/>
        <p:txBody>
          <a:bodyPr/>
          <a:lstStyle/>
          <a:p>
            <a:fld id="{58BB6FBD-9135-934E-AB03-AC7476E16F14}" type="datetimeFigureOut">
              <a:rPr lang="en-US" smtClean="0"/>
              <a:t>11/13/19</a:t>
            </a:fld>
            <a:endParaRPr lang="en-US"/>
          </a:p>
        </p:txBody>
      </p:sp>
      <p:sp>
        <p:nvSpPr>
          <p:cNvPr id="6" name="Footer Placeholder 5">
            <a:extLst>
              <a:ext uri="{FF2B5EF4-FFF2-40B4-BE49-F238E27FC236}">
                <a16:creationId xmlns:a16="http://schemas.microsoft.com/office/drawing/2014/main" id="{3FE2DBE8-8A31-A048-B200-991E308F1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983A7-77DE-0D4B-9B00-6BE19D56BC02}"/>
              </a:ext>
            </a:extLst>
          </p:cNvPr>
          <p:cNvSpPr>
            <a:spLocks noGrp="1"/>
          </p:cNvSpPr>
          <p:nvPr>
            <p:ph type="sldNum" sz="quarter" idx="12"/>
          </p:nvPr>
        </p:nvSpPr>
        <p:spPr/>
        <p:txBody>
          <a:bodyPr/>
          <a:lstStyle/>
          <a:p>
            <a:fld id="{EB6DB52A-3AD5-EC4F-B271-7D510D3E3689}" type="slidenum">
              <a:rPr lang="en-US" smtClean="0"/>
              <a:t>‹#›</a:t>
            </a:fld>
            <a:endParaRPr lang="en-US"/>
          </a:p>
        </p:txBody>
      </p:sp>
    </p:spTree>
    <p:extLst>
      <p:ext uri="{BB962C8B-B14F-4D97-AF65-F5344CB8AC3E}">
        <p14:creationId xmlns:p14="http://schemas.microsoft.com/office/powerpoint/2010/main" val="3966536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CA8F4-99AC-BC4A-BDF2-086759A68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504CB8-068A-AC44-B91D-460956872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71B57-98B0-CD4A-9951-47034EDB2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94125351-D5F7-364D-BEE6-E2D3C72C16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C9626-EB4D-B240-8C63-659AB391CE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DB52A-3AD5-EC4F-B271-7D510D3E3689}" type="slidenum">
              <a:rPr lang="en-US" smtClean="0"/>
              <a:t>‹#›</a:t>
            </a:fld>
            <a:endParaRPr lang="en-US"/>
          </a:p>
        </p:txBody>
      </p:sp>
    </p:spTree>
    <p:extLst>
      <p:ext uri="{BB962C8B-B14F-4D97-AF65-F5344CB8AC3E}">
        <p14:creationId xmlns:p14="http://schemas.microsoft.com/office/powerpoint/2010/main" val="397104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8" r:id="rId15"/>
    <p:sldLayoutId id="2147483708" r:id="rId1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939C571D-4837-4E55-8DC9-4CD446748B7C}" type="datetimeFigureOut">
              <a:rPr lang="en-US" smtClean="0"/>
              <a:t>11/13/19</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B79847-98B9-4117-B538-3EF78D98E63E}"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9865184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1A2A8E9-5512-2D47-94AB-9D53DE2E2E94}"/>
              </a:ext>
            </a:extLst>
          </p:cNvPr>
          <p:cNvPicPr>
            <a:picLocks noChangeAspect="1"/>
          </p:cNvPicPr>
          <p:nvPr userDrawn="1"/>
        </p:nvPicPr>
        <p:blipFill>
          <a:blip r:embed="rId15"/>
          <a:stretch>
            <a:fillRect/>
          </a:stretch>
        </p:blipFill>
        <p:spPr>
          <a:xfrm>
            <a:off x="0" y="3048"/>
            <a:ext cx="12192000" cy="6851904"/>
          </a:xfrm>
          <a:prstGeom prst="rect">
            <a:avLst/>
          </a:prstGeom>
        </p:spPr>
      </p:pic>
      <p:sp>
        <p:nvSpPr>
          <p:cNvPr id="2" name="Title Placeholder 1"/>
          <p:cNvSpPr>
            <a:spLocks noGrp="1"/>
          </p:cNvSpPr>
          <p:nvPr>
            <p:ph type="title"/>
          </p:nvPr>
        </p:nvSpPr>
        <p:spPr>
          <a:xfrm>
            <a:off x="838200" y="1"/>
            <a:ext cx="10515600" cy="1144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83737"/>
            <a:ext cx="10515600" cy="480060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5916FF65-E16B-BA4F-9591-6B4416106527}" type="datetimeFigureOut">
              <a:rPr lang="en-US" smtClean="0"/>
              <a:pPr/>
              <a:t>11/13/19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276805881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600" b="1" kern="1200">
          <a:solidFill>
            <a:srgbClr val="002656"/>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0515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05153"/>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0515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CE51829A-A666-F44E-BD42-BE63A4626617}"/>
              </a:ext>
            </a:extLst>
          </p:cNvPr>
          <p:cNvPicPr>
            <a:picLocks noChangeAspect="1"/>
          </p:cNvPicPr>
          <p:nvPr userDrawn="1"/>
        </p:nvPicPr>
        <p:blipFill>
          <a:blip r:embed="rId14"/>
          <a:stretch>
            <a:fillRect/>
          </a:stretch>
        </p:blipFill>
        <p:spPr>
          <a:xfrm>
            <a:off x="0" y="3048"/>
            <a:ext cx="12192000" cy="6851904"/>
          </a:xfrm>
          <a:prstGeom prst="rect">
            <a:avLst/>
          </a:prstGeom>
        </p:spPr>
      </p:pic>
      <p:sp>
        <p:nvSpPr>
          <p:cNvPr id="2" name="Title Placeholder 1"/>
          <p:cNvSpPr>
            <a:spLocks noGrp="1"/>
          </p:cNvSpPr>
          <p:nvPr>
            <p:ph type="title"/>
          </p:nvPr>
        </p:nvSpPr>
        <p:spPr>
          <a:xfrm>
            <a:off x="838200" y="1"/>
            <a:ext cx="10515600" cy="8911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83737"/>
            <a:ext cx="10515600" cy="5212372"/>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5916FF65-E16B-BA4F-9591-6B4416106527}" type="datetimeFigureOut">
              <a:rPr lang="en-US" smtClean="0"/>
              <a:pPr/>
              <a:t>11/13/19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30323522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200" b="1" kern="1200">
          <a:solidFill>
            <a:srgbClr val="002656"/>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0515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05153"/>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0515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CA8F4-99AC-BC4A-BDF2-086759A68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504CB8-068A-AC44-B91D-460956872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71B57-98B0-CD4A-9951-47034EDB2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B6FBD-9135-934E-AB03-AC7476E16F14}" type="datetimeFigureOut">
              <a:rPr lang="en-US" smtClean="0"/>
              <a:t>11/13/19</a:t>
            </a:fld>
            <a:endParaRPr lang="en-US"/>
          </a:p>
        </p:txBody>
      </p:sp>
      <p:sp>
        <p:nvSpPr>
          <p:cNvPr id="5" name="Footer Placeholder 4">
            <a:extLst>
              <a:ext uri="{FF2B5EF4-FFF2-40B4-BE49-F238E27FC236}">
                <a16:creationId xmlns:a16="http://schemas.microsoft.com/office/drawing/2014/main" id="{94125351-D5F7-364D-BEE6-E2D3C72C16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C9626-EB4D-B240-8C63-659AB391CE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DB52A-3AD5-EC4F-B271-7D510D3E3689}" type="slidenum">
              <a:rPr lang="en-US" smtClean="0"/>
              <a:t>‹#›</a:t>
            </a:fld>
            <a:endParaRPr lang="en-US"/>
          </a:p>
        </p:txBody>
      </p:sp>
    </p:spTree>
    <p:extLst>
      <p:ext uri="{BB962C8B-B14F-4D97-AF65-F5344CB8AC3E}">
        <p14:creationId xmlns:p14="http://schemas.microsoft.com/office/powerpoint/2010/main" val="18679187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3.emf"/><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if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1.png"/><Relationship Id="rId7"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6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054D5-DDB1-3C41-A0C4-A7AC0BECE38B}"/>
              </a:ext>
            </a:extLst>
          </p:cNvPr>
          <p:cNvSpPr txBox="1"/>
          <p:nvPr/>
        </p:nvSpPr>
        <p:spPr>
          <a:xfrm>
            <a:off x="729916" y="1369194"/>
            <a:ext cx="10732168" cy="411961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Module 9:</a:t>
            </a:r>
            <a:b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b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HER2-Positive and </a:t>
            </a:r>
            <a:b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b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Triple-Negative Breast Cancer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002656"/>
              </a:solidFill>
              <a:latin typeface="Arial" panose="020B0604020202020204"/>
            </a:endParaRPr>
          </a:p>
          <a:p>
            <a:pPr lvl="0" algn="ctr">
              <a:defRPr/>
            </a:pPr>
            <a:r>
              <a:rPr lang="en-US" sz="2800" dirty="0">
                <a:solidFill>
                  <a:srgbClr val="002656"/>
                </a:solidFill>
              </a:rPr>
              <a:t>Jamie Carroll, APRN, MSN, CNP</a:t>
            </a:r>
          </a:p>
          <a:p>
            <a:pPr lvl="0" algn="ctr">
              <a:defRPr/>
            </a:pPr>
            <a:r>
              <a:rPr lang="en-US" sz="2800" dirty="0">
                <a:solidFill>
                  <a:srgbClr val="002656"/>
                </a:solidFill>
              </a:rPr>
              <a:t>Hope S </a:t>
            </a:r>
            <a:r>
              <a:rPr lang="en-US" sz="2800" dirty="0" err="1">
                <a:solidFill>
                  <a:srgbClr val="002656"/>
                </a:solidFill>
              </a:rPr>
              <a:t>Rugo</a:t>
            </a:r>
            <a:r>
              <a:rPr lang="en-US" sz="2800" dirty="0">
                <a:solidFill>
                  <a:srgbClr val="002656"/>
                </a:solidFill>
              </a:rPr>
              <a:t>, MD</a:t>
            </a: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984688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EA95-7E54-6445-8F94-DDFCB462A128}"/>
              </a:ext>
            </a:extLst>
          </p:cNvPr>
          <p:cNvSpPr>
            <a:spLocks noGrp="1"/>
          </p:cNvSpPr>
          <p:nvPr>
            <p:ph type="ctrTitle"/>
          </p:nvPr>
        </p:nvSpPr>
        <p:spPr>
          <a:xfrm>
            <a:off x="1175657" y="1214438"/>
            <a:ext cx="9840686" cy="2387600"/>
          </a:xfrm>
        </p:spPr>
        <p:txBody>
          <a:bodyPr>
            <a:normAutofit fontScale="90000"/>
          </a:bodyPr>
          <a:lstStyle/>
          <a:p>
            <a:r>
              <a:rPr lang="en-US" b="1"/>
              <a:t>Module 9: HER2-Positive and Triple-Negative Breast Cancer (BC) </a:t>
            </a:r>
            <a:endParaRPr lang="en-US" dirty="0"/>
          </a:p>
        </p:txBody>
      </p:sp>
      <p:sp>
        <p:nvSpPr>
          <p:cNvPr id="3" name="Subtitle 2">
            <a:extLst>
              <a:ext uri="{FF2B5EF4-FFF2-40B4-BE49-F238E27FC236}">
                <a16:creationId xmlns:a16="http://schemas.microsoft.com/office/drawing/2014/main" id="{C0E46402-D1DA-2144-8EF2-B8EC157C4CCE}"/>
              </a:ext>
            </a:extLst>
          </p:cNvPr>
          <p:cNvSpPr>
            <a:spLocks noGrp="1"/>
          </p:cNvSpPr>
          <p:nvPr>
            <p:ph type="subTitle" idx="1"/>
          </p:nvPr>
        </p:nvSpPr>
        <p:spPr>
          <a:xfrm>
            <a:off x="1524000" y="4333558"/>
            <a:ext cx="9144000" cy="1655762"/>
          </a:xfrm>
        </p:spPr>
        <p:txBody>
          <a:bodyPr>
            <a:normAutofit lnSpcReduction="10000"/>
          </a:bodyPr>
          <a:lstStyle/>
          <a:p>
            <a:r>
              <a:rPr lang="en-US" dirty="0"/>
              <a:t>Hope S. </a:t>
            </a:r>
            <a:r>
              <a:rPr lang="en-US" dirty="0" err="1"/>
              <a:t>Rugo</a:t>
            </a:r>
            <a:r>
              <a:rPr lang="en-US" dirty="0"/>
              <a:t>, MD</a:t>
            </a:r>
          </a:p>
          <a:p>
            <a:r>
              <a:rPr lang="en-US" dirty="0"/>
              <a:t>Professor of Medicine</a:t>
            </a:r>
          </a:p>
          <a:p>
            <a:r>
              <a:rPr lang="en-US" dirty="0"/>
              <a:t>Director of Breast Oncology and Clinical Trials Education</a:t>
            </a:r>
          </a:p>
          <a:p>
            <a:r>
              <a:rPr lang="en-US" dirty="0"/>
              <a:t>University of California San Francisco</a:t>
            </a:r>
          </a:p>
        </p:txBody>
      </p:sp>
      <p:pic>
        <p:nvPicPr>
          <p:cNvPr id="18" name="Picture 17">
            <a:extLst>
              <a:ext uri="{FF2B5EF4-FFF2-40B4-BE49-F238E27FC236}">
                <a16:creationId xmlns:a16="http://schemas.microsoft.com/office/drawing/2014/main" id="{91F64B17-30B3-A046-9FC2-1E5E7B7F8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0791"/>
            <a:ext cx="2776403" cy="1778000"/>
          </a:xfrm>
          <a:prstGeom prst="rect">
            <a:avLst/>
          </a:prstGeom>
        </p:spPr>
      </p:pic>
      <p:pic>
        <p:nvPicPr>
          <p:cNvPr id="20" name="Picture 19">
            <a:extLst>
              <a:ext uri="{FF2B5EF4-FFF2-40B4-BE49-F238E27FC236}">
                <a16:creationId xmlns:a16="http://schemas.microsoft.com/office/drawing/2014/main" id="{EB55249A-637E-FB4F-89DF-EFD30D5515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05512" y="50332"/>
            <a:ext cx="3486487" cy="1636695"/>
          </a:xfrm>
          <a:prstGeom prst="rect">
            <a:avLst/>
          </a:prstGeom>
          <a:solidFill>
            <a:srgbClr val="FFFFFF"/>
          </a:solidFill>
        </p:spPr>
      </p:pic>
    </p:spTree>
    <p:extLst>
      <p:ext uri="{BB962C8B-B14F-4D97-AF65-F5344CB8AC3E}">
        <p14:creationId xmlns:p14="http://schemas.microsoft.com/office/powerpoint/2010/main" val="3616323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2651" y="96188"/>
            <a:ext cx="7886700" cy="1325563"/>
          </a:xfrm>
        </p:spPr>
        <p:txBody>
          <a:bodyPr/>
          <a:lstStyle/>
          <a:p>
            <a:pPr algn="ctr"/>
            <a:r>
              <a:rPr lang="en-US" b="1" dirty="0"/>
              <a:t>HER2+ Breast Cancer 2019</a:t>
            </a:r>
          </a:p>
        </p:txBody>
      </p:sp>
      <p:sp>
        <p:nvSpPr>
          <p:cNvPr id="2" name="Content Placeholder 1"/>
          <p:cNvSpPr>
            <a:spLocks noGrp="1"/>
          </p:cNvSpPr>
          <p:nvPr>
            <p:ph idx="1"/>
          </p:nvPr>
        </p:nvSpPr>
        <p:spPr>
          <a:xfrm>
            <a:off x="925830" y="1309658"/>
            <a:ext cx="9319261" cy="5315711"/>
          </a:xfrm>
        </p:spPr>
        <p:txBody>
          <a:bodyPr>
            <a:normAutofit fontScale="92500" lnSpcReduction="10000"/>
          </a:bodyPr>
          <a:lstStyle/>
          <a:p>
            <a:r>
              <a:rPr lang="en-US" dirty="0"/>
              <a:t>About 20% of breast cancers are HER2+</a:t>
            </a:r>
          </a:p>
          <a:p>
            <a:pPr lvl="1"/>
            <a:r>
              <a:rPr lang="en-US" dirty="0"/>
              <a:t>About half ER+ and half ER-</a:t>
            </a:r>
          </a:p>
          <a:p>
            <a:r>
              <a:rPr lang="en-US" dirty="0"/>
              <a:t>There is still controversy about testing!</a:t>
            </a:r>
          </a:p>
          <a:p>
            <a:r>
              <a:rPr lang="en-US" dirty="0"/>
              <a:t>Most women with early stage HER2+ breast cancer will be cured of their disease</a:t>
            </a:r>
          </a:p>
          <a:p>
            <a:pPr lvl="1"/>
            <a:r>
              <a:rPr lang="en-US" dirty="0"/>
              <a:t>Understanding subsets is increasingly important</a:t>
            </a:r>
          </a:p>
          <a:p>
            <a:pPr lvl="1"/>
            <a:r>
              <a:rPr lang="en-US" dirty="0"/>
              <a:t>We are over treating at least a subset of patients</a:t>
            </a:r>
          </a:p>
          <a:p>
            <a:pPr lvl="2"/>
            <a:r>
              <a:rPr lang="en-US" dirty="0"/>
              <a:t>Learning to de-escalate therapy is a new challenge</a:t>
            </a:r>
          </a:p>
          <a:p>
            <a:r>
              <a:rPr lang="en-US" dirty="0"/>
              <a:t>Treatment based on response is a new standard</a:t>
            </a:r>
          </a:p>
          <a:p>
            <a:pPr lvl="1"/>
            <a:r>
              <a:rPr lang="en-US" dirty="0"/>
              <a:t>Neoadjuvant therapy offers the option to change outcome by varying treatment based on response</a:t>
            </a:r>
          </a:p>
          <a:p>
            <a:pPr lvl="1"/>
            <a:r>
              <a:rPr lang="en-US" dirty="0"/>
              <a:t>Precision medicine for HER2+ disease</a:t>
            </a:r>
          </a:p>
          <a:p>
            <a:r>
              <a:rPr lang="en-US" dirty="0"/>
              <a:t>Resistance is still a problem</a:t>
            </a:r>
          </a:p>
          <a:p>
            <a:pPr lvl="1"/>
            <a:r>
              <a:rPr lang="en-US" dirty="0"/>
              <a:t>Effective new agents are on the horizon!</a:t>
            </a:r>
          </a:p>
        </p:txBody>
      </p:sp>
    </p:spTree>
    <p:extLst>
      <p:ext uri="{BB962C8B-B14F-4D97-AF65-F5344CB8AC3E}">
        <p14:creationId xmlns:p14="http://schemas.microsoft.com/office/powerpoint/2010/main" val="2419837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4616" y="529911"/>
            <a:ext cx="10515600" cy="789956"/>
          </a:xfrm>
        </p:spPr>
        <p:txBody>
          <a:bodyPr>
            <a:normAutofit fontScale="90000"/>
          </a:bodyPr>
          <a:lstStyle/>
          <a:p>
            <a:r>
              <a:rPr lang="en-US" dirty="0"/>
              <a:t>Event Free Survival by </a:t>
            </a:r>
            <a:r>
              <a:rPr lang="en-US" dirty="0" err="1"/>
              <a:t>pCR</a:t>
            </a:r>
            <a:r>
              <a:rPr lang="en-US" dirty="0"/>
              <a:t> &amp; non-</a:t>
            </a:r>
            <a:r>
              <a:rPr lang="en-US" dirty="0" err="1"/>
              <a:t>pCR</a:t>
            </a:r>
            <a:r>
              <a:rPr lang="en-US" dirty="0"/>
              <a:t> by Subtype</a:t>
            </a:r>
          </a:p>
        </p:txBody>
      </p:sp>
      <p:pic>
        <p:nvPicPr>
          <p:cNvPr id="6" name="Picture 5" descr="C:\Users\cyau\Documents\I-SPY2\Data\Follow_UP\Followup_2017_11_27\KM_pCR_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147" y="1676401"/>
            <a:ext cx="4721884" cy="43665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C:\Users\cyau\Documents\I-SPY2\Data\Follow_UP\Followup_2017_11_27\KM_nonpCR_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5000" y="1676402"/>
            <a:ext cx="4667389" cy="436652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E7D03C0E-7408-6E43-9D2C-0110BC9BB910}"/>
              </a:ext>
            </a:extLst>
          </p:cNvPr>
          <p:cNvSpPr txBox="1"/>
          <p:nvPr/>
        </p:nvSpPr>
        <p:spPr>
          <a:xfrm>
            <a:off x="212087" y="6531203"/>
            <a:ext cx="16826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Yee et al., SABCS 2018</a:t>
            </a:r>
          </a:p>
        </p:txBody>
      </p:sp>
      <p:sp>
        <p:nvSpPr>
          <p:cNvPr id="3" name="Rectangle 2">
            <a:extLst>
              <a:ext uri="{FF2B5EF4-FFF2-40B4-BE49-F238E27FC236}">
                <a16:creationId xmlns:a16="http://schemas.microsoft.com/office/drawing/2014/main" id="{3FCB9133-787A-4B4B-8303-394451B9DB0D}"/>
              </a:ext>
            </a:extLst>
          </p:cNvPr>
          <p:cNvSpPr/>
          <p:nvPr/>
        </p:nvSpPr>
        <p:spPr>
          <a:xfrm>
            <a:off x="2022800" y="1153181"/>
            <a:ext cx="867929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charset="0"/>
                <a:ea typeface="Franklin Gothic Book" charset="0"/>
                <a:cs typeface="Franklin Gothic Book" charset="0"/>
              </a:rPr>
              <a:t>Pathologic Complete Response is a Great Early Endpoint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649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46730" y="1909939"/>
            <a:ext cx="4243137" cy="2780799"/>
          </a:xfrm>
          <a:prstGeom prst="rect">
            <a:avLst/>
          </a:prstGeom>
          <a:solidFill>
            <a:srgbClr val="0070C0">
              <a:alpha val="19000"/>
            </a:srgbClr>
          </a:solidFill>
          <a:ln>
            <a:no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marL="214283" marR="0" lvl="0" indent="-128570" algn="l" defTabSz="914400" rtl="0" eaLnBrk="1" fontAlgn="auto" latinLnBrk="0" hangingPunct="1">
              <a:lnSpc>
                <a:spcPct val="100000"/>
              </a:lnSpc>
              <a:spcBef>
                <a:spcPts val="0"/>
              </a:spcBef>
              <a:spcAft>
                <a:spcPts val="451"/>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cT1-4/N0-3/M0 at presentation (cT1a-b/N0 excluded) </a:t>
            </a:r>
          </a:p>
          <a:p>
            <a:pPr marL="214283" marR="0" lvl="0" indent="-128570" algn="l" defTabSz="914400" rtl="0" eaLnBrk="1" fontAlgn="auto" latinLnBrk="0" hangingPunct="1">
              <a:lnSpc>
                <a:spcPct val="100000"/>
              </a:lnSpc>
              <a:spcBef>
                <a:spcPts val="0"/>
              </a:spcBef>
              <a:spcAft>
                <a:spcPts val="451"/>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Centrally confirmed HER2-positive breast cancer</a:t>
            </a:r>
          </a:p>
          <a:p>
            <a:pPr marL="214283" marR="0" lvl="0" indent="-128570" algn="l" defTabSz="914400" rtl="0" eaLnBrk="1" fontAlgn="auto" latinLnBrk="0" hangingPunct="1">
              <a:lnSpc>
                <a:spcPct val="100000"/>
              </a:lnSpc>
              <a:spcBef>
                <a:spcPts val="0"/>
              </a:spcBef>
              <a:spcAft>
                <a:spcPts val="451"/>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Neoadjuvant therapy must have consisted of </a:t>
            </a:r>
          </a:p>
          <a:p>
            <a:pPr marL="598796" marR="0" lvl="1" indent="-170236" algn="l" defTabSz="914400" rtl="0" eaLnBrk="1" fontAlgn="auto" latinLnBrk="0" hangingPunct="1">
              <a:lnSpc>
                <a:spcPct val="100000"/>
              </a:lnSpc>
              <a:spcBef>
                <a:spcPts val="0"/>
              </a:spcBef>
              <a:spcAft>
                <a:spcPts val="451"/>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Minimum of 6 cycles of chemotherapy</a:t>
            </a:r>
          </a:p>
          <a:p>
            <a:pPr marL="946403" marR="0" lvl="2" indent="-174996" algn="l" defTabSz="914400" rtl="0" eaLnBrk="1" fontAlgn="auto" latinLnBrk="0" hangingPunct="1">
              <a:lnSpc>
                <a:spcPct val="100000"/>
              </a:lnSpc>
              <a:spcBef>
                <a:spcPts val="0"/>
              </a:spcBef>
              <a:spcAft>
                <a:spcPts val="451"/>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Minimum of 9 weeks of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taxane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46403" marR="0" lvl="2" indent="-174996" algn="l" defTabSz="914400" rtl="0" eaLnBrk="1" fontAlgn="auto" latinLnBrk="0" hangingPunct="1">
              <a:lnSpc>
                <a:spcPct val="100000"/>
              </a:lnSpc>
              <a:spcBef>
                <a:spcPts val="0"/>
              </a:spcBef>
              <a:spcAft>
                <a:spcPts val="451"/>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Anthracyclines and alkylating agents allowed</a:t>
            </a:r>
          </a:p>
          <a:p>
            <a:pPr marL="946403" marR="0" lvl="2" indent="-174996" algn="l" defTabSz="914400" rtl="0" eaLnBrk="1" fontAlgn="auto" latinLnBrk="0" hangingPunct="1">
              <a:lnSpc>
                <a:spcPct val="100000"/>
              </a:lnSpc>
              <a:spcBef>
                <a:spcPts val="0"/>
              </a:spcBef>
              <a:spcAft>
                <a:spcPts val="451"/>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chemotherapy prior to surgery</a:t>
            </a:r>
          </a:p>
          <a:p>
            <a:pPr marL="598796" marR="0" lvl="1" indent="-170236" algn="l" defTabSz="914400" rtl="0" eaLnBrk="1" fontAlgn="auto" latinLnBrk="0" hangingPunct="1">
              <a:lnSpc>
                <a:spcPct val="100000"/>
              </a:lnSpc>
              <a:spcBef>
                <a:spcPts val="0"/>
              </a:spcBef>
              <a:spcAft>
                <a:spcPts val="451"/>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Minimum of 9 weeks of trastuzumab</a:t>
            </a:r>
          </a:p>
          <a:p>
            <a:pPr marL="985694" marR="0" lvl="2" indent="-214283" algn="l" defTabSz="914400" rtl="0" eaLnBrk="1" fontAlgn="auto" latinLnBrk="0" hangingPunct="1">
              <a:lnSpc>
                <a:spcPct val="100000"/>
              </a:lnSpc>
              <a:spcBef>
                <a:spcPts val="0"/>
              </a:spcBef>
              <a:spcAft>
                <a:spcPts val="451"/>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HER2-targeted agent allowed</a:t>
            </a:r>
          </a:p>
          <a:p>
            <a:pPr marL="214283" marR="0" lvl="0" indent="-128570" algn="l" defTabSz="914400"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Residual invasive tumor in breast or axillary nodes</a:t>
            </a:r>
          </a:p>
          <a:p>
            <a:pPr marL="214283" marR="0" lvl="0" indent="-128570" algn="l" defTabSz="914400"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Randomization within 12 weeks of surgery</a:t>
            </a:r>
          </a:p>
        </p:txBody>
      </p:sp>
      <p:grpSp>
        <p:nvGrpSpPr>
          <p:cNvPr id="8" name="Group 7"/>
          <p:cNvGrpSpPr/>
          <p:nvPr/>
        </p:nvGrpSpPr>
        <p:grpSpPr>
          <a:xfrm>
            <a:off x="6096009" y="2102479"/>
            <a:ext cx="4344393" cy="2240458"/>
            <a:chOff x="6096000" y="1973339"/>
            <a:chExt cx="5792524" cy="2987275"/>
          </a:xfrm>
        </p:grpSpPr>
        <p:sp>
          <p:nvSpPr>
            <p:cNvPr id="12" name="Rectangle 11">
              <a:extLst>
                <a:ext uri="{FF2B5EF4-FFF2-40B4-BE49-F238E27FC236}">
                  <a16:creationId xmlns:a16="http://schemas.microsoft.com/office/drawing/2014/main" id="{DA84BC00-F71D-4F39-BC0E-6BED71E8F1E3}"/>
                </a:ext>
              </a:extLst>
            </p:cNvPr>
            <p:cNvSpPr/>
            <p:nvPr/>
          </p:nvSpPr>
          <p:spPr>
            <a:xfrm>
              <a:off x="8305373" y="1973339"/>
              <a:ext cx="3155108" cy="1043381"/>
            </a:xfrm>
            <a:prstGeom prst="rect">
              <a:avLst/>
            </a:prstGeom>
            <a:solidFill>
              <a:srgbClr val="002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T-DM1</a:t>
              </a:r>
              <a:br>
                <a:rPr kumimoji="0" lang="en-US" sz="127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27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3.6 mg/kg IV Q3W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14 cycles</a:t>
              </a:r>
            </a:p>
          </p:txBody>
        </p:sp>
        <p:sp>
          <p:nvSpPr>
            <p:cNvPr id="13" name="Rectangle 12">
              <a:extLst>
                <a:ext uri="{FF2B5EF4-FFF2-40B4-BE49-F238E27FC236}">
                  <a16:creationId xmlns:a16="http://schemas.microsoft.com/office/drawing/2014/main" id="{81674816-D60D-43D8-ABDF-6724EDDBEE7B}"/>
                </a:ext>
              </a:extLst>
            </p:cNvPr>
            <p:cNvSpPr/>
            <p:nvPr/>
          </p:nvSpPr>
          <p:spPr>
            <a:xfrm>
              <a:off x="8305378" y="3315686"/>
              <a:ext cx="3155102" cy="1049529"/>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Trastuzumab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 mg/kg IV Q3W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14 cycles </a:t>
              </a:r>
            </a:p>
          </p:txBody>
        </p:sp>
        <p:grpSp>
          <p:nvGrpSpPr>
            <p:cNvPr id="3" name="Group 2"/>
            <p:cNvGrpSpPr/>
            <p:nvPr/>
          </p:nvGrpSpPr>
          <p:grpSpPr>
            <a:xfrm>
              <a:off x="7406640" y="2698750"/>
              <a:ext cx="802693" cy="925703"/>
              <a:chOff x="7038337" y="2138462"/>
              <a:chExt cx="1343663" cy="925703"/>
            </a:xfrm>
          </p:grpSpPr>
          <p:cxnSp>
            <p:nvCxnSpPr>
              <p:cNvPr id="11" name="Straight Arrow Connector 10">
                <a:extLst>
                  <a:ext uri="{FF2B5EF4-FFF2-40B4-BE49-F238E27FC236}">
                    <a16:creationId xmlns:a16="http://schemas.microsoft.com/office/drawing/2014/main" id="{979F355C-8410-488F-BCC4-16FC2EA17FF2}"/>
                  </a:ext>
                </a:extLst>
              </p:cNvPr>
              <p:cNvCxnSpPr>
                <a:cxnSpLocks/>
              </p:cNvCxnSpPr>
              <p:nvPr/>
            </p:nvCxnSpPr>
            <p:spPr>
              <a:xfrm flipV="1">
                <a:off x="7038337" y="2138462"/>
                <a:ext cx="1313812" cy="506791"/>
              </a:xfrm>
              <a:prstGeom prst="straightConnector1">
                <a:avLst/>
              </a:prstGeom>
              <a:ln w="349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68AAAE-978D-48C2-973F-E2DAC18E9884}"/>
                  </a:ext>
                </a:extLst>
              </p:cNvPr>
              <p:cNvCxnSpPr>
                <a:cxnSpLocks/>
              </p:cNvCxnSpPr>
              <p:nvPr/>
            </p:nvCxnSpPr>
            <p:spPr>
              <a:xfrm>
                <a:off x="7038337" y="2647393"/>
                <a:ext cx="1343663" cy="416772"/>
              </a:xfrm>
              <a:prstGeom prst="straightConnector1">
                <a:avLst/>
              </a:prstGeom>
              <a:ln w="349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20A09D94-56A4-4F6B-B2C5-DD0C548A5663}"/>
                </a:ext>
              </a:extLst>
            </p:cNvPr>
            <p:cNvSpPr txBox="1"/>
            <p:nvPr/>
          </p:nvSpPr>
          <p:spPr>
            <a:xfrm>
              <a:off x="8305372" y="4458768"/>
              <a:ext cx="3583152" cy="501846"/>
            </a:xfrm>
            <a:prstGeom prst="rect">
              <a:avLst/>
            </a:prstGeom>
            <a:noFill/>
          </p:spPr>
          <p:txBody>
            <a:bodyPr wrap="square" rtlCol="0">
              <a:spAutoFit/>
            </a:bodyPr>
            <a:lstStyle/>
            <a:p>
              <a:pPr marL="0" marR="0" lvl="0" indent="0" algn="l" defTabSz="914400" rtl="0" eaLnBrk="1" fontAlgn="auto" latinLnBrk="0" hangingPunct="1">
                <a:lnSpc>
                  <a:spcPts val="1051"/>
                </a:lnSpc>
                <a:spcBef>
                  <a:spcPts val="300"/>
                </a:spcBef>
                <a:spcAft>
                  <a:spcPts val="225"/>
                </a:spcAft>
                <a:buClrTx/>
                <a:buSzTx/>
                <a:buFontTx/>
                <a:buNone/>
                <a:tabLst/>
                <a:defRPr/>
              </a:pPr>
              <a:r>
                <a:rPr kumimoji="0" lang="en-US" sz="12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Radiation and endocrine therapy per protocol and local guidelines</a:t>
              </a:r>
            </a:p>
          </p:txBody>
        </p:sp>
        <p:cxnSp>
          <p:nvCxnSpPr>
            <p:cNvPr id="32" name="Straight Connector 31"/>
            <p:cNvCxnSpPr/>
            <p:nvPr/>
          </p:nvCxnSpPr>
          <p:spPr>
            <a:xfrm flipH="1">
              <a:off x="6096000" y="3208081"/>
              <a:ext cx="1320800" cy="1"/>
            </a:xfrm>
            <a:prstGeom prst="line">
              <a:avLst/>
            </a:prstGeom>
            <a:ln w="349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647009" y="2411777"/>
              <a:ext cx="638591" cy="659494"/>
              <a:chOff x="6179506" y="1980679"/>
              <a:chExt cx="638591" cy="659494"/>
            </a:xfrm>
          </p:grpSpPr>
          <p:sp>
            <p:nvSpPr>
              <p:cNvPr id="6" name="Oval 5"/>
              <p:cNvSpPr/>
              <p:nvPr/>
            </p:nvSpPr>
            <p:spPr>
              <a:xfrm>
                <a:off x="6179506" y="1980679"/>
                <a:ext cx="638591" cy="6594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6234819" y="2008062"/>
                <a:ext cx="51338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t>
                </a:r>
                <a:br>
                  <a:rPr kumimoji="0" lang="en-US" sz="112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12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a:t>
                </a:r>
              </a:p>
            </p:txBody>
          </p:sp>
        </p:grpSp>
        <p:sp>
          <p:nvSpPr>
            <p:cNvPr id="5" name="TextBox 4"/>
            <p:cNvSpPr txBox="1"/>
            <p:nvPr/>
          </p:nvSpPr>
          <p:spPr>
            <a:xfrm>
              <a:off x="6481064" y="3323107"/>
              <a:ext cx="9665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N=1486</a:t>
              </a:r>
            </a:p>
          </p:txBody>
        </p:sp>
      </p:grpSp>
      <p:sp>
        <p:nvSpPr>
          <p:cNvPr id="9" name="TextBox 8">
            <a:extLst>
              <a:ext uri="{FF2B5EF4-FFF2-40B4-BE49-F238E27FC236}">
                <a16:creationId xmlns:a16="http://schemas.microsoft.com/office/drawing/2014/main" id="{F1BB48DE-E265-8545-859C-E85298A73529}"/>
              </a:ext>
            </a:extLst>
          </p:cNvPr>
          <p:cNvSpPr txBox="1"/>
          <p:nvPr/>
        </p:nvSpPr>
        <p:spPr>
          <a:xfrm>
            <a:off x="1548375" y="792759"/>
            <a:ext cx="8916393" cy="932946"/>
          </a:xfrm>
          <a:prstGeom prst="rect">
            <a:avLst/>
          </a:prstGeom>
          <a:noFill/>
        </p:spPr>
        <p:txBody>
          <a:bodyPr wrap="square" lIns="68575" tIns="34289" rIns="68575" bIns="34289" rtlCol="0">
            <a:spAutoFit/>
          </a:bodyPr>
          <a:lstStyle/>
          <a:p>
            <a:pPr marL="0" marR="0" lvl="0" indent="0" algn="ctr" defTabSz="914400" rtl="0" eaLnBrk="1" fontAlgn="auto" latinLnBrk="0" hangingPunct="1">
              <a:lnSpc>
                <a:spcPts val="2251"/>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Phase III Study of T-DM1 vs Trastuzumab as Adjuvant Therapy in Pts with HER2+ EBC with Residual Invasive Disease after NAC and HER2-Targeted Therapy Including Trastuzumab</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6258140" y="6463764"/>
            <a:ext cx="4409862" cy="3116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5" b="0" i="0" u="none" strike="noStrike" kern="1200" cap="none" spc="0" normalizeH="0" baseline="0" noProof="0" dirty="0">
                <a:ln>
                  <a:noFill/>
                </a:ln>
                <a:solidFill>
                  <a:prstClr val="black"/>
                </a:solidFill>
                <a:effectLst/>
                <a:uLnTx/>
                <a:uFillTx/>
                <a:latin typeface="Calibri" panose="020F0502020204030204"/>
                <a:ea typeface="+mn-ea"/>
                <a:cs typeface="+mn-cs"/>
              </a:rPr>
              <a:t>Geyer et al, SABCS 2018; von </a:t>
            </a:r>
            <a:r>
              <a:rPr kumimoji="0" lang="en-US" sz="1425" b="0" i="0" u="none" strike="noStrike" kern="1200" cap="none" spc="0" normalizeH="0" baseline="0" noProof="0" dirty="0" err="1">
                <a:ln>
                  <a:noFill/>
                </a:ln>
                <a:solidFill>
                  <a:prstClr val="black"/>
                </a:solidFill>
                <a:effectLst/>
                <a:uLnTx/>
                <a:uFillTx/>
                <a:latin typeface="Calibri" panose="020F0502020204030204"/>
                <a:ea typeface="+mn-ea"/>
                <a:cs typeface="+mn-cs"/>
              </a:rPr>
              <a:t>Minckwitz</a:t>
            </a:r>
            <a:r>
              <a:rPr kumimoji="0" lang="en-US" sz="1425" b="0" i="0" u="none" strike="noStrike" kern="1200" cap="none" spc="0" normalizeH="0" baseline="0" noProof="0" dirty="0">
                <a:ln>
                  <a:noFill/>
                </a:ln>
                <a:solidFill>
                  <a:prstClr val="black"/>
                </a:solidFill>
                <a:effectLst/>
                <a:uLnTx/>
                <a:uFillTx/>
                <a:latin typeface="Calibri" panose="020F0502020204030204"/>
                <a:ea typeface="+mn-ea"/>
                <a:cs typeface="+mn-cs"/>
              </a:rPr>
              <a:t> et al, NEJM 2018</a:t>
            </a:r>
          </a:p>
        </p:txBody>
      </p:sp>
      <p:sp>
        <p:nvSpPr>
          <p:cNvPr id="10" name="TextBox 9"/>
          <p:cNvSpPr txBox="1"/>
          <p:nvPr/>
        </p:nvSpPr>
        <p:spPr>
          <a:xfrm>
            <a:off x="7525427" y="4433851"/>
            <a:ext cx="2914968" cy="969496"/>
          </a:xfrm>
          <a:prstGeom prst="rect">
            <a:avLst/>
          </a:prstGeom>
          <a:no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5" b="0" i="0" u="none" strike="noStrike" kern="1200" cap="none" spc="0" normalizeH="0" baseline="0" noProof="0" dirty="0">
                <a:ln>
                  <a:noFill/>
                </a:ln>
                <a:solidFill>
                  <a:prstClr val="black"/>
                </a:solidFill>
                <a:effectLst/>
                <a:uLnTx/>
                <a:uFillTx/>
                <a:latin typeface="Calibri" panose="020F0502020204030204"/>
                <a:ea typeface="+mn-ea"/>
                <a:cs typeface="+mn-cs"/>
              </a:rPr>
              <a:t>Primary endpoint: IDFS (70 to 76.5%), boundary HR&lt;.732, p&lt;.0124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5" b="0" i="0" u="none" strike="noStrike" kern="1200" cap="none" spc="0" normalizeH="0" baseline="0" noProof="0" dirty="0">
                <a:ln>
                  <a:noFill/>
                </a:ln>
                <a:solidFill>
                  <a:prstClr val="black"/>
                </a:solidFill>
                <a:effectLst/>
                <a:uLnTx/>
                <a:uFillTx/>
                <a:latin typeface="Calibri" panose="020F0502020204030204"/>
                <a:ea typeface="+mn-ea"/>
                <a:cs typeface="+mn-cs"/>
              </a:rPr>
              <a:t>First interim OS analysis to be done at interim IDFS if boundary crossed</a:t>
            </a:r>
          </a:p>
        </p:txBody>
      </p:sp>
      <p:sp>
        <p:nvSpPr>
          <p:cNvPr id="15" name="Rectangle 14">
            <a:extLst>
              <a:ext uri="{FF2B5EF4-FFF2-40B4-BE49-F238E27FC236}">
                <a16:creationId xmlns:a16="http://schemas.microsoft.com/office/drawing/2014/main" id="{8FB8FE5C-443B-DF49-9638-178E66343D7E}"/>
              </a:ext>
            </a:extLst>
          </p:cNvPr>
          <p:cNvSpPr/>
          <p:nvPr/>
        </p:nvSpPr>
        <p:spPr>
          <a:xfrm>
            <a:off x="3260601" y="122779"/>
            <a:ext cx="62484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KATHERINE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(NSABP B50, GBG 77)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98B4CA4-261C-8D46-83B7-4022D297FDF4}"/>
              </a:ext>
            </a:extLst>
          </p:cNvPr>
          <p:cNvSpPr txBox="1"/>
          <p:nvPr/>
        </p:nvSpPr>
        <p:spPr>
          <a:xfrm>
            <a:off x="2243463" y="5095750"/>
            <a:ext cx="2914968" cy="1077218"/>
          </a:xfrm>
          <a:prstGeom prst="rect">
            <a:avLst/>
          </a:prstGeom>
          <a:no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Demographics</a:t>
            </a:r>
          </a:p>
          <a:p>
            <a:pPr marL="285737" marR="0" lvl="0" indent="-28573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72% ER+</a:t>
            </a:r>
          </a:p>
          <a:p>
            <a:pPr marL="285737" marR="0" lvl="0" indent="-28573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 received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pertuzumab</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37" marR="0" lvl="0" indent="-28573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~53% node negative</a:t>
            </a:r>
          </a:p>
        </p:txBody>
      </p:sp>
    </p:spTree>
    <p:extLst>
      <p:ext uri="{BB962C8B-B14F-4D97-AF65-F5344CB8AC3E}">
        <p14:creationId xmlns:p14="http://schemas.microsoft.com/office/powerpoint/2010/main" val="1357256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5846" y="174217"/>
            <a:ext cx="8368064" cy="500135"/>
          </a:xfrm>
          <a:prstGeom prst="rect">
            <a:avLst/>
          </a:prstGeom>
          <a:noFill/>
        </p:spPr>
        <p:txBody>
          <a:bodyPr wrap="square" lIns="68575" tIns="34289" rIns="6857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Invasive Disease-Free Survival</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1DE6E216-14E7-954A-9C76-D00DAD5794E7}"/>
              </a:ext>
            </a:extLst>
          </p:cNvPr>
          <p:cNvPicPr>
            <a:picLocks noChangeAspect="1"/>
          </p:cNvPicPr>
          <p:nvPr/>
        </p:nvPicPr>
        <p:blipFill>
          <a:blip r:embed="rId3"/>
          <a:stretch>
            <a:fillRect/>
          </a:stretch>
        </p:blipFill>
        <p:spPr>
          <a:xfrm>
            <a:off x="433848" y="648592"/>
            <a:ext cx="5850838" cy="3396554"/>
          </a:xfrm>
          <a:prstGeom prst="rect">
            <a:avLst/>
          </a:prstGeom>
        </p:spPr>
      </p:pic>
      <p:pic>
        <p:nvPicPr>
          <p:cNvPr id="8" name="Picture 7">
            <a:extLst>
              <a:ext uri="{FF2B5EF4-FFF2-40B4-BE49-F238E27FC236}">
                <a16:creationId xmlns:a16="http://schemas.microsoft.com/office/drawing/2014/main" id="{82D030F3-7924-5344-B774-589DBAC019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1653"/>
          <a:stretch/>
        </p:blipFill>
        <p:spPr>
          <a:xfrm>
            <a:off x="5660572" y="3429569"/>
            <a:ext cx="6531428" cy="3491078"/>
          </a:xfrm>
          <a:prstGeom prst="rect">
            <a:avLst/>
          </a:prstGeom>
        </p:spPr>
      </p:pic>
      <p:sp>
        <p:nvSpPr>
          <p:cNvPr id="9" name="Rectangle 8">
            <a:extLst>
              <a:ext uri="{FF2B5EF4-FFF2-40B4-BE49-F238E27FC236}">
                <a16:creationId xmlns:a16="http://schemas.microsoft.com/office/drawing/2014/main" id="{336311D5-56DA-B140-B553-D8A4A9C6D94B}"/>
              </a:ext>
            </a:extLst>
          </p:cNvPr>
          <p:cNvSpPr/>
          <p:nvPr/>
        </p:nvSpPr>
        <p:spPr>
          <a:xfrm>
            <a:off x="7602218" y="3228945"/>
            <a:ext cx="281679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IDFS Events </a:t>
            </a:r>
            <a:endParaRPr kumimoji="0" lang="en-US" sz="24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7481E9B5-120C-834B-B5EC-5A6CB0A73938}"/>
              </a:ext>
            </a:extLst>
          </p:cNvPr>
          <p:cNvSpPr txBox="1"/>
          <p:nvPr/>
        </p:nvSpPr>
        <p:spPr>
          <a:xfrm>
            <a:off x="898794" y="4513400"/>
            <a:ext cx="429683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 (trastuzumab) vs 18% (T-DM1) discontinued due to adverse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Overall well tolerated: thrombocytopenia and peripheral neuropathy higher with T-DM1</a:t>
            </a:r>
          </a:p>
        </p:txBody>
      </p:sp>
    </p:spTree>
    <p:extLst>
      <p:ext uri="{BB962C8B-B14F-4D97-AF65-F5344CB8AC3E}">
        <p14:creationId xmlns:p14="http://schemas.microsoft.com/office/powerpoint/2010/main" val="463719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1968" y="447773"/>
            <a:ext cx="83680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KATHERINE Summary and Conclusions</a:t>
            </a:r>
            <a:endParaRPr kumimoji="0" lang="en-U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798286" y="1311687"/>
            <a:ext cx="10392227" cy="2836674"/>
          </a:xfrm>
          <a:prstGeom prst="rect">
            <a:avLst/>
          </a:prstGeom>
          <a:noFill/>
        </p:spPr>
        <p:txBody>
          <a:bodyPr wrap="square" rtlCol="0">
            <a:spAutoFit/>
          </a:bodyPr>
          <a:lstStyle/>
          <a:p>
            <a:pPr marL="214303" marR="0" lvl="0" indent="-214303" algn="l" defTabSz="914400" rtl="0" eaLnBrk="1" fontAlgn="auto" latinLnBrk="0" hangingPunct="1">
              <a:lnSpc>
                <a:spcPct val="100000"/>
              </a:lnSpc>
              <a:spcBef>
                <a:spcPts val="0"/>
              </a:spcBef>
              <a:spcAft>
                <a:spcPts val="451"/>
              </a:spcAft>
              <a:buClr>
                <a:srgbClr val="ED7D31"/>
              </a:buClr>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T-DM1 demonstrated a statistically significant and clinically meaningful improvement in IDFS compared with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trastuzumab</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514326" marR="0" lvl="1" indent="-171442" algn="l" defTabSz="914400" rtl="0" eaLnBrk="1" fontAlgn="auto" latinLnBrk="0" hangingPunct="1">
              <a:lnSpc>
                <a:spcPct val="100000"/>
              </a:lnSpc>
              <a:spcBef>
                <a:spcPts val="0"/>
              </a:spcBef>
              <a:spcAft>
                <a:spcPts val="451"/>
              </a:spcAft>
              <a:buClr>
                <a:srgbClr val="ED7D31"/>
              </a:buClr>
              <a:buSzTx/>
              <a:buFont typeface="Arial" panose="020B0604020202020204" pitchFamily="34" charset="0"/>
              <a:buChar char="–"/>
              <a:tabLst/>
              <a:defRPr/>
            </a:pP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Unstratified</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HR=0.50; 95% CI 0.39–0.64;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&lt;0.0001 </a:t>
            </a:r>
          </a:p>
          <a:p>
            <a:pPr marL="514326" marR="0" lvl="1" indent="-171442" algn="l" defTabSz="914400" rtl="0" eaLnBrk="1" fontAlgn="auto" latinLnBrk="0" hangingPunct="1">
              <a:lnSpc>
                <a:spcPct val="100000"/>
              </a:lnSpc>
              <a:spcBef>
                <a:spcPts val="0"/>
              </a:spcBef>
              <a:spcAft>
                <a:spcPts val="1800"/>
              </a:spcAft>
              <a:buClr>
                <a:srgbClr val="ED7D3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3-year IDFS increased from 77.0% to 88.3% (difference=11.3%)</a:t>
            </a:r>
          </a:p>
          <a:p>
            <a:pPr marL="214303" marR="0" lvl="0" indent="-214303" algn="l" defTabSz="914400" rtl="0" eaLnBrk="1" fontAlgn="auto" latinLnBrk="0" hangingPunct="1">
              <a:lnSpc>
                <a:spcPct val="100000"/>
              </a:lnSpc>
              <a:spcBef>
                <a:spcPts val="0"/>
              </a:spcBef>
              <a:spcAft>
                <a:spcPts val="1800"/>
              </a:spcAft>
              <a:buClr>
                <a:srgbClr val="ED7D31"/>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IDFS benefit was consistent across all key subgroups including HR status, extent of residual invasive disease, and single or dual HER2-targeted neoadjuvant therapy</a:t>
            </a:r>
          </a:p>
          <a:p>
            <a:pPr marL="214303" marR="0" lvl="0" indent="-214303" algn="l" defTabSz="914400" rtl="0" eaLnBrk="1" fontAlgn="auto" latinLnBrk="0" hangingPunct="1">
              <a:lnSpc>
                <a:spcPct val="100000"/>
              </a:lnSpc>
              <a:spcBef>
                <a:spcPts val="0"/>
              </a:spcBef>
              <a:spcAft>
                <a:spcPts val="1800"/>
              </a:spcAft>
              <a:buClr>
                <a:srgbClr val="ED7D31"/>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follow-up will be necessary to evaluate the effect of T-DM1 on OS</a:t>
            </a:r>
          </a:p>
        </p:txBody>
      </p:sp>
      <p:sp>
        <p:nvSpPr>
          <p:cNvPr id="2" name="Rectangle 1"/>
          <p:cNvSpPr/>
          <p:nvPr/>
        </p:nvSpPr>
        <p:spPr>
          <a:xfrm>
            <a:off x="515256" y="4392151"/>
            <a:ext cx="10958285"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The Standard of Care Has Changed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2060"/>
                </a:solidFill>
                <a:effectLst/>
                <a:uLnTx/>
                <a:uFillTx/>
                <a:latin typeface="Calibri" panose="020F0502020204030204"/>
                <a:ea typeface="+mn-ea"/>
                <a:cs typeface="+mn-cs"/>
              </a:rPr>
              <a:t>T-DM1 should be recommended to the majority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2060"/>
                </a:solidFill>
                <a:effectLst/>
                <a:uLnTx/>
                <a:uFillTx/>
                <a:latin typeface="Calibri" panose="020F0502020204030204"/>
                <a:ea typeface="+mn-ea"/>
                <a:cs typeface="+mn-cs"/>
              </a:rPr>
              <a:t>of patients with residual disease after a </a:t>
            </a:r>
            <a:r>
              <a:rPr kumimoji="0" lang="en-US" sz="1800" b="0" i="1" u="none" strike="noStrike" kern="1200" cap="none" spc="0" normalizeH="0" baseline="0" noProof="0" dirty="0" err="1">
                <a:ln>
                  <a:noFill/>
                </a:ln>
                <a:solidFill>
                  <a:srgbClr val="002060"/>
                </a:solidFill>
                <a:effectLst/>
                <a:uLnTx/>
                <a:uFillTx/>
                <a:latin typeface="Calibri" panose="020F0502020204030204"/>
                <a:ea typeface="+mn-ea"/>
                <a:cs typeface="+mn-cs"/>
              </a:rPr>
              <a:t>taxane</a:t>
            </a:r>
            <a:r>
              <a:rPr kumimoji="0" lang="en-US" sz="1800" b="0" i="1" u="none" strike="noStrike" kern="1200" cap="none" spc="0" normalizeH="0" baseline="0" noProof="0" dirty="0">
                <a:ln>
                  <a:noFill/>
                </a:ln>
                <a:solidFill>
                  <a:srgbClr val="002060"/>
                </a:solidFill>
                <a:effectLst/>
                <a:uLnTx/>
                <a:uFillTx/>
                <a:latin typeface="Calibri" panose="020F0502020204030204"/>
                <a:ea typeface="+mn-ea"/>
                <a:cs typeface="+mn-cs"/>
              </a:rPr>
              <a:t>-based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2060"/>
                </a:solidFill>
                <a:effectLst/>
                <a:uLnTx/>
                <a:uFillTx/>
                <a:latin typeface="Calibri" panose="020F0502020204030204"/>
                <a:ea typeface="+mn-ea"/>
                <a:cs typeface="+mn-cs"/>
              </a:rPr>
              <a:t>neoadjuvant regimen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2060"/>
                </a:solidFill>
                <a:effectLst/>
                <a:uLnTx/>
                <a:uFillTx/>
                <a:latin typeface="Calibri" panose="020F0502020204030204"/>
                <a:ea typeface="+mn-ea"/>
                <a:cs typeface="+mn-cs"/>
              </a:rPr>
              <a:t>Neoadjuvant therapy is preferred for patients with </a:t>
            </a:r>
            <a:r>
              <a:rPr kumimoji="0" lang="en-US" sz="2400" b="0" i="1" u="sng" strike="noStrike" kern="1200" cap="none" spc="0" normalizeH="0" baseline="0" noProof="0" dirty="0">
                <a:ln>
                  <a:noFill/>
                </a:ln>
                <a:solidFill>
                  <a:srgbClr val="002060"/>
                </a:solidFill>
                <a:effectLst/>
                <a:uLnTx/>
                <a:uFillTx/>
                <a:latin typeface="Calibri" panose="020F0502020204030204"/>
                <a:ea typeface="+mn-ea"/>
                <a:cs typeface="+mn-cs"/>
              </a:rPr>
              <a:t>&gt;</a:t>
            </a:r>
            <a:r>
              <a:rPr kumimoji="0" lang="en-US" sz="2400" b="0" i="1" u="none" strike="noStrike" kern="1200" cap="none" spc="0" normalizeH="0" baseline="0" noProof="0" dirty="0">
                <a:ln>
                  <a:noFill/>
                </a:ln>
                <a:solidFill>
                  <a:srgbClr val="002060"/>
                </a:solidFill>
                <a:effectLst/>
                <a:uLnTx/>
                <a:uFillTx/>
                <a:latin typeface="Calibri" panose="020F0502020204030204"/>
                <a:ea typeface="+mn-ea"/>
                <a:cs typeface="+mn-cs"/>
              </a:rPr>
              <a:t>T2 or N+ HER2+ breast cancer</a:t>
            </a:r>
          </a:p>
        </p:txBody>
      </p:sp>
    </p:spTree>
    <p:extLst>
      <p:ext uri="{BB962C8B-B14F-4D97-AF65-F5344CB8AC3E}">
        <p14:creationId xmlns:p14="http://schemas.microsoft.com/office/powerpoint/2010/main" val="2326247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3A17-463E-4F43-892E-380C82780775}"/>
              </a:ext>
            </a:extLst>
          </p:cNvPr>
          <p:cNvSpPr>
            <a:spLocks noGrp="1"/>
          </p:cNvSpPr>
          <p:nvPr>
            <p:ph type="title"/>
          </p:nvPr>
        </p:nvSpPr>
        <p:spPr>
          <a:xfrm>
            <a:off x="-341678" y="330624"/>
            <a:ext cx="12683511" cy="1325563"/>
          </a:xfrm>
        </p:spPr>
        <p:txBody>
          <a:bodyPr>
            <a:normAutofit/>
          </a:bodyPr>
          <a:lstStyle/>
          <a:p>
            <a:pPr algn="ctr"/>
            <a:r>
              <a:rPr lang="en-US" dirty="0">
                <a:latin typeface="Calibri" panose="020F0502020204030204" pitchFamily="34" charset="0"/>
              </a:rPr>
              <a:t>Brain Metastases: </a:t>
            </a:r>
            <a:br>
              <a:rPr lang="en-US" dirty="0">
                <a:latin typeface="Calibri" panose="020F0502020204030204" pitchFamily="34" charset="0"/>
              </a:rPr>
            </a:br>
            <a:r>
              <a:rPr lang="en-US" dirty="0">
                <a:latin typeface="Calibri" panose="020F0502020204030204" pitchFamily="34" charset="0"/>
              </a:rPr>
              <a:t>Differences in Clinical Behavior by Tumor Subtype</a:t>
            </a:r>
          </a:p>
        </p:txBody>
      </p:sp>
      <p:graphicFrame>
        <p:nvGraphicFramePr>
          <p:cNvPr id="3" name="Group 43">
            <a:extLst>
              <a:ext uri="{FF2B5EF4-FFF2-40B4-BE49-F238E27FC236}">
                <a16:creationId xmlns:a16="http://schemas.microsoft.com/office/drawing/2014/main" id="{3771807E-15E7-41E2-AD09-1F2481F36B34}"/>
              </a:ext>
            </a:extLst>
          </p:cNvPr>
          <p:cNvGraphicFramePr>
            <a:graphicFrameLocks noGrp="1"/>
          </p:cNvGraphicFramePr>
          <p:nvPr/>
        </p:nvGraphicFramePr>
        <p:xfrm>
          <a:off x="1108064" y="2032722"/>
          <a:ext cx="9784029" cy="3986506"/>
        </p:xfrm>
        <a:graphic>
          <a:graphicData uri="http://schemas.openxmlformats.org/drawingml/2006/table">
            <a:tbl>
              <a:tblPr/>
              <a:tblGrid>
                <a:gridCol w="5096596">
                  <a:extLst>
                    <a:ext uri="{9D8B030D-6E8A-4147-A177-3AD203B41FA5}">
                      <a16:colId xmlns:a16="http://schemas.microsoft.com/office/drawing/2014/main" val="20000"/>
                    </a:ext>
                  </a:extLst>
                </a:gridCol>
                <a:gridCol w="2344716">
                  <a:extLst>
                    <a:ext uri="{9D8B030D-6E8A-4147-A177-3AD203B41FA5}">
                      <a16:colId xmlns:a16="http://schemas.microsoft.com/office/drawing/2014/main" val="20001"/>
                    </a:ext>
                  </a:extLst>
                </a:gridCol>
                <a:gridCol w="2342717">
                  <a:extLst>
                    <a:ext uri="{9D8B030D-6E8A-4147-A177-3AD203B41FA5}">
                      <a16:colId xmlns:a16="http://schemas.microsoft.com/office/drawing/2014/main" val="20002"/>
                    </a:ext>
                  </a:extLst>
                </a:gridCol>
              </a:tblGrid>
              <a:tr h="487106">
                <a:tc>
                  <a:txBody>
                    <a:bodyPr/>
                    <a:lstStyle/>
                    <a:p>
                      <a:pPr marL="0" marR="0" lvl="0" indent="0" algn="l"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1" i="0" u="none" strike="noStrike" cap="none" normalizeH="0" baseline="0" dirty="0">
                          <a:ln>
                            <a:noFill/>
                          </a:ln>
                          <a:solidFill>
                            <a:schemeClr val="bg1"/>
                          </a:solidFill>
                          <a:effectLst/>
                          <a:latin typeface="Arial" charset="0"/>
                        </a:rPr>
                        <a:t>Clinical Features</a:t>
                      </a:r>
                    </a:p>
                  </a:txBody>
                  <a:tcPr marL="121807" marR="121807" marT="60842" marB="608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5A3FF"/>
                    </a:solid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1" i="0" u="none" strike="noStrike" cap="none" normalizeH="0" baseline="0" dirty="0">
                          <a:ln>
                            <a:noFill/>
                          </a:ln>
                          <a:solidFill>
                            <a:schemeClr val="bg1"/>
                          </a:solidFill>
                          <a:effectLst/>
                          <a:latin typeface="Arial" charset="0"/>
                        </a:rPr>
                        <a:t>HER2+</a:t>
                      </a:r>
                    </a:p>
                  </a:txBody>
                  <a:tcPr marL="121807" marR="121807" marT="60842" marB="608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5A3FF"/>
                    </a:solid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1" i="0" u="none" strike="noStrike" cap="none" normalizeH="0" baseline="0" dirty="0">
                          <a:ln>
                            <a:noFill/>
                          </a:ln>
                          <a:solidFill>
                            <a:schemeClr val="bg1"/>
                          </a:solidFill>
                          <a:effectLst/>
                          <a:latin typeface="Arial" charset="0"/>
                        </a:rPr>
                        <a:t>TNBC</a:t>
                      </a:r>
                    </a:p>
                  </a:txBody>
                  <a:tcPr marL="121807" marR="121807" marT="60842" marB="608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5A3FF"/>
                    </a:solidFill>
                  </a:tcPr>
                </a:tc>
                <a:extLst>
                  <a:ext uri="{0D108BD9-81ED-4DB2-BD59-A6C34878D82A}">
                    <a16:rowId xmlns:a16="http://schemas.microsoft.com/office/drawing/2014/main" val="10000"/>
                  </a:ext>
                </a:extLst>
              </a:tr>
              <a:tr h="856151">
                <a:tc>
                  <a:txBody>
                    <a:bodyPr/>
                    <a:lstStyle/>
                    <a:p>
                      <a:pPr marL="0" marR="0" lvl="0" indent="0" algn="l"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Timing of CNS Relapse</a:t>
                      </a:r>
                    </a:p>
                  </a:txBody>
                  <a:tcPr marL="121807" marR="121807" marT="60842" marB="608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Continuous over time</a:t>
                      </a:r>
                    </a:p>
                  </a:txBody>
                  <a:tcPr marL="121807" marR="121807" marT="60842" marB="608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Tends to be early</a:t>
                      </a:r>
                    </a:p>
                  </a:txBody>
                  <a:tcPr marL="121807" marR="121807" marT="60842" marB="608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609">
                <a:tc>
                  <a:txBody>
                    <a:bodyPr/>
                    <a:lstStyle/>
                    <a:p>
                      <a:pPr marL="0" marR="0" lvl="0" indent="0" algn="l"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Control of extracranial disease at </a:t>
                      </a:r>
                    </a:p>
                    <a:p>
                      <a:pPr marL="0" marR="0" lvl="0" indent="0" algn="l"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time of CNS relapse</a:t>
                      </a:r>
                    </a:p>
                  </a:txBody>
                  <a:tcPr marL="121807" marR="121807" marT="60842" marB="608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Frequent</a:t>
                      </a:r>
                    </a:p>
                  </a:txBody>
                  <a:tcPr marL="121807" marR="121807" marT="60842" marB="608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Uncommon</a:t>
                      </a:r>
                    </a:p>
                  </a:txBody>
                  <a:tcPr marL="121807" marR="121807" marT="60842" marB="608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6151">
                <a:tc>
                  <a:txBody>
                    <a:bodyPr/>
                    <a:lstStyle/>
                    <a:p>
                      <a:pPr marL="0" marR="0" lvl="0" indent="0" algn="l"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a:ln>
                            <a:noFill/>
                          </a:ln>
                          <a:solidFill>
                            <a:schemeClr val="tx1"/>
                          </a:solidFill>
                          <a:effectLst/>
                          <a:latin typeface="Arial" charset="0"/>
                        </a:rPr>
                        <a:t>Median OS from time of CNS relapse</a:t>
                      </a:r>
                    </a:p>
                  </a:txBody>
                  <a:tcPr marL="121807" marR="121807" marT="60842" marB="608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~2 years</a:t>
                      </a:r>
                    </a:p>
                  </a:txBody>
                  <a:tcPr marL="121807" marR="121807" marT="60842" marB="608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~6 months</a:t>
                      </a:r>
                    </a:p>
                  </a:txBody>
                  <a:tcPr marL="121807" marR="121807" marT="60842" marB="608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6151">
                <a:tc>
                  <a:txBody>
                    <a:bodyPr/>
                    <a:lstStyle/>
                    <a:p>
                      <a:pPr marL="0" marR="0" lvl="0" indent="0" algn="l"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Cause of death in pts with CNS involvement</a:t>
                      </a:r>
                    </a:p>
                  </a:txBody>
                  <a:tcPr marL="121807" marR="121807" marT="60842" marB="608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a:ln>
                            <a:noFill/>
                          </a:ln>
                          <a:solidFill>
                            <a:schemeClr val="tx1"/>
                          </a:solidFill>
                          <a:effectLst/>
                          <a:latin typeface="Arial" charset="0"/>
                        </a:rPr>
                        <a:t>Up to 50% due to CNS PD</a:t>
                      </a:r>
                    </a:p>
                  </a:txBody>
                  <a:tcPr marL="121807" marR="121807" marT="60842" marB="608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Rarely due to CNS PD alone</a:t>
                      </a:r>
                    </a:p>
                  </a:txBody>
                  <a:tcPr marL="121807" marR="121807" marT="60842" marB="608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 name="Picture 3">
            <a:extLst>
              <a:ext uri="{FF2B5EF4-FFF2-40B4-BE49-F238E27FC236}">
                <a16:creationId xmlns:a16="http://schemas.microsoft.com/office/drawing/2014/main" id="{0D90D443-7278-3549-BC1F-A2EC42AFDA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24" r="11057"/>
          <a:stretch/>
        </p:blipFill>
        <p:spPr>
          <a:xfrm>
            <a:off x="1185554" y="1656187"/>
            <a:ext cx="9596725" cy="5018545"/>
          </a:xfrm>
          <a:prstGeom prst="rect">
            <a:avLst/>
          </a:prstGeom>
        </p:spPr>
      </p:pic>
    </p:spTree>
    <p:extLst>
      <p:ext uri="{BB962C8B-B14F-4D97-AF65-F5344CB8AC3E}">
        <p14:creationId xmlns:p14="http://schemas.microsoft.com/office/powerpoint/2010/main" val="3047065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81555" y="6414159"/>
            <a:ext cx="7887396" cy="643894"/>
          </a:xfrm>
          <a:prstGeom prst="rect">
            <a:avLst/>
          </a:prstGeom>
          <a:noFill/>
        </p:spPr>
        <p:txBody>
          <a:bodyPr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2" b="0" i="0" u="none" strike="noStrike" kern="1200" cap="none" spc="0" normalizeH="0" baseline="0" noProof="0" dirty="0" err="1">
                <a:ln>
                  <a:noFill/>
                </a:ln>
                <a:solidFill>
                  <a:prstClr val="black"/>
                </a:solidFill>
                <a:effectLst/>
                <a:uLnTx/>
                <a:uFillTx/>
                <a:latin typeface="Calibri" panose="020F0502020204030204"/>
                <a:ea typeface="+mn-ea"/>
                <a:cs typeface="+mn-cs"/>
              </a:rPr>
              <a:t>Bartsch</a:t>
            </a:r>
            <a:r>
              <a:rPr kumimoji="0" lang="en-US" sz="1792" b="0" i="0" u="none" strike="noStrike" kern="1200" cap="none" spc="0" normalizeH="0" baseline="0" noProof="0" dirty="0">
                <a:ln>
                  <a:noFill/>
                </a:ln>
                <a:solidFill>
                  <a:prstClr val="black"/>
                </a:solidFill>
                <a:effectLst/>
                <a:uLnTx/>
                <a:uFillTx/>
                <a:latin typeface="Calibri" panose="020F0502020204030204"/>
                <a:ea typeface="+mn-ea"/>
                <a:cs typeface="+mn-cs"/>
              </a:rPr>
              <a:t> et al, J </a:t>
            </a:r>
            <a:r>
              <a:rPr kumimoji="0" lang="en-US" sz="1792" b="0" i="0" u="none" strike="noStrike" kern="1200" cap="none" spc="0" normalizeH="0" baseline="0" noProof="0" dirty="0" err="1">
                <a:ln>
                  <a:noFill/>
                </a:ln>
                <a:solidFill>
                  <a:prstClr val="black"/>
                </a:solidFill>
                <a:effectLst/>
                <a:uLnTx/>
                <a:uFillTx/>
                <a:latin typeface="Calibri" panose="020F0502020204030204"/>
                <a:ea typeface="+mn-ea"/>
                <a:cs typeface="+mn-cs"/>
              </a:rPr>
              <a:t>Neurooncol</a:t>
            </a:r>
            <a:r>
              <a:rPr kumimoji="0" lang="en-US" sz="1792" b="0" i="0" u="none" strike="noStrike" kern="1200" cap="none" spc="0" normalizeH="0" baseline="0" noProof="0" dirty="0">
                <a:ln>
                  <a:noFill/>
                </a:ln>
                <a:solidFill>
                  <a:prstClr val="black"/>
                </a:solidFill>
                <a:effectLst/>
                <a:uLnTx/>
                <a:uFillTx/>
                <a:latin typeface="Calibri" panose="020F0502020204030204"/>
                <a:ea typeface="+mn-ea"/>
                <a:cs typeface="+mn-cs"/>
              </a:rPr>
              <a:t> 2014; </a:t>
            </a:r>
            <a:r>
              <a:rPr kumimoji="0" lang="en-US" sz="1792" b="0" i="0" u="none" strike="noStrike" kern="1200" cap="none" spc="0" normalizeH="0" baseline="0" noProof="0" dirty="0" err="1">
                <a:ln>
                  <a:noFill/>
                </a:ln>
                <a:solidFill>
                  <a:prstClr val="black"/>
                </a:solidFill>
                <a:effectLst/>
                <a:uLnTx/>
                <a:uFillTx/>
                <a:latin typeface="Calibri" panose="020F0502020204030204"/>
                <a:ea typeface="+mn-ea"/>
                <a:cs typeface="+mn-cs"/>
              </a:rPr>
              <a:t>Krop</a:t>
            </a:r>
            <a:r>
              <a:rPr kumimoji="0" lang="en-US" sz="1792" b="0" i="0" u="none" strike="noStrike" kern="1200" cap="none" spc="0" normalizeH="0" baseline="0" noProof="0" dirty="0">
                <a:ln>
                  <a:noFill/>
                </a:ln>
                <a:solidFill>
                  <a:prstClr val="black"/>
                </a:solidFill>
                <a:effectLst/>
                <a:uLnTx/>
                <a:uFillTx/>
                <a:latin typeface="Calibri" panose="020F0502020204030204"/>
                <a:ea typeface="+mn-ea"/>
                <a:cs typeface="+mn-cs"/>
              </a:rPr>
              <a:t> et al.</a:t>
            </a:r>
          </a:p>
          <a:p>
            <a:pPr marL="227618" marR="0" lvl="0" indent="-227618" algn="l" defTabSz="914400" rtl="0" eaLnBrk="1" fontAlgn="auto" latinLnBrk="0" hangingPunct="1">
              <a:lnSpc>
                <a:spcPct val="100000"/>
              </a:lnSpc>
              <a:spcBef>
                <a:spcPts val="0"/>
              </a:spcBef>
              <a:spcAft>
                <a:spcPts val="0"/>
              </a:spcAft>
              <a:buClrTx/>
              <a:buSzTx/>
              <a:buFont typeface="+mj-lt"/>
              <a:buAutoNum type="arabicPeriod"/>
              <a:tabLst/>
              <a:defRPr/>
            </a:pPr>
            <a:endParaRPr kumimoji="0" lang="he-IL" sz="1792"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p:txBody>
      </p:sp>
      <p:sp>
        <p:nvSpPr>
          <p:cNvPr id="8" name="TextBox 7"/>
          <p:cNvSpPr txBox="1"/>
          <p:nvPr/>
        </p:nvSpPr>
        <p:spPr>
          <a:xfrm>
            <a:off x="549944" y="82235"/>
            <a:ext cx="10670829" cy="66678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black"/>
                </a:solidFill>
                <a:effectLst/>
                <a:uLnTx/>
                <a:uFillTx/>
                <a:latin typeface="Calibri Light" panose="020F0302020204030204"/>
                <a:ea typeface="+mn-ea"/>
                <a:cs typeface="+mn-cs"/>
              </a:rPr>
              <a:t>EMILIA and Case Series: CNS response with T-DM1</a:t>
            </a:r>
            <a:endParaRPr kumimoji="0" lang="he-IL" sz="3733"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p:txBody>
      </p:sp>
      <p:sp>
        <p:nvSpPr>
          <p:cNvPr id="119814" name="מלבן 3"/>
          <p:cNvSpPr>
            <a:spLocks noChangeArrowheads="1"/>
          </p:cNvSpPr>
          <p:nvPr/>
        </p:nvSpPr>
        <p:spPr bwMode="auto">
          <a:xfrm>
            <a:off x="786625" y="988451"/>
            <a:ext cx="6077561" cy="2673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sng" strike="noStrike" kern="1200" cap="none" spc="0" normalizeH="0" baseline="0" noProof="0" dirty="0">
                <a:ln>
                  <a:noFill/>
                </a:ln>
                <a:solidFill>
                  <a:prstClr val="black"/>
                </a:solidFill>
                <a:effectLst/>
                <a:uLnTx/>
                <a:uFillTx/>
                <a:latin typeface="Calibri" panose="020F0502020204030204"/>
                <a:ea typeface="+mn-ea"/>
                <a:cs typeface="+mn-cs"/>
              </a:rPr>
              <a:t>Results: </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89" b="1" i="0" u="none" strike="noStrike" kern="1200" cap="none" spc="0" normalizeH="0" baseline="0" noProof="0" dirty="0">
                <a:ln>
                  <a:noFill/>
                </a:ln>
                <a:solidFill>
                  <a:srgbClr val="7030A0"/>
                </a:solidFill>
                <a:effectLst/>
                <a:uLnTx/>
                <a:uFillTx/>
                <a:latin typeface="Calibri" panose="020F0502020204030204"/>
                <a:ea typeface="+mn-ea"/>
                <a:cs typeface="+mn-cs"/>
              </a:rPr>
              <a:t>PFS in pts with CNS </a:t>
            </a:r>
            <a:r>
              <a:rPr kumimoji="0" lang="en-US" sz="2389" b="1" i="0" u="none" strike="noStrike" kern="1200" cap="none" spc="0" normalizeH="0" baseline="0" noProof="0" dirty="0" err="1">
                <a:ln>
                  <a:noFill/>
                </a:ln>
                <a:solidFill>
                  <a:srgbClr val="7030A0"/>
                </a:solidFill>
                <a:effectLst/>
                <a:uLnTx/>
                <a:uFillTx/>
                <a:latin typeface="Calibri" panose="020F0502020204030204"/>
                <a:ea typeface="+mn-ea"/>
                <a:cs typeface="+mn-cs"/>
              </a:rPr>
              <a:t>mets</a:t>
            </a:r>
            <a:r>
              <a:rPr kumimoji="0" lang="en-US" sz="2389" b="1" i="0" u="none" strike="noStrike" kern="1200" cap="none" spc="0" normalizeH="0" baseline="0" noProof="0" dirty="0">
                <a:ln>
                  <a:noFill/>
                </a:ln>
                <a:solidFill>
                  <a:srgbClr val="7030A0"/>
                </a:solidFill>
                <a:effectLst/>
                <a:uLnTx/>
                <a:uFillTx/>
                <a:latin typeface="Calibri" panose="020F0502020204030204"/>
                <a:ea typeface="+mn-ea"/>
                <a:cs typeface="+mn-cs"/>
              </a:rPr>
              <a:t> at baseline</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92" b="1" i="0" u="none" strike="noStrike" kern="1200" cap="none" spc="0" normalizeH="0" baseline="0" noProof="0" dirty="0">
                <a:ln>
                  <a:noFill/>
                </a:ln>
                <a:solidFill>
                  <a:srgbClr val="7030A0"/>
                </a:solidFill>
                <a:effectLst/>
                <a:uLnTx/>
                <a:uFillTx/>
                <a:latin typeface="Calibri" panose="020F0502020204030204"/>
                <a:ea typeface="+mn-ea"/>
                <a:cs typeface="+mn-cs"/>
              </a:rPr>
              <a:t>50 v 45 pts</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92" b="1" i="0" u="none" strike="noStrike" kern="1200" cap="none" spc="0" normalizeH="0" baseline="0" noProof="0" dirty="0">
                <a:ln>
                  <a:noFill/>
                </a:ln>
                <a:solidFill>
                  <a:srgbClr val="7030A0"/>
                </a:solidFill>
                <a:effectLst/>
                <a:uLnTx/>
                <a:uFillTx/>
                <a:latin typeface="Calibri" panose="020F0502020204030204"/>
                <a:ea typeface="+mn-ea"/>
                <a:cs typeface="+mn-cs"/>
              </a:rPr>
              <a:t>12.9 vs 26.8 </a:t>
            </a:r>
            <a:r>
              <a:rPr kumimoji="0" lang="en-US" sz="1992" b="1" i="0" u="none" strike="noStrike" kern="1200" cap="none" spc="0" normalizeH="0" baseline="0" noProof="0" dirty="0" err="1">
                <a:ln>
                  <a:noFill/>
                </a:ln>
                <a:solidFill>
                  <a:srgbClr val="7030A0"/>
                </a:solidFill>
                <a:effectLst/>
                <a:uLnTx/>
                <a:uFillTx/>
                <a:latin typeface="Calibri" panose="020F0502020204030204"/>
                <a:ea typeface="+mn-ea"/>
                <a:cs typeface="+mn-cs"/>
              </a:rPr>
              <a:t>mo</a:t>
            </a:r>
            <a:endParaRPr kumimoji="0" lang="en-US" sz="1992"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1459020" marR="0" lvl="2"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67" b="1" i="0" u="none" strike="noStrike" kern="1200" cap="none" spc="0" normalizeH="0" baseline="0" noProof="0" dirty="0">
                <a:ln>
                  <a:noFill/>
                </a:ln>
                <a:solidFill>
                  <a:srgbClr val="7030A0"/>
                </a:solidFill>
                <a:effectLst/>
                <a:uLnTx/>
                <a:uFillTx/>
                <a:latin typeface="Calibri" panose="020F0502020204030204"/>
                <a:ea typeface="+mn-ea"/>
                <a:cs typeface="+mn-cs"/>
              </a:rPr>
              <a:t>P=.0081 (HR .382)</a:t>
            </a:r>
            <a:endPar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4524" marR="0" lvl="0" indent="-284524"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86105" algn="l"/>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Median brain metastasis free survival  11 mo.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94999" marR="0" lvl="2" indent="-284524"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86105" algn="l"/>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PR: 44.4% </a:t>
            </a:r>
          </a:p>
          <a:p>
            <a:pPr marL="1194999" marR="0" lvl="2" indent="-284524"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86105" algn="l"/>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SD: 22.2%</a:t>
            </a:r>
          </a:p>
        </p:txBody>
      </p:sp>
      <p:pic>
        <p:nvPicPr>
          <p:cNvPr id="2"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291815" y="755409"/>
            <a:ext cx="3250528" cy="5412192"/>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מלבן 3"/>
          <p:cNvSpPr>
            <a:spLocks noChangeArrowheads="1"/>
          </p:cNvSpPr>
          <p:nvPr/>
        </p:nvSpPr>
        <p:spPr bwMode="auto">
          <a:xfrm>
            <a:off x="7709835" y="6218674"/>
            <a:ext cx="1289803" cy="368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2" b="0" i="0" u="none" strike="noStrike" kern="1200" cap="none" spc="0" normalizeH="0" baseline="0" noProof="0" dirty="0">
                <a:ln>
                  <a:noFill/>
                </a:ln>
                <a:solidFill>
                  <a:prstClr val="black"/>
                </a:solidFill>
                <a:effectLst/>
                <a:uLnTx/>
                <a:uFillTx/>
                <a:latin typeface="Calibri" panose="020F0502020204030204"/>
                <a:ea typeface="+mn-ea"/>
                <a:cs typeface="+mn-cs"/>
              </a:rPr>
              <a:t>Pre-T-DM1</a:t>
            </a:r>
            <a:endParaRPr kumimoji="0" lang="en-US" sz="199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מלבן 3"/>
          <p:cNvSpPr>
            <a:spLocks noChangeArrowheads="1"/>
          </p:cNvSpPr>
          <p:nvPr/>
        </p:nvSpPr>
        <p:spPr bwMode="auto">
          <a:xfrm>
            <a:off x="9252540" y="6230291"/>
            <a:ext cx="1649376" cy="368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2" b="0" i="0" u="none" strike="noStrike" kern="1200" cap="none" spc="0" normalizeH="0" baseline="0" noProof="0" dirty="0">
                <a:ln>
                  <a:noFill/>
                </a:ln>
                <a:solidFill>
                  <a:prstClr val="black"/>
                </a:solidFill>
                <a:effectLst/>
                <a:uLnTx/>
                <a:uFillTx/>
                <a:latin typeface="Calibri" panose="020F0502020204030204"/>
                <a:ea typeface="+mn-ea"/>
                <a:cs typeface="+mn-cs"/>
              </a:rPr>
              <a:t>Post-T-DM1</a:t>
            </a:r>
            <a:endParaRPr kumimoji="0" lang="en-US" sz="199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Content Placeholder 4"/>
          <p:cNvPicPr>
            <a:picLocks noChangeAspect="1"/>
          </p:cNvPicPr>
          <p:nvPr/>
        </p:nvPicPr>
        <p:blipFill>
          <a:blip r:embed="rId5" cstate="email">
            <a:extLst>
              <a:ext uri="{28A0092B-C50C-407E-A947-70E740481C1C}">
                <a14:useLocalDpi xmlns:a14="http://schemas.microsoft.com/office/drawing/2010/main"/>
              </a:ext>
            </a:extLst>
          </a:blip>
          <a:srcRect l="20" r="20"/>
          <a:stretch>
            <a:fillRect/>
          </a:stretch>
        </p:blipFill>
        <p:spPr bwMode="auto">
          <a:xfrm>
            <a:off x="786625" y="3657306"/>
            <a:ext cx="5012996" cy="2756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60765" y="718320"/>
            <a:ext cx="2791299" cy="459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89" b="1" i="0" u="none" strike="noStrike" kern="1200" cap="none" spc="0" normalizeH="0" baseline="0" noProof="0" dirty="0">
                <a:ln>
                  <a:noFill/>
                </a:ln>
                <a:solidFill>
                  <a:prstClr val="black"/>
                </a:solidFill>
                <a:effectLst/>
                <a:uLnTx/>
                <a:uFillTx/>
                <a:latin typeface="Calibri" panose="020F0502020204030204"/>
                <a:ea typeface="+mn-ea"/>
                <a:cs typeface="+mn-cs"/>
              </a:rPr>
              <a:t>EMILIA Trial</a:t>
            </a:r>
          </a:p>
        </p:txBody>
      </p:sp>
    </p:spTree>
    <p:extLst>
      <p:ext uri="{BB962C8B-B14F-4D97-AF65-F5344CB8AC3E}">
        <p14:creationId xmlns:p14="http://schemas.microsoft.com/office/powerpoint/2010/main" val="1551028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80" y="103449"/>
            <a:ext cx="11165321" cy="1331179"/>
          </a:xfrm>
        </p:spPr>
        <p:txBody>
          <a:bodyPr>
            <a:normAutofit/>
          </a:bodyPr>
          <a:lstStyle/>
          <a:p>
            <a:pPr algn="ctr"/>
            <a:r>
              <a:rPr lang="en-US" sz="4267" dirty="0"/>
              <a:t>HER2-Directed Tyrosine Kinase Inhibitors: </a:t>
            </a:r>
            <a:br>
              <a:rPr lang="en-US" sz="4267" dirty="0"/>
            </a:br>
            <a:r>
              <a:rPr lang="en-US" sz="4267" dirty="0"/>
              <a:t>Activity in the CNS</a:t>
            </a:r>
          </a:p>
        </p:txBody>
      </p:sp>
      <p:graphicFrame>
        <p:nvGraphicFramePr>
          <p:cNvPr id="6" name="Content Placeholder 5">
            <a:extLst>
              <a:ext uri="{FF2B5EF4-FFF2-40B4-BE49-F238E27FC236}">
                <a16:creationId xmlns:a16="http://schemas.microsoft.com/office/drawing/2014/main" id="{250AA037-9641-4678-AFF2-AAE3915B952E}"/>
              </a:ext>
            </a:extLst>
          </p:cNvPr>
          <p:cNvGraphicFramePr>
            <a:graphicFrameLocks noGrp="1"/>
          </p:cNvGraphicFramePr>
          <p:nvPr>
            <p:ph sz="half" idx="1"/>
            <p:extLst>
              <p:ext uri="{D42A27DB-BD31-4B8C-83A1-F6EECF244321}">
                <p14:modId xmlns:p14="http://schemas.microsoft.com/office/powerpoint/2010/main" val="4259886455"/>
              </p:ext>
            </p:extLst>
          </p:nvPr>
        </p:nvGraphicFramePr>
        <p:xfrm>
          <a:off x="135591" y="1434628"/>
          <a:ext cx="11920817" cy="4357950"/>
        </p:xfrm>
        <a:graphic>
          <a:graphicData uri="http://schemas.openxmlformats.org/drawingml/2006/table">
            <a:tbl>
              <a:tblPr firstRow="1" bandRow="1">
                <a:tableStyleId>{B301B821-A1FF-4177-AEE7-76D212191A09}</a:tableStyleId>
              </a:tblPr>
              <a:tblGrid>
                <a:gridCol w="1438376">
                  <a:extLst>
                    <a:ext uri="{9D8B030D-6E8A-4147-A177-3AD203B41FA5}">
                      <a16:colId xmlns:a16="http://schemas.microsoft.com/office/drawing/2014/main" val="3809681903"/>
                    </a:ext>
                  </a:extLst>
                </a:gridCol>
                <a:gridCol w="2248525">
                  <a:extLst>
                    <a:ext uri="{9D8B030D-6E8A-4147-A177-3AD203B41FA5}">
                      <a16:colId xmlns:a16="http://schemas.microsoft.com/office/drawing/2014/main" val="3586334532"/>
                    </a:ext>
                  </a:extLst>
                </a:gridCol>
                <a:gridCol w="2539734">
                  <a:extLst>
                    <a:ext uri="{9D8B030D-6E8A-4147-A177-3AD203B41FA5}">
                      <a16:colId xmlns:a16="http://schemas.microsoft.com/office/drawing/2014/main" val="2446428068"/>
                    </a:ext>
                  </a:extLst>
                </a:gridCol>
                <a:gridCol w="2854279">
                  <a:extLst>
                    <a:ext uri="{9D8B030D-6E8A-4147-A177-3AD203B41FA5}">
                      <a16:colId xmlns:a16="http://schemas.microsoft.com/office/drawing/2014/main" val="4198863240"/>
                    </a:ext>
                  </a:extLst>
                </a:gridCol>
                <a:gridCol w="2839903">
                  <a:extLst>
                    <a:ext uri="{9D8B030D-6E8A-4147-A177-3AD203B41FA5}">
                      <a16:colId xmlns:a16="http://schemas.microsoft.com/office/drawing/2014/main" val="3402772205"/>
                    </a:ext>
                  </a:extLst>
                </a:gridCol>
              </a:tblGrid>
              <a:tr h="952111">
                <a:tc>
                  <a:txBody>
                    <a:bodyPr/>
                    <a:lstStyle/>
                    <a:p>
                      <a:r>
                        <a:rPr lang="en-US" sz="1700" b="1" dirty="0"/>
                        <a:t>Agent</a:t>
                      </a:r>
                    </a:p>
                  </a:txBody>
                  <a:tcPr marT="45523" marB="45523"/>
                </a:tc>
                <a:tc>
                  <a:txBody>
                    <a:bodyPr/>
                    <a:lstStyle/>
                    <a:p>
                      <a:r>
                        <a:rPr lang="en-US" sz="1700" b="1" dirty="0"/>
                        <a:t>Target</a:t>
                      </a:r>
                    </a:p>
                  </a:txBody>
                  <a:tcPr marT="45523" marB="45523"/>
                </a:tc>
                <a:tc>
                  <a:txBody>
                    <a:bodyPr/>
                    <a:lstStyle/>
                    <a:p>
                      <a:r>
                        <a:rPr lang="en-US" sz="1700" b="1" dirty="0"/>
                        <a:t>Phase of Development</a:t>
                      </a:r>
                    </a:p>
                  </a:txBody>
                  <a:tcPr marT="45523" marB="45523"/>
                </a:tc>
                <a:tc>
                  <a:txBody>
                    <a:bodyPr/>
                    <a:lstStyle/>
                    <a:p>
                      <a:r>
                        <a:rPr lang="en-US" sz="1700" b="1" dirty="0"/>
                        <a:t>CNS ORR (Monotherapy)</a:t>
                      </a:r>
                    </a:p>
                  </a:txBody>
                  <a:tcPr marT="45523" marB="45523"/>
                </a:tc>
                <a:tc>
                  <a:txBody>
                    <a:bodyPr/>
                    <a:lstStyle/>
                    <a:p>
                      <a:r>
                        <a:rPr lang="en-US" sz="1700" b="1" dirty="0"/>
                        <a:t>CNS ORR in combination with capecitabine</a:t>
                      </a:r>
                    </a:p>
                  </a:txBody>
                  <a:tcPr marT="45523" marB="45523"/>
                </a:tc>
                <a:extLst>
                  <a:ext uri="{0D108BD9-81ED-4DB2-BD59-A6C34878D82A}">
                    <a16:rowId xmlns:a16="http://schemas.microsoft.com/office/drawing/2014/main" val="711938424"/>
                  </a:ext>
                </a:extLst>
              </a:tr>
              <a:tr h="540714">
                <a:tc>
                  <a:txBody>
                    <a:bodyPr/>
                    <a:lstStyle/>
                    <a:p>
                      <a:r>
                        <a:rPr lang="en-US" sz="1700" b="1" dirty="0"/>
                        <a:t>Lapatinib</a:t>
                      </a:r>
                    </a:p>
                  </a:txBody>
                  <a:tcPr marT="45523" marB="45523"/>
                </a:tc>
                <a:tc>
                  <a:txBody>
                    <a:bodyPr/>
                    <a:lstStyle/>
                    <a:p>
                      <a:r>
                        <a:rPr lang="en-US" sz="1700" b="1" dirty="0"/>
                        <a:t>HER1/HER2</a:t>
                      </a:r>
                    </a:p>
                  </a:txBody>
                  <a:tcPr marT="45523" marB="45523"/>
                </a:tc>
                <a:tc>
                  <a:txBody>
                    <a:bodyPr/>
                    <a:lstStyle/>
                    <a:p>
                      <a:r>
                        <a:rPr lang="en-US" sz="1700" b="1" dirty="0"/>
                        <a:t>FDA Approved</a:t>
                      </a:r>
                    </a:p>
                  </a:txBody>
                  <a:tcPr marT="45523" marB="45523"/>
                </a:tc>
                <a:tc>
                  <a:txBody>
                    <a:bodyPr/>
                    <a:lstStyle/>
                    <a:p>
                      <a:r>
                        <a:rPr lang="en-US" sz="1700" b="1" dirty="0"/>
                        <a:t>6%</a:t>
                      </a:r>
                      <a:r>
                        <a:rPr lang="en-US" sz="1700" b="1" baseline="30000" dirty="0"/>
                        <a:t>1</a:t>
                      </a:r>
                      <a:endParaRPr lang="en-US" sz="1700" b="1" dirty="0"/>
                    </a:p>
                  </a:txBody>
                  <a:tcPr marT="45523" marB="45523"/>
                </a:tc>
                <a:tc>
                  <a:txBody>
                    <a:bodyPr/>
                    <a:lstStyle/>
                    <a:p>
                      <a:r>
                        <a:rPr lang="en-US" sz="1700" b="1" dirty="0"/>
                        <a:t>20%</a:t>
                      </a:r>
                      <a:r>
                        <a:rPr lang="en-US" sz="1700" b="1" baseline="30000" dirty="0"/>
                        <a:t>2</a:t>
                      </a:r>
                      <a:r>
                        <a:rPr lang="en-US" sz="1700" b="1" dirty="0"/>
                        <a:t>, 66%</a:t>
                      </a:r>
                      <a:r>
                        <a:rPr lang="en-US" sz="1700" b="1" baseline="30000" dirty="0"/>
                        <a:t>3</a:t>
                      </a:r>
                      <a:endParaRPr lang="en-US" sz="1700" b="1" dirty="0"/>
                    </a:p>
                  </a:txBody>
                  <a:tcPr marT="45523" marB="45523"/>
                </a:tc>
                <a:extLst>
                  <a:ext uri="{0D108BD9-81ED-4DB2-BD59-A6C34878D82A}">
                    <a16:rowId xmlns:a16="http://schemas.microsoft.com/office/drawing/2014/main" val="1619709990"/>
                  </a:ext>
                </a:extLst>
              </a:tr>
              <a:tr h="951238">
                <a:tc>
                  <a:txBody>
                    <a:bodyPr/>
                    <a:lstStyle/>
                    <a:p>
                      <a:r>
                        <a:rPr lang="en-US" sz="1700" b="1" dirty="0"/>
                        <a:t>Neratinib</a:t>
                      </a:r>
                    </a:p>
                  </a:txBody>
                  <a:tcPr marT="45523" marB="45523"/>
                </a:tc>
                <a:tc>
                  <a:txBody>
                    <a:bodyPr/>
                    <a:lstStyle/>
                    <a:p>
                      <a:r>
                        <a:rPr lang="en-US" sz="1700" b="1" dirty="0"/>
                        <a:t>HER1/HER2/HER4</a:t>
                      </a:r>
                    </a:p>
                  </a:txBody>
                  <a:tcPr marT="45523" marB="45523"/>
                </a:tc>
                <a:tc>
                  <a:txBody>
                    <a:bodyPr/>
                    <a:lstStyle/>
                    <a:p>
                      <a:r>
                        <a:rPr lang="en-US" sz="1700" b="1" dirty="0"/>
                        <a:t>FDA Approved (Adjuvant)</a:t>
                      </a:r>
                    </a:p>
                    <a:p>
                      <a:r>
                        <a:rPr lang="en-US" sz="1700" b="1" dirty="0"/>
                        <a:t>Phase 3 (Metastatic)</a:t>
                      </a:r>
                    </a:p>
                  </a:txBody>
                  <a:tcPr marT="45523" marB="45523"/>
                </a:tc>
                <a:tc>
                  <a:txBody>
                    <a:bodyPr/>
                    <a:lstStyle/>
                    <a:p>
                      <a:r>
                        <a:rPr lang="en-US" sz="1700" b="1" dirty="0"/>
                        <a:t>8%</a:t>
                      </a:r>
                      <a:r>
                        <a:rPr lang="en-US" sz="1700" b="1" baseline="30000" dirty="0"/>
                        <a:t>4</a:t>
                      </a:r>
                      <a:endParaRPr lang="en-US" sz="1700" b="1" dirty="0"/>
                    </a:p>
                  </a:txBody>
                  <a:tcPr marT="45523" marB="45523"/>
                </a:tc>
                <a:tc>
                  <a:txBody>
                    <a:bodyPr/>
                    <a:lstStyle/>
                    <a:p>
                      <a:r>
                        <a:rPr lang="en-US" sz="1700" b="1" dirty="0"/>
                        <a:t>49%</a:t>
                      </a:r>
                      <a:r>
                        <a:rPr lang="en-US" sz="1700" b="1" baseline="30000" dirty="0"/>
                        <a:t>5</a:t>
                      </a:r>
                      <a:endParaRPr lang="en-US" sz="1700" b="1" dirty="0"/>
                    </a:p>
                  </a:txBody>
                  <a:tcPr marT="45523" marB="45523"/>
                </a:tc>
                <a:extLst>
                  <a:ext uri="{0D108BD9-81ED-4DB2-BD59-A6C34878D82A}">
                    <a16:rowId xmlns:a16="http://schemas.microsoft.com/office/drawing/2014/main" val="1033139500"/>
                  </a:ext>
                </a:extLst>
              </a:tr>
              <a:tr h="1045601">
                <a:tc gridSpan="5">
                  <a:txBody>
                    <a:bodyPr/>
                    <a:lstStyle/>
                    <a:p>
                      <a:r>
                        <a:rPr lang="en-US" sz="1700" b="1" dirty="0"/>
                        <a:t>Additional notes: </a:t>
                      </a:r>
                    </a:p>
                    <a:p>
                      <a:r>
                        <a:rPr lang="en-US" sz="1600" b="1" baseline="30000" dirty="0"/>
                        <a:t>8</a:t>
                      </a:r>
                      <a:r>
                        <a:rPr lang="en-US" sz="1700" b="1" dirty="0"/>
                        <a:t>Neratinib plus paclitaxel delayed time to CNS metastases</a:t>
                      </a:r>
                    </a:p>
                    <a:p>
                      <a:r>
                        <a:rPr lang="en-US" sz="1800" b="1" baseline="30000" dirty="0"/>
                        <a:t>9</a:t>
                      </a:r>
                      <a:r>
                        <a:rPr lang="en-US" sz="1700" b="1" dirty="0"/>
                        <a:t>Phase III NALA trial: Delayed time to intervention with neratinib/capecitabine vs lapatinib capecitabine</a:t>
                      </a:r>
                    </a:p>
                  </a:txBody>
                  <a:tcPr marT="45523" marB="45523"/>
                </a:tc>
                <a:tc hMerge="1">
                  <a:txBody>
                    <a:bodyPr/>
                    <a:lstStyle/>
                    <a:p>
                      <a:endParaRPr lang="en-US" sz="1700" dirty="0"/>
                    </a:p>
                  </a:txBody>
                  <a:tcPr marT="45523" marB="45523"/>
                </a:tc>
                <a:tc hMerge="1">
                  <a:txBody>
                    <a:bodyPr/>
                    <a:lstStyle/>
                    <a:p>
                      <a:endParaRPr lang="en-US" sz="1700" dirty="0"/>
                    </a:p>
                  </a:txBody>
                  <a:tcPr marT="45523" marB="45523"/>
                </a:tc>
                <a:tc hMerge="1">
                  <a:txBody>
                    <a:bodyPr/>
                    <a:lstStyle/>
                    <a:p>
                      <a:endParaRPr lang="en-US" sz="1700" dirty="0"/>
                    </a:p>
                  </a:txBody>
                  <a:tcPr marT="45523" marB="45523"/>
                </a:tc>
                <a:tc hMerge="1">
                  <a:txBody>
                    <a:bodyPr/>
                    <a:lstStyle/>
                    <a:p>
                      <a:endParaRPr lang="en-US" sz="1700" dirty="0"/>
                    </a:p>
                  </a:txBody>
                  <a:tcPr marT="45523" marB="45523"/>
                </a:tc>
                <a:extLst>
                  <a:ext uri="{0D108BD9-81ED-4DB2-BD59-A6C34878D82A}">
                    <a16:rowId xmlns:a16="http://schemas.microsoft.com/office/drawing/2014/main" val="727832576"/>
                  </a:ext>
                </a:extLst>
              </a:tr>
              <a:tr h="540714">
                <a:tc>
                  <a:txBody>
                    <a:bodyPr/>
                    <a:lstStyle/>
                    <a:p>
                      <a:r>
                        <a:rPr lang="en-US" sz="1700" b="1" dirty="0" err="1"/>
                        <a:t>Tucatinib</a:t>
                      </a:r>
                      <a:endParaRPr lang="en-US" sz="1700" b="1" dirty="0"/>
                    </a:p>
                  </a:txBody>
                  <a:tcPr marT="45523" marB="45523"/>
                </a:tc>
                <a:tc>
                  <a:txBody>
                    <a:bodyPr/>
                    <a:lstStyle/>
                    <a:p>
                      <a:r>
                        <a:rPr lang="en-US" sz="1700" b="1" dirty="0"/>
                        <a:t>HER2</a:t>
                      </a:r>
                    </a:p>
                  </a:txBody>
                  <a:tcPr marT="45523" marB="45523"/>
                </a:tc>
                <a:tc>
                  <a:txBody>
                    <a:bodyPr/>
                    <a:lstStyle/>
                    <a:p>
                      <a:r>
                        <a:rPr lang="en-US" sz="1700" b="1" dirty="0"/>
                        <a:t>Phase 3</a:t>
                      </a:r>
                    </a:p>
                    <a:p>
                      <a:endParaRPr lang="en-US" sz="1700" b="1" dirty="0"/>
                    </a:p>
                    <a:p>
                      <a:endParaRPr lang="en-US" sz="1700" b="1" dirty="0"/>
                    </a:p>
                  </a:txBody>
                  <a:tcPr marT="45523" marB="45523"/>
                </a:tc>
                <a:tc>
                  <a:txBody>
                    <a:bodyPr/>
                    <a:lstStyle/>
                    <a:p>
                      <a:r>
                        <a:rPr lang="en-US" sz="1700" b="1" dirty="0"/>
                        <a:t>5-9%</a:t>
                      </a:r>
                      <a:r>
                        <a:rPr lang="en-US" sz="1700" b="1" baseline="30000" dirty="0"/>
                        <a:t>6</a:t>
                      </a:r>
                      <a:r>
                        <a:rPr lang="en-US" sz="1700" b="1" dirty="0"/>
                        <a:t> (+ trastuzumab)</a:t>
                      </a:r>
                    </a:p>
                  </a:txBody>
                  <a:tcPr marT="45523" marB="45523"/>
                </a:tc>
                <a:tc>
                  <a:txBody>
                    <a:bodyPr/>
                    <a:lstStyle/>
                    <a:p>
                      <a:r>
                        <a:rPr lang="en-US" sz="1700" b="1" dirty="0"/>
                        <a:t>42%</a:t>
                      </a:r>
                      <a:r>
                        <a:rPr lang="en-US" sz="1700" b="1" baseline="30000" dirty="0"/>
                        <a:t>7 </a:t>
                      </a:r>
                      <a:r>
                        <a:rPr lang="en-US" sz="1700" b="1" dirty="0"/>
                        <a:t>(+trastuzumab)</a:t>
                      </a:r>
                      <a:r>
                        <a:rPr lang="en-US" sz="1700" b="1" baseline="30000" dirty="0"/>
                        <a:t> 1</a:t>
                      </a:r>
                      <a:endParaRPr lang="en-US" sz="1700" b="1" dirty="0"/>
                    </a:p>
                  </a:txBody>
                  <a:tcPr marT="45523" marB="45523"/>
                </a:tc>
                <a:extLst>
                  <a:ext uri="{0D108BD9-81ED-4DB2-BD59-A6C34878D82A}">
                    <a16:rowId xmlns:a16="http://schemas.microsoft.com/office/drawing/2014/main" val="336209246"/>
                  </a:ext>
                </a:extLst>
              </a:tr>
            </a:tbl>
          </a:graphicData>
        </a:graphic>
      </p:graphicFrame>
      <p:sp>
        <p:nvSpPr>
          <p:cNvPr id="7" name="TextBox 6">
            <a:extLst>
              <a:ext uri="{FF2B5EF4-FFF2-40B4-BE49-F238E27FC236}">
                <a16:creationId xmlns:a16="http://schemas.microsoft.com/office/drawing/2014/main" id="{CFB3814E-6D95-4CB8-9D3D-ADE3A4AB3508}"/>
              </a:ext>
            </a:extLst>
          </p:cNvPr>
          <p:cNvSpPr txBox="1"/>
          <p:nvPr/>
        </p:nvSpPr>
        <p:spPr>
          <a:xfrm>
            <a:off x="290081" y="6329909"/>
            <a:ext cx="11165321" cy="1241090"/>
          </a:xfrm>
          <a:prstGeom prst="rect">
            <a:avLst/>
          </a:prstGeom>
          <a:noFill/>
        </p:spPr>
        <p:txBody>
          <a:bodyPr wrap="square" lIns="91293" tIns="45647" rIns="91293" bIns="45647"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Lin et al, CCR 2009, </a:t>
            </a: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Lin et al, CCR 2009,</a:t>
            </a: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 3</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Bachelot et al, Lancet Oncol 2013,  </a:t>
            </a: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Freedman et al, JCO 2016, </a:t>
            </a: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Freedman et al, JCO 2019, </a:t>
            </a: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6</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Metzger et al, SABCS 2016, </a:t>
            </a: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7</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Hamilton et al, SABCS 2016,</a:t>
            </a: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 8</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Awaada et al, JAMA Oncol 2016, </a:t>
            </a:r>
            <a:r>
              <a:rPr kumimoji="0" lang="en-US" sz="1333" b="0" i="0" u="none" strike="noStrike" kern="1200" cap="none" spc="0" normalizeH="0" baseline="30000" noProof="0" dirty="0">
                <a:ln>
                  <a:noFill/>
                </a:ln>
                <a:solidFill>
                  <a:prstClr val="black"/>
                </a:solidFill>
                <a:effectLst/>
                <a:uLnTx/>
                <a:uFillTx/>
                <a:latin typeface="Calibri" panose="020F0502020204030204"/>
                <a:ea typeface="+mn-ea"/>
                <a:cs typeface="+mn-cs"/>
              </a:rPr>
              <a:t>9</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Saura et al, JCO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340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1A61B5-AC60-4DEC-BACD-DAAC1585F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1879" y="988960"/>
            <a:ext cx="7468247" cy="5011347"/>
          </a:xfrm>
          <a:prstGeom prst="rect">
            <a:avLst/>
          </a:prstGeom>
        </p:spPr>
      </p:pic>
      <p:sp>
        <p:nvSpPr>
          <p:cNvPr id="2" name="Title 1"/>
          <p:cNvSpPr>
            <a:spLocks noGrp="1"/>
          </p:cNvSpPr>
          <p:nvPr>
            <p:ph type="title"/>
          </p:nvPr>
        </p:nvSpPr>
        <p:spPr>
          <a:xfrm>
            <a:off x="871468" y="374323"/>
            <a:ext cx="10899618" cy="509597"/>
          </a:xfrm>
        </p:spPr>
        <p:txBody>
          <a:bodyPr/>
          <a:lstStyle/>
          <a:p>
            <a:r>
              <a:rPr lang="en-US" sz="2670" b="1" dirty="0"/>
              <a:t>ONT-380-005: Response in Patients With Measurable Disease in Triplet Cohort</a:t>
            </a:r>
          </a:p>
        </p:txBody>
      </p:sp>
      <p:sp>
        <p:nvSpPr>
          <p:cNvPr id="8" name="Rectangle 7"/>
          <p:cNvSpPr/>
          <p:nvPr/>
        </p:nvSpPr>
        <p:spPr>
          <a:xfrm>
            <a:off x="3571540" y="4658135"/>
            <a:ext cx="3170099" cy="8971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9" name="Rectangle 8"/>
          <p:cNvSpPr/>
          <p:nvPr/>
        </p:nvSpPr>
        <p:spPr>
          <a:xfrm>
            <a:off x="3741927" y="4784205"/>
            <a:ext cx="108656" cy="117137"/>
          </a:xfrm>
          <a:prstGeom prst="rect">
            <a:avLst/>
          </a:prstGeom>
          <a:solidFill>
            <a:srgbClr val="0D7F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4"/>
          <p:cNvSpPr txBox="1"/>
          <p:nvPr/>
        </p:nvSpPr>
        <p:spPr>
          <a:xfrm>
            <a:off x="3846056" y="4678626"/>
            <a:ext cx="2659702" cy="2974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Without brain metastases (n=14)</a:t>
            </a:r>
          </a:p>
        </p:txBody>
      </p:sp>
      <p:sp>
        <p:nvSpPr>
          <p:cNvPr id="11" name="Rectangle 10"/>
          <p:cNvSpPr/>
          <p:nvPr/>
        </p:nvSpPr>
        <p:spPr>
          <a:xfrm>
            <a:off x="3741927" y="5042328"/>
            <a:ext cx="108656" cy="117137"/>
          </a:xfrm>
          <a:prstGeom prst="rect">
            <a:avLst/>
          </a:prstGeom>
          <a:solidFill>
            <a:srgbClr val="7DC3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6"/>
          <p:cNvSpPr txBox="1"/>
          <p:nvPr/>
        </p:nvSpPr>
        <p:spPr>
          <a:xfrm>
            <a:off x="3846057" y="4936748"/>
            <a:ext cx="2327881" cy="2974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 brain metastases (n=9)</a:t>
            </a:r>
          </a:p>
        </p:txBody>
      </p:sp>
      <p:sp>
        <p:nvSpPr>
          <p:cNvPr id="13" name="TextBox 6"/>
          <p:cNvSpPr txBox="1"/>
          <p:nvPr/>
        </p:nvSpPr>
        <p:spPr>
          <a:xfrm>
            <a:off x="3626734" y="5186160"/>
            <a:ext cx="3122971" cy="2974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Prior pertuzumab treatment (n=18)</a:t>
            </a:r>
          </a:p>
        </p:txBody>
      </p:sp>
      <p:cxnSp>
        <p:nvCxnSpPr>
          <p:cNvPr id="15" name="Straight Connector 14"/>
          <p:cNvCxnSpPr/>
          <p:nvPr/>
        </p:nvCxnSpPr>
        <p:spPr>
          <a:xfrm>
            <a:off x="2598423" y="1650445"/>
            <a:ext cx="686562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83183" y="3332833"/>
            <a:ext cx="686562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684827" y="4892311"/>
            <a:ext cx="2198235" cy="1077603"/>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Bars represent change in measurable lesions; four patients in the triplet cohort had </a:t>
            </a:r>
            <a:b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non-measurable lesions only and are not represented on the waterfall.</a:t>
            </a:r>
          </a:p>
        </p:txBody>
      </p:sp>
      <p:sp>
        <p:nvSpPr>
          <p:cNvPr id="17" name="TextBox 16"/>
          <p:cNvSpPr txBox="1"/>
          <p:nvPr/>
        </p:nvSpPr>
        <p:spPr>
          <a:xfrm>
            <a:off x="4709417" y="1935331"/>
            <a:ext cx="4524380" cy="338554"/>
          </a:xfrm>
          <a:prstGeom prst="rect">
            <a:avLst/>
          </a:prstGeom>
          <a:noFill/>
        </p:spPr>
        <p:txBody>
          <a:bodyPr wrap="non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Tucatinib + capecitabine + trastuzumab (N=23)</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2181319" y="3214257"/>
            <a:ext cx="453970" cy="230832"/>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18" name="TextBox 17"/>
          <p:cNvSpPr txBox="1"/>
          <p:nvPr/>
        </p:nvSpPr>
        <p:spPr>
          <a:xfrm>
            <a:off x="3926567" y="1100993"/>
            <a:ext cx="6600960" cy="584775"/>
          </a:xfrm>
          <a:prstGeom prst="rect">
            <a:avLst/>
          </a:prstGeom>
          <a:noFill/>
          <a:ln>
            <a:noFill/>
          </a:ln>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87A1"/>
                </a:solidFill>
                <a:effectLst/>
                <a:uLnTx/>
                <a:uFillTx/>
                <a:latin typeface="Calibri" panose="020F0502020204030204"/>
                <a:ea typeface="+mn-ea"/>
                <a:cs typeface="Arial" panose="020B0604020202020204" pitchFamily="34" charset="0"/>
              </a:rPr>
              <a:t>ORR: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14/23 (61%)</a:t>
            </a:r>
            <a:r>
              <a:rPr kumimoji="0" lang="en-US" sz="1600" b="1" i="0" u="none" strike="noStrike" kern="1200" cap="none" spc="0" normalizeH="0" baseline="30000" noProof="0" dirty="0">
                <a:ln>
                  <a:noFill/>
                </a:ln>
                <a:solidFill>
                  <a:prstClr val="black"/>
                </a:solidFill>
                <a:effectLst/>
                <a:uLnTx/>
                <a:uFillTx/>
                <a:latin typeface="Calibri" panose="020F0502020204030204"/>
                <a:ea typeface="+mn-ea"/>
                <a:cs typeface="Arial" panose="020B0604020202020204" pitchFamily="34" charset="0"/>
              </a:rPr>
              <a:t>1</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87A1"/>
                </a:solidFill>
                <a:effectLst/>
                <a:uLnTx/>
                <a:uFillTx/>
                <a:latin typeface="Calibri" panose="020F0502020204030204"/>
                <a:ea typeface="+mn-ea"/>
                <a:cs typeface="Arial" panose="020B0604020202020204" pitchFamily="34" charset="0"/>
              </a:rPr>
              <a:t>Median duration of response: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11 months (95% CI: 2.9</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18.6)</a:t>
            </a:r>
            <a:r>
              <a:rPr kumimoji="0" lang="en-US" sz="1600" b="1" i="0" u="none" strike="noStrike" kern="1200" cap="none" spc="0" normalizeH="0" baseline="30000" noProof="0" dirty="0">
                <a:ln>
                  <a:noFill/>
                </a:ln>
                <a:solidFill>
                  <a:prstClr val="black"/>
                </a:solidFill>
                <a:effectLst/>
                <a:uLnTx/>
                <a:uFillTx/>
                <a:latin typeface="Calibri" panose="020F0502020204030204"/>
                <a:ea typeface="+mn-ea"/>
                <a:cs typeface="Arial" panose="020B0604020202020204" pitchFamily="34" charset="0"/>
              </a:rPr>
              <a:t>1</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9" name="TextBox 18">
            <a:extLst>
              <a:ext uri="{FF2B5EF4-FFF2-40B4-BE49-F238E27FC236}">
                <a16:creationId xmlns:a16="http://schemas.microsoft.com/office/drawing/2014/main" id="{8C1057D8-12D6-47F9-BDA7-DD315F3AB79A}"/>
              </a:ext>
            </a:extLst>
          </p:cNvPr>
          <p:cNvSpPr txBox="1"/>
          <p:nvPr/>
        </p:nvSpPr>
        <p:spPr>
          <a:xfrm>
            <a:off x="615510" y="6246625"/>
            <a:ext cx="93128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Calibri" panose="020F0502020204030204"/>
                <a:ea typeface="+mn-ea"/>
                <a:cs typeface="+mn-cs"/>
              </a:rPr>
              <a:t>1. Murthy R, </a:t>
            </a:r>
            <a:r>
              <a:rPr kumimoji="0" lang="en-GB" sz="1000" b="0" i="1" u="none" strike="noStrike" kern="1200" cap="none" spc="0" normalizeH="0" baseline="0" noProof="0" dirty="0">
                <a:ln>
                  <a:noFill/>
                </a:ln>
                <a:solidFill>
                  <a:srgbClr val="404040"/>
                </a:solidFill>
                <a:effectLst/>
                <a:uLnTx/>
                <a:uFillTx/>
                <a:latin typeface="Calibri" panose="020F0502020204030204"/>
                <a:ea typeface="+mn-ea"/>
                <a:cs typeface="+mn-cs"/>
              </a:rPr>
              <a:t>et al</a:t>
            </a:r>
            <a:r>
              <a:rPr kumimoji="0" lang="en-GB" sz="1000" b="0" i="0" u="none" strike="noStrike" kern="1200" cap="none" spc="0" normalizeH="0" baseline="0" noProof="0" dirty="0">
                <a:ln>
                  <a:noFill/>
                </a:ln>
                <a:solidFill>
                  <a:srgbClr val="404040"/>
                </a:solidFill>
                <a:effectLst/>
                <a:uLnTx/>
                <a:uFillTx/>
                <a:latin typeface="Calibri" panose="020F0502020204030204"/>
                <a:ea typeface="+mn-ea"/>
                <a:cs typeface="+mn-cs"/>
              </a:rPr>
              <a:t>. </a:t>
            </a:r>
            <a:r>
              <a:rPr kumimoji="0" lang="en-GB" sz="1000" b="0" i="1" u="none" strike="noStrike" kern="1200" cap="none" spc="0" normalizeH="0" baseline="0" noProof="0" dirty="0">
                <a:ln>
                  <a:noFill/>
                </a:ln>
                <a:solidFill>
                  <a:srgbClr val="404040"/>
                </a:solidFill>
                <a:effectLst/>
                <a:uLnTx/>
                <a:uFillTx/>
                <a:latin typeface="Calibri" panose="020F0502020204030204"/>
                <a:ea typeface="+mn-ea"/>
                <a:cs typeface="+mn-cs"/>
              </a:rPr>
              <a:t>Lancet </a:t>
            </a:r>
            <a:r>
              <a:rPr kumimoji="0" lang="en-GB" sz="1000" b="0" i="1" u="none" strike="noStrike" kern="1200" cap="none" spc="0" normalizeH="0" baseline="0" noProof="0" dirty="0" err="1">
                <a:ln>
                  <a:noFill/>
                </a:ln>
                <a:solidFill>
                  <a:srgbClr val="404040"/>
                </a:solidFill>
                <a:effectLst/>
                <a:uLnTx/>
                <a:uFillTx/>
                <a:latin typeface="Calibri" panose="020F0502020204030204"/>
                <a:ea typeface="+mn-ea"/>
                <a:cs typeface="+mn-cs"/>
              </a:rPr>
              <a:t>Oncol</a:t>
            </a:r>
            <a:r>
              <a:rPr kumimoji="0" lang="en-GB" sz="1000" b="0" i="0" u="none" strike="noStrike" kern="1200" cap="none" spc="0" normalizeH="0" baseline="0" noProof="0" dirty="0">
                <a:ln>
                  <a:noFill/>
                </a:ln>
                <a:solidFill>
                  <a:srgbClr val="404040"/>
                </a:solidFill>
                <a:effectLst/>
                <a:uLnTx/>
                <a:uFillTx/>
                <a:latin typeface="Calibri" panose="020F0502020204030204"/>
                <a:ea typeface="+mn-ea"/>
                <a:cs typeface="+mn-cs"/>
              </a:rPr>
              <a:t> 2018;19:880–8; 2. Hamilton E, </a:t>
            </a:r>
            <a:r>
              <a:rPr kumimoji="0" lang="en-GB" sz="1000" b="0" i="1" u="none" strike="noStrike" kern="1200" cap="none" spc="0" normalizeH="0" baseline="0" noProof="0" dirty="0">
                <a:ln>
                  <a:noFill/>
                </a:ln>
                <a:solidFill>
                  <a:srgbClr val="404040"/>
                </a:solidFill>
                <a:effectLst/>
                <a:uLnTx/>
                <a:uFillTx/>
                <a:latin typeface="Calibri" panose="020F0502020204030204"/>
                <a:ea typeface="+mn-ea"/>
                <a:cs typeface="+mn-cs"/>
              </a:rPr>
              <a:t>et al</a:t>
            </a:r>
            <a:r>
              <a:rPr kumimoji="0" lang="en-GB" sz="1000" b="0" i="0" u="none" strike="noStrike" kern="1200" cap="none" spc="0" normalizeH="0" baseline="0" noProof="0" dirty="0">
                <a:ln>
                  <a:noFill/>
                </a:ln>
                <a:solidFill>
                  <a:srgbClr val="404040"/>
                </a:solidFill>
                <a:effectLst/>
                <a:uLnTx/>
                <a:uFillTx/>
                <a:latin typeface="Calibri" panose="020F0502020204030204"/>
                <a:ea typeface="+mn-ea"/>
                <a:cs typeface="+mn-cs"/>
              </a:rPr>
              <a:t>. Proceedings of the San Antonio Breast Cancer Symposium 2016:abstr. P4-21-01.  </a:t>
            </a:r>
            <a:br>
              <a:rPr kumimoji="0" lang="en-GB" sz="1000" b="0" i="0" u="none" strike="noStrike" kern="1200" cap="none" spc="0" normalizeH="0" baseline="0" noProof="0" dirty="0">
                <a:ln>
                  <a:noFill/>
                </a:ln>
                <a:solidFill>
                  <a:srgbClr val="404040"/>
                </a:solidFill>
                <a:effectLst/>
                <a:uLnTx/>
                <a:uFillTx/>
                <a:latin typeface="Calibri" panose="020F0502020204030204"/>
                <a:ea typeface="+mn-ea"/>
                <a:cs typeface="+mn-cs"/>
              </a:rPr>
            </a:br>
            <a:endParaRPr kumimoji="0" lang="en-GB" sz="1000" b="0"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4B49C46-E96F-4BB7-98EF-A60D9A3695F5}"/>
              </a:ext>
            </a:extLst>
          </p:cNvPr>
          <p:cNvSpPr txBox="1"/>
          <p:nvPr/>
        </p:nvSpPr>
        <p:spPr>
          <a:xfrm>
            <a:off x="612556" y="6067649"/>
            <a:ext cx="49713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Calibri" panose="020F0502020204030204"/>
                <a:ea typeface="+mn-ea"/>
                <a:cs typeface="+mn-cs"/>
              </a:rPr>
              <a:t>ORR = objective response rate.</a:t>
            </a:r>
          </a:p>
        </p:txBody>
      </p:sp>
    </p:spTree>
    <p:extLst>
      <p:ext uri="{BB962C8B-B14F-4D97-AF65-F5344CB8AC3E}">
        <p14:creationId xmlns:p14="http://schemas.microsoft.com/office/powerpoint/2010/main" val="3607528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 for </a:t>
            </a:r>
            <a:r>
              <a:rPr lang="en-US" dirty="0" err="1"/>
              <a:t>Ms</a:t>
            </a:r>
            <a:r>
              <a:rPr lang="en-US" dirty="0"/>
              <a:t> Carroll</a:t>
            </a:r>
          </a:p>
        </p:txBody>
      </p:sp>
      <p:graphicFrame>
        <p:nvGraphicFramePr>
          <p:cNvPr id="6" name="Content Placeholder 4">
            <a:extLst>
              <a:ext uri="{FF2B5EF4-FFF2-40B4-BE49-F238E27FC236}">
                <a16:creationId xmlns:a16="http://schemas.microsoft.com/office/drawing/2014/main" id="{C1F204F0-65BC-7144-934D-04189A803928}"/>
              </a:ext>
            </a:extLst>
          </p:cNvPr>
          <p:cNvGraphicFramePr>
            <a:graphicFrameLocks/>
          </p:cNvGraphicFramePr>
          <p:nvPr/>
        </p:nvGraphicFramePr>
        <p:xfrm>
          <a:off x="914399" y="2305538"/>
          <a:ext cx="10363199" cy="2203939"/>
        </p:xfrm>
        <a:graphic>
          <a:graphicData uri="http://schemas.openxmlformats.org/drawingml/2006/table">
            <a:tbl>
              <a:tblPr firstRow="1" bandRow="1">
                <a:tableStyleId>{5C22544A-7EE6-4342-B048-85BDC9FD1C3A}</a:tableStyleId>
              </a:tblPr>
              <a:tblGrid>
                <a:gridCol w="10363199">
                  <a:extLst>
                    <a:ext uri="{9D8B030D-6E8A-4147-A177-3AD203B41FA5}">
                      <a16:colId xmlns:a16="http://schemas.microsoft.com/office/drawing/2014/main" val="20000"/>
                    </a:ext>
                  </a:extLst>
                </a:gridCol>
              </a:tblGrid>
              <a:tr h="2203939">
                <a:tc>
                  <a:txBody>
                    <a:bodyPr/>
                    <a:lstStyle/>
                    <a:p>
                      <a:pPr algn="ctr"/>
                      <a:r>
                        <a:rPr lang="en-US" sz="2400" b="1" dirty="0">
                          <a:solidFill>
                            <a:schemeClr val="tx1"/>
                          </a:solidFill>
                        </a:rPr>
                        <a:t>No financial interests or affiliations to disclose</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672221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6081" y="324969"/>
            <a:ext cx="10497719" cy="509597"/>
          </a:xfrm>
        </p:spPr>
        <p:txBody>
          <a:bodyPr/>
          <a:lstStyle/>
          <a:p>
            <a:pPr algn="ctr"/>
            <a:r>
              <a:rPr lang="en-US" sz="2400" b="1" dirty="0"/>
              <a:t>ONT-380-005: Triplet Combination Cohort </a:t>
            </a:r>
            <a:br>
              <a:rPr lang="en-US" sz="2400" b="1" dirty="0"/>
            </a:br>
            <a:r>
              <a:rPr lang="en-US" sz="2400" b="1" dirty="0"/>
              <a:t>Durable Response in Progressing Brain Metastases After Prior Local Therapy</a:t>
            </a:r>
          </a:p>
        </p:txBody>
      </p:sp>
      <p:graphicFrame>
        <p:nvGraphicFramePr>
          <p:cNvPr id="30" name="Table 29"/>
          <p:cNvGraphicFramePr>
            <a:graphicFrameLocks noGrp="1"/>
          </p:cNvGraphicFramePr>
          <p:nvPr/>
        </p:nvGraphicFramePr>
        <p:xfrm>
          <a:off x="4734960" y="1374669"/>
          <a:ext cx="6996330" cy="4007814"/>
        </p:xfrm>
        <a:graphic>
          <a:graphicData uri="http://schemas.openxmlformats.org/drawingml/2006/table">
            <a:tbl>
              <a:tblPr firstRow="1" bandRow="1">
                <a:tableStyleId>{21E4AEA4-8DFA-4A89-87EB-49C32662AFE0}</a:tableStyleId>
              </a:tblPr>
              <a:tblGrid>
                <a:gridCol w="1661629">
                  <a:extLst>
                    <a:ext uri="{9D8B030D-6E8A-4147-A177-3AD203B41FA5}">
                      <a16:colId xmlns:a16="http://schemas.microsoft.com/office/drawing/2014/main" val="20000"/>
                    </a:ext>
                  </a:extLst>
                </a:gridCol>
                <a:gridCol w="5334701">
                  <a:extLst>
                    <a:ext uri="{9D8B030D-6E8A-4147-A177-3AD203B41FA5}">
                      <a16:colId xmlns:a16="http://schemas.microsoft.com/office/drawing/2014/main" val="20001"/>
                    </a:ext>
                  </a:extLst>
                </a:gridCol>
              </a:tblGrid>
              <a:tr h="700733">
                <a:tc>
                  <a:txBody>
                    <a:bodyPr/>
                    <a:lstStyle/>
                    <a:p>
                      <a:r>
                        <a:rPr lang="en-US" sz="1600" dirty="0"/>
                        <a:t>Study treatment</a:t>
                      </a:r>
                      <a:endParaRPr lang="en-US" sz="1600" b="1" dirty="0">
                        <a:solidFill>
                          <a:schemeClr val="tx1"/>
                        </a:solidFill>
                        <a:latin typeface="+mn-lt"/>
                      </a:endParaRPr>
                    </a:p>
                  </a:txBody>
                  <a:tcPr marL="68580" marR="68580" marT="34291" marB="34291" anchor="ctr"/>
                </a:tc>
                <a:tc>
                  <a:txBody>
                    <a:bodyPr/>
                    <a:lstStyle/>
                    <a:p>
                      <a:pPr algn="ctr"/>
                      <a:r>
                        <a:rPr lang="en-US" sz="1600" kern="1200" dirty="0" err="1"/>
                        <a:t>Tucatinib</a:t>
                      </a:r>
                      <a:r>
                        <a:rPr lang="en-US" sz="1600" kern="1200" dirty="0"/>
                        <a:t> + capecitabine + trastuzumab</a:t>
                      </a:r>
                      <a:endParaRPr lang="en-US" sz="1600" b="1" kern="1200" dirty="0">
                        <a:solidFill>
                          <a:schemeClr val="bg1"/>
                        </a:solidFill>
                        <a:latin typeface="+mn-lt"/>
                        <a:ea typeface="+mn-ea"/>
                        <a:cs typeface="Arial" panose="020B0604020202020204" pitchFamily="34" charset="0"/>
                      </a:endParaRPr>
                    </a:p>
                  </a:txBody>
                  <a:tcPr marL="68580" marR="68580" marT="34291" marB="34291" anchor="ctr"/>
                </a:tc>
                <a:extLst>
                  <a:ext uri="{0D108BD9-81ED-4DB2-BD59-A6C34878D82A}">
                    <a16:rowId xmlns:a16="http://schemas.microsoft.com/office/drawing/2014/main" val="10000"/>
                  </a:ext>
                </a:extLst>
              </a:tr>
              <a:tr h="2019301">
                <a:tc>
                  <a:txBody>
                    <a:bodyPr/>
                    <a:lstStyle/>
                    <a:p>
                      <a:r>
                        <a:rPr lang="en-US" sz="1600" b="1" dirty="0"/>
                        <a:t>Patient history</a:t>
                      </a:r>
                      <a:endParaRPr lang="en-US" sz="1600" b="1" dirty="0">
                        <a:solidFill>
                          <a:schemeClr val="bg1"/>
                        </a:solidFill>
                        <a:latin typeface="+mn-lt"/>
                      </a:endParaRPr>
                    </a:p>
                  </a:txBody>
                  <a:tcPr marL="68580" marR="68580" marT="34291" marB="34291" anchor="ctr"/>
                </a:tc>
                <a:tc>
                  <a:txBody>
                    <a:bodyPr/>
                    <a:lstStyle/>
                    <a:p>
                      <a:pPr marL="171450" indent="-171450">
                        <a:lnSpc>
                          <a:spcPct val="100000"/>
                        </a:lnSpc>
                        <a:spcBef>
                          <a:spcPts val="0"/>
                        </a:spcBef>
                        <a:spcAft>
                          <a:spcPts val="0"/>
                        </a:spcAft>
                        <a:buClr>
                          <a:schemeClr val="tx1"/>
                        </a:buClr>
                        <a:buSzPct val="125000"/>
                        <a:buFont typeface="Arial" panose="020B0604020202020204" pitchFamily="34" charset="0"/>
                        <a:buChar char="•"/>
                      </a:pPr>
                      <a:r>
                        <a:rPr lang="en-US" sz="1600" kern="1200" dirty="0"/>
                        <a:t>Metastatic</a:t>
                      </a:r>
                      <a:r>
                        <a:rPr lang="en-US" sz="1600" kern="1200" baseline="0" dirty="0"/>
                        <a:t> disease: chest, lymph nodes, bone and brain </a:t>
                      </a:r>
                    </a:p>
                    <a:p>
                      <a:pPr marL="171450" indent="-171450">
                        <a:lnSpc>
                          <a:spcPct val="100000"/>
                        </a:lnSpc>
                        <a:spcBef>
                          <a:spcPts val="0"/>
                        </a:spcBef>
                        <a:spcAft>
                          <a:spcPts val="0"/>
                        </a:spcAft>
                        <a:buClr>
                          <a:schemeClr val="tx1"/>
                        </a:buClr>
                        <a:buSzPct val="125000"/>
                        <a:buFont typeface="Arial" panose="020B0604020202020204" pitchFamily="34" charset="0"/>
                        <a:buChar char="•"/>
                      </a:pPr>
                      <a:r>
                        <a:rPr lang="en-US" sz="1600" kern="1200" baseline="0" dirty="0"/>
                        <a:t>Progression: taxane/Herceptin, pertuzumab, T-DM1, lapatinib  </a:t>
                      </a:r>
                    </a:p>
                    <a:p>
                      <a:pPr marL="171450" indent="-171450">
                        <a:lnSpc>
                          <a:spcPct val="100000"/>
                        </a:lnSpc>
                        <a:spcBef>
                          <a:spcPts val="0"/>
                        </a:spcBef>
                        <a:spcAft>
                          <a:spcPts val="0"/>
                        </a:spcAft>
                        <a:buClr>
                          <a:schemeClr val="tx1"/>
                        </a:buClr>
                        <a:buSzPct val="125000"/>
                        <a:buFont typeface="Arial" panose="020B0604020202020204" pitchFamily="34" charset="0"/>
                        <a:buChar char="•"/>
                      </a:pPr>
                      <a:r>
                        <a:rPr lang="en-US" sz="1600" kern="1200" dirty="0"/>
                        <a:t>WBRT</a:t>
                      </a:r>
                      <a:r>
                        <a:rPr lang="en-US" sz="1600" kern="1200" baseline="0" dirty="0"/>
                        <a:t> 21 months prior to study entry </a:t>
                      </a:r>
                    </a:p>
                    <a:p>
                      <a:pPr marL="171450" indent="-171450">
                        <a:lnSpc>
                          <a:spcPct val="100000"/>
                        </a:lnSpc>
                        <a:spcBef>
                          <a:spcPts val="0"/>
                        </a:spcBef>
                        <a:spcAft>
                          <a:spcPts val="0"/>
                        </a:spcAft>
                        <a:buClr>
                          <a:schemeClr val="tx1"/>
                        </a:buClr>
                        <a:buSzPct val="125000"/>
                        <a:buFont typeface="Arial" panose="020B0604020202020204" pitchFamily="34" charset="0"/>
                        <a:buChar char="•"/>
                      </a:pPr>
                      <a:r>
                        <a:rPr lang="en-US" sz="1600" dirty="0"/>
                        <a:t>Progression on lapatinib + cabazitaxel in 4 months immediately prior to study enrolment</a:t>
                      </a:r>
                    </a:p>
                    <a:p>
                      <a:pPr marL="171450" indent="-171450">
                        <a:lnSpc>
                          <a:spcPct val="100000"/>
                        </a:lnSpc>
                        <a:spcBef>
                          <a:spcPts val="0"/>
                        </a:spcBef>
                        <a:spcAft>
                          <a:spcPts val="0"/>
                        </a:spcAft>
                        <a:buClr>
                          <a:schemeClr val="tx1"/>
                        </a:buClr>
                        <a:buSzPct val="125000"/>
                        <a:buFont typeface="Arial" panose="020B0604020202020204" pitchFamily="34" charset="0"/>
                        <a:buChar char="•"/>
                      </a:pPr>
                      <a:r>
                        <a:rPr lang="en-US" sz="1600" dirty="0"/>
                        <a:t>Entered</a:t>
                      </a:r>
                      <a:r>
                        <a:rPr lang="en-US" sz="1600" baseline="0" dirty="0"/>
                        <a:t> study December 2014</a:t>
                      </a:r>
                      <a:endParaRPr lang="en-US" sz="1600" dirty="0"/>
                    </a:p>
                  </a:txBody>
                  <a:tcPr marL="68580" marR="68580" marT="34291" marB="34291" anchor="ctr"/>
                </a:tc>
                <a:extLst>
                  <a:ext uri="{0D108BD9-81ED-4DB2-BD59-A6C34878D82A}">
                    <a16:rowId xmlns:a16="http://schemas.microsoft.com/office/drawing/2014/main" val="10001"/>
                  </a:ext>
                </a:extLst>
              </a:tr>
              <a:tr h="1287780">
                <a:tc>
                  <a:txBody>
                    <a:bodyPr/>
                    <a:lstStyle/>
                    <a:p>
                      <a:r>
                        <a:rPr lang="en-US" sz="1600" b="1" dirty="0"/>
                        <a:t>Disposition</a:t>
                      </a:r>
                      <a:r>
                        <a:rPr lang="en-US" sz="1600" b="1" baseline="0" dirty="0"/>
                        <a:t> </a:t>
                      </a:r>
                      <a:endParaRPr lang="en-US" sz="1600" b="1" dirty="0">
                        <a:solidFill>
                          <a:schemeClr val="bg1"/>
                        </a:solidFill>
                        <a:latin typeface="+mn-lt"/>
                      </a:endParaRPr>
                    </a:p>
                  </a:txBody>
                  <a:tcPr marL="68580" marR="68580" marT="34291" marB="34291" anchor="ctr"/>
                </a:tc>
                <a:tc>
                  <a:txBody>
                    <a:bodyPr/>
                    <a:lstStyle/>
                    <a:p>
                      <a:pPr marL="171450" indent="-171450">
                        <a:spcBef>
                          <a:spcPts val="0"/>
                        </a:spcBef>
                        <a:spcAft>
                          <a:spcPts val="0"/>
                        </a:spcAft>
                        <a:buClr>
                          <a:schemeClr val="tx1"/>
                        </a:buClr>
                        <a:buSzPct val="125000"/>
                        <a:buFont typeface="Arial" panose="020B0604020202020204" pitchFamily="34" charset="0"/>
                        <a:buChar char="•"/>
                      </a:pPr>
                      <a:r>
                        <a:rPr lang="en-US" sz="1600" kern="1200" dirty="0"/>
                        <a:t>After six cycles: 55% reduction in CNS lesions</a:t>
                      </a:r>
                    </a:p>
                    <a:p>
                      <a:pPr marL="171450" indent="-171450">
                        <a:spcBef>
                          <a:spcPts val="0"/>
                        </a:spcBef>
                        <a:spcAft>
                          <a:spcPts val="0"/>
                        </a:spcAft>
                        <a:buClr>
                          <a:schemeClr val="tx1"/>
                        </a:buClr>
                        <a:buSzPct val="125000"/>
                        <a:buFont typeface="Arial" panose="020B0604020202020204" pitchFamily="34" charset="0"/>
                        <a:buChar char="•"/>
                      </a:pPr>
                      <a:r>
                        <a:rPr lang="en-US" sz="1600" kern="1200" baseline="0" dirty="0"/>
                        <a:t>Durable partial response; active on therapy after 936 days of treatment as of 20/9/17</a:t>
                      </a:r>
                      <a:endParaRPr lang="en-US" sz="1600" b="1" kern="1200" dirty="0">
                        <a:solidFill>
                          <a:schemeClr val="dk1"/>
                        </a:solidFill>
                        <a:latin typeface="+mn-lt"/>
                        <a:ea typeface="MS Gothic" pitchFamily="49" charset="-128"/>
                        <a:cs typeface="Arial" panose="020B0604020202020204" pitchFamily="34" charset="0"/>
                      </a:endParaRPr>
                    </a:p>
                  </a:txBody>
                  <a:tcPr marL="68580" marR="68580" marT="34291" marB="34291" anchor="ctr"/>
                </a:tc>
                <a:extLst>
                  <a:ext uri="{0D108BD9-81ED-4DB2-BD59-A6C34878D82A}">
                    <a16:rowId xmlns:a16="http://schemas.microsoft.com/office/drawing/2014/main" val="10002"/>
                  </a:ext>
                </a:extLst>
              </a:tr>
            </a:tbl>
          </a:graphicData>
        </a:graphic>
      </p:graphicFrame>
      <p:grpSp>
        <p:nvGrpSpPr>
          <p:cNvPr id="10" name="Group 9">
            <a:extLst>
              <a:ext uri="{FF2B5EF4-FFF2-40B4-BE49-F238E27FC236}">
                <a16:creationId xmlns:a16="http://schemas.microsoft.com/office/drawing/2014/main" id="{E5A56623-C4D8-4C07-9ED0-252FA9E24321}"/>
              </a:ext>
            </a:extLst>
          </p:cNvPr>
          <p:cNvGrpSpPr/>
          <p:nvPr/>
        </p:nvGrpSpPr>
        <p:grpSpPr>
          <a:xfrm>
            <a:off x="355205" y="1143000"/>
            <a:ext cx="4163007" cy="5281708"/>
            <a:chOff x="327831" y="1049612"/>
            <a:chExt cx="3122255" cy="4093889"/>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31" y="1049612"/>
              <a:ext cx="3122255" cy="205768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831" y="3078669"/>
              <a:ext cx="3086531" cy="2064832"/>
            </a:xfrm>
            <a:prstGeom prst="rect">
              <a:avLst/>
            </a:prstGeom>
          </p:spPr>
        </p:pic>
      </p:grpSp>
      <p:sp>
        <p:nvSpPr>
          <p:cNvPr id="11" name="Rectangle 10"/>
          <p:cNvSpPr/>
          <p:nvPr/>
        </p:nvSpPr>
        <p:spPr>
          <a:xfrm>
            <a:off x="4734960" y="6207983"/>
            <a:ext cx="6748332"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a:ea typeface="+mn-ea"/>
                <a:cs typeface="+mn-cs"/>
              </a:rPr>
              <a:t>Murthy RK, </a:t>
            </a:r>
            <a:r>
              <a:rPr kumimoji="0" lang="en-US" sz="1000" b="0" i="1" u="none" strike="noStrike" kern="1200" cap="none" spc="0" normalizeH="0" baseline="0" noProof="0" dirty="0">
                <a:ln>
                  <a:noFill/>
                </a:ln>
                <a:solidFill>
                  <a:srgbClr val="404040"/>
                </a:solidFill>
                <a:effectLst/>
                <a:uLnTx/>
                <a:uFillTx/>
                <a:latin typeface="Calibri" panose="020F0502020204030204"/>
                <a:ea typeface="+mn-ea"/>
                <a:cs typeface="+mn-cs"/>
              </a:rPr>
              <a:t>et al</a:t>
            </a:r>
            <a:r>
              <a:rPr kumimoji="0" lang="en-US" sz="1000" b="0" i="0" u="none" strike="noStrike" kern="1200" cap="none" spc="0" normalizeH="0" baseline="0" noProof="0" dirty="0">
                <a:ln>
                  <a:noFill/>
                </a:ln>
                <a:solidFill>
                  <a:srgbClr val="404040"/>
                </a:solidFill>
                <a:effectLst/>
                <a:uLnTx/>
                <a:uFillTx/>
                <a:latin typeface="Calibri" panose="020F0502020204030204"/>
                <a:ea typeface="+mn-ea"/>
                <a:cs typeface="+mn-cs"/>
              </a:rPr>
              <a:t>. Presented at ASCO </a:t>
            </a:r>
            <a:r>
              <a:rPr kumimoji="0" lang="en-GB" sz="1000" b="0" i="0" u="none" strike="noStrike" kern="1200" cap="none" spc="0" normalizeH="0" baseline="0" noProof="0" dirty="0">
                <a:ln>
                  <a:noFill/>
                </a:ln>
                <a:solidFill>
                  <a:srgbClr val="404040"/>
                </a:solidFill>
                <a:effectLst/>
                <a:uLnTx/>
                <a:uFillTx/>
                <a:latin typeface="Calibri" panose="020F0502020204030204"/>
                <a:ea typeface="+mn-ea"/>
                <a:cs typeface="+mn-cs"/>
              </a:rPr>
              <a:t>June 01-05 2018, Chicago, IL;</a:t>
            </a:r>
            <a:r>
              <a:rPr kumimoji="0" lang="en-US" sz="1000" b="0" i="0" u="none" strike="noStrike" kern="1200" cap="none" spc="0" normalizeH="0" baseline="0" noProof="0" dirty="0">
                <a:ln>
                  <a:noFill/>
                </a:ln>
                <a:solidFill>
                  <a:srgbClr val="404040"/>
                </a:solidFill>
                <a:effectLst/>
                <a:uLnTx/>
                <a:uFillTx/>
                <a:latin typeface="Calibri" panose="020F0502020204030204"/>
                <a:ea typeface="+mn-ea"/>
                <a:cs typeface="+mn-cs"/>
              </a:rPr>
              <a:t> abstract 1015; </a:t>
            </a:r>
          </a:p>
        </p:txBody>
      </p:sp>
      <p:sp>
        <p:nvSpPr>
          <p:cNvPr id="12" name="TextBox 11">
            <a:extLst>
              <a:ext uri="{FF2B5EF4-FFF2-40B4-BE49-F238E27FC236}">
                <a16:creationId xmlns:a16="http://schemas.microsoft.com/office/drawing/2014/main" id="{E4B49C46-E96F-4BB7-98EF-A60D9A3695F5}"/>
              </a:ext>
            </a:extLst>
          </p:cNvPr>
          <p:cNvSpPr txBox="1"/>
          <p:nvPr/>
        </p:nvSpPr>
        <p:spPr>
          <a:xfrm>
            <a:off x="4734960" y="5992534"/>
            <a:ext cx="7098188"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404040"/>
                </a:solidFill>
                <a:effectLst/>
                <a:uLnTx/>
                <a:uFillTx/>
                <a:latin typeface="Calibri" panose="020F0502020204030204"/>
                <a:ea typeface="+mn-ea"/>
                <a:cs typeface="+mn-cs"/>
              </a:rPr>
              <a:t>CNS = central nervous system; T-DM1 = ado-</a:t>
            </a:r>
            <a:r>
              <a:rPr kumimoji="0" lang="en-GB" sz="1067" b="0" i="0" u="none" strike="noStrike" kern="1200" cap="none" spc="0" normalizeH="0" baseline="0" noProof="0" dirty="0" err="1">
                <a:ln>
                  <a:noFill/>
                </a:ln>
                <a:solidFill>
                  <a:srgbClr val="404040"/>
                </a:solidFill>
                <a:effectLst/>
                <a:uLnTx/>
                <a:uFillTx/>
                <a:latin typeface="Calibri" panose="020F0502020204030204"/>
                <a:ea typeface="+mn-ea"/>
                <a:cs typeface="+mn-cs"/>
              </a:rPr>
              <a:t>trastuzumab</a:t>
            </a:r>
            <a:r>
              <a:rPr kumimoji="0" lang="en-GB" sz="1067" b="0" i="0" u="none" strike="noStrike" kern="1200" cap="none" spc="0" normalizeH="0" baseline="0" noProof="0" dirty="0">
                <a:ln>
                  <a:noFill/>
                </a:ln>
                <a:solidFill>
                  <a:srgbClr val="404040"/>
                </a:solidFill>
                <a:effectLst/>
                <a:uLnTx/>
                <a:uFillTx/>
                <a:latin typeface="Calibri" panose="020F0502020204030204"/>
                <a:ea typeface="+mn-ea"/>
                <a:cs typeface="+mn-cs"/>
              </a:rPr>
              <a:t> </a:t>
            </a:r>
            <a:r>
              <a:rPr kumimoji="0" lang="en-GB" sz="1067" b="0" i="0" u="none" strike="noStrike" kern="1200" cap="none" spc="0" normalizeH="0" baseline="0" noProof="0" dirty="0" err="1">
                <a:ln>
                  <a:noFill/>
                </a:ln>
                <a:solidFill>
                  <a:srgbClr val="404040"/>
                </a:solidFill>
                <a:effectLst/>
                <a:uLnTx/>
                <a:uFillTx/>
                <a:latin typeface="Calibri" panose="020F0502020204030204"/>
                <a:ea typeface="+mn-ea"/>
                <a:cs typeface="+mn-cs"/>
              </a:rPr>
              <a:t>emtansine</a:t>
            </a:r>
            <a:r>
              <a:rPr kumimoji="0" lang="en-GB" sz="1067" b="0" i="0" u="none" strike="noStrike" kern="1200" cap="none" spc="0" normalizeH="0" baseline="0" noProof="0" dirty="0">
                <a:ln>
                  <a:noFill/>
                </a:ln>
                <a:solidFill>
                  <a:srgbClr val="404040"/>
                </a:solidFill>
                <a:effectLst/>
                <a:uLnTx/>
                <a:uFillTx/>
                <a:latin typeface="Calibri" panose="020F0502020204030204"/>
                <a:ea typeface="+mn-ea"/>
                <a:cs typeface="+mn-cs"/>
              </a:rPr>
              <a:t>; WBRT = whole brain radiation therapy. </a:t>
            </a:r>
          </a:p>
        </p:txBody>
      </p:sp>
      <p:grpSp>
        <p:nvGrpSpPr>
          <p:cNvPr id="9" name="Group 8">
            <a:extLst>
              <a:ext uri="{FF2B5EF4-FFF2-40B4-BE49-F238E27FC236}">
                <a16:creationId xmlns:a16="http://schemas.microsoft.com/office/drawing/2014/main" id="{FBDEB19D-D25B-514B-AD57-0664E90ED81D}"/>
              </a:ext>
            </a:extLst>
          </p:cNvPr>
          <p:cNvGrpSpPr/>
          <p:nvPr/>
        </p:nvGrpSpPr>
        <p:grpSpPr>
          <a:xfrm>
            <a:off x="4627289" y="1211387"/>
            <a:ext cx="7098188" cy="4618105"/>
            <a:chOff x="4782591" y="1752629"/>
            <a:chExt cx="6916124" cy="4618105"/>
          </a:xfrm>
        </p:grpSpPr>
        <p:grpSp>
          <p:nvGrpSpPr>
            <p:cNvPr id="8" name="Group 7">
              <a:extLst>
                <a:ext uri="{FF2B5EF4-FFF2-40B4-BE49-F238E27FC236}">
                  <a16:creationId xmlns:a16="http://schemas.microsoft.com/office/drawing/2014/main" id="{A693FB60-A52A-8E44-BA73-75424B30BFDD}"/>
                </a:ext>
              </a:extLst>
            </p:cNvPr>
            <p:cNvGrpSpPr/>
            <p:nvPr/>
          </p:nvGrpSpPr>
          <p:grpSpPr>
            <a:xfrm>
              <a:off x="4782592" y="1752629"/>
              <a:ext cx="6916123" cy="1755783"/>
              <a:chOff x="4825993" y="1946686"/>
              <a:chExt cx="6916123" cy="1755783"/>
            </a:xfrm>
            <a:solidFill>
              <a:schemeClr val="bg1"/>
            </a:solidFill>
          </p:grpSpPr>
          <p:pic>
            <p:nvPicPr>
              <p:cNvPr id="5" name="Picture 4">
                <a:extLst>
                  <a:ext uri="{FF2B5EF4-FFF2-40B4-BE49-F238E27FC236}">
                    <a16:creationId xmlns:a16="http://schemas.microsoft.com/office/drawing/2014/main" id="{FFCBA2FE-0516-CB42-B010-CC70D65CD2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5993" y="2316018"/>
                <a:ext cx="6916123" cy="1386451"/>
              </a:xfrm>
              <a:prstGeom prst="rect">
                <a:avLst/>
              </a:prstGeom>
              <a:grpFill/>
            </p:spPr>
          </p:pic>
          <p:sp>
            <p:nvSpPr>
              <p:cNvPr id="7" name="TextBox 6">
                <a:extLst>
                  <a:ext uri="{FF2B5EF4-FFF2-40B4-BE49-F238E27FC236}">
                    <a16:creationId xmlns:a16="http://schemas.microsoft.com/office/drawing/2014/main" id="{A4F120AC-CA0D-514A-83A8-C70BADB80EC6}"/>
                  </a:ext>
                </a:extLst>
              </p:cNvPr>
              <p:cNvSpPr txBox="1"/>
              <p:nvPr/>
            </p:nvSpPr>
            <p:spPr>
              <a:xfrm>
                <a:off x="4825993" y="1946686"/>
                <a:ext cx="6916123" cy="36933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HER2CLIMB: Positive Results!</a:t>
                </a:r>
              </a:p>
            </p:txBody>
          </p:sp>
        </p:grpSp>
        <p:sp>
          <p:nvSpPr>
            <p:cNvPr id="6" name="TextBox 5">
              <a:extLst>
                <a:ext uri="{FF2B5EF4-FFF2-40B4-BE49-F238E27FC236}">
                  <a16:creationId xmlns:a16="http://schemas.microsoft.com/office/drawing/2014/main" id="{11FB63F6-2261-D645-A44B-7167E746D831}"/>
                </a:ext>
              </a:extLst>
            </p:cNvPr>
            <p:cNvSpPr txBox="1"/>
            <p:nvPr/>
          </p:nvSpPr>
          <p:spPr>
            <a:xfrm>
              <a:off x="4782591" y="3508412"/>
              <a:ext cx="6916123" cy="286232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10.21.19 Press release: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Overall efficacy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PFS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superior with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tucatinib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HR 0.54, P&lt;0.00001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superior with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tucatinib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HR 0.66, P=0.0048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47% had brain metastases at baseline: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PFS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superior with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tucatinib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HR 0.48, P&lt;0.00001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Grade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&gt;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diarrhea: 12.9v 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Slight increase in grade 3 ALT, AST, bilirubin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need for prophylactic anti-diarrheal medications</a:t>
              </a:r>
            </a:p>
          </p:txBody>
        </p:sp>
      </p:grpSp>
    </p:spTree>
    <p:extLst>
      <p:ext uri="{BB962C8B-B14F-4D97-AF65-F5344CB8AC3E}">
        <p14:creationId xmlns:p14="http://schemas.microsoft.com/office/powerpoint/2010/main" val="3228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7074-D6E0-C04F-93A1-669F5DC0A87E}"/>
              </a:ext>
            </a:extLst>
          </p:cNvPr>
          <p:cNvSpPr>
            <a:spLocks noGrp="1"/>
          </p:cNvSpPr>
          <p:nvPr>
            <p:ph type="title"/>
          </p:nvPr>
        </p:nvSpPr>
        <p:spPr>
          <a:xfrm>
            <a:off x="714213" y="134937"/>
            <a:ext cx="10515600" cy="1325563"/>
          </a:xfrm>
        </p:spPr>
        <p:txBody>
          <a:bodyPr/>
          <a:lstStyle/>
          <a:p>
            <a:pPr algn="ctr"/>
            <a:r>
              <a:rPr lang="en-US" dirty="0"/>
              <a:t>Brain Metastases in HER2+ MBC</a:t>
            </a:r>
          </a:p>
        </p:txBody>
      </p:sp>
      <p:sp>
        <p:nvSpPr>
          <p:cNvPr id="3" name="Content Placeholder 2">
            <a:extLst>
              <a:ext uri="{FF2B5EF4-FFF2-40B4-BE49-F238E27FC236}">
                <a16:creationId xmlns:a16="http://schemas.microsoft.com/office/drawing/2014/main" id="{C617FB6D-19FD-2A43-93D2-995A296AA60C}"/>
              </a:ext>
            </a:extLst>
          </p:cNvPr>
          <p:cNvSpPr>
            <a:spLocks noGrp="1"/>
          </p:cNvSpPr>
          <p:nvPr>
            <p:ph idx="1"/>
          </p:nvPr>
        </p:nvSpPr>
        <p:spPr>
          <a:xfrm>
            <a:off x="838200" y="1460500"/>
            <a:ext cx="10515600" cy="5265764"/>
          </a:xfrm>
        </p:spPr>
        <p:txBody>
          <a:bodyPr>
            <a:normAutofit/>
          </a:bodyPr>
          <a:lstStyle/>
          <a:p>
            <a:r>
              <a:rPr lang="en-US" dirty="0"/>
              <a:t>May occur at any time during metastatic course</a:t>
            </a:r>
          </a:p>
          <a:p>
            <a:r>
              <a:rPr lang="en-US" dirty="0"/>
              <a:t>Median survival less than two years from diagnosis, death from refractory brain metastases not uncommon in this patient subgroup</a:t>
            </a:r>
          </a:p>
          <a:p>
            <a:r>
              <a:rPr lang="en-US" dirty="0"/>
              <a:t>New treatments may provide better treatment options</a:t>
            </a:r>
          </a:p>
          <a:p>
            <a:pPr lvl="1"/>
            <a:r>
              <a:rPr lang="en-US" dirty="0"/>
              <a:t>Hopefully will translate into more effective prevention in the future</a:t>
            </a:r>
          </a:p>
          <a:p>
            <a:r>
              <a:rPr lang="en-US" dirty="0"/>
              <a:t>Agents with efficacy in HER2+ brain metastases</a:t>
            </a:r>
          </a:p>
          <a:p>
            <a:pPr lvl="1"/>
            <a:r>
              <a:rPr lang="en-US" dirty="0"/>
              <a:t>T-DM1</a:t>
            </a:r>
          </a:p>
          <a:p>
            <a:pPr lvl="1"/>
            <a:r>
              <a:rPr lang="en-US" dirty="0"/>
              <a:t>Capecitabine plus oral tyrosine kinase inhibitors of HER2/EGFR (HER1)</a:t>
            </a:r>
          </a:p>
          <a:p>
            <a:pPr lvl="2"/>
            <a:r>
              <a:rPr lang="en-US" sz="2400" dirty="0"/>
              <a:t>Lapatinib</a:t>
            </a:r>
          </a:p>
          <a:p>
            <a:pPr lvl="2"/>
            <a:r>
              <a:rPr lang="en-US" sz="2400" dirty="0"/>
              <a:t>Neratinib</a:t>
            </a:r>
          </a:p>
          <a:p>
            <a:pPr lvl="2"/>
            <a:r>
              <a:rPr lang="en-US" sz="2400" dirty="0" err="1"/>
              <a:t>Tucatinib</a:t>
            </a:r>
            <a:r>
              <a:rPr lang="en-US" sz="2400" dirty="0"/>
              <a:t>: new press release, data at SABCS!</a:t>
            </a:r>
          </a:p>
        </p:txBody>
      </p:sp>
    </p:spTree>
    <p:extLst>
      <p:ext uri="{BB962C8B-B14F-4D97-AF65-F5344CB8AC3E}">
        <p14:creationId xmlns:p14="http://schemas.microsoft.com/office/powerpoint/2010/main" val="755152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054D5-DDB1-3C41-A0C4-A7AC0BECE38B}"/>
              </a:ext>
            </a:extLst>
          </p:cNvPr>
          <p:cNvSpPr txBox="1"/>
          <p:nvPr/>
        </p:nvSpPr>
        <p:spPr>
          <a:xfrm>
            <a:off x="729916" y="1369194"/>
            <a:ext cx="10732168" cy="411961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Triple-Negative Breast Cancer </a:t>
            </a:r>
          </a:p>
        </p:txBody>
      </p:sp>
    </p:spTree>
    <p:extLst>
      <p:ext uri="{BB962C8B-B14F-4D97-AF65-F5344CB8AC3E}">
        <p14:creationId xmlns:p14="http://schemas.microsoft.com/office/powerpoint/2010/main" val="2495590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3499136" y="1527175"/>
            <a:ext cx="515721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795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3255169" y="1527175"/>
            <a:ext cx="56451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43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23370" y="1447801"/>
            <a:ext cx="4526588" cy="368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365" y="2590800"/>
            <a:ext cx="4567635" cy="368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38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Olaparib</a:t>
            </a:r>
            <a:endParaRPr lang="en-US" dirty="0"/>
          </a:p>
        </p:txBody>
      </p:sp>
      <p:sp>
        <p:nvSpPr>
          <p:cNvPr id="3" name="Content Placeholder 2"/>
          <p:cNvSpPr>
            <a:spLocks noGrp="1"/>
          </p:cNvSpPr>
          <p:nvPr>
            <p:ph sz="quarter" idx="1"/>
          </p:nvPr>
        </p:nvSpPr>
        <p:spPr/>
        <p:txBody>
          <a:bodyPr/>
          <a:lstStyle/>
          <a:p>
            <a:pPr marL="0" indent="0">
              <a:buNone/>
            </a:pPr>
            <a:r>
              <a:rPr lang="en-US" dirty="0"/>
              <a:t>Assessment:</a:t>
            </a:r>
          </a:p>
          <a:p>
            <a:r>
              <a:rPr lang="en-US" dirty="0"/>
              <a:t>Anemia/leukopenia/neutropenia</a:t>
            </a:r>
          </a:p>
          <a:p>
            <a:r>
              <a:rPr lang="en-US" dirty="0"/>
              <a:t>Nausea</a:t>
            </a:r>
          </a:p>
          <a:p>
            <a:r>
              <a:rPr lang="en-US" dirty="0"/>
              <a:t>Diarrhea</a:t>
            </a:r>
          </a:p>
          <a:p>
            <a:r>
              <a:rPr lang="en-US" dirty="0"/>
              <a:t>Fatigue</a:t>
            </a:r>
          </a:p>
          <a:p>
            <a:r>
              <a:rPr lang="en-US" dirty="0"/>
              <a:t>Headache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3443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EA95-7E54-6445-8F94-DDFCB462A128}"/>
              </a:ext>
            </a:extLst>
          </p:cNvPr>
          <p:cNvSpPr>
            <a:spLocks noGrp="1"/>
          </p:cNvSpPr>
          <p:nvPr>
            <p:ph type="ctrTitle"/>
          </p:nvPr>
        </p:nvSpPr>
        <p:spPr>
          <a:xfrm>
            <a:off x="1175657" y="1214438"/>
            <a:ext cx="9840686" cy="2387600"/>
          </a:xfrm>
        </p:spPr>
        <p:txBody>
          <a:bodyPr>
            <a:normAutofit fontScale="90000"/>
          </a:bodyPr>
          <a:lstStyle/>
          <a:p>
            <a:r>
              <a:rPr lang="en-US" b="1"/>
              <a:t>Module 9: HER2-Positive and Triple-Negative Breast Cancer (BC) </a:t>
            </a:r>
            <a:endParaRPr lang="en-US" dirty="0"/>
          </a:p>
        </p:txBody>
      </p:sp>
      <p:sp>
        <p:nvSpPr>
          <p:cNvPr id="3" name="Subtitle 2">
            <a:extLst>
              <a:ext uri="{FF2B5EF4-FFF2-40B4-BE49-F238E27FC236}">
                <a16:creationId xmlns:a16="http://schemas.microsoft.com/office/drawing/2014/main" id="{C0E46402-D1DA-2144-8EF2-B8EC157C4CCE}"/>
              </a:ext>
            </a:extLst>
          </p:cNvPr>
          <p:cNvSpPr>
            <a:spLocks noGrp="1"/>
          </p:cNvSpPr>
          <p:nvPr>
            <p:ph type="subTitle" idx="1"/>
          </p:nvPr>
        </p:nvSpPr>
        <p:spPr>
          <a:xfrm>
            <a:off x="1524000" y="4333558"/>
            <a:ext cx="9144000" cy="1655762"/>
          </a:xfrm>
        </p:spPr>
        <p:txBody>
          <a:bodyPr>
            <a:normAutofit lnSpcReduction="10000"/>
          </a:bodyPr>
          <a:lstStyle/>
          <a:p>
            <a:r>
              <a:rPr lang="en-US" dirty="0"/>
              <a:t>Hope S. </a:t>
            </a:r>
            <a:r>
              <a:rPr lang="en-US" dirty="0" err="1"/>
              <a:t>Rugo</a:t>
            </a:r>
            <a:r>
              <a:rPr lang="en-US" dirty="0"/>
              <a:t>, MD</a:t>
            </a:r>
          </a:p>
          <a:p>
            <a:r>
              <a:rPr lang="en-US" dirty="0"/>
              <a:t>Professor of Medicine</a:t>
            </a:r>
          </a:p>
          <a:p>
            <a:r>
              <a:rPr lang="en-US" dirty="0"/>
              <a:t>Director of Breast Oncology and Clinical Trials Education</a:t>
            </a:r>
          </a:p>
          <a:p>
            <a:r>
              <a:rPr lang="en-US" dirty="0"/>
              <a:t>University of California San Francisco</a:t>
            </a:r>
          </a:p>
        </p:txBody>
      </p:sp>
      <p:pic>
        <p:nvPicPr>
          <p:cNvPr id="18" name="Picture 17">
            <a:extLst>
              <a:ext uri="{FF2B5EF4-FFF2-40B4-BE49-F238E27FC236}">
                <a16:creationId xmlns:a16="http://schemas.microsoft.com/office/drawing/2014/main" id="{91F64B17-30B3-A046-9FC2-1E5E7B7F8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0791"/>
            <a:ext cx="2776403" cy="1778000"/>
          </a:xfrm>
          <a:prstGeom prst="rect">
            <a:avLst/>
          </a:prstGeom>
        </p:spPr>
      </p:pic>
      <p:pic>
        <p:nvPicPr>
          <p:cNvPr id="20" name="Picture 19">
            <a:extLst>
              <a:ext uri="{FF2B5EF4-FFF2-40B4-BE49-F238E27FC236}">
                <a16:creationId xmlns:a16="http://schemas.microsoft.com/office/drawing/2014/main" id="{EB55249A-637E-FB4F-89DF-EFD30D5515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05512" y="50332"/>
            <a:ext cx="3486487" cy="1636695"/>
          </a:xfrm>
          <a:prstGeom prst="rect">
            <a:avLst/>
          </a:prstGeom>
          <a:solidFill>
            <a:srgbClr val="FFFFFF"/>
          </a:solidFill>
        </p:spPr>
      </p:pic>
    </p:spTree>
    <p:extLst>
      <p:ext uri="{BB962C8B-B14F-4D97-AF65-F5344CB8AC3E}">
        <p14:creationId xmlns:p14="http://schemas.microsoft.com/office/powerpoint/2010/main" val="3856175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2ABD-0D2E-459E-9E78-A6494136AF7A}"/>
              </a:ext>
            </a:extLst>
          </p:cNvPr>
          <p:cNvSpPr>
            <a:spLocks noGrp="1"/>
          </p:cNvSpPr>
          <p:nvPr>
            <p:ph type="title"/>
          </p:nvPr>
        </p:nvSpPr>
        <p:spPr>
          <a:xfrm>
            <a:off x="609600" y="228601"/>
            <a:ext cx="10972800" cy="1462089"/>
          </a:xfrm>
        </p:spPr>
        <p:txBody>
          <a:bodyPr>
            <a:normAutofit/>
          </a:bodyPr>
          <a:lstStyle/>
          <a:p>
            <a:pPr algn="ctr"/>
            <a:r>
              <a:rPr lang="en-US" sz="4000" b="1" dirty="0">
                <a:solidFill>
                  <a:srgbClr val="1A479A"/>
                </a:solidFill>
                <a:latin typeface="Arial" panose="020B0604020202020204" pitchFamily="34" charset="0"/>
                <a:cs typeface="Arial" panose="020B0604020202020204" pitchFamily="34" charset="0"/>
              </a:rPr>
              <a:t>Augmenting the Cancer Immunity Cycle</a:t>
            </a:r>
          </a:p>
        </p:txBody>
      </p:sp>
      <p:sp>
        <p:nvSpPr>
          <p:cNvPr id="23" name="Content Placeholder 2">
            <a:extLst>
              <a:ext uri="{FF2B5EF4-FFF2-40B4-BE49-F238E27FC236}">
                <a16:creationId xmlns:a16="http://schemas.microsoft.com/office/drawing/2014/main" id="{CF8A918D-D734-C940-AAA0-1E8357B07E7A}"/>
              </a:ext>
            </a:extLst>
          </p:cNvPr>
          <p:cNvSpPr txBox="1">
            <a:spLocks/>
          </p:cNvSpPr>
          <p:nvPr/>
        </p:nvSpPr>
        <p:spPr>
          <a:xfrm>
            <a:off x="1600200" y="1816100"/>
            <a:ext cx="4191000" cy="46609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3200" b="0" i="0" u="none" strike="noStrike" kern="0" cap="none" spc="0" normalizeH="0" baseline="0" noProof="0" dirty="0">
              <a:ln>
                <a:noFill/>
              </a:ln>
              <a:solidFill>
                <a:srgbClr val="1A479A"/>
              </a:solidFill>
              <a:effectLst/>
              <a:uLnTx/>
              <a:uFillTx/>
              <a:latin typeface="Arial"/>
              <a:ea typeface="ＭＳ Ｐゴシック" pitchFamily="-1" charset="-128"/>
              <a:cs typeface="Arial"/>
            </a:endParaRPr>
          </a:p>
        </p:txBody>
      </p:sp>
      <p:sp>
        <p:nvSpPr>
          <p:cNvPr id="6" name="Text Box 78">
            <a:extLst>
              <a:ext uri="{FF2B5EF4-FFF2-40B4-BE49-F238E27FC236}">
                <a16:creationId xmlns:a16="http://schemas.microsoft.com/office/drawing/2014/main" id="{94385CD1-FDDC-A040-A4EC-1BD89E8A5444}"/>
              </a:ext>
            </a:extLst>
          </p:cNvPr>
          <p:cNvSpPr txBox="1">
            <a:spLocks noChangeArrowheads="1"/>
          </p:cNvSpPr>
          <p:nvPr/>
        </p:nvSpPr>
        <p:spPr bwMode="auto">
          <a:xfrm>
            <a:off x="4495800" y="6596064"/>
            <a:ext cx="6172200" cy="2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2570" tIns="47506" rIns="52570" bIns="47506">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base" latinLnBrk="0" hangingPunct="1">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1A479A"/>
                </a:solidFill>
                <a:effectLst/>
                <a:uLnTx/>
                <a:uFillTx/>
                <a:latin typeface="Arial" panose="020B0604020202020204" pitchFamily="34" charset="0"/>
                <a:ea typeface="+mn-ea"/>
                <a:cs typeface="Arial" panose="020B0604020202020204" pitchFamily="34" charset="0"/>
              </a:rPr>
              <a:t>Chen DS and </a:t>
            </a:r>
            <a:r>
              <a:rPr kumimoji="0" lang="en-US" altLang="en-US" sz="1200" b="0" i="0" u="none" strike="noStrike" kern="1200" cap="none" spc="0" normalizeH="0" baseline="0" noProof="0" dirty="0" err="1">
                <a:ln>
                  <a:noFill/>
                </a:ln>
                <a:solidFill>
                  <a:srgbClr val="1A479A"/>
                </a:solidFill>
                <a:effectLst/>
                <a:uLnTx/>
                <a:uFillTx/>
                <a:latin typeface="Arial" panose="020B0604020202020204" pitchFamily="34" charset="0"/>
                <a:ea typeface="+mn-ea"/>
                <a:cs typeface="Arial" panose="020B0604020202020204" pitchFamily="34" charset="0"/>
              </a:rPr>
              <a:t>Mellman</a:t>
            </a:r>
            <a:r>
              <a:rPr kumimoji="0" lang="en-US" altLang="en-US" sz="1200" b="0" i="0" u="none" strike="noStrike" kern="1200" cap="none" spc="0" normalizeH="0" baseline="0" noProof="0" dirty="0">
                <a:ln>
                  <a:noFill/>
                </a:ln>
                <a:solidFill>
                  <a:srgbClr val="1A479A"/>
                </a:solidFill>
                <a:effectLst/>
                <a:uLnTx/>
                <a:uFillTx/>
                <a:latin typeface="Arial" panose="020B0604020202020204" pitchFamily="34" charset="0"/>
                <a:ea typeface="+mn-ea"/>
                <a:cs typeface="Arial" panose="020B0604020202020204" pitchFamily="34" charset="0"/>
              </a:rPr>
              <a:t> I. </a:t>
            </a:r>
            <a:r>
              <a:rPr kumimoji="0" lang="en-US" altLang="en-US" sz="1200" b="0" i="1" u="none" strike="noStrike" kern="1200" cap="none" spc="0" normalizeH="0" baseline="0" noProof="0" dirty="0">
                <a:ln>
                  <a:noFill/>
                </a:ln>
                <a:solidFill>
                  <a:srgbClr val="1A479A"/>
                </a:solidFill>
                <a:effectLst/>
                <a:uLnTx/>
                <a:uFillTx/>
                <a:latin typeface="Arial" panose="020B0604020202020204" pitchFamily="34" charset="0"/>
                <a:ea typeface="+mn-ea"/>
                <a:cs typeface="Arial" panose="020B0604020202020204" pitchFamily="34" charset="0"/>
              </a:rPr>
              <a:t>Immunity</a:t>
            </a:r>
            <a:r>
              <a:rPr kumimoji="0" lang="en-US" altLang="en-US" sz="1200" b="0" i="0" u="none" strike="noStrike" kern="1200" cap="none" spc="0" normalizeH="0" baseline="0" noProof="0" dirty="0">
                <a:ln>
                  <a:noFill/>
                </a:ln>
                <a:solidFill>
                  <a:srgbClr val="1A479A"/>
                </a:solidFill>
                <a:effectLst/>
                <a:uLnTx/>
                <a:uFillTx/>
                <a:latin typeface="Arial" panose="020B0604020202020204" pitchFamily="34" charset="0"/>
                <a:ea typeface="+mn-ea"/>
                <a:cs typeface="Arial" panose="020B0604020202020204" pitchFamily="34" charset="0"/>
              </a:rPr>
              <a:t> 2013;39:1-9</a:t>
            </a:r>
          </a:p>
        </p:txBody>
      </p:sp>
      <p:pic>
        <p:nvPicPr>
          <p:cNvPr id="7" name="Picture 2">
            <a:extLst>
              <a:ext uri="{FF2B5EF4-FFF2-40B4-BE49-F238E27FC236}">
                <a16:creationId xmlns:a16="http://schemas.microsoft.com/office/drawing/2014/main" id="{C35E22BF-EF26-6B4D-B082-1578280A8E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1676400"/>
            <a:ext cx="6096000" cy="4821238"/>
          </a:xfrm>
          <a:prstGeom prst="rect">
            <a:avLst/>
          </a:prstGeom>
          <a:noFill/>
          <a:ln>
            <a:noFill/>
          </a:ln>
          <a:effectLst/>
          <a:extLst>
            <a:ext uri="{909E8E84-426E-40DD-AFC4-6F175D3DCCD1}">
              <a14:hiddenFill xmlns:a14="http://schemas.microsoft.com/office/drawing/2010/main">
                <a:blipFill dpi="0" rotWithShape="0">
                  <a:blip/>
                  <a:srcRect l="2400" t="1561" r="1601" b="198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 name="Straight Arrow Connector 7">
            <a:extLst>
              <a:ext uri="{FF2B5EF4-FFF2-40B4-BE49-F238E27FC236}">
                <a16:creationId xmlns:a16="http://schemas.microsoft.com/office/drawing/2014/main" id="{7C2DAD75-9CA6-1643-8369-B33D51124E4D}"/>
              </a:ext>
            </a:extLst>
          </p:cNvPr>
          <p:cNvCxnSpPr/>
          <p:nvPr/>
        </p:nvCxnSpPr>
        <p:spPr>
          <a:xfrm>
            <a:off x="3810000" y="6172200"/>
            <a:ext cx="685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501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Placeholder 1">
            <a:extLst>
              <a:ext uri="{FF2B5EF4-FFF2-40B4-BE49-F238E27FC236}">
                <a16:creationId xmlns:a16="http://schemas.microsoft.com/office/drawing/2014/main" id="{96A7E743-EC4C-834B-BF33-AF222E5A9898}"/>
              </a:ext>
            </a:extLst>
          </p:cNvPr>
          <p:cNvSpPr>
            <a:spLocks noGrp="1"/>
          </p:cNvSpPr>
          <p:nvPr>
            <p:ph type="body" sz="quarter" idx="13"/>
          </p:nvPr>
        </p:nvSpPr>
        <p:spPr>
          <a:xfrm>
            <a:off x="476251" y="5308600"/>
            <a:ext cx="11275483" cy="958851"/>
          </a:xfrm>
        </p:spPr>
        <p:txBody>
          <a:bodyPr/>
          <a:lstStyle/>
          <a:p>
            <a:pPr marL="302676" indent="-302676" eaLnBrk="1" hangingPunct="1"/>
            <a:r>
              <a:rPr lang="en-GB" altLang="en-US"/>
              <a:t>Co-primary endpoints were PFS and OS in the ITT and PD-L1+ populations</a:t>
            </a:r>
            <a:r>
              <a:rPr lang="en-GB" altLang="en-US" baseline="30000"/>
              <a:t>d</a:t>
            </a:r>
          </a:p>
          <a:p>
            <a:pPr marL="613818" lvl="1" indent="-302676" eaLnBrk="1" hangingPunct="1"/>
            <a:r>
              <a:rPr lang="en-GB" altLang="en-US"/>
              <a:t>Key secondary efficacy endpoints (ORR and DOR) and safety were also evaluated </a:t>
            </a:r>
          </a:p>
        </p:txBody>
      </p:sp>
      <p:sp>
        <p:nvSpPr>
          <p:cNvPr id="91138" name="Title 2">
            <a:extLst>
              <a:ext uri="{FF2B5EF4-FFF2-40B4-BE49-F238E27FC236}">
                <a16:creationId xmlns:a16="http://schemas.microsoft.com/office/drawing/2014/main" id="{611B5AC7-3DF1-5C41-807C-F79004A99E24}"/>
              </a:ext>
            </a:extLst>
          </p:cNvPr>
          <p:cNvSpPr>
            <a:spLocks noGrp="1"/>
          </p:cNvSpPr>
          <p:nvPr>
            <p:ph type="title"/>
          </p:nvPr>
        </p:nvSpPr>
        <p:spPr>
          <a:xfrm>
            <a:off x="476251" y="351367"/>
            <a:ext cx="11290300" cy="759884"/>
          </a:xfrm>
        </p:spPr>
        <p:txBody>
          <a:bodyPr/>
          <a:lstStyle/>
          <a:p>
            <a:pPr algn="ctr" eaLnBrk="1" hangingPunct="1"/>
            <a:r>
              <a:rPr lang="en-US" altLang="en-US" b="1" dirty="0"/>
              <a:t>IMpassion130 study design</a:t>
            </a:r>
            <a:endParaRPr lang="en-US" altLang="en-US" b="1" baseline="30000" dirty="0"/>
          </a:p>
        </p:txBody>
      </p:sp>
      <p:sp>
        <p:nvSpPr>
          <p:cNvPr id="91139" name="Footer Placeholder 4">
            <a:extLst>
              <a:ext uri="{FF2B5EF4-FFF2-40B4-BE49-F238E27FC236}">
                <a16:creationId xmlns:a16="http://schemas.microsoft.com/office/drawing/2014/main" id="{A3237ED9-7B31-CB4E-ADE9-E777953747DE}"/>
              </a:ext>
            </a:extLst>
          </p:cNvPr>
          <p:cNvSpPr>
            <a:spLocks noGrp="1" noChangeArrowheads="1"/>
          </p:cNvSpPr>
          <p:nvPr>
            <p:ph type="ftr" sz="quarter" idx="14"/>
          </p:nvPr>
        </p:nvSpPr>
        <p:spPr bwMode="auto">
          <a:xfrm>
            <a:off x="8972550" y="6418633"/>
            <a:ext cx="3012017" cy="36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07469">
              <a:spcBef>
                <a:spcPts val="1600"/>
              </a:spcBef>
              <a:buClr>
                <a:schemeClr val="tx1"/>
              </a:buClr>
              <a:buSzPct val="35000"/>
              <a:buFont typeface="Wingdings" pitchFamily="2" charset="2"/>
              <a:buChar char="u"/>
              <a:defRPr sz="2133">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611702" indent="-309026" defTabSz="607469">
              <a:spcBef>
                <a:spcPct val="20000"/>
              </a:spcBef>
              <a:buClr>
                <a:schemeClr val="tx1"/>
              </a:buClr>
              <a:buSzPct val="100000"/>
              <a:buFont typeface="Arial Narrow" panose="020B0604020202020204" pitchFamily="34" charset="0"/>
              <a:buChar char="–"/>
              <a:defRPr sz="1867">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377" indent="-302676" defTabSz="607469">
              <a:spcBef>
                <a:spcPct val="20000"/>
              </a:spcBef>
              <a:buClr>
                <a:schemeClr val="tx1"/>
              </a:buClr>
              <a:buSzPct val="35000"/>
              <a:buFont typeface="Wingdings" pitchFamily="2" charset="2"/>
              <a:buChar char="u"/>
              <a:defRPr sz="1867">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2131431" indent="-302676" defTabSz="607469">
              <a:spcBef>
                <a:spcPct val="20000"/>
              </a:spcBef>
              <a:buFont typeface="Arial" panose="020B0604020202020204" pitchFamily="34" charset="0"/>
              <a:buChar char="–"/>
              <a:defRPr sz="2667">
                <a:solidFill>
                  <a:schemeClr val="tx1"/>
                </a:solidFill>
                <a:latin typeface="Arial Narrow" panose="020B0604020202020204" pitchFamily="34" charset="0"/>
                <a:ea typeface="ＭＳ Ｐゴシック" panose="020B0600070205080204" pitchFamily="34" charset="-128"/>
              </a:defRPr>
            </a:lvl4pPr>
            <a:lvl5pPr marL="2741015" indent="-302676" defTabSz="607469">
              <a:spcBef>
                <a:spcPct val="20000"/>
              </a:spcBef>
              <a:buFont typeface="Arial" panose="020B0604020202020204" pitchFamily="34" charset="0"/>
              <a:buChar char="»"/>
              <a:defRPr sz="2667">
                <a:solidFill>
                  <a:schemeClr val="tx1"/>
                </a:solidFill>
                <a:latin typeface="Arial Narrow" panose="020B0604020202020204" pitchFamily="34" charset="0"/>
                <a:ea typeface="ＭＳ Ｐゴシック" panose="020B0600070205080204" pitchFamily="34" charset="-128"/>
              </a:defRPr>
            </a:lvl5pPr>
            <a:lvl6pPr marL="3350600" indent="-302676" defTabSz="607469" eaLnBrk="0" fontAlgn="base" hangingPunct="0">
              <a:spcBef>
                <a:spcPct val="20000"/>
              </a:spcBef>
              <a:spcAft>
                <a:spcPct val="0"/>
              </a:spcAft>
              <a:buFont typeface="Arial" panose="020B0604020202020204" pitchFamily="34" charset="0"/>
              <a:buChar char="»"/>
              <a:defRPr sz="2667">
                <a:solidFill>
                  <a:schemeClr val="tx1"/>
                </a:solidFill>
                <a:latin typeface="Arial Narrow" panose="020B0604020202020204" pitchFamily="34" charset="0"/>
                <a:ea typeface="ＭＳ Ｐゴシック" panose="020B0600070205080204" pitchFamily="34" charset="-128"/>
              </a:defRPr>
            </a:lvl6pPr>
            <a:lvl7pPr marL="3960185" indent="-302676" defTabSz="607469" eaLnBrk="0" fontAlgn="base" hangingPunct="0">
              <a:spcBef>
                <a:spcPct val="20000"/>
              </a:spcBef>
              <a:spcAft>
                <a:spcPct val="0"/>
              </a:spcAft>
              <a:buFont typeface="Arial" panose="020B0604020202020204" pitchFamily="34" charset="0"/>
              <a:buChar char="»"/>
              <a:defRPr sz="2667">
                <a:solidFill>
                  <a:schemeClr val="tx1"/>
                </a:solidFill>
                <a:latin typeface="Arial Narrow" panose="020B0604020202020204" pitchFamily="34" charset="0"/>
                <a:ea typeface="ＭＳ Ｐゴシック" panose="020B0600070205080204" pitchFamily="34" charset="-128"/>
              </a:defRPr>
            </a:lvl7pPr>
            <a:lvl8pPr marL="4569770" indent="-302676" defTabSz="607469" eaLnBrk="0" fontAlgn="base" hangingPunct="0">
              <a:spcBef>
                <a:spcPct val="20000"/>
              </a:spcBef>
              <a:spcAft>
                <a:spcPct val="0"/>
              </a:spcAft>
              <a:buFont typeface="Arial" panose="020B0604020202020204" pitchFamily="34" charset="0"/>
              <a:buChar char="»"/>
              <a:defRPr sz="2667">
                <a:solidFill>
                  <a:schemeClr val="tx1"/>
                </a:solidFill>
                <a:latin typeface="Arial Narrow" panose="020B0604020202020204" pitchFamily="34" charset="0"/>
                <a:ea typeface="ＭＳ Ｐゴシック" panose="020B0600070205080204" pitchFamily="34" charset="-128"/>
              </a:defRPr>
            </a:lvl8pPr>
            <a:lvl9pPr marL="5179355" indent="-302676" defTabSz="607469" eaLnBrk="0" fontAlgn="base" hangingPunct="0">
              <a:spcBef>
                <a:spcPct val="20000"/>
              </a:spcBef>
              <a:spcAft>
                <a:spcPct val="0"/>
              </a:spcAft>
              <a:buFont typeface="Arial" panose="020B0604020202020204" pitchFamily="34" charset="0"/>
              <a:buChar char="»"/>
              <a:defRPr sz="2667">
                <a:solidFill>
                  <a:schemeClr val="tx1"/>
                </a:solidFill>
                <a:latin typeface="Arial Narrow" panose="020B0604020202020204" pitchFamily="34" charset="0"/>
                <a:ea typeface="ＭＳ Ｐゴシック" panose="020B0600070205080204" pitchFamily="34" charset="-128"/>
              </a:defRPr>
            </a:lvl9pPr>
          </a:lstStyle>
          <a:p>
            <a:pPr marL="0" marR="0" lvl="0" indent="0" algn="r" defTabSz="607469" rtl="0" eaLnBrk="0" fontAlgn="base" latinLnBrk="0" hangingPunct="0">
              <a:lnSpc>
                <a:spcPct val="100000"/>
              </a:lnSpc>
              <a:spcBef>
                <a:spcPct val="0"/>
              </a:spcBef>
              <a:spcAft>
                <a:spcPct val="0"/>
              </a:spcAft>
              <a:buClrTx/>
              <a:buSzTx/>
              <a:buFont typeface="Wingdings" pitchFamily="2" charset="2"/>
              <a:buNone/>
              <a:tabLst/>
              <a:defRPr/>
            </a:pPr>
            <a:r>
              <a:rPr kumimoji="0" lang="en-US" altLang="en-US" sz="10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Schmid P, et al. NEJM 2018, ASCO 2019</a:t>
            </a:r>
          </a:p>
        </p:txBody>
      </p:sp>
      <p:sp>
        <p:nvSpPr>
          <p:cNvPr id="6" name="Date Placeholder 5">
            <a:extLst>
              <a:ext uri="{FF2B5EF4-FFF2-40B4-BE49-F238E27FC236}">
                <a16:creationId xmlns:a16="http://schemas.microsoft.com/office/drawing/2014/main" id="{CFF4502E-B2DA-4063-96D7-9F3791DED241}"/>
              </a:ext>
            </a:extLst>
          </p:cNvPr>
          <p:cNvSpPr>
            <a:spLocks noGrp="1"/>
          </p:cNvSpPr>
          <p:nvPr>
            <p:ph type="dt" sz="quarter" idx="15"/>
          </p:nvPr>
        </p:nvSpPr>
        <p:spPr>
          <a:xfrm>
            <a:off x="326758" y="6418634"/>
            <a:ext cx="9735556" cy="366183"/>
          </a:xfrm>
        </p:spPr>
        <p:txBody>
          <a:bodyPr/>
          <a:lstStyle/>
          <a:p>
            <a:pPr marL="0" marR="0" lvl="0" indent="0" algn="l" defTabSz="609570" rtl="0" eaLnBrk="0" fontAlgn="base" latinLnBrk="0" hangingPunct="0">
              <a:lnSpc>
                <a:spcPct val="100000"/>
              </a:lnSpc>
              <a:spcBef>
                <a:spcPct val="0"/>
              </a:spcBef>
              <a:spcAft>
                <a:spcPct val="0"/>
              </a:spcAft>
              <a:buClrTx/>
              <a:buSzTx/>
              <a:buFontTx/>
              <a:buNone/>
              <a:tabLst/>
              <a:defRPr/>
            </a:pPr>
            <a:r>
              <a:rPr kumimoji="0" lang="en-US" sz="1067" b="0" i="0" u="none" strike="noStrike" kern="0" cap="none" spc="-27" normalizeH="0" baseline="0" noProof="0">
                <a:ln>
                  <a:noFill/>
                </a:ln>
                <a:solidFill>
                  <a:prstClr val="black"/>
                </a:solidFill>
                <a:effectLst/>
                <a:uLnTx/>
                <a:uFillTx/>
                <a:latin typeface="Arial" panose="020B0604020202020204" pitchFamily="34" charset="0"/>
                <a:ea typeface="Arial"/>
                <a:cs typeface="Arial"/>
                <a:sym typeface="Arial"/>
              </a:rPr>
              <a:t>IC, </a:t>
            </a:r>
            <a:r>
              <a:rPr kumimoji="0" lang="en-US" sz="1067" b="0" i="0" u="none" strike="noStrike" kern="0" cap="none" spc="-27" normalizeH="0" baseline="0" noProof="0" err="1">
                <a:ln>
                  <a:noFill/>
                </a:ln>
                <a:solidFill>
                  <a:prstClr val="black"/>
                </a:solidFill>
                <a:effectLst/>
                <a:uLnTx/>
                <a:uFillTx/>
                <a:latin typeface="Arial" panose="020B0604020202020204" pitchFamily="34" charset="0"/>
                <a:ea typeface="Arial"/>
                <a:cs typeface="Arial"/>
                <a:sym typeface="Arial"/>
              </a:rPr>
              <a:t>tumour</a:t>
            </a:r>
            <a:r>
              <a:rPr kumimoji="0" lang="en-US" sz="1067" b="0" i="0" u="none" strike="noStrike" kern="0" cap="none" spc="-27" normalizeH="0" baseline="0" noProof="0">
                <a:ln>
                  <a:noFill/>
                </a:ln>
                <a:solidFill>
                  <a:prstClr val="black"/>
                </a:solidFill>
                <a:effectLst/>
                <a:uLnTx/>
                <a:uFillTx/>
                <a:latin typeface="Arial" panose="020B0604020202020204" pitchFamily="34" charset="0"/>
                <a:ea typeface="Arial"/>
                <a:cs typeface="Arial"/>
                <a:sym typeface="Arial"/>
              </a:rPr>
              <a:t>-infiltrating immune cell; TFI, treatment-free interval. </a:t>
            </a:r>
            <a:r>
              <a:rPr kumimoji="0" lang="en-US" sz="1067" b="0" i="0" u="none" strike="noStrike" kern="0" cap="none" spc="-27" normalizeH="0" baseline="3000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a:t>
            </a:r>
            <a:r>
              <a:rPr kumimoji="0" lang="en-US" sz="1067" b="0" i="0" u="none" strike="noStrike" kern="0" cap="none" spc="-27"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ClinicalTrials.gov: NCT02425891. </a:t>
            </a:r>
            <a:r>
              <a:rPr kumimoji="0" lang="en-US" sz="1067" b="0" i="0" u="none" strike="noStrike" kern="0" cap="none" spc="-27" normalizeH="0" baseline="3000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b</a:t>
            </a:r>
            <a:r>
              <a:rPr kumimoji="0" lang="en-US" sz="1067" b="0" i="0" u="none" strike="noStrike" kern="0" cap="none" spc="-27"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Locally evaluated per ASCO–College of American Pathologists (CAP) guidelines. </a:t>
            </a:r>
            <a:r>
              <a:rPr kumimoji="0" lang="en-US" sz="1067" b="0" i="0" u="none" strike="noStrike" kern="0" cap="none" spc="-27" normalizeH="0" baseline="30000" noProof="0">
                <a:ln>
                  <a:noFill/>
                </a:ln>
                <a:solidFill>
                  <a:prstClr val="black"/>
                </a:solidFill>
                <a:effectLst/>
                <a:uLnTx/>
                <a:uFillTx/>
                <a:latin typeface="Arial" panose="020B0604020202020204" pitchFamily="34" charset="0"/>
                <a:ea typeface="Arial"/>
                <a:cs typeface="Arial"/>
                <a:sym typeface="Arial"/>
              </a:rPr>
              <a:t>c</a:t>
            </a:r>
            <a:r>
              <a:rPr kumimoji="0" lang="en-US" sz="1067" b="0" i="0" u="none" strike="noStrike" kern="0" cap="none" spc="-27" normalizeH="0" baseline="0" noProof="0">
                <a:ln>
                  <a:noFill/>
                </a:ln>
                <a:solidFill>
                  <a:prstClr val="black"/>
                </a:solidFill>
                <a:effectLst/>
                <a:uLnTx/>
                <a:uFillTx/>
                <a:latin typeface="Arial" panose="020B0604020202020204" pitchFamily="34" charset="0"/>
                <a:ea typeface="Arial"/>
                <a:cs typeface="Arial"/>
                <a:sym typeface="Arial"/>
              </a:rPr>
              <a:t> Centrally evaluated per VENTANA SP142 IHC assay (double blinded for PD-L1 status). </a:t>
            </a:r>
            <a:r>
              <a:rPr kumimoji="0" lang="en-US" sz="1067" b="0" i="0" u="none" strike="noStrike" kern="0" cap="none" spc="-27" normalizeH="0" baseline="30000" noProof="0">
                <a:ln>
                  <a:noFill/>
                </a:ln>
                <a:solidFill>
                  <a:prstClr val="black"/>
                </a:solidFill>
                <a:effectLst/>
                <a:uLnTx/>
                <a:uFillTx/>
                <a:latin typeface="Arial" panose="020B0604020202020204" pitchFamily="34" charset="0"/>
                <a:ea typeface="Arial"/>
                <a:cs typeface="Arial"/>
                <a:sym typeface="Arial"/>
              </a:rPr>
              <a:t>d</a:t>
            </a:r>
            <a:r>
              <a:rPr kumimoji="0" lang="en-US" sz="1067" b="0" i="0" u="none" strike="noStrike" kern="0" cap="none" spc="-27" normalizeH="0" baseline="0" noProof="0">
                <a:ln>
                  <a:noFill/>
                </a:ln>
                <a:solidFill>
                  <a:prstClr val="black"/>
                </a:solidFill>
                <a:effectLst/>
                <a:uLnTx/>
                <a:uFillTx/>
                <a:latin typeface="Arial" panose="020B0604020202020204" pitchFamily="34" charset="0"/>
                <a:ea typeface="Arial"/>
                <a:cs typeface="Arial"/>
                <a:sym typeface="Arial"/>
              </a:rPr>
              <a:t> Radiological endpoints were investigator assessed </a:t>
            </a:r>
            <a:br>
              <a:rPr kumimoji="0" lang="en-US" sz="1067" b="0" i="0" u="none" strike="noStrike" kern="0" cap="none" spc="-27" normalizeH="0" baseline="0" noProof="0">
                <a:ln>
                  <a:noFill/>
                </a:ln>
                <a:solidFill>
                  <a:prstClr val="black"/>
                </a:solidFill>
                <a:effectLst/>
                <a:uLnTx/>
                <a:uFillTx/>
                <a:latin typeface="Arial" panose="020B0604020202020204" pitchFamily="34" charset="0"/>
                <a:ea typeface="Arial"/>
                <a:cs typeface="Arial"/>
                <a:sym typeface="Arial"/>
              </a:rPr>
            </a:br>
            <a:r>
              <a:rPr kumimoji="0" lang="en-US" sz="1067" b="0" i="0" u="none" strike="noStrike" kern="0" cap="none" spc="-27" normalizeH="0" baseline="0" noProof="0">
                <a:ln>
                  <a:noFill/>
                </a:ln>
                <a:solidFill>
                  <a:prstClr val="black"/>
                </a:solidFill>
                <a:effectLst/>
                <a:uLnTx/>
                <a:uFillTx/>
                <a:latin typeface="Arial" panose="020B0604020202020204" pitchFamily="34" charset="0"/>
                <a:ea typeface="Arial"/>
                <a:cs typeface="Arial"/>
                <a:sym typeface="Arial"/>
              </a:rPr>
              <a:t>(per RECIST v1.1).</a:t>
            </a:r>
            <a:r>
              <a:rPr kumimoji="0" lang="en-US" sz="1067" b="0" i="0" u="none" strike="noStrike" kern="0" cap="none" spc="-27" normalizeH="0" baseline="30000" noProof="0">
                <a:ln>
                  <a:noFill/>
                </a:ln>
                <a:solidFill>
                  <a:prstClr val="black"/>
                </a:solidFill>
                <a:effectLst/>
                <a:uLnTx/>
                <a:uFillTx/>
                <a:latin typeface="Arial" panose="020B0604020202020204" pitchFamily="34" charset="0"/>
                <a:ea typeface="Arial"/>
                <a:cs typeface="Arial"/>
                <a:sym typeface="Arial"/>
              </a:rPr>
              <a:t> </a:t>
            </a:r>
            <a:endParaRPr kumimoji="0" lang="en-US" sz="1067" b="0" i="0" u="none" strike="sngStrike" kern="0" cap="none" spc="-27" normalizeH="0" baseline="0" noProof="0">
              <a:ln>
                <a:noFill/>
              </a:ln>
              <a:solidFill>
                <a:prstClr val="black"/>
              </a:solidFill>
              <a:effectLst/>
              <a:uLnTx/>
              <a:uFillTx/>
              <a:latin typeface="Arial" panose="020B0604020202020204" pitchFamily="34" charset="0"/>
              <a:ea typeface="Arial"/>
              <a:cs typeface="Arial"/>
              <a:sym typeface="Arial"/>
            </a:endParaRPr>
          </a:p>
        </p:txBody>
      </p:sp>
      <p:grpSp>
        <p:nvGrpSpPr>
          <p:cNvPr id="91141" name="Group 25">
            <a:extLst>
              <a:ext uri="{FF2B5EF4-FFF2-40B4-BE49-F238E27FC236}">
                <a16:creationId xmlns:a16="http://schemas.microsoft.com/office/drawing/2014/main" id="{083E5420-94E9-2145-8EC7-7DBF11D428C8}"/>
              </a:ext>
            </a:extLst>
          </p:cNvPr>
          <p:cNvGrpSpPr>
            <a:grpSpLocks/>
          </p:cNvGrpSpPr>
          <p:nvPr/>
        </p:nvGrpSpPr>
        <p:grpSpPr bwMode="auto">
          <a:xfrm>
            <a:off x="325967" y="1432984"/>
            <a:ext cx="11658600" cy="3657600"/>
            <a:chOff x="252778" y="1241158"/>
            <a:chExt cx="8743219" cy="2743200"/>
          </a:xfrm>
        </p:grpSpPr>
        <p:grpSp>
          <p:nvGrpSpPr>
            <p:cNvPr id="91143" name="Group 62">
              <a:extLst>
                <a:ext uri="{FF2B5EF4-FFF2-40B4-BE49-F238E27FC236}">
                  <a16:creationId xmlns:a16="http://schemas.microsoft.com/office/drawing/2014/main" id="{4B9AC5D6-D9C3-6940-91EC-9F3F15581BF4}"/>
                </a:ext>
              </a:extLst>
            </p:cNvPr>
            <p:cNvGrpSpPr>
              <a:grpSpLocks/>
            </p:cNvGrpSpPr>
            <p:nvPr/>
          </p:nvGrpSpPr>
          <p:grpSpPr bwMode="auto">
            <a:xfrm>
              <a:off x="252778" y="1241158"/>
              <a:ext cx="8743219" cy="2743200"/>
              <a:chOff x="447672" y="1241158"/>
              <a:chExt cx="8743219" cy="2743200"/>
            </a:xfrm>
          </p:grpSpPr>
          <p:sp>
            <p:nvSpPr>
              <p:cNvPr id="11" name="Rounded Rectangle 6">
                <a:extLst>
                  <a:ext uri="{FF2B5EF4-FFF2-40B4-BE49-F238E27FC236}">
                    <a16:creationId xmlns:a16="http://schemas.microsoft.com/office/drawing/2014/main" id="{75FB5489-2418-4F66-9D42-CAB0DB901499}"/>
                  </a:ext>
                </a:extLst>
              </p:cNvPr>
              <p:cNvSpPr>
                <a:spLocks noChangeArrowheads="1"/>
              </p:cNvSpPr>
              <p:nvPr/>
            </p:nvSpPr>
            <p:spPr bwMode="auto">
              <a:xfrm>
                <a:off x="447672" y="1241158"/>
                <a:ext cx="4206523" cy="2743200"/>
              </a:xfrm>
              <a:prstGeom prst="roundRect">
                <a:avLst>
                  <a:gd name="adj" fmla="val 11441"/>
                </a:avLst>
              </a:prstGeom>
              <a:solidFill>
                <a:schemeClr val="accent6">
                  <a:lumMod val="20000"/>
                  <a:lumOff val="80000"/>
                </a:schemeClr>
              </a:solidFill>
              <a:ln w="19050">
                <a:solidFill>
                  <a:schemeClr val="tx1"/>
                </a:solidFill>
                <a:round/>
                <a:headEnd/>
                <a:tailEnd/>
              </a:ln>
            </p:spPr>
            <p:txBody>
              <a:bodyPr lIns="60960" rIns="60960" anchor="ctr"/>
              <a:lstStyle/>
              <a:p>
                <a:pPr marL="0" marR="0" lvl="0" indent="0" algn="ctr" defTabSz="609570" rtl="0" eaLnBrk="0" fontAlgn="base" latinLnBrk="0" hangingPunct="0">
                  <a:lnSpc>
                    <a:spcPct val="100000"/>
                  </a:lnSpc>
                  <a:spcBef>
                    <a:spcPts val="400"/>
                  </a:spcBef>
                  <a:spcAft>
                    <a:spcPts val="400"/>
                  </a:spcAft>
                  <a:buClrTx/>
                  <a:buSzTx/>
                  <a:buFontTx/>
                  <a:buNone/>
                  <a:tabLst/>
                  <a:defRPr/>
                </a:pPr>
                <a:r>
                  <a:rPr kumimoji="0" lang="en-US" altLang="zh-TW" sz="1867"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Key IMpassion130 eligibility </a:t>
                </a:r>
                <a:r>
                  <a:rPr kumimoji="0" lang="en-US" altLang="zh-TW" sz="1867" b="1" i="0" u="sng"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criteria</a:t>
                </a:r>
                <a:r>
                  <a:rPr kumimoji="0" lang="en-US" altLang="zh-TW" sz="1867" b="1" i="0" u="sng" strike="noStrike" kern="1200" cap="none" spc="0" normalizeH="0" baseline="3000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a:t>
                </a:r>
                <a:r>
                  <a:rPr kumimoji="0" lang="en-US" altLang="zh-TW" sz="1867"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228589" marR="0" lvl="0" indent="-228589" algn="l" defTabSz="60957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Metastatic or inoperable locally advanced TNBC</a:t>
                </a:r>
              </a:p>
              <a:p>
                <a:pPr marL="533373" marR="0" lvl="1" indent="-228589" algn="l" defTabSz="60957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Histologically </a:t>
                </a:r>
                <a:r>
                  <a:rPr kumimoji="0" lang="en-US" altLang="zh-TW"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documented</a:t>
                </a:r>
                <a:r>
                  <a:rPr kumimoji="0" lang="en-US" altLang="zh-TW" sz="16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a:t>
                </a:r>
                <a:endParaRPr kumimoji="0" lang="en-US" altLang="zh-TW" sz="16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28589" marR="0" lvl="0" indent="-228589" algn="l" defTabSz="60957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No prior therapy for advanced TNBC</a:t>
                </a:r>
              </a:p>
              <a:p>
                <a:pPr marL="533373" marR="0" lvl="1" indent="-228589" algn="l" defTabSz="60957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Prior chemo in the curative setting, including </a:t>
                </a:r>
                <a:r>
                  <a:rPr kumimoji="0" lang="en-US" altLang="zh-TW"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taxanes</a:t>
                </a: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allowed if TFI ≥ 12 </a:t>
                </a:r>
                <a:r>
                  <a:rPr kumimoji="0" lang="en-US" altLang="zh-TW"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mo</a:t>
                </a:r>
                <a:endPar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28589" marR="0" lvl="0" indent="-228589" algn="l" defTabSz="60957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ECOG PS 0-1</a:t>
                </a:r>
              </a:p>
              <a:p>
                <a:pPr marL="0" marR="0" lvl="0" indent="0" algn="ctr" defTabSz="609570" rtl="0" eaLnBrk="0" fontAlgn="base" latinLnBrk="0" hangingPunct="0">
                  <a:lnSpc>
                    <a:spcPct val="100000"/>
                  </a:lnSpc>
                  <a:spcBef>
                    <a:spcPts val="400"/>
                  </a:spcBef>
                  <a:spcAft>
                    <a:spcPts val="400"/>
                  </a:spcAft>
                  <a:buClrTx/>
                  <a:buSzTx/>
                  <a:buFontTx/>
                  <a:buNone/>
                  <a:tabLst/>
                  <a:defRPr/>
                </a:pPr>
                <a:r>
                  <a:rPr kumimoji="0" lang="en-US" altLang="zh-TW" sz="1867"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Stratification factors:</a:t>
                </a:r>
              </a:p>
              <a:p>
                <a:pPr marL="228589" marR="0" lvl="0" indent="-228589" algn="l" defTabSz="60957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Prior </a:t>
                </a:r>
                <a:r>
                  <a:rPr kumimoji="0" lang="en-US" altLang="zh-TW"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taxane</a:t>
                </a: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use (yes vs no)</a:t>
                </a:r>
              </a:p>
              <a:p>
                <a:pPr marL="228589" marR="0" lvl="0" indent="-228589" algn="l" defTabSz="60957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Liver metastases (yes vs no)</a:t>
                </a:r>
              </a:p>
              <a:p>
                <a:pPr marL="228589" marR="0" lvl="0" indent="-228589" algn="l" defTabSz="60957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PD-L1 status on IC (positive [≥ 1%] vs negative [&lt;</a:t>
                </a:r>
                <a:r>
                  <a:rPr kumimoji="0" lang="en-US" altLang="zh-TW" sz="16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r>
                  <a:rPr kumimoji="0" lang="en-US" altLang="zh-TW" sz="16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a:t>
                </a:r>
                <a:endParaRPr kumimoji="0" lang="en-US" altLang="zh-TW"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91148" name="Group 61">
                <a:extLst>
                  <a:ext uri="{FF2B5EF4-FFF2-40B4-BE49-F238E27FC236}">
                    <a16:creationId xmlns:a16="http://schemas.microsoft.com/office/drawing/2014/main" id="{C3F06E2E-BD84-324C-B07E-DDBFA7E03E62}"/>
                  </a:ext>
                </a:extLst>
              </p:cNvPr>
              <p:cNvGrpSpPr>
                <a:grpSpLocks/>
              </p:cNvGrpSpPr>
              <p:nvPr/>
            </p:nvGrpSpPr>
            <p:grpSpPr bwMode="auto">
              <a:xfrm>
                <a:off x="5024545" y="1241158"/>
                <a:ext cx="3171262" cy="2743200"/>
                <a:chOff x="5243620" y="1241158"/>
                <a:chExt cx="3171262" cy="2743200"/>
              </a:xfrm>
            </p:grpSpPr>
            <p:sp>
              <p:nvSpPr>
                <p:cNvPr id="12" name="Rounded Rectangle 9">
                  <a:extLst>
                    <a:ext uri="{FF2B5EF4-FFF2-40B4-BE49-F238E27FC236}">
                      <a16:creationId xmlns:a16="http://schemas.microsoft.com/office/drawing/2014/main" id="{EF079CCC-BC7E-4EA3-8ABC-F492A37F4355}"/>
                    </a:ext>
                  </a:extLst>
                </p:cNvPr>
                <p:cNvSpPr>
                  <a:spLocks noChangeArrowheads="1"/>
                </p:cNvSpPr>
                <p:nvPr/>
              </p:nvSpPr>
              <p:spPr bwMode="auto">
                <a:xfrm>
                  <a:off x="5459009" y="1241158"/>
                  <a:ext cx="2835038" cy="1096962"/>
                </a:xfrm>
                <a:prstGeom prst="roundRect">
                  <a:avLst>
                    <a:gd name="adj" fmla="val 16667"/>
                  </a:avLst>
                </a:prstGeom>
                <a:solidFill>
                  <a:srgbClr val="304CA0"/>
                </a:solidFill>
                <a:ln w="19050">
                  <a:solidFill>
                    <a:schemeClr val="tx1"/>
                  </a:solidFill>
                  <a:round/>
                  <a:headEnd/>
                  <a:tailEnd/>
                </a:ln>
                <a:effectLst/>
              </p:spPr>
              <p:txBody>
                <a:bodyPr lIns="60960" rIns="60960" anchor="ctr"/>
                <a:lstStyle/>
                <a:p>
                  <a:pPr marL="0" marR="0" lvl="0" indent="0" algn="ctr" defTabSz="609570" rtl="0" eaLnBrk="0" fontAlgn="base" latinLnBrk="0" hangingPunct="0">
                    <a:lnSpc>
                      <a:spcPct val="100000"/>
                    </a:lnSpc>
                    <a:spcBef>
                      <a:spcPts val="400"/>
                    </a:spcBef>
                    <a:spcAft>
                      <a:spcPts val="400"/>
                    </a:spcAft>
                    <a:buClrTx/>
                    <a:buSzTx/>
                    <a:buFontTx/>
                    <a:buNone/>
                    <a:tabLst/>
                    <a:defRPr/>
                  </a:pPr>
                  <a:r>
                    <a:rPr kumimoji="0" lang="en-US" sz="1867" b="1" i="0" u="sng"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Atezo</a:t>
                  </a:r>
                  <a:r>
                    <a:rPr kumimoji="0" lang="en-US" sz="1867" b="1" i="0" u="sng"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 + nab-P arm:</a:t>
                  </a:r>
                </a:p>
                <a:p>
                  <a:pPr marL="0" marR="0" lvl="0" indent="0" algn="l" defTabSz="60957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Arial" panose="020B0604020202020204" pitchFamily="34" charset="0"/>
                      <a:ea typeface="Arial"/>
                      <a:cs typeface="Arial" panose="020B0604020202020204" pitchFamily="34" charset="0"/>
                      <a:sym typeface="Arial"/>
                    </a:rPr>
                    <a:t>Atezolizumab</a:t>
                  </a:r>
                  <a:r>
                    <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 </a:t>
                  </a:r>
                  <a:r>
                    <a:rPr kumimoji="0" lang="en-US" sz="1467" b="0" i="0"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840 mg IV </a:t>
                  </a:r>
                </a:p>
                <a:p>
                  <a:pPr marL="533373" marR="0" lvl="1" indent="-228589" algn="l" defTabSz="60957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kumimoji="0" lang="en-US" sz="1333"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On days 1 and 15 of 28-day cycle</a:t>
                  </a:r>
                </a:p>
                <a:p>
                  <a:pPr marL="0" marR="0" lvl="0" indent="0" algn="l" defTabSz="60957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 </a:t>
                  </a:r>
                  <a:r>
                    <a:rPr kumimoji="0" lang="en-US" sz="1600" b="0" i="1"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nab</a:t>
                  </a:r>
                  <a:r>
                    <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-paclitaxel </a:t>
                  </a:r>
                  <a:r>
                    <a:rPr kumimoji="0" lang="en-US" altLang="zh-TW" sz="1467"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100 mg/m</a:t>
                  </a:r>
                  <a:r>
                    <a:rPr kumimoji="0" lang="en-US" altLang="zh-TW" sz="1467" b="0" i="0" u="none" strike="noStrike" kern="1200" cap="none" spc="0" normalizeH="0" baseline="3000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r>
                    <a:rPr kumimoji="0" lang="en-US" altLang="zh-TW" sz="1467"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IV</a:t>
                  </a:r>
                </a:p>
                <a:p>
                  <a:pPr marL="533373" marR="0" lvl="1" indent="-228589" algn="l" defTabSz="60957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kumimoji="0" lang="en-US" altLang="zh-TW" sz="1333"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On days 1, 8 and 15 of 28-day cycle</a:t>
                  </a:r>
                </a:p>
              </p:txBody>
            </p:sp>
            <p:sp>
              <p:nvSpPr>
                <p:cNvPr id="28" name="Rounded Rectangle 9">
                  <a:extLst>
                    <a:ext uri="{FF2B5EF4-FFF2-40B4-BE49-F238E27FC236}">
                      <a16:creationId xmlns:a16="http://schemas.microsoft.com/office/drawing/2014/main" id="{2D4A93DE-3ACB-405C-BBFE-AD5BFE26BAAF}"/>
                    </a:ext>
                  </a:extLst>
                </p:cNvPr>
                <p:cNvSpPr>
                  <a:spLocks noChangeArrowheads="1"/>
                </p:cNvSpPr>
                <p:nvPr/>
              </p:nvSpPr>
              <p:spPr bwMode="auto">
                <a:xfrm>
                  <a:off x="5459009" y="2887395"/>
                  <a:ext cx="2835038" cy="1096963"/>
                </a:xfrm>
                <a:prstGeom prst="roundRect">
                  <a:avLst>
                    <a:gd name="adj" fmla="val 16667"/>
                  </a:avLst>
                </a:prstGeom>
                <a:solidFill>
                  <a:srgbClr val="990000"/>
                </a:solidFill>
                <a:ln w="19050">
                  <a:solidFill>
                    <a:schemeClr val="tx1"/>
                  </a:solidFill>
                  <a:round/>
                  <a:headEnd/>
                  <a:tailEnd/>
                </a:ln>
                <a:effectLst/>
              </p:spPr>
              <p:txBody>
                <a:bodyPr lIns="60960" rIns="60960" anchor="ctr"/>
                <a:lstStyle/>
                <a:p>
                  <a:pPr marL="0" marR="0" lvl="0" indent="0" algn="ctr" defTabSz="609570" rtl="0" eaLnBrk="0" fontAlgn="base" latinLnBrk="0" hangingPunct="0">
                    <a:lnSpc>
                      <a:spcPct val="100000"/>
                    </a:lnSpc>
                    <a:spcBef>
                      <a:spcPts val="400"/>
                    </a:spcBef>
                    <a:spcAft>
                      <a:spcPts val="400"/>
                    </a:spcAft>
                    <a:buClrTx/>
                    <a:buSzTx/>
                    <a:buFontTx/>
                    <a:buNone/>
                    <a:tabLst/>
                    <a:defRPr/>
                  </a:pPr>
                  <a:r>
                    <a:rPr kumimoji="0" lang="en-US" sz="1867" b="1" i="0" u="sng"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Plac</a:t>
                  </a:r>
                  <a:r>
                    <a:rPr kumimoji="0" lang="en-US" sz="1867" b="1" i="0" u="sng"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 + nab-P arm:</a:t>
                  </a:r>
                </a:p>
                <a:p>
                  <a:pPr marL="0" marR="0" lvl="0" indent="0" algn="l" defTabSz="60957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Placebo IV </a:t>
                  </a:r>
                </a:p>
                <a:p>
                  <a:pPr marL="533373" marR="0" lvl="1" indent="-228589" algn="l" defTabSz="60957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kumimoji="0" lang="en-US" sz="1333"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On days 1 and 15 of 28-day cycle</a:t>
                  </a:r>
                </a:p>
                <a:p>
                  <a:pPr marL="0" marR="0" lvl="0" indent="0" algn="l" defTabSz="60957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 </a:t>
                  </a:r>
                  <a:r>
                    <a:rPr kumimoji="0" lang="en-US" sz="1600" b="0" i="1"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nab</a:t>
                  </a:r>
                  <a:r>
                    <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-paclitaxel 1</a:t>
                  </a:r>
                  <a:r>
                    <a:rPr kumimoji="0" lang="en-US" altLang="zh-TW" sz="1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00 mg/m</a:t>
                  </a:r>
                  <a:r>
                    <a:rPr kumimoji="0" lang="en-US" altLang="zh-TW" sz="1600" b="0" i="0" u="none" strike="noStrike" kern="1200" cap="none" spc="0" normalizeH="0" baseline="3000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r>
                    <a:rPr kumimoji="0" lang="en-US" altLang="zh-TW" sz="1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IV</a:t>
                  </a:r>
                </a:p>
                <a:p>
                  <a:pPr marL="533373" marR="0" lvl="1" indent="-228589" algn="l" defTabSz="60957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kumimoji="0" lang="en-US" altLang="zh-TW" sz="1333"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On days 1, 8 and 15 of 28-day cycle</a:t>
                  </a:r>
                </a:p>
              </p:txBody>
            </p:sp>
            <p:sp>
              <p:nvSpPr>
                <p:cNvPr id="91154" name="Rectangle 42">
                  <a:extLst>
                    <a:ext uri="{FF2B5EF4-FFF2-40B4-BE49-F238E27FC236}">
                      <a16:creationId xmlns:a16="http://schemas.microsoft.com/office/drawing/2014/main" id="{8F7C01FA-3A77-724C-86FD-7E54EC32057D}"/>
                    </a:ext>
                  </a:extLst>
                </p:cNvPr>
                <p:cNvSpPr>
                  <a:spLocks noChangeArrowheads="1"/>
                </p:cNvSpPr>
                <p:nvPr/>
              </p:nvSpPr>
              <p:spPr bwMode="auto">
                <a:xfrm>
                  <a:off x="5243620" y="2481953"/>
                  <a:ext cx="3171262"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ts val="1200"/>
                    </a:spcBef>
                    <a:buClr>
                      <a:schemeClr val="tx1"/>
                    </a:buClr>
                    <a:buSzPct val="35000"/>
                    <a:buFont typeface="Wingdings" pitchFamily="2" charset="2"/>
                    <a:buChar char="u"/>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458788" indent="-231775" defTabSz="455613">
                    <a:spcBef>
                      <a:spcPct val="20000"/>
                    </a:spcBef>
                    <a:buClr>
                      <a:schemeClr val="tx1"/>
                    </a:buClr>
                    <a:buSzPct val="100000"/>
                    <a:buFont typeface="Arial Narrow" panose="020B0604020202020204" pitchFamily="34" charset="0"/>
                    <a:buChar char="–"/>
                    <a:defRPr sz="1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685800" indent="-227013" defTabSz="455613">
                    <a:spcBef>
                      <a:spcPct val="20000"/>
                    </a:spcBef>
                    <a:buClr>
                      <a:schemeClr val="tx1"/>
                    </a:buClr>
                    <a:buSzPct val="35000"/>
                    <a:buFont typeface="Wingdings" pitchFamily="2" charset="2"/>
                    <a:buChar char="u"/>
                    <a:defRPr sz="1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8613" indent="-227013" defTabSz="455613">
                    <a:spcBef>
                      <a:spcPct val="20000"/>
                    </a:spcBef>
                    <a:buFont typeface="Arial" panose="020B0604020202020204" pitchFamily="34" charset="0"/>
                    <a:buChar char="–"/>
                    <a:defRPr sz="2000">
                      <a:solidFill>
                        <a:schemeClr val="tx1"/>
                      </a:solidFill>
                      <a:latin typeface="Arial Narrow" panose="020B0604020202020204" pitchFamily="34" charset="0"/>
                      <a:ea typeface="ＭＳ Ｐゴシック" panose="020B0600070205080204" pitchFamily="34" charset="-128"/>
                    </a:defRPr>
                  </a:lvl4pPr>
                  <a:lvl5pPr marL="2055813" indent="-227013" defTabSz="455613">
                    <a:spcBef>
                      <a:spcPct val="20000"/>
                    </a:spcBef>
                    <a:buFont typeface="Arial" panose="020B0604020202020204" pitchFamily="34" charset="0"/>
                    <a:buChar char="»"/>
                    <a:defRPr sz="2000">
                      <a:solidFill>
                        <a:schemeClr val="tx1"/>
                      </a:solidFill>
                      <a:latin typeface="Arial Narrow" panose="020B0604020202020204" pitchFamily="34" charset="0"/>
                      <a:ea typeface="ＭＳ Ｐゴシック" panose="020B0600070205080204" pitchFamily="34" charset="-128"/>
                    </a:defRPr>
                  </a:lvl5pPr>
                  <a:lvl6pPr marL="25130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4020202020204" pitchFamily="34" charset="0"/>
                      <a:ea typeface="ＭＳ Ｐゴシック" panose="020B0600070205080204" pitchFamily="34" charset="-128"/>
                    </a:defRPr>
                  </a:lvl6pPr>
                  <a:lvl7pPr marL="29702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4020202020204" pitchFamily="34" charset="0"/>
                      <a:ea typeface="ＭＳ Ｐゴシック" panose="020B0600070205080204" pitchFamily="34" charset="-128"/>
                    </a:defRPr>
                  </a:lvl7pPr>
                  <a:lvl8pPr marL="34274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4020202020204" pitchFamily="34" charset="0"/>
                      <a:ea typeface="ＭＳ Ｐゴシック" panose="020B0600070205080204" pitchFamily="34" charset="-128"/>
                    </a:defRPr>
                  </a:lvl8pPr>
                  <a:lvl9pPr marL="38846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4020202020204" pitchFamily="34" charset="0"/>
                      <a:ea typeface="ＭＳ Ｐゴシック" panose="020B0600070205080204" pitchFamily="34" charset="-128"/>
                    </a:defRPr>
                  </a:lvl9pPr>
                </a:lstStyle>
                <a:p>
                  <a:pPr marL="0" marR="0" lvl="0" indent="0" algn="ctr" defTabSz="607469" rtl="0" eaLnBrk="1" fontAlgn="base" latinLnBrk="0" hangingPunct="1">
                    <a:lnSpc>
                      <a:spcPct val="100000"/>
                    </a:lnSpc>
                    <a:spcBef>
                      <a:spcPct val="0"/>
                    </a:spcBef>
                    <a:spcAft>
                      <a:spcPct val="0"/>
                    </a:spcAft>
                    <a:buClrTx/>
                    <a:buSzTx/>
                    <a:buFont typeface="Wingdings" pitchFamily="2" charset="2"/>
                    <a:buNone/>
                    <a:tabLst/>
                    <a:defRPr/>
                  </a:pPr>
                  <a:r>
                    <a:rPr kumimoji="0" lang="en-US" altLang="en-US" sz="1467"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Double blind; no crossover permitted</a:t>
                  </a:r>
                </a:p>
              </p:txBody>
            </p:sp>
          </p:grpSp>
          <p:sp>
            <p:nvSpPr>
              <p:cNvPr id="57" name="Rounded Rectangle 9">
                <a:extLst>
                  <a:ext uri="{FF2B5EF4-FFF2-40B4-BE49-F238E27FC236}">
                    <a16:creationId xmlns:a16="http://schemas.microsoft.com/office/drawing/2014/main" id="{5622186D-E7CE-41E7-AEAB-2B80D6007A48}"/>
                  </a:ext>
                </a:extLst>
              </p:cNvPr>
              <p:cNvSpPr>
                <a:spLocks noChangeArrowheads="1"/>
              </p:cNvSpPr>
              <p:nvPr/>
            </p:nvSpPr>
            <p:spPr bwMode="auto">
              <a:xfrm>
                <a:off x="8094021" y="2360345"/>
                <a:ext cx="1096870" cy="504825"/>
              </a:xfrm>
              <a:prstGeom prst="roundRect">
                <a:avLst>
                  <a:gd name="adj" fmla="val 16667"/>
                </a:avLst>
              </a:prstGeom>
              <a:noFill/>
              <a:ln w="19050">
                <a:noFill/>
                <a:round/>
                <a:headEnd/>
                <a:tailEnd/>
              </a:ln>
            </p:spPr>
            <p:txBody>
              <a:bodyPr lIns="60960" rIns="60960" anchor="ctr"/>
              <a:lstStyle/>
              <a:p>
                <a:pPr marL="0" marR="0" lvl="0" indent="0" algn="ctr" defTabSz="60957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RECIST v1.1 PD or toxicity</a:t>
                </a:r>
                <a:endParaRPr kumimoji="0" lang="en-US" altLang="zh-TW" sz="1600" b="0" i="1"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54" name="Straight Arrow Connector 53">
                <a:extLst>
                  <a:ext uri="{FF2B5EF4-FFF2-40B4-BE49-F238E27FC236}">
                    <a16:creationId xmlns:a16="http://schemas.microsoft.com/office/drawing/2014/main" id="{039E97E4-B027-4572-AF32-E601B104A643}"/>
                  </a:ext>
                </a:extLst>
              </p:cNvPr>
              <p:cNvCxnSpPr>
                <a:cxnSpLocks/>
                <a:stCxn id="12" idx="3"/>
                <a:endCxn id="57" idx="0"/>
              </p:cNvCxnSpPr>
              <p:nvPr/>
            </p:nvCxnSpPr>
            <p:spPr>
              <a:xfrm>
                <a:off x="8074972" y="1790433"/>
                <a:ext cx="566690" cy="569912"/>
              </a:xfrm>
              <a:prstGeom prst="straightConnector1">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1096E6E-521B-49BF-AFD0-DE0D823D827D}"/>
                  </a:ext>
                </a:extLst>
              </p:cNvPr>
              <p:cNvCxnSpPr>
                <a:cxnSpLocks/>
                <a:stCxn id="28" idx="3"/>
                <a:endCxn id="57" idx="2"/>
              </p:cNvCxnSpPr>
              <p:nvPr/>
            </p:nvCxnSpPr>
            <p:spPr>
              <a:xfrm flipV="1">
                <a:off x="8074972" y="2865170"/>
                <a:ext cx="566690" cy="569913"/>
              </a:xfrm>
              <a:prstGeom prst="straightConnector1">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grpSp>
        <p:cxnSp>
          <p:nvCxnSpPr>
            <p:cNvPr id="10" name="Connector: Elbow 9">
              <a:extLst>
                <a:ext uri="{FF2B5EF4-FFF2-40B4-BE49-F238E27FC236}">
                  <a16:creationId xmlns:a16="http://schemas.microsoft.com/office/drawing/2014/main" id="{81A56ED4-BAD6-46EF-95BB-DC2A5062FF74}"/>
                </a:ext>
              </a:extLst>
            </p:cNvPr>
            <p:cNvCxnSpPr>
              <a:cxnSpLocks/>
              <a:stCxn id="11" idx="3"/>
              <a:endCxn id="12" idx="1"/>
            </p:cNvCxnSpPr>
            <p:nvPr/>
          </p:nvCxnSpPr>
          <p:spPr>
            <a:xfrm flipV="1">
              <a:off x="4459301" y="1790433"/>
              <a:ext cx="587326" cy="822325"/>
            </a:xfrm>
            <a:prstGeom prst="bentConnector3">
              <a:avLst>
                <a:gd name="adj1" fmla="val 50000"/>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880C4148-0753-47F9-AF22-98B232EA62F3}"/>
                </a:ext>
              </a:extLst>
            </p:cNvPr>
            <p:cNvCxnSpPr>
              <a:cxnSpLocks/>
              <a:stCxn id="11" idx="3"/>
              <a:endCxn id="28" idx="1"/>
            </p:cNvCxnSpPr>
            <p:nvPr/>
          </p:nvCxnSpPr>
          <p:spPr>
            <a:xfrm>
              <a:off x="4459301" y="2612758"/>
              <a:ext cx="587326" cy="822325"/>
            </a:xfrm>
            <a:prstGeom prst="bentConnector3">
              <a:avLst>
                <a:gd name="adj1" fmla="val 50000"/>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68E69618-4B0F-460C-930D-74AE8C7683C5}"/>
                </a:ext>
              </a:extLst>
            </p:cNvPr>
            <p:cNvSpPr/>
            <p:nvPr/>
          </p:nvSpPr>
          <p:spPr>
            <a:xfrm>
              <a:off x="4394220" y="2384158"/>
              <a:ext cx="457162" cy="4572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095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p>
            <a:p>
              <a:pPr marL="0" marR="0" lvl="0" indent="0" algn="ctr" defTabSz="6095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US" sz="2667"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758809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D8D90F-623B-D940-9536-D8EC0A9CB9E7}"/>
              </a:ext>
            </a:extLst>
          </p:cNvPr>
          <p:cNvSpPr>
            <a:spLocks noGrp="1"/>
          </p:cNvSpPr>
          <p:nvPr>
            <p:ph type="title"/>
          </p:nvPr>
        </p:nvSpPr>
        <p:spPr/>
        <p:txBody>
          <a:bodyPr/>
          <a:lstStyle/>
          <a:p>
            <a:pPr algn="ctr"/>
            <a:r>
              <a:rPr lang="en-US" dirty="0"/>
              <a:t>Disclosures for Dr </a:t>
            </a:r>
            <a:r>
              <a:rPr lang="en-US" dirty="0" err="1"/>
              <a:t>Rugo</a:t>
            </a:r>
            <a:endParaRPr lang="en-US" dirty="0"/>
          </a:p>
        </p:txBody>
      </p:sp>
      <p:graphicFrame>
        <p:nvGraphicFramePr>
          <p:cNvPr id="5" name="Table 4">
            <a:extLst>
              <a:ext uri="{FF2B5EF4-FFF2-40B4-BE49-F238E27FC236}">
                <a16:creationId xmlns:a16="http://schemas.microsoft.com/office/drawing/2014/main" id="{7F79B58E-0A59-6E43-AC45-3FFF3BBF37A4}"/>
              </a:ext>
            </a:extLst>
          </p:cNvPr>
          <p:cNvGraphicFramePr>
            <a:graphicFrameLocks noGrp="1"/>
          </p:cNvGraphicFramePr>
          <p:nvPr/>
        </p:nvGraphicFramePr>
        <p:xfrm>
          <a:off x="2216364" y="2114145"/>
          <a:ext cx="7759272" cy="2629709"/>
        </p:xfrm>
        <a:graphic>
          <a:graphicData uri="http://schemas.openxmlformats.org/drawingml/2006/table">
            <a:tbl>
              <a:tblPr firstRow="1" bandRow="1">
                <a:tableStyleId>{5C22544A-7EE6-4342-B048-85BDC9FD1C3A}</a:tableStyleId>
              </a:tblPr>
              <a:tblGrid>
                <a:gridCol w="2797479">
                  <a:extLst>
                    <a:ext uri="{9D8B030D-6E8A-4147-A177-3AD203B41FA5}">
                      <a16:colId xmlns:a16="http://schemas.microsoft.com/office/drawing/2014/main" val="2614798099"/>
                    </a:ext>
                  </a:extLst>
                </a:gridCol>
                <a:gridCol w="4961793">
                  <a:extLst>
                    <a:ext uri="{9D8B030D-6E8A-4147-A177-3AD203B41FA5}">
                      <a16:colId xmlns:a16="http://schemas.microsoft.com/office/drawing/2014/main" val="1932383628"/>
                    </a:ext>
                  </a:extLst>
                </a:gridCol>
              </a:tblGrid>
              <a:tr h="1486357">
                <a:tc>
                  <a:txBody>
                    <a:bodyPr/>
                    <a:lstStyle/>
                    <a:p>
                      <a:r>
                        <a:rPr lang="en-US" b="1" dirty="0">
                          <a:solidFill>
                            <a:schemeClr val="tx1"/>
                          </a:solidFill>
                        </a:rPr>
                        <a:t>Contracted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Daiichi Sankyo Inc, Eisai Inc, Genentech, </a:t>
                      </a:r>
                      <a:r>
                        <a:rPr lang="en-US" b="0" dirty="0" err="1">
                          <a:solidFill>
                            <a:schemeClr val="tx1"/>
                          </a:solidFill>
                        </a:rPr>
                        <a:t>Immunomedics</a:t>
                      </a:r>
                      <a:r>
                        <a:rPr lang="en-US" b="0" dirty="0">
                          <a:solidFill>
                            <a:schemeClr val="tx1"/>
                          </a:solidFill>
                        </a:rPr>
                        <a:t> Inc, Lilly, </a:t>
                      </a:r>
                      <a:r>
                        <a:rPr lang="en-US" b="0" dirty="0" err="1">
                          <a:solidFill>
                            <a:schemeClr val="tx1"/>
                          </a:solidFill>
                        </a:rPr>
                        <a:t>MacroGenics</a:t>
                      </a:r>
                      <a:r>
                        <a:rPr lang="en-US" b="0" dirty="0">
                          <a:solidFill>
                            <a:schemeClr val="tx1"/>
                          </a:solidFill>
                        </a:rPr>
                        <a:t> Inc, Merck, Novartis, OBI Pharma Inc, </a:t>
                      </a:r>
                      <a:r>
                        <a:rPr lang="en-US" b="0" dirty="0" err="1">
                          <a:solidFill>
                            <a:schemeClr val="tx1"/>
                          </a:solidFill>
                        </a:rPr>
                        <a:t>Odonate</a:t>
                      </a:r>
                      <a:r>
                        <a:rPr lang="en-US" b="0" dirty="0">
                          <a:solidFill>
                            <a:schemeClr val="tx1"/>
                          </a:solidFill>
                        </a:rPr>
                        <a:t> Therapeutics, Pfizer Inc, Seattle Genetics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221544"/>
                  </a:ext>
                </a:extLst>
              </a:tr>
              <a:tr h="1143352">
                <a:tc>
                  <a:txBody>
                    <a:bodyPr/>
                    <a:lstStyle/>
                    <a:p>
                      <a:r>
                        <a:rPr lang="en-US" b="1" dirty="0">
                          <a:solidFill>
                            <a:schemeClr val="tx1"/>
                          </a:solidFill>
                        </a:rPr>
                        <a:t>Paid Travel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Amgen Inc, AstraZeneca Pharmaceuticals LP, Lilly, </a:t>
                      </a:r>
                      <a:r>
                        <a:rPr lang="en-US" b="0" dirty="0" err="1">
                          <a:solidFill>
                            <a:schemeClr val="tx1"/>
                          </a:solidFill>
                        </a:rPr>
                        <a:t>MacroGenics</a:t>
                      </a:r>
                      <a:r>
                        <a:rPr lang="en-US" b="0" dirty="0">
                          <a:solidFill>
                            <a:schemeClr val="tx1"/>
                          </a:solidFill>
                        </a:rPr>
                        <a:t> Inc, Merck, Mylan NV, Pfizer Inc, Puma Biotechnology Inc.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270865"/>
                  </a:ext>
                </a:extLst>
              </a:tr>
            </a:tbl>
          </a:graphicData>
        </a:graphic>
      </p:graphicFrame>
    </p:spTree>
    <p:extLst>
      <p:ext uri="{BB962C8B-B14F-4D97-AF65-F5344CB8AC3E}">
        <p14:creationId xmlns:p14="http://schemas.microsoft.com/office/powerpoint/2010/main" val="308809107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E43586-1440-C640-8754-59F4F5B70B7C}"/>
              </a:ext>
            </a:extLst>
          </p:cNvPr>
          <p:cNvSpPr>
            <a:spLocks noGrp="1"/>
          </p:cNvSpPr>
          <p:nvPr>
            <p:ph type="title"/>
          </p:nvPr>
        </p:nvSpPr>
        <p:spPr>
          <a:xfrm>
            <a:off x="51976" y="497199"/>
            <a:ext cx="12380675" cy="553999"/>
          </a:xfrm>
        </p:spPr>
        <p:txBody>
          <a:bodyPr anchor="ctr"/>
          <a:lstStyle/>
          <a:p>
            <a:pPr algn="ctr"/>
            <a:r>
              <a:rPr lang="en-US" b="1" dirty="0"/>
              <a:t>PD-L1 IC status by SP142 predicts PFS and OS  benefit with </a:t>
            </a:r>
            <a:br>
              <a:rPr lang="en-US" b="1" dirty="0"/>
            </a:br>
            <a:r>
              <a:rPr lang="en-US" b="1" dirty="0" err="1"/>
              <a:t>atezolizumab</a:t>
            </a:r>
            <a:r>
              <a:rPr lang="en-US" b="1" dirty="0"/>
              <a:t> + </a:t>
            </a:r>
            <a:r>
              <a:rPr lang="en-US" b="1" i="1" dirty="0"/>
              <a:t>nab</a:t>
            </a:r>
            <a:r>
              <a:rPr lang="en-US" b="1" dirty="0"/>
              <a:t>-paclitaxel</a:t>
            </a:r>
            <a:r>
              <a:rPr lang="en-US" b="1" baseline="30000" dirty="0"/>
              <a:t>1,2</a:t>
            </a:r>
            <a:br>
              <a:rPr lang="en-US" b="1" baseline="30000" dirty="0"/>
            </a:br>
            <a:r>
              <a:rPr lang="en-US" sz="2400" b="1" dirty="0"/>
              <a:t>(41% positive by SP142)</a:t>
            </a:r>
            <a:endParaRPr lang="en-US" b="1" dirty="0"/>
          </a:p>
        </p:txBody>
      </p:sp>
      <p:sp>
        <p:nvSpPr>
          <p:cNvPr id="7" name="Text Placeholder 6">
            <a:extLst>
              <a:ext uri="{FF2B5EF4-FFF2-40B4-BE49-F238E27FC236}">
                <a16:creationId xmlns:a16="http://schemas.microsoft.com/office/drawing/2014/main" id="{55375161-0165-F743-869D-15AD8264599D}"/>
              </a:ext>
            </a:extLst>
          </p:cNvPr>
          <p:cNvSpPr>
            <a:spLocks noGrp="1"/>
          </p:cNvSpPr>
          <p:nvPr>
            <p:ph type="body" sz="quarter" idx="15"/>
          </p:nvPr>
        </p:nvSpPr>
        <p:spPr>
          <a:xfrm>
            <a:off x="140228" y="6306702"/>
            <a:ext cx="9520865" cy="451404"/>
          </a:xfrm>
        </p:spPr>
        <p:txBody>
          <a:bodyPr>
            <a:normAutofit fontScale="85000" lnSpcReduction="20000"/>
          </a:bodyPr>
          <a:lstStyle/>
          <a:p>
            <a:r>
              <a:rPr lang="en-US" dirty="0"/>
              <a:t>A + nP, atezolizumab + </a:t>
            </a:r>
            <a:r>
              <a:rPr lang="en-US" i="1" dirty="0"/>
              <a:t>nab</a:t>
            </a:r>
            <a:r>
              <a:rPr lang="en-US" dirty="0"/>
              <a:t>-paclitaxel; HR, hazard ratio; ITT, intention to treat; OS, overall survival; P + nP, placebo + </a:t>
            </a:r>
            <a:r>
              <a:rPr lang="en-US" i="1" dirty="0"/>
              <a:t>nab</a:t>
            </a:r>
            <a:r>
              <a:rPr lang="en-US" dirty="0"/>
              <a:t>-paclitaxel; PFS, progression-free survival. </a:t>
            </a:r>
            <a:br>
              <a:rPr lang="en-US" dirty="0"/>
            </a:br>
            <a:r>
              <a:rPr lang="en-US" dirty="0"/>
              <a:t>PD-L1 IC+: PD-L1 in ≥ 1% of IC as percentage of tumour area assessed with the VENTANA SP142 assay. </a:t>
            </a:r>
          </a:p>
          <a:p>
            <a:r>
              <a:rPr lang="en-US" dirty="0"/>
              <a:t>NCT02425891. Stratification factors: prior taxane use, liver metastases and PD-L1 IC status. Co-primary endpoints in ITT and PD-L1 IC+: PFS and OS. </a:t>
            </a:r>
          </a:p>
          <a:p>
            <a:r>
              <a:rPr lang="en-US" dirty="0"/>
              <a:t>Clinical cutoff date: 2 January 2019. </a:t>
            </a:r>
          </a:p>
          <a:p>
            <a:r>
              <a:rPr lang="en-US" dirty="0"/>
              <a:t>1. Schmid, ASCO 2019. 2. Schmid et al., submitted.</a:t>
            </a:r>
          </a:p>
        </p:txBody>
      </p:sp>
      <p:graphicFrame>
        <p:nvGraphicFramePr>
          <p:cNvPr id="14" name="Content Placeholder 7">
            <a:extLst>
              <a:ext uri="{FF2B5EF4-FFF2-40B4-BE49-F238E27FC236}">
                <a16:creationId xmlns:a16="http://schemas.microsoft.com/office/drawing/2014/main" id="{EA89E3FB-853C-4198-969B-3D1978E6E305}"/>
              </a:ext>
            </a:extLst>
          </p:cNvPr>
          <p:cNvGraphicFramePr>
            <a:graphicFrameLocks noChangeAspect="1"/>
          </p:cNvGraphicFramePr>
          <p:nvPr/>
        </p:nvGraphicFramePr>
        <p:xfrm>
          <a:off x="8419997" y="1555981"/>
          <a:ext cx="3413760" cy="1320458"/>
        </p:xfrm>
        <a:graphic>
          <a:graphicData uri="http://schemas.openxmlformats.org/drawingml/2006/table">
            <a:tbl>
              <a:tblPr firstRow="1" bandRow="1">
                <a:tableStyleId>{1FECB4D8-DB02-4DC6-A0A2-4F2EBAE1DC90}</a:tableStyleId>
              </a:tblPr>
              <a:tblGrid>
                <a:gridCol w="975360">
                  <a:extLst>
                    <a:ext uri="{9D8B030D-6E8A-4147-A177-3AD203B41FA5}">
                      <a16:colId xmlns:a16="http://schemas.microsoft.com/office/drawing/2014/main" val="1935961694"/>
                    </a:ext>
                  </a:extLst>
                </a:gridCol>
                <a:gridCol w="731520">
                  <a:extLst>
                    <a:ext uri="{9D8B030D-6E8A-4147-A177-3AD203B41FA5}">
                      <a16:colId xmlns:a16="http://schemas.microsoft.com/office/drawing/2014/main" val="3530975527"/>
                    </a:ext>
                  </a:extLst>
                </a:gridCol>
                <a:gridCol w="731520">
                  <a:extLst>
                    <a:ext uri="{9D8B030D-6E8A-4147-A177-3AD203B41FA5}">
                      <a16:colId xmlns:a16="http://schemas.microsoft.com/office/drawing/2014/main" val="647513309"/>
                    </a:ext>
                  </a:extLst>
                </a:gridCol>
                <a:gridCol w="975360">
                  <a:extLst>
                    <a:ext uri="{9D8B030D-6E8A-4147-A177-3AD203B41FA5}">
                      <a16:colId xmlns:a16="http://schemas.microsoft.com/office/drawing/2014/main" val="2432830478"/>
                    </a:ext>
                  </a:extLst>
                </a:gridCol>
              </a:tblGrid>
              <a:tr h="294469">
                <a:tc rowSpan="2">
                  <a:txBody>
                    <a:bodyPr/>
                    <a:lstStyle/>
                    <a:p>
                      <a:r>
                        <a:rPr lang="en-US" sz="1200" b="1" dirty="0">
                          <a:solidFill>
                            <a:schemeClr val="tx1"/>
                          </a:solidFill>
                          <a:effectLst/>
                          <a:latin typeface="Arial" panose="020B0604020202020204" pitchFamily="34" charset="0"/>
                          <a:cs typeface="Arial" panose="020B0604020202020204" pitchFamily="34" charset="0"/>
                        </a:rPr>
                        <a:t>Population</a:t>
                      </a:r>
                    </a:p>
                  </a:txBody>
                  <a:tcPr marL="59827" marR="59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Median OS</a:t>
                      </a:r>
                      <a:endParaRPr lang="en-US" sz="1200" b="1" dirty="0">
                        <a:solidFill>
                          <a:srgbClr val="3953A4"/>
                        </a:solidFill>
                        <a:effectLst/>
                        <a:latin typeface="Arial" panose="020B0604020202020204" pitchFamily="34" charset="0"/>
                        <a:cs typeface="Arial" panose="020B0604020202020204" pitchFamily="34" charset="0"/>
                      </a:endParaRPr>
                    </a:p>
                  </a:txBody>
                  <a:tcPr marL="75004" marR="7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1600" b="1" dirty="0">
                        <a:solidFill>
                          <a:srgbClr val="ED1C24"/>
                        </a:solidFill>
                        <a:effectLst/>
                        <a:latin typeface="Arial" panose="020B0604020202020204" pitchFamily="34" charset="0"/>
                        <a:cs typeface="Arial" panose="020B0604020202020204" pitchFamily="34" charset="0"/>
                      </a:endParaRPr>
                    </a:p>
                  </a:txBody>
                  <a:tcPr marL="57318" marR="57318" marT="0" marB="0" anchor="ctr">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HR </a:t>
                      </a:r>
                      <a:br>
                        <a:rPr lang="en-US" sz="1200" b="1" dirty="0">
                          <a:solidFill>
                            <a:schemeClr val="tx1"/>
                          </a:solidFill>
                          <a:effectLst/>
                          <a:latin typeface="Arial" panose="020B0604020202020204" pitchFamily="34" charset="0"/>
                          <a:cs typeface="Arial" panose="020B0604020202020204" pitchFamily="34" charset="0"/>
                        </a:rPr>
                      </a:br>
                      <a:r>
                        <a:rPr lang="en-US" sz="1200" b="1" dirty="0">
                          <a:solidFill>
                            <a:schemeClr val="tx1"/>
                          </a:solidFill>
                          <a:effectLst/>
                          <a:latin typeface="Arial" panose="020B0604020202020204" pitchFamily="34" charset="0"/>
                          <a:cs typeface="Arial" panose="020B0604020202020204" pitchFamily="34" charset="0"/>
                        </a:rPr>
                        <a:t>(95% CI)</a:t>
                      </a:r>
                    </a:p>
                  </a:txBody>
                  <a:tcPr marL="75004" marR="7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6318201"/>
                  </a:ext>
                </a:extLst>
              </a:tr>
              <a:tr h="294469">
                <a:tc vMerge="1">
                  <a:txBody>
                    <a:bodyPr/>
                    <a:lstStyle/>
                    <a:p>
                      <a:endParaRPr lang="en-US" sz="1600" b="1" dirty="0">
                        <a:solidFill>
                          <a:schemeClr val="tx1"/>
                        </a:solidFill>
                        <a:effectLst/>
                        <a:latin typeface="Arial" panose="020B0604020202020204" pitchFamily="34" charset="0"/>
                        <a:cs typeface="Arial" panose="020B0604020202020204" pitchFamily="34" charset="0"/>
                      </a:endParaRPr>
                    </a:p>
                  </a:txBody>
                  <a:tcPr marL="45720" marR="4572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200" b="1" i="0" kern="1200" dirty="0">
                          <a:solidFill>
                            <a:srgbClr val="3953A4"/>
                          </a:solidFill>
                          <a:effectLst/>
                          <a:latin typeface="Arial" panose="020B0604020202020204" pitchFamily="34" charset="0"/>
                          <a:cs typeface="Arial" panose="020B0604020202020204" pitchFamily="34" charset="0"/>
                        </a:rPr>
                        <a:t>A + nP</a:t>
                      </a:r>
                      <a:endParaRPr lang="en-US" sz="1200" b="1" i="0" dirty="0">
                        <a:solidFill>
                          <a:srgbClr val="3953A4"/>
                        </a:solidFill>
                        <a:effectLst/>
                        <a:latin typeface="Arial" panose="020B0604020202020204" pitchFamily="34" charset="0"/>
                        <a:cs typeface="Arial" panose="020B0604020202020204" pitchFamily="34" charset="0"/>
                      </a:endParaRPr>
                    </a:p>
                  </a:txBody>
                  <a:tcPr marL="66400" marR="66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i="0" kern="1200" dirty="0">
                          <a:solidFill>
                            <a:srgbClr val="ED1C24"/>
                          </a:solidFill>
                          <a:effectLst/>
                          <a:latin typeface="Arial" panose="020B0604020202020204" pitchFamily="34" charset="0"/>
                          <a:cs typeface="Arial" panose="020B0604020202020204" pitchFamily="34" charset="0"/>
                        </a:rPr>
                        <a:t>P + nP</a:t>
                      </a:r>
                      <a:endParaRPr lang="en-US" sz="1200" b="1" i="0" dirty="0">
                        <a:solidFill>
                          <a:srgbClr val="ED1C24"/>
                        </a:solidFill>
                        <a:effectLst/>
                        <a:latin typeface="Arial" panose="020B0604020202020204" pitchFamily="34" charset="0"/>
                        <a:cs typeface="Arial" panose="020B0604020202020204" pitchFamily="34" charset="0"/>
                      </a:endParaRPr>
                    </a:p>
                  </a:txBody>
                  <a:tcPr marL="66400" marR="66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600" b="1" dirty="0">
                        <a:solidFill>
                          <a:srgbClr val="ED1C24"/>
                        </a:solidFill>
                        <a:effectLst/>
                        <a:latin typeface="Arial" panose="020B0604020202020204" pitchFamily="34" charset="0"/>
                        <a:cs typeface="Arial" panose="020B0604020202020204" pitchFamily="34" charset="0"/>
                      </a:endParaRPr>
                    </a:p>
                  </a:txBody>
                  <a:tcPr marL="57318" marR="5731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080639"/>
                  </a:ext>
                </a:extLst>
              </a:tr>
              <a:tr h="365760">
                <a:tc>
                  <a:txBody>
                    <a:bodyPr/>
                    <a:lstStyle/>
                    <a:p>
                      <a:pPr marL="0" marR="0" indent="0">
                        <a:lnSpc>
                          <a:spcPct val="100000"/>
                        </a:lnSpc>
                        <a:spcBef>
                          <a:spcPts val="0"/>
                        </a:spcBef>
                        <a:spcAft>
                          <a:spcPts val="0"/>
                        </a:spcAft>
                      </a:pPr>
                      <a:r>
                        <a:rPr lang="en-US" sz="1200" b="0" dirty="0">
                          <a:effectLst/>
                          <a:latin typeface="Arial" panose="020B0604020202020204" pitchFamily="34" charset="0"/>
                          <a:cs typeface="Arial" panose="020B0604020202020204" pitchFamily="34" charset="0"/>
                        </a:rPr>
                        <a:t> PD-L1 IC+</a:t>
                      </a:r>
                      <a:endParaRPr lang="en-US" sz="1200" b="0" dirty="0">
                        <a:effectLst/>
                        <a:latin typeface="Arial" panose="020B0604020202020204" pitchFamily="34" charset="0"/>
                        <a:ea typeface="Batang" panose="02030600000101010101" pitchFamily="18" charset="-127"/>
                        <a:cs typeface="Arial" panose="020B0604020202020204" pitchFamily="34" charset="0"/>
                      </a:endParaRP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C"/>
                    </a:solid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cs typeface="Arial" panose="020B0604020202020204" pitchFamily="34" charset="0"/>
                        </a:rPr>
                        <a:t>25.0 mo</a:t>
                      </a:r>
                      <a:endParaRPr lang="en-US" sz="1200" b="0" dirty="0">
                        <a:effectLst/>
                        <a:latin typeface="Arial" panose="020B0604020202020204" pitchFamily="34" charset="0"/>
                        <a:ea typeface="Batang" panose="02030600000101010101" pitchFamily="18" charset="-127"/>
                        <a:cs typeface="Arial" panose="020B0604020202020204" pitchFamily="34" charset="0"/>
                      </a:endParaRP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C"/>
                    </a:solid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Batang" panose="02030600000101010101" pitchFamily="18" charset="-127"/>
                          <a:cs typeface="Arial" panose="020B0604020202020204" pitchFamily="34" charset="0"/>
                        </a:rPr>
                        <a:t>18</a:t>
                      </a:r>
                      <a:r>
                        <a:rPr lang="en-US" sz="1200" b="0" dirty="0">
                          <a:effectLst/>
                          <a:latin typeface="Arial" panose="020B0604020202020204" pitchFamily="34" charset="0"/>
                          <a:cs typeface="Arial" panose="020B0604020202020204" pitchFamily="34" charset="0"/>
                        </a:rPr>
                        <a:t>.</a:t>
                      </a:r>
                      <a:r>
                        <a:rPr lang="en-US" sz="1200" b="0" dirty="0">
                          <a:effectLst/>
                          <a:latin typeface="Arial" panose="020B0604020202020204" pitchFamily="34" charset="0"/>
                          <a:ea typeface="Batang" panose="02030600000101010101" pitchFamily="18" charset="-127"/>
                          <a:cs typeface="Arial" panose="020B0604020202020204" pitchFamily="34" charset="0"/>
                        </a:rPr>
                        <a:t>0 mo</a:t>
                      </a: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cs typeface="Arial" panose="020B0604020202020204" pitchFamily="34" charset="0"/>
                        </a:rPr>
                        <a:t> 0.71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cs typeface="Arial" panose="020B0604020202020204" pitchFamily="34" charset="0"/>
                        </a:rPr>
                        <a:t>(0.54, 0.</a:t>
                      </a:r>
                      <a:r>
                        <a:rPr lang="en-US" sz="1200" b="0" dirty="0">
                          <a:solidFill>
                            <a:schemeClr val="tx1"/>
                          </a:solidFill>
                          <a:effectLst/>
                          <a:latin typeface="Arial" panose="020B0604020202020204" pitchFamily="34" charset="0"/>
                          <a:cs typeface="Arial" panose="020B0604020202020204" pitchFamily="34" charset="0"/>
                        </a:rPr>
                        <a:t>93</a:t>
                      </a:r>
                      <a:r>
                        <a:rPr lang="en-US" sz="1200" b="0" dirty="0">
                          <a:effectLst/>
                          <a:latin typeface="Arial" panose="020B0604020202020204" pitchFamily="34" charset="0"/>
                          <a:cs typeface="Arial" panose="020B0604020202020204" pitchFamily="34" charset="0"/>
                        </a:rPr>
                        <a:t>)</a:t>
                      </a: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3383463828"/>
                  </a:ext>
                </a:extLst>
              </a:tr>
              <a:tr h="365760">
                <a:tc>
                  <a:txBody>
                    <a:bodyPr/>
                    <a:lstStyle/>
                    <a:p>
                      <a:pPr marL="0" marR="0" indent="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 PD-L1 IC-</a:t>
                      </a:r>
                      <a:endParaRPr lang="en-US" sz="1200" dirty="0">
                        <a:effectLst/>
                        <a:latin typeface="Arial" panose="020B0604020202020204" pitchFamily="34" charset="0"/>
                        <a:ea typeface="Batang" panose="02030600000101010101" pitchFamily="18" charset="-127"/>
                        <a:cs typeface="Arial" panose="020B0604020202020204" pitchFamily="34" charset="0"/>
                      </a:endParaRP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19</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7 mo</a:t>
                      </a:r>
                      <a:endParaRPr lang="en-US" sz="1200" dirty="0">
                        <a:effectLst/>
                        <a:latin typeface="Arial" panose="020B0604020202020204" pitchFamily="34" charset="0"/>
                        <a:ea typeface="Batang" panose="02030600000101010101" pitchFamily="18" charset="-127"/>
                        <a:cs typeface="Arial" panose="020B0604020202020204" pitchFamily="34" charset="0"/>
                      </a:endParaRP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dirty="0">
                          <a:effectLst/>
                          <a:latin typeface="Arial" panose="020B0604020202020204" pitchFamily="34" charset="0"/>
                          <a:ea typeface="Batang" panose="02030600000101010101" pitchFamily="18" charset="-127"/>
                          <a:cs typeface="Arial" panose="020B0604020202020204" pitchFamily="34" charset="0"/>
                        </a:rPr>
                        <a:t>19</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ea typeface="Batang" panose="02030600000101010101" pitchFamily="18" charset="-127"/>
                          <a:cs typeface="Arial" panose="020B0604020202020204" pitchFamily="34" charset="0"/>
                        </a:rPr>
                        <a:t>6 mo</a:t>
                      </a: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Batang" panose="02030600000101010101" pitchFamily="18" charset="-127"/>
                          <a:cs typeface="Arial" panose="020B0604020202020204" pitchFamily="34" charset="0"/>
                        </a:rPr>
                        <a:t>0</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ea typeface="Batang" panose="02030600000101010101" pitchFamily="18" charset="-127"/>
                          <a:cs typeface="Arial" panose="020B0604020202020204" pitchFamily="34" charset="0"/>
                        </a:rPr>
                        <a:t>97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Batang" panose="02030600000101010101" pitchFamily="18" charset="-127"/>
                          <a:cs typeface="Arial" panose="020B0604020202020204" pitchFamily="34" charset="0"/>
                        </a:rPr>
                        <a:t>(0</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ea typeface="Batang" panose="02030600000101010101" pitchFamily="18" charset="-127"/>
                          <a:cs typeface="Arial" panose="020B0604020202020204" pitchFamily="34" charset="0"/>
                        </a:rPr>
                        <a:t>78</a:t>
                      </a:r>
                      <a:r>
                        <a:rPr lang="en-US" sz="1200" b="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ea typeface="Batang" panose="02030600000101010101" pitchFamily="18" charset="-127"/>
                          <a:cs typeface="Arial" panose="020B0604020202020204" pitchFamily="34" charset="0"/>
                        </a:rPr>
                        <a:t>1</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ea typeface="Batang" panose="02030600000101010101" pitchFamily="18" charset="-127"/>
                          <a:cs typeface="Arial" panose="020B0604020202020204" pitchFamily="34" charset="0"/>
                        </a:rPr>
                        <a:t>20)</a:t>
                      </a: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0537898"/>
                  </a:ext>
                </a:extLst>
              </a:tr>
            </a:tbl>
          </a:graphicData>
        </a:graphic>
      </p:graphicFrame>
      <p:graphicFrame>
        <p:nvGraphicFramePr>
          <p:cNvPr id="15" name="Content Placeholder 7">
            <a:extLst>
              <a:ext uri="{FF2B5EF4-FFF2-40B4-BE49-F238E27FC236}">
                <a16:creationId xmlns:a16="http://schemas.microsoft.com/office/drawing/2014/main" id="{F26B31FE-121B-4489-AC2C-273E48D05F81}"/>
              </a:ext>
            </a:extLst>
          </p:cNvPr>
          <p:cNvGraphicFramePr>
            <a:graphicFrameLocks noChangeAspect="1"/>
          </p:cNvGraphicFramePr>
          <p:nvPr/>
        </p:nvGraphicFramePr>
        <p:xfrm>
          <a:off x="2143665" y="1555981"/>
          <a:ext cx="3779520" cy="1332826"/>
        </p:xfrm>
        <a:graphic>
          <a:graphicData uri="http://schemas.openxmlformats.org/drawingml/2006/table">
            <a:tbl>
              <a:tblPr firstRow="1" bandRow="1">
                <a:tableStyleId>{1FECB4D8-DB02-4DC6-A0A2-4F2EBAE1DC90}</a:tableStyleId>
              </a:tblPr>
              <a:tblGrid>
                <a:gridCol w="1341120">
                  <a:extLst>
                    <a:ext uri="{9D8B030D-6E8A-4147-A177-3AD203B41FA5}">
                      <a16:colId xmlns:a16="http://schemas.microsoft.com/office/drawing/2014/main" val="1935961694"/>
                    </a:ext>
                  </a:extLst>
                </a:gridCol>
                <a:gridCol w="731520">
                  <a:extLst>
                    <a:ext uri="{9D8B030D-6E8A-4147-A177-3AD203B41FA5}">
                      <a16:colId xmlns:a16="http://schemas.microsoft.com/office/drawing/2014/main" val="3530975527"/>
                    </a:ext>
                  </a:extLst>
                </a:gridCol>
                <a:gridCol w="731520">
                  <a:extLst>
                    <a:ext uri="{9D8B030D-6E8A-4147-A177-3AD203B41FA5}">
                      <a16:colId xmlns:a16="http://schemas.microsoft.com/office/drawing/2014/main" val="647513309"/>
                    </a:ext>
                  </a:extLst>
                </a:gridCol>
                <a:gridCol w="975360">
                  <a:extLst>
                    <a:ext uri="{9D8B030D-6E8A-4147-A177-3AD203B41FA5}">
                      <a16:colId xmlns:a16="http://schemas.microsoft.com/office/drawing/2014/main" val="2432830478"/>
                    </a:ext>
                  </a:extLst>
                </a:gridCol>
              </a:tblGrid>
              <a:tr h="294469">
                <a:tc rowSpan="2">
                  <a:txBody>
                    <a:bodyPr/>
                    <a:lstStyle/>
                    <a:p>
                      <a:r>
                        <a:rPr lang="en-US" sz="1200" b="1" dirty="0">
                          <a:solidFill>
                            <a:schemeClr val="tx1"/>
                          </a:solidFill>
                          <a:effectLst/>
                          <a:latin typeface="Arial" panose="020B0604020202020204" pitchFamily="34" charset="0"/>
                          <a:cs typeface="Arial" panose="020B0604020202020204" pitchFamily="34" charset="0"/>
                        </a:rPr>
                        <a:t>Population</a:t>
                      </a:r>
                    </a:p>
                  </a:txBody>
                  <a:tcPr marL="59827" marR="59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Median PFS</a:t>
                      </a:r>
                    </a:p>
                  </a:txBody>
                  <a:tcPr marL="75004" marR="7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1600" b="1" dirty="0">
                        <a:solidFill>
                          <a:srgbClr val="ED1C24"/>
                        </a:solidFill>
                        <a:effectLst/>
                        <a:latin typeface="Arial" panose="020B0604020202020204" pitchFamily="34" charset="0"/>
                        <a:cs typeface="Arial" panose="020B0604020202020204" pitchFamily="34" charset="0"/>
                      </a:endParaRPr>
                    </a:p>
                  </a:txBody>
                  <a:tcPr marL="57318" marR="57318" marT="0" marB="0" anchor="ctr">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HR </a:t>
                      </a:r>
                      <a:br>
                        <a:rPr lang="en-US" sz="1200" b="1" dirty="0">
                          <a:solidFill>
                            <a:schemeClr val="tx1"/>
                          </a:solidFill>
                          <a:effectLst/>
                          <a:latin typeface="Arial" panose="020B0604020202020204" pitchFamily="34" charset="0"/>
                          <a:cs typeface="Arial" panose="020B0604020202020204" pitchFamily="34" charset="0"/>
                        </a:rPr>
                      </a:br>
                      <a:r>
                        <a:rPr lang="en-US" sz="1200" b="1" dirty="0">
                          <a:solidFill>
                            <a:schemeClr val="tx1"/>
                          </a:solidFill>
                          <a:effectLst/>
                          <a:latin typeface="Arial" panose="020B0604020202020204" pitchFamily="34" charset="0"/>
                          <a:cs typeface="Arial" panose="020B0604020202020204" pitchFamily="34" charset="0"/>
                        </a:rPr>
                        <a:t>(95% CI)</a:t>
                      </a:r>
                    </a:p>
                  </a:txBody>
                  <a:tcPr marL="75004" marR="7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6318201"/>
                  </a:ext>
                </a:extLst>
              </a:tr>
              <a:tr h="294469">
                <a:tc vMerge="1">
                  <a:txBody>
                    <a:bodyPr/>
                    <a:lstStyle/>
                    <a:p>
                      <a:endParaRPr lang="en-US" sz="1600" b="1" dirty="0">
                        <a:solidFill>
                          <a:schemeClr val="tx1"/>
                        </a:solidFill>
                        <a:effectLst/>
                        <a:latin typeface="Arial" panose="020B0604020202020204" pitchFamily="34" charset="0"/>
                        <a:cs typeface="Arial" panose="020B0604020202020204" pitchFamily="34" charset="0"/>
                      </a:endParaRPr>
                    </a:p>
                  </a:txBody>
                  <a:tcPr marL="45720" marR="4572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200" b="1" i="0" kern="1200" dirty="0">
                          <a:solidFill>
                            <a:srgbClr val="3953A4"/>
                          </a:solidFill>
                          <a:effectLst/>
                          <a:latin typeface="Arial" panose="020B0604020202020204" pitchFamily="34" charset="0"/>
                          <a:cs typeface="Arial" panose="020B0604020202020204" pitchFamily="34" charset="0"/>
                        </a:rPr>
                        <a:t>A + nP</a:t>
                      </a:r>
                    </a:p>
                  </a:txBody>
                  <a:tcPr marL="66400" marR="66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i="0" kern="1200" dirty="0">
                          <a:solidFill>
                            <a:srgbClr val="ED1C24"/>
                          </a:solidFill>
                          <a:effectLst/>
                          <a:latin typeface="Arial" panose="020B0604020202020204" pitchFamily="34" charset="0"/>
                          <a:cs typeface="Arial" panose="020B0604020202020204" pitchFamily="34" charset="0"/>
                        </a:rPr>
                        <a:t>P + nP</a:t>
                      </a:r>
                      <a:endParaRPr lang="en-US" sz="1200" b="1" i="0" dirty="0">
                        <a:solidFill>
                          <a:srgbClr val="ED1C24"/>
                        </a:solidFill>
                        <a:effectLst/>
                        <a:latin typeface="Arial" panose="020B0604020202020204" pitchFamily="34" charset="0"/>
                        <a:cs typeface="Arial" panose="020B0604020202020204" pitchFamily="34" charset="0"/>
                      </a:endParaRPr>
                    </a:p>
                  </a:txBody>
                  <a:tcPr marL="66400" marR="66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600" b="1" dirty="0">
                        <a:solidFill>
                          <a:srgbClr val="ED1C24"/>
                        </a:solidFill>
                        <a:effectLst/>
                        <a:latin typeface="Arial" panose="020B0604020202020204" pitchFamily="34" charset="0"/>
                        <a:cs typeface="Arial" panose="020B0604020202020204" pitchFamily="34" charset="0"/>
                      </a:endParaRPr>
                    </a:p>
                  </a:txBody>
                  <a:tcPr marL="57318" marR="5731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080639"/>
                  </a:ext>
                </a:extLst>
              </a:tr>
              <a:tr h="365760">
                <a:tc>
                  <a:txBody>
                    <a:bodyPr/>
                    <a:lstStyle/>
                    <a:p>
                      <a:pPr marL="0" marR="0" indent="0">
                        <a:lnSpc>
                          <a:spcPct val="100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 PD-L1 IC+ (41%)</a:t>
                      </a:r>
                      <a:endParaRPr lang="en-US" sz="1200" b="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C"/>
                    </a:solid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cs typeface="Arial" panose="020B0604020202020204" pitchFamily="34" charset="0"/>
                        </a:rPr>
                        <a:t>7.5 mo</a:t>
                      </a:r>
                      <a:endParaRPr lang="en-US" sz="1200" b="0" dirty="0">
                        <a:effectLst/>
                        <a:latin typeface="Arial" panose="020B0604020202020204" pitchFamily="34" charset="0"/>
                        <a:ea typeface="Batang" panose="02030600000101010101" pitchFamily="18" charset="-127"/>
                        <a:cs typeface="Arial" panose="020B0604020202020204" pitchFamily="34" charset="0"/>
                      </a:endParaRPr>
                    </a:p>
                  </a:txBody>
                  <a:tcPr marL="26275" marR="26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C"/>
                    </a:solid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Batang" panose="02030600000101010101" pitchFamily="18" charset="-127"/>
                          <a:cs typeface="Arial" panose="020B0604020202020204" pitchFamily="34" charset="0"/>
                        </a:rPr>
                        <a:t>5</a:t>
                      </a:r>
                      <a:r>
                        <a:rPr lang="en-US" sz="1200" b="0" dirty="0">
                          <a:effectLst/>
                          <a:latin typeface="Arial" panose="020B0604020202020204" pitchFamily="34" charset="0"/>
                          <a:cs typeface="Arial" panose="020B0604020202020204" pitchFamily="34" charset="0"/>
                        </a:rPr>
                        <a:t>.</a:t>
                      </a:r>
                      <a:r>
                        <a:rPr lang="en-US" sz="1200" b="0" dirty="0">
                          <a:effectLst/>
                          <a:latin typeface="Arial" panose="020B0604020202020204" pitchFamily="34" charset="0"/>
                          <a:ea typeface="Batang" panose="02030600000101010101" pitchFamily="18" charset="-127"/>
                          <a:cs typeface="Arial" panose="020B0604020202020204" pitchFamily="34" charset="0"/>
                        </a:rPr>
                        <a:t>3 mo</a:t>
                      </a:r>
                    </a:p>
                  </a:txBody>
                  <a:tcPr marL="26275" marR="26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cs typeface="Arial" panose="020B0604020202020204" pitchFamily="34" charset="0"/>
                        </a:rPr>
                        <a:t> 0.63 </a:t>
                      </a:r>
                      <a:br>
                        <a:rPr lang="en-US" sz="1200" b="0" dirty="0">
                          <a:effectLst/>
                          <a:latin typeface="Arial" panose="020B0604020202020204" pitchFamily="34" charset="0"/>
                          <a:cs typeface="Arial" panose="020B0604020202020204" pitchFamily="34" charset="0"/>
                        </a:rPr>
                      </a:br>
                      <a:r>
                        <a:rPr lang="en-US" sz="1200" b="0" dirty="0">
                          <a:effectLst/>
                          <a:latin typeface="Arial" panose="020B0604020202020204" pitchFamily="34" charset="0"/>
                          <a:cs typeface="Arial" panose="020B0604020202020204" pitchFamily="34" charset="0"/>
                        </a:rPr>
                        <a:t>(0.50, 0.</a:t>
                      </a:r>
                      <a:r>
                        <a:rPr lang="en-US" sz="1200" b="0" dirty="0">
                          <a:solidFill>
                            <a:schemeClr val="tx1"/>
                          </a:solidFill>
                          <a:effectLst/>
                          <a:latin typeface="Arial" panose="020B0604020202020204" pitchFamily="34" charset="0"/>
                          <a:cs typeface="Arial" panose="020B0604020202020204" pitchFamily="34" charset="0"/>
                        </a:rPr>
                        <a:t>80)</a:t>
                      </a:r>
                      <a:endParaRPr lang="en-US" sz="1200" b="0" dirty="0">
                        <a:effectLst/>
                        <a:latin typeface="Arial" panose="020B0604020202020204" pitchFamily="34" charset="0"/>
                        <a:cs typeface="Arial" panose="020B0604020202020204" pitchFamily="34" charset="0"/>
                      </a:endParaRPr>
                    </a:p>
                  </a:txBody>
                  <a:tcPr marL="26275" marR="26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3383463828"/>
                  </a:ext>
                </a:extLst>
              </a:tr>
              <a:tr h="378128">
                <a:tc>
                  <a:txBody>
                    <a:bodyPr/>
                    <a:lstStyle/>
                    <a:p>
                      <a:pPr marL="0" marR="0" indent="0">
                        <a:lnSpc>
                          <a:spcPct val="100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 PD-L1 IC- (59%)</a:t>
                      </a:r>
                      <a:endParaRPr lang="en-US" sz="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22829" marR="2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5</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6 mo</a:t>
                      </a:r>
                      <a:endParaRPr lang="en-US" sz="1200" dirty="0">
                        <a:effectLst/>
                        <a:latin typeface="Arial" panose="020B0604020202020204" pitchFamily="34" charset="0"/>
                        <a:ea typeface="Batang" panose="02030600000101010101" pitchFamily="18" charset="-127"/>
                        <a:cs typeface="Arial" panose="020B0604020202020204" pitchFamily="34" charset="0"/>
                      </a:endParaRPr>
                    </a:p>
                  </a:txBody>
                  <a:tcPr marL="26275" marR="26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dirty="0">
                          <a:effectLst/>
                          <a:latin typeface="Arial" panose="020B0604020202020204" pitchFamily="34" charset="0"/>
                          <a:ea typeface="Batang" panose="02030600000101010101" pitchFamily="18" charset="-127"/>
                          <a:cs typeface="Arial" panose="020B0604020202020204" pitchFamily="34" charset="0"/>
                        </a:rPr>
                        <a:t>5</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ea typeface="Batang" panose="02030600000101010101" pitchFamily="18" charset="-127"/>
                          <a:cs typeface="Arial" panose="020B0604020202020204" pitchFamily="34" charset="0"/>
                        </a:rPr>
                        <a:t>6 mo</a:t>
                      </a:r>
                    </a:p>
                  </a:txBody>
                  <a:tcPr marL="26275" marR="26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Batang" panose="02030600000101010101" pitchFamily="18" charset="-127"/>
                          <a:cs typeface="Arial" panose="020B0604020202020204" pitchFamily="34" charset="0"/>
                        </a:rPr>
                        <a:t>0</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ea typeface="Batang" panose="02030600000101010101" pitchFamily="18" charset="-127"/>
                          <a:cs typeface="Arial" panose="020B0604020202020204" pitchFamily="34" charset="0"/>
                        </a:rPr>
                        <a:t>93 </a:t>
                      </a:r>
                      <a:br>
                        <a:rPr lang="en-US" sz="1200" dirty="0">
                          <a:effectLst/>
                          <a:latin typeface="Arial" panose="020B0604020202020204" pitchFamily="34" charset="0"/>
                          <a:ea typeface="Batang" panose="02030600000101010101" pitchFamily="18" charset="-127"/>
                          <a:cs typeface="Arial" panose="020B0604020202020204" pitchFamily="34" charset="0"/>
                        </a:rPr>
                      </a:br>
                      <a:r>
                        <a:rPr lang="en-US" sz="1200" dirty="0">
                          <a:effectLst/>
                          <a:latin typeface="Arial" panose="020B0604020202020204" pitchFamily="34" charset="0"/>
                          <a:ea typeface="Batang" panose="02030600000101010101" pitchFamily="18" charset="-127"/>
                          <a:cs typeface="Arial" panose="020B0604020202020204" pitchFamily="34" charset="0"/>
                        </a:rPr>
                        <a:t>(0</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ea typeface="Batang" panose="02030600000101010101" pitchFamily="18" charset="-127"/>
                          <a:cs typeface="Arial" panose="020B0604020202020204" pitchFamily="34" charset="0"/>
                        </a:rPr>
                        <a:t>77, 1</a:t>
                      </a:r>
                      <a:r>
                        <a:rPr lang="en-US" sz="1200" b="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ea typeface="Batang" panose="02030600000101010101" pitchFamily="18" charset="-127"/>
                          <a:cs typeface="Arial" panose="020B0604020202020204" pitchFamily="34" charset="0"/>
                        </a:rPr>
                        <a:t>11)</a:t>
                      </a:r>
                    </a:p>
                  </a:txBody>
                  <a:tcPr marL="26275" marR="26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0537898"/>
                  </a:ext>
                </a:extLst>
              </a:tr>
            </a:tbl>
          </a:graphicData>
        </a:graphic>
      </p:graphicFrame>
      <p:graphicFrame>
        <p:nvGraphicFramePr>
          <p:cNvPr id="2" name="Table 2">
            <a:extLst>
              <a:ext uri="{FF2B5EF4-FFF2-40B4-BE49-F238E27FC236}">
                <a16:creationId xmlns:a16="http://schemas.microsoft.com/office/drawing/2014/main" id="{11605AB9-8585-4A8B-9782-43677D1D7B3E}"/>
              </a:ext>
            </a:extLst>
          </p:cNvPr>
          <p:cNvGraphicFramePr>
            <a:graphicFrameLocks noGrp="1"/>
          </p:cNvGraphicFramePr>
          <p:nvPr/>
        </p:nvGraphicFramePr>
        <p:xfrm>
          <a:off x="5511859" y="5260269"/>
          <a:ext cx="2785491" cy="768288"/>
        </p:xfrm>
        <a:graphic>
          <a:graphicData uri="http://schemas.openxmlformats.org/drawingml/2006/table">
            <a:tbl>
              <a:tblPr firstRow="1" bandRow="1">
                <a:tableStyleId>{B301B821-A1FF-4177-AEE7-76D212191A09}</a:tableStyleId>
              </a:tblPr>
              <a:tblGrid>
                <a:gridCol w="531648">
                  <a:extLst>
                    <a:ext uri="{9D8B030D-6E8A-4147-A177-3AD203B41FA5}">
                      <a16:colId xmlns:a16="http://schemas.microsoft.com/office/drawing/2014/main" val="3376819873"/>
                    </a:ext>
                  </a:extLst>
                </a:gridCol>
                <a:gridCol w="2253843">
                  <a:extLst>
                    <a:ext uri="{9D8B030D-6E8A-4147-A177-3AD203B41FA5}">
                      <a16:colId xmlns:a16="http://schemas.microsoft.com/office/drawing/2014/main" val="3644061167"/>
                    </a:ext>
                  </a:extLst>
                </a:gridCol>
              </a:tblGrid>
              <a:tr h="192072">
                <a:tc>
                  <a:txBody>
                    <a:bodyPr/>
                    <a:lstStyle/>
                    <a:p>
                      <a:r>
                        <a:rPr lang="en-US" sz="1100" b="1" dirty="0">
                          <a:solidFill>
                            <a:schemeClr val="tx1"/>
                          </a:solidFill>
                          <a:latin typeface="Arial" panose="020B0604020202020204" pitchFamily="34" charset="0"/>
                          <a:cs typeface="Arial" panose="020B0604020202020204" pitchFamily="34" charset="0"/>
                        </a:rPr>
                        <a:t>A + nP</a:t>
                      </a:r>
                    </a:p>
                  </a:txBody>
                  <a:tcPr marL="0" marR="0" marT="0" marB="0" anchor="ctr">
                    <a:lnL w="12700" cmpd="sng">
                      <a:noFill/>
                    </a:lnL>
                    <a:lnR>
                      <a:noFill/>
                    </a:lnR>
                    <a:lnT w="12700" cmpd="sng">
                      <a:noFill/>
                    </a:lnT>
                    <a:lnB w="12700" cmpd="sng">
                      <a:noFill/>
                    </a:lnB>
                    <a:noFill/>
                  </a:tcPr>
                </a:tc>
                <a:tc>
                  <a:txBody>
                    <a:bodyPr/>
                    <a:lstStyle/>
                    <a:p>
                      <a:r>
                        <a:rPr lang="en-US" sz="1100" b="1" dirty="0">
                          <a:solidFill>
                            <a:schemeClr val="tx1"/>
                          </a:solidFill>
                          <a:latin typeface="Arial" panose="020B0604020202020204" pitchFamily="34" charset="0"/>
                          <a:cs typeface="Arial" panose="020B0604020202020204" pitchFamily="34" charset="0"/>
                        </a:rPr>
                        <a:t>(IC+, n = 185)</a:t>
                      </a:r>
                    </a:p>
                  </a:txBody>
                  <a:tcPr marL="0" marR="0" marT="0" marB="0" anchor="ctr">
                    <a:lnL>
                      <a:noFill/>
                    </a:lnL>
                    <a:lnR w="12700" cmpd="sng">
                      <a:noFill/>
                    </a:lnR>
                    <a:lnT w="12700" cmpd="sng">
                      <a:noFill/>
                    </a:lnT>
                    <a:lnB w="12700" cmpd="sng">
                      <a:noFill/>
                    </a:lnB>
                    <a:noFill/>
                  </a:tcPr>
                </a:tc>
                <a:extLst>
                  <a:ext uri="{0D108BD9-81ED-4DB2-BD59-A6C34878D82A}">
                    <a16:rowId xmlns:a16="http://schemas.microsoft.com/office/drawing/2014/main" val="1834400509"/>
                  </a:ext>
                </a:extLst>
              </a:tr>
              <a:tr h="192072">
                <a:tc>
                  <a:txBody>
                    <a:bodyPr/>
                    <a:lstStyle/>
                    <a:p>
                      <a:r>
                        <a:rPr lang="en-US" sz="1100" b="1" dirty="0">
                          <a:solidFill>
                            <a:schemeClr val="tx1"/>
                          </a:solidFill>
                          <a:latin typeface="Arial" panose="020B0604020202020204" pitchFamily="34" charset="0"/>
                          <a:cs typeface="Arial" panose="020B0604020202020204" pitchFamily="34" charset="0"/>
                        </a:rPr>
                        <a:t>P + nP</a:t>
                      </a:r>
                    </a:p>
                  </a:txBody>
                  <a:tcPr marL="0" marR="0" marT="0" marB="0" anchor="ctr">
                    <a:lnL w="12700" cmpd="sng">
                      <a:noFill/>
                    </a:lnL>
                    <a:lnR>
                      <a:noFill/>
                    </a:lnR>
                    <a:lnT w="12700" cmpd="sng">
                      <a:noFill/>
                    </a:lnT>
                    <a:lnB w="12700" cmpd="sng">
                      <a:noFill/>
                    </a:lnB>
                    <a:noFill/>
                  </a:tcPr>
                </a:tc>
                <a:tc>
                  <a:txBody>
                    <a:bodyPr/>
                    <a:lstStyle/>
                    <a:p>
                      <a:r>
                        <a:rPr lang="en-US" sz="1100" b="1" dirty="0">
                          <a:solidFill>
                            <a:schemeClr val="tx1"/>
                          </a:solidFill>
                          <a:latin typeface="Arial" panose="020B0604020202020204" pitchFamily="34" charset="0"/>
                          <a:cs typeface="Arial" panose="020B0604020202020204" pitchFamily="34" charset="0"/>
                        </a:rPr>
                        <a:t>(IC+, n = 184)</a:t>
                      </a:r>
                    </a:p>
                  </a:txBody>
                  <a:tcPr marL="0" marR="0" marT="0" marB="0" anchor="ctr">
                    <a:lnL>
                      <a:noFill/>
                    </a:lnL>
                    <a:lnR w="12700" cmpd="sng">
                      <a:noFill/>
                    </a:lnR>
                    <a:lnT w="12700" cmpd="sng">
                      <a:noFill/>
                    </a:lnT>
                    <a:lnB w="12700" cmpd="sng">
                      <a:noFill/>
                    </a:lnB>
                    <a:noFill/>
                  </a:tcPr>
                </a:tc>
                <a:extLst>
                  <a:ext uri="{0D108BD9-81ED-4DB2-BD59-A6C34878D82A}">
                    <a16:rowId xmlns:a16="http://schemas.microsoft.com/office/drawing/2014/main" val="4029494382"/>
                  </a:ext>
                </a:extLst>
              </a:tr>
              <a:tr h="192072">
                <a:tc>
                  <a:txBody>
                    <a:bodyPr/>
                    <a:lstStyle/>
                    <a:p>
                      <a:r>
                        <a:rPr lang="en-US" sz="1100" b="1" dirty="0">
                          <a:solidFill>
                            <a:schemeClr val="tx1"/>
                          </a:solidFill>
                          <a:latin typeface="Arial" panose="020B0604020202020204" pitchFamily="34" charset="0"/>
                          <a:cs typeface="Arial" panose="020B0604020202020204" pitchFamily="34" charset="0"/>
                        </a:rPr>
                        <a:t>A + nP</a:t>
                      </a:r>
                    </a:p>
                  </a:txBody>
                  <a:tcPr marL="0" marR="0" marT="0" marB="0" anchor="ctr">
                    <a:lnL w="12700" cmpd="sng">
                      <a:noFill/>
                    </a:lnL>
                    <a:lnR>
                      <a:noFill/>
                    </a:lnR>
                    <a:lnT w="12700" cmpd="sng">
                      <a:noFill/>
                    </a:lnT>
                    <a:lnB w="12700" cmpd="sng">
                      <a:noFill/>
                    </a:lnB>
                    <a:noFill/>
                  </a:tcPr>
                </a:tc>
                <a:tc>
                  <a:txBody>
                    <a:bodyPr/>
                    <a:lstStyle/>
                    <a:p>
                      <a:r>
                        <a:rPr lang="en-US" sz="1100" b="1" dirty="0">
                          <a:solidFill>
                            <a:schemeClr val="tx1"/>
                          </a:solidFill>
                          <a:latin typeface="Arial" panose="020B0604020202020204" pitchFamily="34" charset="0"/>
                          <a:cs typeface="Arial" panose="020B0604020202020204" pitchFamily="34" charset="0"/>
                        </a:rPr>
                        <a:t>(IC-, n = 266)</a:t>
                      </a:r>
                    </a:p>
                  </a:txBody>
                  <a:tcPr marL="0" marR="0" marT="0" marB="0" anchor="ctr">
                    <a:lnL>
                      <a:noFill/>
                    </a:lnL>
                    <a:lnR w="12700" cmpd="sng">
                      <a:noFill/>
                    </a:lnR>
                    <a:lnT w="12700" cmpd="sng">
                      <a:noFill/>
                    </a:lnT>
                    <a:lnB w="12700" cmpd="sng">
                      <a:noFill/>
                    </a:lnB>
                    <a:noFill/>
                  </a:tcPr>
                </a:tc>
                <a:extLst>
                  <a:ext uri="{0D108BD9-81ED-4DB2-BD59-A6C34878D82A}">
                    <a16:rowId xmlns:a16="http://schemas.microsoft.com/office/drawing/2014/main" val="1139559909"/>
                  </a:ext>
                </a:extLst>
              </a:tr>
              <a:tr h="192072">
                <a:tc>
                  <a:txBody>
                    <a:bodyPr/>
                    <a:lstStyle/>
                    <a:p>
                      <a:r>
                        <a:rPr lang="en-US" sz="1100" b="1" dirty="0">
                          <a:solidFill>
                            <a:schemeClr val="tx1"/>
                          </a:solidFill>
                          <a:latin typeface="Arial" panose="020B0604020202020204" pitchFamily="34" charset="0"/>
                          <a:cs typeface="Arial" panose="020B0604020202020204" pitchFamily="34" charset="0"/>
                        </a:rPr>
                        <a:t>P + nP</a:t>
                      </a:r>
                    </a:p>
                  </a:txBody>
                  <a:tcPr marL="0" marR="0" marT="0" marB="0" anchor="ctr">
                    <a:lnL w="12700" cmpd="sng">
                      <a:noFill/>
                    </a:lnL>
                    <a:lnR>
                      <a:noFill/>
                    </a:lnR>
                    <a:lnT w="12700" cmpd="sng">
                      <a:noFill/>
                    </a:lnT>
                    <a:lnB w="12700" cmpd="sng">
                      <a:noFill/>
                    </a:lnB>
                    <a:noFill/>
                  </a:tcPr>
                </a:tc>
                <a:tc>
                  <a:txBody>
                    <a:bodyPr/>
                    <a:lstStyle/>
                    <a:p>
                      <a:r>
                        <a:rPr lang="en-US" sz="1100" b="1" dirty="0">
                          <a:solidFill>
                            <a:schemeClr val="tx1"/>
                          </a:solidFill>
                          <a:latin typeface="Arial" panose="020B0604020202020204" pitchFamily="34" charset="0"/>
                          <a:cs typeface="Arial" panose="020B0604020202020204" pitchFamily="34" charset="0"/>
                        </a:rPr>
                        <a:t>(IC-, n = 267)</a:t>
                      </a:r>
                    </a:p>
                  </a:txBody>
                  <a:tcPr marL="0" marR="0" marT="0" marB="0" anchor="ctr">
                    <a:lnL>
                      <a:noFill/>
                    </a:lnL>
                    <a:lnR w="12700" cmpd="sng">
                      <a:noFill/>
                    </a:lnR>
                    <a:lnT w="12700" cmpd="sng">
                      <a:noFill/>
                    </a:lnT>
                    <a:lnB w="12700" cmpd="sng">
                      <a:noFill/>
                    </a:lnB>
                    <a:noFill/>
                  </a:tcPr>
                </a:tc>
                <a:extLst>
                  <a:ext uri="{0D108BD9-81ED-4DB2-BD59-A6C34878D82A}">
                    <a16:rowId xmlns:a16="http://schemas.microsoft.com/office/drawing/2014/main" val="753608904"/>
                  </a:ext>
                </a:extLst>
              </a:tr>
            </a:tbl>
          </a:graphicData>
        </a:graphic>
      </p:graphicFrame>
      <p:grpSp>
        <p:nvGrpSpPr>
          <p:cNvPr id="292" name="Group 291">
            <a:extLst>
              <a:ext uri="{FF2B5EF4-FFF2-40B4-BE49-F238E27FC236}">
                <a16:creationId xmlns:a16="http://schemas.microsoft.com/office/drawing/2014/main" id="{689B63AF-7CC6-42DF-9BD3-ECF9B40CC968}"/>
              </a:ext>
            </a:extLst>
          </p:cNvPr>
          <p:cNvGrpSpPr/>
          <p:nvPr/>
        </p:nvGrpSpPr>
        <p:grpSpPr>
          <a:xfrm>
            <a:off x="840475" y="2277835"/>
            <a:ext cx="3401592" cy="2485119"/>
            <a:chOff x="2098767" y="1713767"/>
            <a:chExt cx="6153535" cy="3508587"/>
          </a:xfrm>
        </p:grpSpPr>
        <p:sp>
          <p:nvSpPr>
            <p:cNvPr id="511" name="object 29">
              <a:extLst>
                <a:ext uri="{FF2B5EF4-FFF2-40B4-BE49-F238E27FC236}">
                  <a16:creationId xmlns:a16="http://schemas.microsoft.com/office/drawing/2014/main" id="{38EA7956-59FB-4B82-AB8B-290B1A17F527}"/>
                </a:ext>
              </a:extLst>
            </p:cNvPr>
            <p:cNvSpPr/>
            <p:nvPr/>
          </p:nvSpPr>
          <p:spPr>
            <a:xfrm>
              <a:off x="2098767" y="1713767"/>
              <a:ext cx="6106633" cy="3457846"/>
            </a:xfrm>
            <a:custGeom>
              <a:avLst/>
              <a:gdLst/>
              <a:ahLst/>
              <a:cxnLst/>
              <a:rect l="l" t="t" r="r" b="b"/>
              <a:pathLst>
                <a:path w="4108450" h="3024504">
                  <a:moveTo>
                    <a:pt x="4108094" y="3023971"/>
                  </a:moveTo>
                  <a:lnTo>
                    <a:pt x="3928275" y="3023971"/>
                  </a:lnTo>
                  <a:lnTo>
                    <a:pt x="3928275" y="2994418"/>
                  </a:lnTo>
                  <a:lnTo>
                    <a:pt x="3762019" y="2994418"/>
                  </a:lnTo>
                  <a:lnTo>
                    <a:pt x="3762019" y="2966707"/>
                  </a:lnTo>
                  <a:lnTo>
                    <a:pt x="3678885" y="2966707"/>
                  </a:lnTo>
                  <a:lnTo>
                    <a:pt x="3678885" y="2948228"/>
                  </a:lnTo>
                  <a:lnTo>
                    <a:pt x="3524796" y="2948228"/>
                  </a:lnTo>
                  <a:lnTo>
                    <a:pt x="3524796" y="2924225"/>
                  </a:lnTo>
                  <a:lnTo>
                    <a:pt x="3287255" y="2924225"/>
                  </a:lnTo>
                  <a:lnTo>
                    <a:pt x="3287255" y="2907588"/>
                  </a:lnTo>
                  <a:lnTo>
                    <a:pt x="3261398" y="2907588"/>
                  </a:lnTo>
                  <a:lnTo>
                    <a:pt x="3261398" y="2889427"/>
                  </a:lnTo>
                  <a:lnTo>
                    <a:pt x="3016935" y="2889427"/>
                  </a:lnTo>
                  <a:lnTo>
                    <a:pt x="3016935" y="2877121"/>
                  </a:lnTo>
                  <a:lnTo>
                    <a:pt x="2986151" y="2877121"/>
                  </a:lnTo>
                  <a:lnTo>
                    <a:pt x="2986151" y="2872803"/>
                  </a:lnTo>
                  <a:lnTo>
                    <a:pt x="2979077" y="2872803"/>
                  </a:lnTo>
                  <a:lnTo>
                    <a:pt x="2979077" y="2862021"/>
                  </a:lnTo>
                  <a:lnTo>
                    <a:pt x="2975063" y="2862021"/>
                  </a:lnTo>
                  <a:lnTo>
                    <a:pt x="2975063" y="2858325"/>
                  </a:lnTo>
                  <a:lnTo>
                    <a:pt x="2970758" y="2858325"/>
                  </a:lnTo>
                  <a:lnTo>
                    <a:pt x="2970758" y="2843555"/>
                  </a:lnTo>
                  <a:lnTo>
                    <a:pt x="2963989" y="2843555"/>
                  </a:lnTo>
                  <a:lnTo>
                    <a:pt x="2963989" y="2837395"/>
                  </a:lnTo>
                  <a:lnTo>
                    <a:pt x="2961525" y="2837395"/>
                  </a:lnTo>
                  <a:lnTo>
                    <a:pt x="2961525" y="2813380"/>
                  </a:lnTo>
                  <a:lnTo>
                    <a:pt x="2859925" y="2813380"/>
                  </a:lnTo>
                  <a:lnTo>
                    <a:pt x="2859925" y="2770581"/>
                  </a:lnTo>
                  <a:lnTo>
                    <a:pt x="2801734" y="2770581"/>
                  </a:lnTo>
                  <a:lnTo>
                    <a:pt x="2801734" y="2757652"/>
                  </a:lnTo>
                  <a:lnTo>
                    <a:pt x="2735224" y="2757652"/>
                  </a:lnTo>
                  <a:lnTo>
                    <a:pt x="2735224" y="2731782"/>
                  </a:lnTo>
                  <a:lnTo>
                    <a:pt x="2716453" y="2731782"/>
                  </a:lnTo>
                  <a:lnTo>
                    <a:pt x="2674416" y="2731782"/>
                  </a:lnTo>
                  <a:lnTo>
                    <a:pt x="2674416" y="2715018"/>
                  </a:lnTo>
                  <a:lnTo>
                    <a:pt x="2599156" y="2715018"/>
                  </a:lnTo>
                  <a:lnTo>
                    <a:pt x="2599156" y="2703004"/>
                  </a:lnTo>
                  <a:lnTo>
                    <a:pt x="2420416" y="2703004"/>
                  </a:lnTo>
                  <a:lnTo>
                    <a:pt x="2420416" y="2688221"/>
                  </a:lnTo>
                  <a:lnTo>
                    <a:pt x="2412110" y="2688221"/>
                  </a:lnTo>
                  <a:lnTo>
                    <a:pt x="2412110" y="2647581"/>
                  </a:lnTo>
                  <a:lnTo>
                    <a:pt x="2293416" y="2647581"/>
                  </a:lnTo>
                  <a:lnTo>
                    <a:pt x="2239848" y="2647581"/>
                  </a:lnTo>
                  <a:lnTo>
                    <a:pt x="2239848" y="2634195"/>
                  </a:lnTo>
                  <a:lnTo>
                    <a:pt x="2066201" y="2634195"/>
                  </a:lnTo>
                  <a:lnTo>
                    <a:pt x="2066201" y="2620645"/>
                  </a:lnTo>
                  <a:lnTo>
                    <a:pt x="2015705" y="2620645"/>
                  </a:lnTo>
                  <a:lnTo>
                    <a:pt x="2015705" y="2608935"/>
                  </a:lnTo>
                  <a:lnTo>
                    <a:pt x="1939353" y="2608935"/>
                  </a:lnTo>
                  <a:lnTo>
                    <a:pt x="1939353" y="2594787"/>
                  </a:lnTo>
                  <a:lnTo>
                    <a:pt x="1898713" y="2594787"/>
                  </a:lnTo>
                  <a:lnTo>
                    <a:pt x="1898713" y="2581846"/>
                  </a:lnTo>
                  <a:lnTo>
                    <a:pt x="1890699" y="2581846"/>
                  </a:lnTo>
                  <a:lnTo>
                    <a:pt x="1890699" y="2557030"/>
                  </a:lnTo>
                  <a:lnTo>
                    <a:pt x="1873465" y="2557030"/>
                  </a:lnTo>
                  <a:lnTo>
                    <a:pt x="1873465" y="2533205"/>
                  </a:lnTo>
                  <a:lnTo>
                    <a:pt x="1770011" y="2533205"/>
                  </a:lnTo>
                  <a:lnTo>
                    <a:pt x="1770011" y="2518422"/>
                  </a:lnTo>
                  <a:lnTo>
                    <a:pt x="1728152" y="2518422"/>
                  </a:lnTo>
                  <a:lnTo>
                    <a:pt x="1702892" y="2518422"/>
                  </a:lnTo>
                  <a:lnTo>
                    <a:pt x="1702892" y="2493797"/>
                  </a:lnTo>
                  <a:lnTo>
                    <a:pt x="1686267" y="2493797"/>
                  </a:lnTo>
                  <a:lnTo>
                    <a:pt x="1686267" y="2487028"/>
                  </a:lnTo>
                  <a:lnTo>
                    <a:pt x="1681962" y="2487028"/>
                  </a:lnTo>
                  <a:lnTo>
                    <a:pt x="1681962" y="2480856"/>
                  </a:lnTo>
                  <a:lnTo>
                    <a:pt x="1678266" y="2480856"/>
                  </a:lnTo>
                  <a:lnTo>
                    <a:pt x="1678266" y="2476550"/>
                  </a:lnTo>
                  <a:lnTo>
                    <a:pt x="1674571" y="2476550"/>
                  </a:lnTo>
                  <a:lnTo>
                    <a:pt x="1674571" y="2472093"/>
                  </a:lnTo>
                  <a:lnTo>
                    <a:pt x="1672259" y="2472093"/>
                  </a:lnTo>
                  <a:lnTo>
                    <a:pt x="1672259" y="2458935"/>
                  </a:lnTo>
                  <a:lnTo>
                    <a:pt x="1667649" y="2458935"/>
                  </a:lnTo>
                  <a:lnTo>
                    <a:pt x="1667649" y="2454998"/>
                  </a:lnTo>
                  <a:lnTo>
                    <a:pt x="1648015" y="2454998"/>
                  </a:lnTo>
                  <a:lnTo>
                    <a:pt x="1648015" y="2442298"/>
                  </a:lnTo>
                  <a:lnTo>
                    <a:pt x="1620304" y="2442298"/>
                  </a:lnTo>
                  <a:lnTo>
                    <a:pt x="1620304" y="2386418"/>
                  </a:lnTo>
                  <a:lnTo>
                    <a:pt x="1620304" y="2334234"/>
                  </a:lnTo>
                  <a:lnTo>
                    <a:pt x="1600453" y="2334234"/>
                  </a:lnTo>
                  <a:lnTo>
                    <a:pt x="1600453" y="2325928"/>
                  </a:lnTo>
                  <a:lnTo>
                    <a:pt x="1594218" y="2325928"/>
                  </a:lnTo>
                  <a:lnTo>
                    <a:pt x="1594218" y="2279967"/>
                  </a:lnTo>
                  <a:lnTo>
                    <a:pt x="1532788" y="2279967"/>
                  </a:lnTo>
                  <a:lnTo>
                    <a:pt x="1532788" y="2273503"/>
                  </a:lnTo>
                  <a:lnTo>
                    <a:pt x="1525866" y="2273503"/>
                  </a:lnTo>
                  <a:lnTo>
                    <a:pt x="1525866" y="2266810"/>
                  </a:lnTo>
                  <a:lnTo>
                    <a:pt x="1470444" y="2266810"/>
                  </a:lnTo>
                  <a:lnTo>
                    <a:pt x="1427645" y="2266810"/>
                  </a:lnTo>
                  <a:lnTo>
                    <a:pt x="1427645" y="2254567"/>
                  </a:lnTo>
                  <a:lnTo>
                    <a:pt x="1368844" y="2254567"/>
                  </a:lnTo>
                  <a:lnTo>
                    <a:pt x="1368844" y="2213013"/>
                  </a:lnTo>
                  <a:lnTo>
                    <a:pt x="1359306" y="2213013"/>
                  </a:lnTo>
                  <a:lnTo>
                    <a:pt x="1359306" y="2148357"/>
                  </a:lnTo>
                  <a:lnTo>
                    <a:pt x="1353756" y="2148357"/>
                  </a:lnTo>
                  <a:lnTo>
                    <a:pt x="1353756" y="2116328"/>
                  </a:lnTo>
                  <a:lnTo>
                    <a:pt x="1349146" y="2116328"/>
                  </a:lnTo>
                  <a:lnTo>
                    <a:pt x="1349146" y="2110790"/>
                  </a:lnTo>
                  <a:lnTo>
                    <a:pt x="1342669" y="2110790"/>
                  </a:lnTo>
                  <a:lnTo>
                    <a:pt x="1342669" y="2091397"/>
                  </a:lnTo>
                  <a:lnTo>
                    <a:pt x="1338364" y="2091397"/>
                  </a:lnTo>
                  <a:lnTo>
                    <a:pt x="1338364" y="2086165"/>
                  </a:lnTo>
                  <a:lnTo>
                    <a:pt x="1333741" y="2086165"/>
                  </a:lnTo>
                  <a:lnTo>
                    <a:pt x="1333741" y="2075078"/>
                  </a:lnTo>
                  <a:lnTo>
                    <a:pt x="1323720" y="2075078"/>
                  </a:lnTo>
                  <a:lnTo>
                    <a:pt x="1323720" y="2011032"/>
                  </a:lnTo>
                  <a:lnTo>
                    <a:pt x="1315275" y="2011032"/>
                  </a:lnTo>
                  <a:lnTo>
                    <a:pt x="1315275" y="1973783"/>
                  </a:lnTo>
                  <a:lnTo>
                    <a:pt x="1223835" y="1973783"/>
                  </a:lnTo>
                  <a:lnTo>
                    <a:pt x="1206906" y="1973783"/>
                  </a:lnTo>
                  <a:lnTo>
                    <a:pt x="1206906" y="1964245"/>
                  </a:lnTo>
                  <a:lnTo>
                    <a:pt x="1192428" y="1964245"/>
                  </a:lnTo>
                  <a:lnTo>
                    <a:pt x="1192428" y="1959927"/>
                  </a:lnTo>
                  <a:lnTo>
                    <a:pt x="1187500" y="1959927"/>
                  </a:lnTo>
                  <a:lnTo>
                    <a:pt x="1187500" y="1952853"/>
                  </a:lnTo>
                  <a:lnTo>
                    <a:pt x="1181963" y="1952853"/>
                  </a:lnTo>
                  <a:lnTo>
                    <a:pt x="1181963" y="1944535"/>
                  </a:lnTo>
                  <a:lnTo>
                    <a:pt x="1176731" y="1944535"/>
                  </a:lnTo>
                  <a:lnTo>
                    <a:pt x="1176731" y="1938985"/>
                  </a:lnTo>
                  <a:lnTo>
                    <a:pt x="1126235" y="1938985"/>
                  </a:lnTo>
                  <a:lnTo>
                    <a:pt x="1117612" y="1938985"/>
                  </a:lnTo>
                  <a:lnTo>
                    <a:pt x="1117612" y="1887423"/>
                  </a:lnTo>
                  <a:lnTo>
                    <a:pt x="1095908" y="1887423"/>
                  </a:lnTo>
                  <a:lnTo>
                    <a:pt x="1095908" y="1853717"/>
                  </a:lnTo>
                  <a:lnTo>
                    <a:pt x="1073277" y="1853717"/>
                  </a:lnTo>
                  <a:lnTo>
                    <a:pt x="1073277" y="1766417"/>
                  </a:lnTo>
                  <a:lnTo>
                    <a:pt x="1060348" y="1766417"/>
                  </a:lnTo>
                  <a:lnTo>
                    <a:pt x="1060348" y="1753031"/>
                  </a:lnTo>
                  <a:lnTo>
                    <a:pt x="1052499" y="1753031"/>
                  </a:lnTo>
                  <a:lnTo>
                    <a:pt x="1052499" y="1715617"/>
                  </a:lnTo>
                  <a:lnTo>
                    <a:pt x="1043254" y="1715617"/>
                  </a:lnTo>
                  <a:lnTo>
                    <a:pt x="1043254" y="1703616"/>
                  </a:lnTo>
                  <a:lnTo>
                    <a:pt x="1023404" y="1703616"/>
                  </a:lnTo>
                  <a:lnTo>
                    <a:pt x="971676" y="1703616"/>
                  </a:lnTo>
                  <a:lnTo>
                    <a:pt x="971676" y="1671751"/>
                  </a:lnTo>
                  <a:lnTo>
                    <a:pt x="913790" y="1671751"/>
                  </a:lnTo>
                  <a:lnTo>
                    <a:pt x="913790" y="1657896"/>
                  </a:lnTo>
                  <a:lnTo>
                    <a:pt x="903947" y="1657896"/>
                  </a:lnTo>
                  <a:lnTo>
                    <a:pt x="903947" y="1646199"/>
                  </a:lnTo>
                  <a:lnTo>
                    <a:pt x="843292" y="1646199"/>
                  </a:lnTo>
                  <a:lnTo>
                    <a:pt x="843292" y="1632343"/>
                  </a:lnTo>
                  <a:lnTo>
                    <a:pt x="835278" y="1632343"/>
                  </a:lnTo>
                  <a:lnTo>
                    <a:pt x="835278" y="1622793"/>
                  </a:lnTo>
                  <a:lnTo>
                    <a:pt x="829741" y="1622793"/>
                  </a:lnTo>
                  <a:lnTo>
                    <a:pt x="829741" y="1608023"/>
                  </a:lnTo>
                  <a:lnTo>
                    <a:pt x="825741" y="1608023"/>
                  </a:lnTo>
                  <a:lnTo>
                    <a:pt x="825741" y="1577530"/>
                  </a:lnTo>
                  <a:lnTo>
                    <a:pt x="814958" y="1577530"/>
                  </a:lnTo>
                  <a:lnTo>
                    <a:pt x="814958" y="1567688"/>
                  </a:lnTo>
                  <a:lnTo>
                    <a:pt x="814958" y="1510106"/>
                  </a:lnTo>
                  <a:lnTo>
                    <a:pt x="804494" y="1510106"/>
                  </a:lnTo>
                  <a:lnTo>
                    <a:pt x="804494" y="1433906"/>
                  </a:lnTo>
                  <a:lnTo>
                    <a:pt x="794791" y="1433906"/>
                  </a:lnTo>
                  <a:lnTo>
                    <a:pt x="794791" y="1405737"/>
                  </a:lnTo>
                  <a:lnTo>
                    <a:pt x="788339" y="1405737"/>
                  </a:lnTo>
                  <a:lnTo>
                    <a:pt x="788339" y="1359560"/>
                  </a:lnTo>
                  <a:lnTo>
                    <a:pt x="781862" y="1359560"/>
                  </a:lnTo>
                  <a:lnTo>
                    <a:pt x="781862" y="1333233"/>
                  </a:lnTo>
                  <a:lnTo>
                    <a:pt x="775868" y="1333233"/>
                  </a:lnTo>
                  <a:lnTo>
                    <a:pt x="775868" y="1273657"/>
                  </a:lnTo>
                  <a:lnTo>
                    <a:pt x="740295" y="1273657"/>
                  </a:lnTo>
                  <a:lnTo>
                    <a:pt x="740295" y="1228394"/>
                  </a:lnTo>
                  <a:lnTo>
                    <a:pt x="659485" y="1228394"/>
                  </a:lnTo>
                  <a:lnTo>
                    <a:pt x="659485" y="1175296"/>
                  </a:lnTo>
                  <a:lnTo>
                    <a:pt x="627621" y="1175296"/>
                  </a:lnTo>
                  <a:lnTo>
                    <a:pt x="627621" y="1166050"/>
                  </a:lnTo>
                  <a:lnTo>
                    <a:pt x="622541" y="1166050"/>
                  </a:lnTo>
                  <a:lnTo>
                    <a:pt x="622541" y="1158201"/>
                  </a:lnTo>
                  <a:lnTo>
                    <a:pt x="618375" y="1158201"/>
                  </a:lnTo>
                  <a:lnTo>
                    <a:pt x="618375" y="1152664"/>
                  </a:lnTo>
                  <a:lnTo>
                    <a:pt x="613765" y="1152664"/>
                  </a:lnTo>
                  <a:lnTo>
                    <a:pt x="613765" y="1146200"/>
                  </a:lnTo>
                  <a:lnTo>
                    <a:pt x="609142" y="1146200"/>
                  </a:lnTo>
                  <a:lnTo>
                    <a:pt x="609142" y="1142034"/>
                  </a:lnTo>
                  <a:lnTo>
                    <a:pt x="586981" y="1142034"/>
                  </a:lnTo>
                  <a:lnTo>
                    <a:pt x="586981" y="1133729"/>
                  </a:lnTo>
                  <a:lnTo>
                    <a:pt x="580974" y="1133729"/>
                  </a:lnTo>
                  <a:lnTo>
                    <a:pt x="580974" y="1127264"/>
                  </a:lnTo>
                  <a:lnTo>
                    <a:pt x="567575" y="1127264"/>
                  </a:lnTo>
                  <a:lnTo>
                    <a:pt x="557885" y="1127264"/>
                  </a:lnTo>
                  <a:lnTo>
                    <a:pt x="557885" y="1070914"/>
                  </a:lnTo>
                  <a:lnTo>
                    <a:pt x="549567" y="1070914"/>
                  </a:lnTo>
                  <a:lnTo>
                    <a:pt x="549567" y="1006106"/>
                  </a:lnTo>
                  <a:lnTo>
                    <a:pt x="540956" y="1006106"/>
                  </a:lnTo>
                  <a:lnTo>
                    <a:pt x="540956" y="931608"/>
                  </a:lnTo>
                  <a:lnTo>
                    <a:pt x="532942" y="931608"/>
                  </a:lnTo>
                  <a:lnTo>
                    <a:pt x="532942" y="902665"/>
                  </a:lnTo>
                  <a:lnTo>
                    <a:pt x="528015" y="902665"/>
                  </a:lnTo>
                  <a:lnTo>
                    <a:pt x="528015" y="870026"/>
                  </a:lnTo>
                  <a:lnTo>
                    <a:pt x="524319" y="870026"/>
                  </a:lnTo>
                  <a:lnTo>
                    <a:pt x="524319" y="855243"/>
                  </a:lnTo>
                  <a:lnTo>
                    <a:pt x="518782" y="855243"/>
                  </a:lnTo>
                  <a:lnTo>
                    <a:pt x="518782" y="794893"/>
                  </a:lnTo>
                  <a:lnTo>
                    <a:pt x="495998" y="794893"/>
                  </a:lnTo>
                  <a:lnTo>
                    <a:pt x="495998" y="772109"/>
                  </a:lnTo>
                  <a:lnTo>
                    <a:pt x="441807" y="772109"/>
                  </a:lnTo>
                  <a:lnTo>
                    <a:pt x="441807" y="748106"/>
                  </a:lnTo>
                  <a:lnTo>
                    <a:pt x="403631" y="748106"/>
                  </a:lnTo>
                  <a:lnTo>
                    <a:pt x="403631" y="737641"/>
                  </a:lnTo>
                  <a:lnTo>
                    <a:pt x="358686" y="737641"/>
                  </a:lnTo>
                  <a:lnTo>
                    <a:pt x="358686" y="726554"/>
                  </a:lnTo>
                  <a:lnTo>
                    <a:pt x="353758" y="726554"/>
                  </a:lnTo>
                  <a:lnTo>
                    <a:pt x="353758" y="716076"/>
                  </a:lnTo>
                  <a:lnTo>
                    <a:pt x="348208" y="716076"/>
                  </a:lnTo>
                  <a:lnTo>
                    <a:pt x="348208" y="711771"/>
                  </a:lnTo>
                  <a:lnTo>
                    <a:pt x="333438" y="711771"/>
                  </a:lnTo>
                  <a:lnTo>
                    <a:pt x="333438" y="706221"/>
                  </a:lnTo>
                  <a:lnTo>
                    <a:pt x="328510" y="706221"/>
                  </a:lnTo>
                  <a:lnTo>
                    <a:pt x="328510" y="701916"/>
                  </a:lnTo>
                  <a:lnTo>
                    <a:pt x="316814" y="701916"/>
                  </a:lnTo>
                  <a:lnTo>
                    <a:pt x="316814" y="642188"/>
                  </a:lnTo>
                  <a:lnTo>
                    <a:pt x="300799" y="642188"/>
                  </a:lnTo>
                  <a:lnTo>
                    <a:pt x="300799" y="587387"/>
                  </a:lnTo>
                  <a:lnTo>
                    <a:pt x="280479" y="587387"/>
                  </a:lnTo>
                  <a:lnTo>
                    <a:pt x="280479" y="569531"/>
                  </a:lnTo>
                  <a:lnTo>
                    <a:pt x="274942" y="569531"/>
                  </a:lnTo>
                  <a:lnTo>
                    <a:pt x="274942" y="488861"/>
                  </a:lnTo>
                  <a:lnTo>
                    <a:pt x="268782" y="488861"/>
                  </a:lnTo>
                  <a:lnTo>
                    <a:pt x="268782" y="435902"/>
                  </a:lnTo>
                  <a:lnTo>
                    <a:pt x="268782" y="408203"/>
                  </a:lnTo>
                  <a:lnTo>
                    <a:pt x="255854" y="408203"/>
                  </a:lnTo>
                  <a:lnTo>
                    <a:pt x="255854" y="331838"/>
                  </a:lnTo>
                  <a:lnTo>
                    <a:pt x="243535" y="331838"/>
                  </a:lnTo>
                  <a:lnTo>
                    <a:pt x="243535" y="141579"/>
                  </a:lnTo>
                  <a:lnTo>
                    <a:pt x="233070" y="141579"/>
                  </a:lnTo>
                  <a:lnTo>
                    <a:pt x="233070" y="126174"/>
                  </a:lnTo>
                  <a:lnTo>
                    <a:pt x="226288" y="126174"/>
                  </a:lnTo>
                  <a:lnTo>
                    <a:pt x="226288" y="118795"/>
                  </a:lnTo>
                  <a:lnTo>
                    <a:pt x="188734" y="118795"/>
                  </a:lnTo>
                  <a:lnTo>
                    <a:pt x="188734" y="79387"/>
                  </a:lnTo>
                  <a:lnTo>
                    <a:pt x="174561" y="79387"/>
                  </a:lnTo>
                  <a:lnTo>
                    <a:pt x="174561" y="69532"/>
                  </a:lnTo>
                  <a:lnTo>
                    <a:pt x="128841" y="69532"/>
                  </a:lnTo>
                  <a:lnTo>
                    <a:pt x="128841" y="45681"/>
                  </a:lnTo>
                  <a:lnTo>
                    <a:pt x="43408" y="45681"/>
                  </a:lnTo>
                  <a:lnTo>
                    <a:pt x="43408" y="39204"/>
                  </a:lnTo>
                  <a:lnTo>
                    <a:pt x="34632" y="39204"/>
                  </a:lnTo>
                  <a:lnTo>
                    <a:pt x="34632" y="27660"/>
                  </a:lnTo>
                  <a:lnTo>
                    <a:pt x="30937" y="27660"/>
                  </a:lnTo>
                  <a:lnTo>
                    <a:pt x="30937" y="17500"/>
                  </a:lnTo>
                  <a:lnTo>
                    <a:pt x="24942" y="17500"/>
                  </a:lnTo>
                  <a:lnTo>
                    <a:pt x="24942" y="11950"/>
                  </a:lnTo>
                  <a:lnTo>
                    <a:pt x="3695" y="11950"/>
                  </a:lnTo>
                  <a:lnTo>
                    <a:pt x="0" y="11950"/>
                  </a:lnTo>
                  <a:lnTo>
                    <a:pt x="0" y="0"/>
                  </a:lnTo>
                </a:path>
              </a:pathLst>
            </a:custGeom>
            <a:ln w="25400">
              <a:solidFill>
                <a:srgbClr val="D75D6B"/>
              </a:solidFill>
              <a:prstDash val="sysDot"/>
              <a:miter lim="800000"/>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512" name="Group 511">
              <a:extLst>
                <a:ext uri="{FF2B5EF4-FFF2-40B4-BE49-F238E27FC236}">
                  <a16:creationId xmlns:a16="http://schemas.microsoft.com/office/drawing/2014/main" id="{B41370A8-C63A-4330-8968-B53EA752264B}"/>
                </a:ext>
              </a:extLst>
            </p:cNvPr>
            <p:cNvGrpSpPr/>
            <p:nvPr/>
          </p:nvGrpSpPr>
          <p:grpSpPr>
            <a:xfrm>
              <a:off x="2417425" y="2041408"/>
              <a:ext cx="5834877" cy="3180946"/>
              <a:chOff x="2426852" y="2022554"/>
              <a:chExt cx="5834877" cy="3180946"/>
            </a:xfrm>
          </p:grpSpPr>
          <p:sp>
            <p:nvSpPr>
              <p:cNvPr id="514" name="object 66">
                <a:extLst>
                  <a:ext uri="{FF2B5EF4-FFF2-40B4-BE49-F238E27FC236}">
                    <a16:creationId xmlns:a16="http://schemas.microsoft.com/office/drawing/2014/main" id="{FB23600F-875D-4DB5-BE60-E1A6385D3D42}"/>
                  </a:ext>
                </a:extLst>
              </p:cNvPr>
              <p:cNvSpPr/>
              <p:nvPr/>
            </p:nvSpPr>
            <p:spPr>
              <a:xfrm>
                <a:off x="8165763" y="5099685"/>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15" name="object 68">
                <a:extLst>
                  <a:ext uri="{FF2B5EF4-FFF2-40B4-BE49-F238E27FC236}">
                    <a16:creationId xmlns:a16="http://schemas.microsoft.com/office/drawing/2014/main" id="{88D17C19-8141-439E-881A-E37A01F9A0B4}"/>
                  </a:ext>
                </a:extLst>
              </p:cNvPr>
              <p:cNvSpPr/>
              <p:nvPr/>
            </p:nvSpPr>
            <p:spPr>
              <a:xfrm>
                <a:off x="8212437" y="5099685"/>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16" name="object 70">
                <a:extLst>
                  <a:ext uri="{FF2B5EF4-FFF2-40B4-BE49-F238E27FC236}">
                    <a16:creationId xmlns:a16="http://schemas.microsoft.com/office/drawing/2014/main" id="{A5D954F3-C149-4343-991A-CD1EF9B16B89}"/>
                  </a:ext>
                </a:extLst>
              </p:cNvPr>
              <p:cNvSpPr/>
              <p:nvPr/>
            </p:nvSpPr>
            <p:spPr>
              <a:xfrm>
                <a:off x="7952974" y="5099685"/>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517" name="Group 516">
                <a:extLst>
                  <a:ext uri="{FF2B5EF4-FFF2-40B4-BE49-F238E27FC236}">
                    <a16:creationId xmlns:a16="http://schemas.microsoft.com/office/drawing/2014/main" id="{55E5D9FA-5A30-4B36-B41E-E5E333384A9C}"/>
                  </a:ext>
                </a:extLst>
              </p:cNvPr>
              <p:cNvGrpSpPr/>
              <p:nvPr/>
            </p:nvGrpSpPr>
            <p:grpSpPr>
              <a:xfrm>
                <a:off x="2426852" y="2022554"/>
                <a:ext cx="5834877" cy="3145230"/>
                <a:chOff x="2426852" y="2022554"/>
                <a:chExt cx="5834877" cy="3145230"/>
              </a:xfrm>
            </p:grpSpPr>
            <p:grpSp>
              <p:nvGrpSpPr>
                <p:cNvPr id="518" name="Group 517">
                  <a:extLst>
                    <a:ext uri="{FF2B5EF4-FFF2-40B4-BE49-F238E27FC236}">
                      <a16:creationId xmlns:a16="http://schemas.microsoft.com/office/drawing/2014/main" id="{AB3CFCB6-B1F2-41CC-9B54-B3AE78C977F0}"/>
                    </a:ext>
                  </a:extLst>
                </p:cNvPr>
                <p:cNvGrpSpPr/>
                <p:nvPr/>
              </p:nvGrpSpPr>
              <p:grpSpPr>
                <a:xfrm>
                  <a:off x="2426852" y="2022554"/>
                  <a:ext cx="1746800" cy="2246296"/>
                  <a:chOff x="2426852" y="2022554"/>
                  <a:chExt cx="1746800" cy="2246296"/>
                </a:xfrm>
              </p:grpSpPr>
              <p:sp>
                <p:nvSpPr>
                  <p:cNvPr id="546" name="object 40">
                    <a:extLst>
                      <a:ext uri="{FF2B5EF4-FFF2-40B4-BE49-F238E27FC236}">
                        <a16:creationId xmlns:a16="http://schemas.microsoft.com/office/drawing/2014/main" id="{7ABF0E61-2F88-49F1-8DED-45DCB23910B4}"/>
                      </a:ext>
                    </a:extLst>
                  </p:cNvPr>
                  <p:cNvSpPr/>
                  <p:nvPr/>
                </p:nvSpPr>
                <p:spPr>
                  <a:xfrm>
                    <a:off x="4007555" y="3904136"/>
                    <a:ext cx="0" cy="91474"/>
                  </a:xfrm>
                  <a:custGeom>
                    <a:avLst/>
                    <a:gdLst/>
                    <a:ahLst/>
                    <a:cxnLst/>
                    <a:rect l="l" t="t" r="r" b="b"/>
                    <a:pathLst>
                      <a:path h="80010">
                        <a:moveTo>
                          <a:pt x="0" y="0"/>
                        </a:moveTo>
                        <a:lnTo>
                          <a:pt x="0" y="79743"/>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547" name="Group 546">
                    <a:extLst>
                      <a:ext uri="{FF2B5EF4-FFF2-40B4-BE49-F238E27FC236}">
                        <a16:creationId xmlns:a16="http://schemas.microsoft.com/office/drawing/2014/main" id="{D9B16212-359E-4E01-BDB0-414402C65F3E}"/>
                      </a:ext>
                    </a:extLst>
                  </p:cNvPr>
                  <p:cNvGrpSpPr/>
                  <p:nvPr/>
                </p:nvGrpSpPr>
                <p:grpSpPr>
                  <a:xfrm>
                    <a:off x="2426852" y="2022554"/>
                    <a:ext cx="1746800" cy="2246296"/>
                    <a:chOff x="2426852" y="2022554"/>
                    <a:chExt cx="1746800" cy="2246296"/>
                  </a:xfrm>
                </p:grpSpPr>
                <p:sp>
                  <p:nvSpPr>
                    <p:cNvPr id="548" name="object 30">
                      <a:extLst>
                        <a:ext uri="{FF2B5EF4-FFF2-40B4-BE49-F238E27FC236}">
                          <a16:creationId xmlns:a16="http://schemas.microsoft.com/office/drawing/2014/main" id="{6C70207C-084A-4998-92FB-1C61028FD1ED}"/>
                        </a:ext>
                      </a:extLst>
                    </p:cNvPr>
                    <p:cNvSpPr/>
                    <p:nvPr/>
                  </p:nvSpPr>
                  <p:spPr>
                    <a:xfrm>
                      <a:off x="2477562" y="2022554"/>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49" name="object 31">
                      <a:extLst>
                        <a:ext uri="{FF2B5EF4-FFF2-40B4-BE49-F238E27FC236}">
                          <a16:creationId xmlns:a16="http://schemas.microsoft.com/office/drawing/2014/main" id="{016719C8-370D-4EB1-ABD0-DBEE2A67B7F6}"/>
                        </a:ext>
                      </a:extLst>
                    </p:cNvPr>
                    <p:cNvSpPr/>
                    <p:nvPr/>
                  </p:nvSpPr>
                  <p:spPr>
                    <a:xfrm>
                      <a:off x="2426852" y="2074303"/>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0" name="object 32">
                      <a:extLst>
                        <a:ext uri="{FF2B5EF4-FFF2-40B4-BE49-F238E27FC236}">
                          <a16:creationId xmlns:a16="http://schemas.microsoft.com/office/drawing/2014/main" id="{5F3D5E0B-D5C3-40C9-90CC-A90A766FA13C}"/>
                        </a:ext>
                      </a:extLst>
                    </p:cNvPr>
                    <p:cNvSpPr/>
                    <p:nvPr/>
                  </p:nvSpPr>
                  <p:spPr>
                    <a:xfrm>
                      <a:off x="3279943" y="3250314"/>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1" name="object 33">
                      <a:extLst>
                        <a:ext uri="{FF2B5EF4-FFF2-40B4-BE49-F238E27FC236}">
                          <a16:creationId xmlns:a16="http://schemas.microsoft.com/office/drawing/2014/main" id="{D7FE5FE1-1708-46AD-8FA5-0862770B1F43}"/>
                        </a:ext>
                      </a:extLst>
                    </p:cNvPr>
                    <p:cNvSpPr/>
                    <p:nvPr/>
                  </p:nvSpPr>
                  <p:spPr>
                    <a:xfrm>
                      <a:off x="3233125" y="3302061"/>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2" name="object 34">
                      <a:extLst>
                        <a:ext uri="{FF2B5EF4-FFF2-40B4-BE49-F238E27FC236}">
                          <a16:creationId xmlns:a16="http://schemas.microsoft.com/office/drawing/2014/main" id="{F8220043-8DF4-4021-B888-08ED96833C03}"/>
                        </a:ext>
                      </a:extLst>
                    </p:cNvPr>
                    <p:cNvSpPr/>
                    <p:nvPr/>
                  </p:nvSpPr>
                  <p:spPr>
                    <a:xfrm>
                      <a:off x="3369866" y="3525221"/>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3" name="object 35">
                      <a:extLst>
                        <a:ext uri="{FF2B5EF4-FFF2-40B4-BE49-F238E27FC236}">
                          <a16:creationId xmlns:a16="http://schemas.microsoft.com/office/drawing/2014/main" id="{875D8A36-7868-402F-8E0E-902D894824EC}"/>
                        </a:ext>
                      </a:extLst>
                    </p:cNvPr>
                    <p:cNvSpPr/>
                    <p:nvPr/>
                  </p:nvSpPr>
                  <p:spPr>
                    <a:xfrm>
                      <a:off x="3322689" y="3576969"/>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4" name="object 36">
                      <a:extLst>
                        <a:ext uri="{FF2B5EF4-FFF2-40B4-BE49-F238E27FC236}">
                          <a16:creationId xmlns:a16="http://schemas.microsoft.com/office/drawing/2014/main" id="{E5007888-D66F-4ED5-9B1E-A75D52519B2A}"/>
                        </a:ext>
                      </a:extLst>
                    </p:cNvPr>
                    <p:cNvSpPr/>
                    <p:nvPr/>
                  </p:nvSpPr>
                  <p:spPr>
                    <a:xfrm>
                      <a:off x="4130439" y="4165035"/>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5" name="object 37">
                      <a:extLst>
                        <a:ext uri="{FF2B5EF4-FFF2-40B4-BE49-F238E27FC236}">
                          <a16:creationId xmlns:a16="http://schemas.microsoft.com/office/drawing/2014/main" id="{922C6E30-6FB7-4B57-820E-70206E02940B}"/>
                        </a:ext>
                      </a:extLst>
                    </p:cNvPr>
                    <p:cNvSpPr/>
                    <p:nvPr/>
                  </p:nvSpPr>
                  <p:spPr>
                    <a:xfrm>
                      <a:off x="4082212" y="4216782"/>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6" name="object 38">
                      <a:extLst>
                        <a:ext uri="{FF2B5EF4-FFF2-40B4-BE49-F238E27FC236}">
                          <a16:creationId xmlns:a16="http://schemas.microsoft.com/office/drawing/2014/main" id="{3C086295-80F6-4059-AE20-287F9418C384}"/>
                        </a:ext>
                      </a:extLst>
                    </p:cNvPr>
                    <p:cNvSpPr/>
                    <p:nvPr/>
                  </p:nvSpPr>
                  <p:spPr>
                    <a:xfrm>
                      <a:off x="4070223" y="3942335"/>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7" name="object 39">
                      <a:extLst>
                        <a:ext uri="{FF2B5EF4-FFF2-40B4-BE49-F238E27FC236}">
                          <a16:creationId xmlns:a16="http://schemas.microsoft.com/office/drawing/2014/main" id="{B9B87DE6-CD6F-40AF-A308-C6BA595822DD}"/>
                        </a:ext>
                      </a:extLst>
                    </p:cNvPr>
                    <p:cNvSpPr/>
                    <p:nvPr/>
                  </p:nvSpPr>
                  <p:spPr>
                    <a:xfrm>
                      <a:off x="4027931" y="3994081"/>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8" name="object 41">
                      <a:extLst>
                        <a:ext uri="{FF2B5EF4-FFF2-40B4-BE49-F238E27FC236}">
                          <a16:creationId xmlns:a16="http://schemas.microsoft.com/office/drawing/2014/main" id="{579383AE-4A31-41A5-A174-34EFF8172E0F}"/>
                        </a:ext>
                      </a:extLst>
                    </p:cNvPr>
                    <p:cNvSpPr/>
                    <p:nvPr/>
                  </p:nvSpPr>
                  <p:spPr>
                    <a:xfrm>
                      <a:off x="3959455" y="3950971"/>
                      <a:ext cx="91440" cy="0"/>
                    </a:xfrm>
                    <a:custGeom>
                      <a:avLst/>
                      <a:gdLst/>
                      <a:ahLst/>
                      <a:cxnLst/>
                      <a:rect l="l" t="t" r="r" b="b"/>
                      <a:pathLst>
                        <a:path w="80010">
                          <a:moveTo>
                            <a:pt x="0" y="0"/>
                          </a:moveTo>
                          <a:lnTo>
                            <a:pt x="79730"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59" name="object 42">
                      <a:extLst>
                        <a:ext uri="{FF2B5EF4-FFF2-40B4-BE49-F238E27FC236}">
                          <a16:creationId xmlns:a16="http://schemas.microsoft.com/office/drawing/2014/main" id="{AD098CC8-79B0-4DD1-9D58-9CB835A94DFA}"/>
                        </a:ext>
                      </a:extLst>
                    </p:cNvPr>
                    <p:cNvSpPr/>
                    <p:nvPr/>
                  </p:nvSpPr>
                  <p:spPr>
                    <a:xfrm>
                      <a:off x="3709418" y="3762803"/>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60" name="object 43">
                      <a:extLst>
                        <a:ext uri="{FF2B5EF4-FFF2-40B4-BE49-F238E27FC236}">
                          <a16:creationId xmlns:a16="http://schemas.microsoft.com/office/drawing/2014/main" id="{84B18DFA-0F4F-42A0-98D5-67FA40F50C41}"/>
                        </a:ext>
                      </a:extLst>
                    </p:cNvPr>
                    <p:cNvSpPr/>
                    <p:nvPr/>
                  </p:nvSpPr>
                  <p:spPr>
                    <a:xfrm>
                      <a:off x="3659869" y="3815976"/>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61" name="object 44">
                      <a:extLst>
                        <a:ext uri="{FF2B5EF4-FFF2-40B4-BE49-F238E27FC236}">
                          <a16:creationId xmlns:a16="http://schemas.microsoft.com/office/drawing/2014/main" id="{EBD43AE0-777C-45E4-8B1B-8E0110B94F3C}"/>
                        </a:ext>
                      </a:extLst>
                    </p:cNvPr>
                    <p:cNvSpPr/>
                    <p:nvPr/>
                  </p:nvSpPr>
                  <p:spPr>
                    <a:xfrm>
                      <a:off x="3469625" y="3553233"/>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62" name="object 45">
                      <a:extLst>
                        <a:ext uri="{FF2B5EF4-FFF2-40B4-BE49-F238E27FC236}">
                          <a16:creationId xmlns:a16="http://schemas.microsoft.com/office/drawing/2014/main" id="{77262E41-833B-4C19-93FD-1A1710B88990}"/>
                        </a:ext>
                      </a:extLst>
                    </p:cNvPr>
                    <p:cNvSpPr/>
                    <p:nvPr/>
                  </p:nvSpPr>
                  <p:spPr>
                    <a:xfrm>
                      <a:off x="3424289" y="3606405"/>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grpSp>
              <p:nvGrpSpPr>
                <p:cNvPr id="519" name="Group 518">
                  <a:extLst>
                    <a:ext uri="{FF2B5EF4-FFF2-40B4-BE49-F238E27FC236}">
                      <a16:creationId xmlns:a16="http://schemas.microsoft.com/office/drawing/2014/main" id="{85042323-F1F8-4FEA-B822-5A6DF3BEBCF2}"/>
                    </a:ext>
                  </a:extLst>
                </p:cNvPr>
                <p:cNvGrpSpPr/>
                <p:nvPr/>
              </p:nvGrpSpPr>
              <p:grpSpPr>
                <a:xfrm>
                  <a:off x="5486660" y="4667783"/>
                  <a:ext cx="2775069" cy="500001"/>
                  <a:chOff x="5486660" y="4667783"/>
                  <a:chExt cx="2775069" cy="500001"/>
                </a:xfrm>
              </p:grpSpPr>
              <p:sp>
                <p:nvSpPr>
                  <p:cNvPr id="520" name="object 46">
                    <a:extLst>
                      <a:ext uri="{FF2B5EF4-FFF2-40B4-BE49-F238E27FC236}">
                        <a16:creationId xmlns:a16="http://schemas.microsoft.com/office/drawing/2014/main" id="{115B638F-7D43-4D98-BBA7-B59A00459C4C}"/>
                      </a:ext>
                    </a:extLst>
                  </p:cNvPr>
                  <p:cNvSpPr/>
                  <p:nvPr/>
                </p:nvSpPr>
                <p:spPr>
                  <a:xfrm>
                    <a:off x="5533042" y="4667783"/>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1" name="object 47">
                    <a:extLst>
                      <a:ext uri="{FF2B5EF4-FFF2-40B4-BE49-F238E27FC236}">
                        <a16:creationId xmlns:a16="http://schemas.microsoft.com/office/drawing/2014/main" id="{7D257326-0385-427A-A5C5-AB6806791AD2}"/>
                      </a:ext>
                    </a:extLst>
                  </p:cNvPr>
                  <p:cNvSpPr/>
                  <p:nvPr/>
                </p:nvSpPr>
                <p:spPr>
                  <a:xfrm>
                    <a:off x="5486660" y="4720957"/>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2" name="object 48">
                    <a:extLst>
                      <a:ext uri="{FF2B5EF4-FFF2-40B4-BE49-F238E27FC236}">
                        <a16:creationId xmlns:a16="http://schemas.microsoft.com/office/drawing/2014/main" id="{6AC88760-D91F-4794-B1B2-069C513D2635}"/>
                      </a:ext>
                    </a:extLst>
                  </p:cNvPr>
                  <p:cNvSpPr/>
                  <p:nvPr/>
                </p:nvSpPr>
                <p:spPr>
                  <a:xfrm>
                    <a:off x="5548630" y="4667783"/>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3" name="object 49">
                    <a:extLst>
                      <a:ext uri="{FF2B5EF4-FFF2-40B4-BE49-F238E27FC236}">
                        <a16:creationId xmlns:a16="http://schemas.microsoft.com/office/drawing/2014/main" id="{23D2C382-2726-4C78-916B-5403652D60C2}"/>
                      </a:ext>
                    </a:extLst>
                  </p:cNvPr>
                  <p:cNvSpPr/>
                  <p:nvPr/>
                </p:nvSpPr>
                <p:spPr>
                  <a:xfrm>
                    <a:off x="5506472" y="4720957"/>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4" name="object 50">
                    <a:extLst>
                      <a:ext uri="{FF2B5EF4-FFF2-40B4-BE49-F238E27FC236}">
                        <a16:creationId xmlns:a16="http://schemas.microsoft.com/office/drawing/2014/main" id="{45F80526-80FB-45C6-832F-B263A3A23627}"/>
                      </a:ext>
                    </a:extLst>
                  </p:cNvPr>
                  <p:cNvSpPr/>
                  <p:nvPr/>
                </p:nvSpPr>
                <p:spPr>
                  <a:xfrm>
                    <a:off x="5901894" y="4732725"/>
                    <a:ext cx="0" cy="103815"/>
                  </a:xfrm>
                  <a:custGeom>
                    <a:avLst/>
                    <a:gdLst/>
                    <a:ahLst/>
                    <a:cxnLst/>
                    <a:rect l="l" t="t" r="r" b="b"/>
                    <a:pathLst>
                      <a:path h="90805">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5" name="object 51">
                    <a:extLst>
                      <a:ext uri="{FF2B5EF4-FFF2-40B4-BE49-F238E27FC236}">
                        <a16:creationId xmlns:a16="http://schemas.microsoft.com/office/drawing/2014/main" id="{4954DD78-EA5B-4F77-94A0-75E0E61DB296}"/>
                      </a:ext>
                    </a:extLst>
                  </p:cNvPr>
                  <p:cNvSpPr/>
                  <p:nvPr/>
                </p:nvSpPr>
                <p:spPr>
                  <a:xfrm>
                    <a:off x="5859747" y="4785898"/>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6" name="object 52">
                    <a:extLst>
                      <a:ext uri="{FF2B5EF4-FFF2-40B4-BE49-F238E27FC236}">
                        <a16:creationId xmlns:a16="http://schemas.microsoft.com/office/drawing/2014/main" id="{A8083162-3A7E-4DA8-9F0B-F57226772083}"/>
                      </a:ext>
                    </a:extLst>
                  </p:cNvPr>
                  <p:cNvSpPr/>
                  <p:nvPr/>
                </p:nvSpPr>
                <p:spPr>
                  <a:xfrm>
                    <a:off x="6356321" y="4829343"/>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7" name="object 53">
                    <a:extLst>
                      <a:ext uri="{FF2B5EF4-FFF2-40B4-BE49-F238E27FC236}">
                        <a16:creationId xmlns:a16="http://schemas.microsoft.com/office/drawing/2014/main" id="{6DBDB3DA-41EB-4637-843A-61BA341D9A45}"/>
                      </a:ext>
                    </a:extLst>
                  </p:cNvPr>
                  <p:cNvSpPr/>
                  <p:nvPr/>
                </p:nvSpPr>
                <p:spPr>
                  <a:xfrm>
                    <a:off x="6314173" y="4882515"/>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8" name="object 54">
                    <a:extLst>
                      <a:ext uri="{FF2B5EF4-FFF2-40B4-BE49-F238E27FC236}">
                        <a16:creationId xmlns:a16="http://schemas.microsoft.com/office/drawing/2014/main" id="{4A444677-AC76-498D-9B64-758DB4FD568D}"/>
                      </a:ext>
                    </a:extLst>
                  </p:cNvPr>
                  <p:cNvSpPr/>
                  <p:nvPr/>
                </p:nvSpPr>
                <p:spPr>
                  <a:xfrm>
                    <a:off x="6471647" y="4856241"/>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29" name="object 56">
                    <a:extLst>
                      <a:ext uri="{FF2B5EF4-FFF2-40B4-BE49-F238E27FC236}">
                        <a16:creationId xmlns:a16="http://schemas.microsoft.com/office/drawing/2014/main" id="{DB6419FF-C929-4006-9DC4-D488DE0FB220}"/>
                      </a:ext>
                    </a:extLst>
                  </p:cNvPr>
                  <p:cNvSpPr/>
                  <p:nvPr/>
                </p:nvSpPr>
                <p:spPr>
                  <a:xfrm>
                    <a:off x="6548684" y="4931775"/>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0" name="object 57">
                    <a:extLst>
                      <a:ext uri="{FF2B5EF4-FFF2-40B4-BE49-F238E27FC236}">
                        <a16:creationId xmlns:a16="http://schemas.microsoft.com/office/drawing/2014/main" id="{9AEFCB7F-9B23-4840-8D63-CDB222F041B3}"/>
                      </a:ext>
                    </a:extLst>
                  </p:cNvPr>
                  <p:cNvSpPr/>
                  <p:nvPr/>
                </p:nvSpPr>
                <p:spPr>
                  <a:xfrm>
                    <a:off x="6506535" y="4984947"/>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1" name="object 58">
                    <a:extLst>
                      <a:ext uri="{FF2B5EF4-FFF2-40B4-BE49-F238E27FC236}">
                        <a16:creationId xmlns:a16="http://schemas.microsoft.com/office/drawing/2014/main" id="{A3F2D191-991C-4CB8-9468-A2FD7EB7EF0F}"/>
                      </a:ext>
                    </a:extLst>
                  </p:cNvPr>
                  <p:cNvSpPr/>
                  <p:nvPr/>
                </p:nvSpPr>
                <p:spPr>
                  <a:xfrm>
                    <a:off x="6967179" y="4965577"/>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2" name="object 59">
                    <a:extLst>
                      <a:ext uri="{FF2B5EF4-FFF2-40B4-BE49-F238E27FC236}">
                        <a16:creationId xmlns:a16="http://schemas.microsoft.com/office/drawing/2014/main" id="{D58A426E-C314-4E9F-B989-13B86A52D30B}"/>
                      </a:ext>
                    </a:extLst>
                  </p:cNvPr>
                  <p:cNvSpPr/>
                  <p:nvPr/>
                </p:nvSpPr>
                <p:spPr>
                  <a:xfrm>
                    <a:off x="6920807" y="5018735"/>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3" name="object 60">
                    <a:extLst>
                      <a:ext uri="{FF2B5EF4-FFF2-40B4-BE49-F238E27FC236}">
                        <a16:creationId xmlns:a16="http://schemas.microsoft.com/office/drawing/2014/main" id="{F98E5AEF-DAAC-4DFF-A5A0-78EB1DA7060D}"/>
                      </a:ext>
                    </a:extLst>
                  </p:cNvPr>
                  <p:cNvSpPr/>
                  <p:nvPr/>
                </p:nvSpPr>
                <p:spPr>
                  <a:xfrm>
                    <a:off x="7086689" y="4984111"/>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4" name="object 61">
                    <a:extLst>
                      <a:ext uri="{FF2B5EF4-FFF2-40B4-BE49-F238E27FC236}">
                        <a16:creationId xmlns:a16="http://schemas.microsoft.com/office/drawing/2014/main" id="{A4911AED-05A6-48B5-A477-3FDCCFD92E94}"/>
                      </a:ext>
                    </a:extLst>
                  </p:cNvPr>
                  <p:cNvSpPr/>
                  <p:nvPr/>
                </p:nvSpPr>
                <p:spPr>
                  <a:xfrm>
                    <a:off x="7041366" y="5037282"/>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5" name="object 62">
                    <a:extLst>
                      <a:ext uri="{FF2B5EF4-FFF2-40B4-BE49-F238E27FC236}">
                        <a16:creationId xmlns:a16="http://schemas.microsoft.com/office/drawing/2014/main" id="{D6F29B9F-9EAF-4FA6-9EAF-274FFB8396EA}"/>
                      </a:ext>
                    </a:extLst>
                  </p:cNvPr>
                  <p:cNvSpPr/>
                  <p:nvPr/>
                </p:nvSpPr>
                <p:spPr>
                  <a:xfrm>
                    <a:off x="7354172" y="5010555"/>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6" name="object 63">
                    <a:extLst>
                      <a:ext uri="{FF2B5EF4-FFF2-40B4-BE49-F238E27FC236}">
                        <a16:creationId xmlns:a16="http://schemas.microsoft.com/office/drawing/2014/main" id="{9143FCDB-A607-4CD6-AAC7-9C25C71D5B8B}"/>
                      </a:ext>
                    </a:extLst>
                  </p:cNvPr>
                  <p:cNvSpPr/>
                  <p:nvPr/>
                </p:nvSpPr>
                <p:spPr>
                  <a:xfrm>
                    <a:off x="7308848" y="5063728"/>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7" name="object 64">
                    <a:extLst>
                      <a:ext uri="{FF2B5EF4-FFF2-40B4-BE49-F238E27FC236}">
                        <a16:creationId xmlns:a16="http://schemas.microsoft.com/office/drawing/2014/main" id="{DF8B688A-EAC9-4AE2-845E-0EBDDCA23257}"/>
                      </a:ext>
                    </a:extLst>
                  </p:cNvPr>
                  <p:cNvSpPr/>
                  <p:nvPr/>
                </p:nvSpPr>
                <p:spPr>
                  <a:xfrm>
                    <a:off x="7566978" y="5010285"/>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8" name="object 65">
                    <a:extLst>
                      <a:ext uri="{FF2B5EF4-FFF2-40B4-BE49-F238E27FC236}">
                        <a16:creationId xmlns:a16="http://schemas.microsoft.com/office/drawing/2014/main" id="{DA3B0E70-85D7-47E7-97C0-636FCF127F9B}"/>
                      </a:ext>
                    </a:extLst>
                  </p:cNvPr>
                  <p:cNvSpPr/>
                  <p:nvPr/>
                </p:nvSpPr>
                <p:spPr>
                  <a:xfrm>
                    <a:off x="7524828" y="5063457"/>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39" name="object 67">
                    <a:extLst>
                      <a:ext uri="{FF2B5EF4-FFF2-40B4-BE49-F238E27FC236}">
                        <a16:creationId xmlns:a16="http://schemas.microsoft.com/office/drawing/2014/main" id="{EC146E49-4B82-4F0C-8203-721788486471}"/>
                      </a:ext>
                    </a:extLst>
                  </p:cNvPr>
                  <p:cNvSpPr/>
                  <p:nvPr/>
                </p:nvSpPr>
                <p:spPr>
                  <a:xfrm>
                    <a:off x="8123612" y="5152857"/>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40" name="object 69">
                    <a:extLst>
                      <a:ext uri="{FF2B5EF4-FFF2-40B4-BE49-F238E27FC236}">
                        <a16:creationId xmlns:a16="http://schemas.microsoft.com/office/drawing/2014/main" id="{C19781BC-271D-47FB-872A-CCEBFA405E55}"/>
                      </a:ext>
                    </a:extLst>
                  </p:cNvPr>
                  <p:cNvSpPr/>
                  <p:nvPr/>
                </p:nvSpPr>
                <p:spPr>
                  <a:xfrm>
                    <a:off x="8170289" y="5152857"/>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41" name="object 71">
                    <a:extLst>
                      <a:ext uri="{FF2B5EF4-FFF2-40B4-BE49-F238E27FC236}">
                        <a16:creationId xmlns:a16="http://schemas.microsoft.com/office/drawing/2014/main" id="{35FD6CBC-F157-48ED-AA17-9D47E51F390B}"/>
                      </a:ext>
                    </a:extLst>
                  </p:cNvPr>
                  <p:cNvSpPr/>
                  <p:nvPr/>
                </p:nvSpPr>
                <p:spPr>
                  <a:xfrm>
                    <a:off x="7906600" y="5152857"/>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42" name="object 72">
                    <a:extLst>
                      <a:ext uri="{FF2B5EF4-FFF2-40B4-BE49-F238E27FC236}">
                        <a16:creationId xmlns:a16="http://schemas.microsoft.com/office/drawing/2014/main" id="{4F24D584-BDAA-4C11-AAD0-C3F857D10A97}"/>
                      </a:ext>
                    </a:extLst>
                  </p:cNvPr>
                  <p:cNvSpPr/>
                  <p:nvPr/>
                </p:nvSpPr>
                <p:spPr>
                  <a:xfrm>
                    <a:off x="7909044" y="5063969"/>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43" name="object 73">
                    <a:extLst>
                      <a:ext uri="{FF2B5EF4-FFF2-40B4-BE49-F238E27FC236}">
                        <a16:creationId xmlns:a16="http://schemas.microsoft.com/office/drawing/2014/main" id="{8691FC31-1C69-47B6-AE21-08C9F9322D13}"/>
                      </a:ext>
                    </a:extLst>
                  </p:cNvPr>
                  <p:cNvSpPr/>
                  <p:nvPr/>
                </p:nvSpPr>
                <p:spPr>
                  <a:xfrm>
                    <a:off x="7862672" y="5117140"/>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44" name="object 74">
                    <a:extLst>
                      <a:ext uri="{FF2B5EF4-FFF2-40B4-BE49-F238E27FC236}">
                        <a16:creationId xmlns:a16="http://schemas.microsoft.com/office/drawing/2014/main" id="{4CE1CD95-5392-4E14-AED7-8FBD2126B246}"/>
                      </a:ext>
                    </a:extLst>
                  </p:cNvPr>
                  <p:cNvSpPr/>
                  <p:nvPr/>
                </p:nvSpPr>
                <p:spPr>
                  <a:xfrm>
                    <a:off x="7921231" y="5063969"/>
                    <a:ext cx="0" cy="103815"/>
                  </a:xfrm>
                  <a:custGeom>
                    <a:avLst/>
                    <a:gdLst/>
                    <a:ahLst/>
                    <a:cxnLst/>
                    <a:rect l="l" t="t" r="r" b="b"/>
                    <a:pathLst>
                      <a:path h="90804">
                        <a:moveTo>
                          <a:pt x="0" y="0"/>
                        </a:moveTo>
                        <a:lnTo>
                          <a:pt x="0" y="90525"/>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45" name="object 75">
                    <a:extLst>
                      <a:ext uri="{FF2B5EF4-FFF2-40B4-BE49-F238E27FC236}">
                        <a16:creationId xmlns:a16="http://schemas.microsoft.com/office/drawing/2014/main" id="{FB8D11EF-3F91-43DD-BD84-606AB752B904}"/>
                      </a:ext>
                    </a:extLst>
                  </p:cNvPr>
                  <p:cNvSpPr/>
                  <p:nvPr/>
                </p:nvSpPr>
                <p:spPr>
                  <a:xfrm>
                    <a:off x="7888606" y="5117140"/>
                    <a:ext cx="73152"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grpSp>
        <p:sp>
          <p:nvSpPr>
            <p:cNvPr id="513" name="object 53">
              <a:extLst>
                <a:ext uri="{FF2B5EF4-FFF2-40B4-BE49-F238E27FC236}">
                  <a16:creationId xmlns:a16="http://schemas.microsoft.com/office/drawing/2014/main" id="{1AB18373-9166-4026-9245-167DBE3D96D4}"/>
                </a:ext>
              </a:extLst>
            </p:cNvPr>
            <p:cNvSpPr/>
            <p:nvPr/>
          </p:nvSpPr>
          <p:spPr>
            <a:xfrm>
              <a:off x="6415871" y="4929944"/>
              <a:ext cx="91440" cy="0"/>
            </a:xfrm>
            <a:custGeom>
              <a:avLst/>
              <a:gdLst/>
              <a:ahLst/>
              <a:cxnLst/>
              <a:rect l="l" t="t" r="r" b="b"/>
              <a:pathLst>
                <a:path w="90804">
                  <a:moveTo>
                    <a:pt x="0" y="0"/>
                  </a:moveTo>
                  <a:lnTo>
                    <a:pt x="90525" y="0"/>
                  </a:lnTo>
                </a:path>
              </a:pathLst>
            </a:custGeom>
            <a:ln w="25400">
              <a:solidFill>
                <a:srgbClr val="D75D6B"/>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293" name="Group 292">
            <a:extLst>
              <a:ext uri="{FF2B5EF4-FFF2-40B4-BE49-F238E27FC236}">
                <a16:creationId xmlns:a16="http://schemas.microsoft.com/office/drawing/2014/main" id="{1672860D-4B91-4155-8F49-1E49555B3B11}"/>
              </a:ext>
            </a:extLst>
          </p:cNvPr>
          <p:cNvGrpSpPr/>
          <p:nvPr/>
        </p:nvGrpSpPr>
        <p:grpSpPr>
          <a:xfrm>
            <a:off x="834739" y="2277837"/>
            <a:ext cx="4362276" cy="2356607"/>
            <a:chOff x="2088391" y="1713768"/>
            <a:chExt cx="7891430" cy="3327148"/>
          </a:xfrm>
        </p:grpSpPr>
        <p:sp>
          <p:nvSpPr>
            <p:cNvPr id="439" name="object 76">
              <a:extLst>
                <a:ext uri="{FF2B5EF4-FFF2-40B4-BE49-F238E27FC236}">
                  <a16:creationId xmlns:a16="http://schemas.microsoft.com/office/drawing/2014/main" id="{04F32799-449D-4BFD-82F3-99279A83474B}"/>
                </a:ext>
              </a:extLst>
            </p:cNvPr>
            <p:cNvSpPr/>
            <p:nvPr/>
          </p:nvSpPr>
          <p:spPr>
            <a:xfrm>
              <a:off x="2088391" y="1713768"/>
              <a:ext cx="7849903" cy="3275625"/>
            </a:xfrm>
            <a:custGeom>
              <a:avLst/>
              <a:gdLst/>
              <a:ahLst/>
              <a:cxnLst/>
              <a:rect l="l" t="t" r="r" b="b"/>
              <a:pathLst>
                <a:path w="5281295" h="2865120">
                  <a:moveTo>
                    <a:pt x="5280698" y="2864637"/>
                  </a:moveTo>
                  <a:lnTo>
                    <a:pt x="3132912" y="2864637"/>
                  </a:lnTo>
                  <a:lnTo>
                    <a:pt x="3127070" y="2864637"/>
                  </a:lnTo>
                  <a:lnTo>
                    <a:pt x="3127070" y="2847543"/>
                  </a:lnTo>
                  <a:lnTo>
                    <a:pt x="2852737" y="2847543"/>
                  </a:lnTo>
                  <a:lnTo>
                    <a:pt x="2852737" y="2834627"/>
                  </a:lnTo>
                  <a:lnTo>
                    <a:pt x="2776994" y="2834627"/>
                  </a:lnTo>
                  <a:lnTo>
                    <a:pt x="2776994" y="2803220"/>
                  </a:lnTo>
                  <a:lnTo>
                    <a:pt x="2696641" y="2803220"/>
                  </a:lnTo>
                  <a:lnTo>
                    <a:pt x="2696641" y="2791218"/>
                  </a:lnTo>
                  <a:lnTo>
                    <a:pt x="2661729" y="2791218"/>
                  </a:lnTo>
                  <a:lnTo>
                    <a:pt x="2661729" y="2762580"/>
                  </a:lnTo>
                  <a:lnTo>
                    <a:pt x="2597810" y="2762580"/>
                  </a:lnTo>
                  <a:lnTo>
                    <a:pt x="2597810" y="2749638"/>
                  </a:lnTo>
                  <a:lnTo>
                    <a:pt x="2470353" y="2749638"/>
                  </a:lnTo>
                  <a:lnTo>
                    <a:pt x="2470353" y="2740418"/>
                  </a:lnTo>
                  <a:lnTo>
                    <a:pt x="2460193" y="2740418"/>
                  </a:lnTo>
                  <a:lnTo>
                    <a:pt x="2460193" y="2733027"/>
                  </a:lnTo>
                  <a:lnTo>
                    <a:pt x="2449106" y="2733027"/>
                  </a:lnTo>
                  <a:lnTo>
                    <a:pt x="2449106" y="2694228"/>
                  </a:lnTo>
                  <a:lnTo>
                    <a:pt x="2300401" y="2694228"/>
                  </a:lnTo>
                  <a:lnTo>
                    <a:pt x="2186787" y="2694228"/>
                  </a:lnTo>
                  <a:lnTo>
                    <a:pt x="2186787" y="2668371"/>
                  </a:lnTo>
                  <a:lnTo>
                    <a:pt x="2039924" y="2668371"/>
                  </a:lnTo>
                  <a:lnTo>
                    <a:pt x="2039924" y="2657284"/>
                  </a:lnTo>
                  <a:lnTo>
                    <a:pt x="2017763" y="2657284"/>
                  </a:lnTo>
                  <a:lnTo>
                    <a:pt x="2017763" y="2642501"/>
                  </a:lnTo>
                  <a:lnTo>
                    <a:pt x="1976196" y="2642501"/>
                  </a:lnTo>
                  <a:lnTo>
                    <a:pt x="1976196" y="2616644"/>
                  </a:lnTo>
                  <a:lnTo>
                    <a:pt x="1936483" y="2616644"/>
                  </a:lnTo>
                  <a:lnTo>
                    <a:pt x="1936483" y="2602788"/>
                  </a:lnTo>
                  <a:lnTo>
                    <a:pt x="1930476" y="2602788"/>
                  </a:lnTo>
                  <a:lnTo>
                    <a:pt x="1930476" y="2593543"/>
                  </a:lnTo>
                  <a:lnTo>
                    <a:pt x="1930476" y="2590317"/>
                  </a:lnTo>
                  <a:lnTo>
                    <a:pt x="1926323" y="2590317"/>
                  </a:lnTo>
                  <a:lnTo>
                    <a:pt x="1926323" y="2586151"/>
                  </a:lnTo>
                  <a:lnTo>
                    <a:pt x="1903234" y="2586151"/>
                  </a:lnTo>
                  <a:lnTo>
                    <a:pt x="1903234" y="2549677"/>
                  </a:lnTo>
                  <a:lnTo>
                    <a:pt x="1884299" y="2549677"/>
                  </a:lnTo>
                  <a:lnTo>
                    <a:pt x="1884299" y="2518283"/>
                  </a:lnTo>
                  <a:lnTo>
                    <a:pt x="1853349" y="2518283"/>
                  </a:lnTo>
                  <a:lnTo>
                    <a:pt x="1853349" y="2492400"/>
                  </a:lnTo>
                  <a:lnTo>
                    <a:pt x="1801634" y="2492400"/>
                  </a:lnTo>
                  <a:lnTo>
                    <a:pt x="1801634" y="2479484"/>
                  </a:lnTo>
                  <a:lnTo>
                    <a:pt x="1764677" y="2479484"/>
                  </a:lnTo>
                  <a:lnTo>
                    <a:pt x="1764677" y="2468854"/>
                  </a:lnTo>
                  <a:lnTo>
                    <a:pt x="1757286" y="2468854"/>
                  </a:lnTo>
                  <a:lnTo>
                    <a:pt x="1757286" y="2456383"/>
                  </a:lnTo>
                  <a:lnTo>
                    <a:pt x="1679714" y="2456383"/>
                  </a:lnTo>
                  <a:lnTo>
                    <a:pt x="1679714" y="2448077"/>
                  </a:lnTo>
                  <a:lnTo>
                    <a:pt x="1674634" y="2448077"/>
                  </a:lnTo>
                  <a:lnTo>
                    <a:pt x="1674634" y="2441143"/>
                  </a:lnTo>
                  <a:lnTo>
                    <a:pt x="1647380" y="2441143"/>
                  </a:lnTo>
                  <a:lnTo>
                    <a:pt x="1647380" y="2412047"/>
                  </a:lnTo>
                  <a:lnTo>
                    <a:pt x="1632140" y="2412047"/>
                  </a:lnTo>
                  <a:lnTo>
                    <a:pt x="1632140" y="2370493"/>
                  </a:lnTo>
                  <a:lnTo>
                    <a:pt x="1626590" y="2370493"/>
                  </a:lnTo>
                  <a:lnTo>
                    <a:pt x="1626590" y="2347391"/>
                  </a:lnTo>
                  <a:lnTo>
                    <a:pt x="1622907" y="2347391"/>
                  </a:lnTo>
                  <a:lnTo>
                    <a:pt x="1622907" y="2334933"/>
                  </a:lnTo>
                  <a:lnTo>
                    <a:pt x="1609966" y="2334933"/>
                  </a:lnTo>
                  <a:lnTo>
                    <a:pt x="1609966" y="2270734"/>
                  </a:lnTo>
                  <a:lnTo>
                    <a:pt x="1600733" y="2270734"/>
                  </a:lnTo>
                  <a:lnTo>
                    <a:pt x="1600733" y="2254872"/>
                  </a:lnTo>
                  <a:lnTo>
                    <a:pt x="1571180" y="2254872"/>
                  </a:lnTo>
                  <a:lnTo>
                    <a:pt x="1571180" y="2242096"/>
                  </a:lnTo>
                  <a:lnTo>
                    <a:pt x="1515300" y="2242096"/>
                  </a:lnTo>
                  <a:lnTo>
                    <a:pt x="1515300" y="2228862"/>
                  </a:lnTo>
                  <a:lnTo>
                    <a:pt x="1499590" y="2228862"/>
                  </a:lnTo>
                  <a:lnTo>
                    <a:pt x="1499590" y="2218550"/>
                  </a:lnTo>
                  <a:lnTo>
                    <a:pt x="1494053" y="2218550"/>
                  </a:lnTo>
                  <a:lnTo>
                    <a:pt x="1494053" y="2214397"/>
                  </a:lnTo>
                  <a:lnTo>
                    <a:pt x="1482051" y="2214397"/>
                  </a:lnTo>
                  <a:lnTo>
                    <a:pt x="1482051" y="2199614"/>
                  </a:lnTo>
                  <a:lnTo>
                    <a:pt x="1401686" y="2199614"/>
                  </a:lnTo>
                  <a:lnTo>
                    <a:pt x="1401686" y="2186228"/>
                  </a:lnTo>
                  <a:lnTo>
                    <a:pt x="1396606" y="2186228"/>
                  </a:lnTo>
                  <a:lnTo>
                    <a:pt x="1396606" y="2175598"/>
                  </a:lnTo>
                  <a:lnTo>
                    <a:pt x="1392910" y="2175598"/>
                  </a:lnTo>
                  <a:lnTo>
                    <a:pt x="1392910" y="2164054"/>
                  </a:lnTo>
                  <a:lnTo>
                    <a:pt x="1389214" y="2164054"/>
                  </a:lnTo>
                  <a:lnTo>
                    <a:pt x="1389214" y="2158504"/>
                  </a:lnTo>
                  <a:lnTo>
                    <a:pt x="1365669" y="2158504"/>
                  </a:lnTo>
                  <a:lnTo>
                    <a:pt x="1365669" y="2147430"/>
                  </a:lnTo>
                  <a:lnTo>
                    <a:pt x="1361973" y="2147430"/>
                  </a:lnTo>
                  <a:lnTo>
                    <a:pt x="1361973" y="2133904"/>
                  </a:lnTo>
                  <a:lnTo>
                    <a:pt x="1361973" y="2085086"/>
                  </a:lnTo>
                  <a:lnTo>
                    <a:pt x="1355966" y="2085086"/>
                  </a:lnTo>
                  <a:lnTo>
                    <a:pt x="1355966" y="2056447"/>
                  </a:lnTo>
                  <a:lnTo>
                    <a:pt x="1347660" y="2056447"/>
                  </a:lnTo>
                  <a:lnTo>
                    <a:pt x="1347660" y="2027809"/>
                  </a:lnTo>
                  <a:lnTo>
                    <a:pt x="1343494" y="2027809"/>
                  </a:lnTo>
                  <a:lnTo>
                    <a:pt x="1343494" y="1989937"/>
                  </a:lnTo>
                  <a:lnTo>
                    <a:pt x="1335646" y="1989937"/>
                  </a:lnTo>
                  <a:lnTo>
                    <a:pt x="1335646" y="1964537"/>
                  </a:lnTo>
                  <a:lnTo>
                    <a:pt x="1288541" y="1964537"/>
                  </a:lnTo>
                  <a:lnTo>
                    <a:pt x="1288541" y="1952078"/>
                  </a:lnTo>
                  <a:lnTo>
                    <a:pt x="1244206" y="1952078"/>
                  </a:lnTo>
                  <a:lnTo>
                    <a:pt x="1244206" y="1929447"/>
                  </a:lnTo>
                  <a:lnTo>
                    <a:pt x="1238656" y="1929447"/>
                  </a:lnTo>
                  <a:lnTo>
                    <a:pt x="1238656" y="1924989"/>
                  </a:lnTo>
                  <a:lnTo>
                    <a:pt x="1228509" y="1924989"/>
                  </a:lnTo>
                  <a:lnTo>
                    <a:pt x="1228509" y="1919287"/>
                  </a:lnTo>
                  <a:lnTo>
                    <a:pt x="1222959" y="1919287"/>
                  </a:lnTo>
                  <a:lnTo>
                    <a:pt x="1222959" y="1898116"/>
                  </a:lnTo>
                  <a:lnTo>
                    <a:pt x="1203109" y="1898116"/>
                  </a:lnTo>
                  <a:lnTo>
                    <a:pt x="1203109" y="1879574"/>
                  </a:lnTo>
                  <a:lnTo>
                    <a:pt x="1170317" y="1879574"/>
                  </a:lnTo>
                  <a:lnTo>
                    <a:pt x="1170317" y="1863407"/>
                  </a:lnTo>
                  <a:lnTo>
                    <a:pt x="1102893" y="1863407"/>
                  </a:lnTo>
                  <a:lnTo>
                    <a:pt x="1102893" y="1845856"/>
                  </a:lnTo>
                  <a:lnTo>
                    <a:pt x="1093660" y="1845856"/>
                  </a:lnTo>
                  <a:lnTo>
                    <a:pt x="1093660" y="1811451"/>
                  </a:lnTo>
                  <a:lnTo>
                    <a:pt x="1090422" y="1811451"/>
                  </a:lnTo>
                  <a:lnTo>
                    <a:pt x="1090422" y="1796897"/>
                  </a:lnTo>
                  <a:lnTo>
                    <a:pt x="1085341" y="1796897"/>
                  </a:lnTo>
                  <a:lnTo>
                    <a:pt x="1085341" y="1753489"/>
                  </a:lnTo>
                  <a:lnTo>
                    <a:pt x="1066863" y="1753489"/>
                  </a:lnTo>
                  <a:lnTo>
                    <a:pt x="1066863" y="1725320"/>
                  </a:lnTo>
                  <a:lnTo>
                    <a:pt x="1052550" y="1725320"/>
                  </a:lnTo>
                  <a:lnTo>
                    <a:pt x="1052550" y="1704073"/>
                  </a:lnTo>
                  <a:lnTo>
                    <a:pt x="1047013" y="1704073"/>
                  </a:lnTo>
                  <a:lnTo>
                    <a:pt x="1047013" y="1699920"/>
                  </a:lnTo>
                  <a:lnTo>
                    <a:pt x="1028992" y="1699920"/>
                  </a:lnTo>
                  <a:lnTo>
                    <a:pt x="1028992" y="1688833"/>
                  </a:lnTo>
                  <a:lnTo>
                    <a:pt x="1003134" y="1688833"/>
                  </a:lnTo>
                  <a:lnTo>
                    <a:pt x="1003134" y="1677746"/>
                  </a:lnTo>
                  <a:lnTo>
                    <a:pt x="961567" y="1677746"/>
                  </a:lnTo>
                  <a:lnTo>
                    <a:pt x="961567" y="1666671"/>
                  </a:lnTo>
                  <a:lnTo>
                    <a:pt x="957414" y="1666671"/>
                  </a:lnTo>
                  <a:lnTo>
                    <a:pt x="957414" y="1661591"/>
                  </a:lnTo>
                  <a:lnTo>
                    <a:pt x="950023" y="1661591"/>
                  </a:lnTo>
                  <a:lnTo>
                    <a:pt x="950023" y="1653743"/>
                  </a:lnTo>
                  <a:lnTo>
                    <a:pt x="945870" y="1653743"/>
                  </a:lnTo>
                  <a:lnTo>
                    <a:pt x="945870" y="1645577"/>
                  </a:lnTo>
                  <a:lnTo>
                    <a:pt x="931240" y="1645577"/>
                  </a:lnTo>
                  <a:lnTo>
                    <a:pt x="931240" y="1628343"/>
                  </a:lnTo>
                  <a:lnTo>
                    <a:pt x="894613" y="1628343"/>
                  </a:lnTo>
                  <a:lnTo>
                    <a:pt x="894613" y="1615097"/>
                  </a:lnTo>
                  <a:lnTo>
                    <a:pt x="835799" y="1615097"/>
                  </a:lnTo>
                  <a:lnTo>
                    <a:pt x="835799" y="1590903"/>
                  </a:lnTo>
                  <a:lnTo>
                    <a:pt x="825639" y="1590903"/>
                  </a:lnTo>
                  <a:lnTo>
                    <a:pt x="825639" y="1563674"/>
                  </a:lnTo>
                  <a:lnTo>
                    <a:pt x="817638" y="1563674"/>
                  </a:lnTo>
                  <a:lnTo>
                    <a:pt x="817638" y="1501800"/>
                  </a:lnTo>
                  <a:lnTo>
                    <a:pt x="813015" y="1501800"/>
                  </a:lnTo>
                  <a:lnTo>
                    <a:pt x="813015" y="1428216"/>
                  </a:lnTo>
                  <a:lnTo>
                    <a:pt x="804087" y="1428216"/>
                  </a:lnTo>
                  <a:lnTo>
                    <a:pt x="804087" y="1357096"/>
                  </a:lnTo>
                  <a:lnTo>
                    <a:pt x="796391" y="1357096"/>
                  </a:lnTo>
                  <a:lnTo>
                    <a:pt x="796391" y="1337081"/>
                  </a:lnTo>
                  <a:lnTo>
                    <a:pt x="787768" y="1337081"/>
                  </a:lnTo>
                  <a:lnTo>
                    <a:pt x="787768" y="1236713"/>
                  </a:lnTo>
                  <a:lnTo>
                    <a:pt x="778230" y="1236713"/>
                  </a:lnTo>
                  <a:lnTo>
                    <a:pt x="778230" y="1202537"/>
                  </a:lnTo>
                  <a:lnTo>
                    <a:pt x="750519" y="1202537"/>
                  </a:lnTo>
                  <a:lnTo>
                    <a:pt x="750519" y="1196682"/>
                  </a:lnTo>
                  <a:lnTo>
                    <a:pt x="745896" y="1196682"/>
                  </a:lnTo>
                  <a:lnTo>
                    <a:pt x="745896" y="1183754"/>
                  </a:lnTo>
                  <a:lnTo>
                    <a:pt x="741273" y="1183754"/>
                  </a:lnTo>
                  <a:lnTo>
                    <a:pt x="741273" y="1177912"/>
                  </a:lnTo>
                  <a:lnTo>
                    <a:pt x="715721" y="1177912"/>
                  </a:lnTo>
                  <a:lnTo>
                    <a:pt x="715721" y="1168057"/>
                  </a:lnTo>
                  <a:lnTo>
                    <a:pt x="696633" y="1168057"/>
                  </a:lnTo>
                  <a:lnTo>
                    <a:pt x="696633" y="1151737"/>
                  </a:lnTo>
                  <a:lnTo>
                    <a:pt x="672630" y="1151737"/>
                  </a:lnTo>
                  <a:lnTo>
                    <a:pt x="672630" y="1140650"/>
                  </a:lnTo>
                  <a:lnTo>
                    <a:pt x="666000" y="1140650"/>
                  </a:lnTo>
                  <a:lnTo>
                    <a:pt x="666000" y="1128649"/>
                  </a:lnTo>
                  <a:lnTo>
                    <a:pt x="635063" y="1128649"/>
                  </a:lnTo>
                  <a:lnTo>
                    <a:pt x="635063" y="1108786"/>
                  </a:lnTo>
                  <a:lnTo>
                    <a:pt x="621207" y="1108786"/>
                  </a:lnTo>
                  <a:lnTo>
                    <a:pt x="621207" y="1098626"/>
                  </a:lnTo>
                  <a:lnTo>
                    <a:pt x="607809" y="1098626"/>
                  </a:lnTo>
                  <a:lnTo>
                    <a:pt x="607809" y="1083386"/>
                  </a:lnTo>
                  <a:lnTo>
                    <a:pt x="574103" y="1083386"/>
                  </a:lnTo>
                  <a:lnTo>
                    <a:pt x="574103" y="1072769"/>
                  </a:lnTo>
                  <a:lnTo>
                    <a:pt x="564400" y="1072769"/>
                  </a:lnTo>
                  <a:lnTo>
                    <a:pt x="564400" y="988860"/>
                  </a:lnTo>
                  <a:lnTo>
                    <a:pt x="551929" y="988860"/>
                  </a:lnTo>
                  <a:lnTo>
                    <a:pt x="551929" y="950379"/>
                  </a:lnTo>
                  <a:lnTo>
                    <a:pt x="548233" y="950379"/>
                  </a:lnTo>
                  <a:lnTo>
                    <a:pt x="548233" y="904659"/>
                  </a:lnTo>
                  <a:lnTo>
                    <a:pt x="548233" y="868172"/>
                  </a:lnTo>
                  <a:lnTo>
                    <a:pt x="540385" y="868172"/>
                  </a:lnTo>
                  <a:lnTo>
                    <a:pt x="540385" y="828929"/>
                  </a:lnTo>
                  <a:lnTo>
                    <a:pt x="533463" y="828929"/>
                  </a:lnTo>
                  <a:lnTo>
                    <a:pt x="533463" y="778116"/>
                  </a:lnTo>
                  <a:lnTo>
                    <a:pt x="526529" y="778116"/>
                  </a:lnTo>
                  <a:lnTo>
                    <a:pt x="526529" y="713460"/>
                  </a:lnTo>
                  <a:lnTo>
                    <a:pt x="520992" y="713460"/>
                  </a:lnTo>
                  <a:lnTo>
                    <a:pt x="520992" y="653275"/>
                  </a:lnTo>
                  <a:lnTo>
                    <a:pt x="502056" y="653275"/>
                  </a:lnTo>
                  <a:lnTo>
                    <a:pt x="502056" y="632180"/>
                  </a:lnTo>
                  <a:lnTo>
                    <a:pt x="497433" y="632180"/>
                  </a:lnTo>
                  <a:lnTo>
                    <a:pt x="497433" y="627570"/>
                  </a:lnTo>
                  <a:lnTo>
                    <a:pt x="490969" y="627570"/>
                  </a:lnTo>
                  <a:lnTo>
                    <a:pt x="490969" y="621093"/>
                  </a:lnTo>
                  <a:lnTo>
                    <a:pt x="486359" y="621093"/>
                  </a:lnTo>
                  <a:lnTo>
                    <a:pt x="486359" y="604469"/>
                  </a:lnTo>
                  <a:lnTo>
                    <a:pt x="478040" y="604469"/>
                  </a:lnTo>
                  <a:lnTo>
                    <a:pt x="478040" y="591083"/>
                  </a:lnTo>
                  <a:lnTo>
                    <a:pt x="456806" y="591083"/>
                  </a:lnTo>
                  <a:lnTo>
                    <a:pt x="456806" y="571220"/>
                  </a:lnTo>
                  <a:lnTo>
                    <a:pt x="433704" y="571220"/>
                  </a:lnTo>
                  <a:lnTo>
                    <a:pt x="433704" y="559676"/>
                  </a:lnTo>
                  <a:lnTo>
                    <a:pt x="428625" y="559676"/>
                  </a:lnTo>
                  <a:lnTo>
                    <a:pt x="428625" y="550900"/>
                  </a:lnTo>
                  <a:lnTo>
                    <a:pt x="424929" y="550900"/>
                  </a:lnTo>
                  <a:lnTo>
                    <a:pt x="424929" y="544893"/>
                  </a:lnTo>
                  <a:lnTo>
                    <a:pt x="399986" y="544893"/>
                  </a:lnTo>
                  <a:lnTo>
                    <a:pt x="399986" y="524573"/>
                  </a:lnTo>
                  <a:lnTo>
                    <a:pt x="355193" y="524573"/>
                  </a:lnTo>
                  <a:lnTo>
                    <a:pt x="355193" y="486244"/>
                  </a:lnTo>
                  <a:lnTo>
                    <a:pt x="355193" y="480237"/>
                  </a:lnTo>
                  <a:lnTo>
                    <a:pt x="349961" y="480237"/>
                  </a:lnTo>
                  <a:lnTo>
                    <a:pt x="349961" y="467931"/>
                  </a:lnTo>
                  <a:lnTo>
                    <a:pt x="333032" y="467931"/>
                  </a:lnTo>
                  <a:lnTo>
                    <a:pt x="333032" y="451307"/>
                  </a:lnTo>
                  <a:lnTo>
                    <a:pt x="321335" y="451307"/>
                  </a:lnTo>
                  <a:lnTo>
                    <a:pt x="321335" y="427291"/>
                  </a:lnTo>
                  <a:lnTo>
                    <a:pt x="299161" y="427291"/>
                  </a:lnTo>
                  <a:lnTo>
                    <a:pt x="299161" y="419277"/>
                  </a:lnTo>
                  <a:lnTo>
                    <a:pt x="294538" y="419277"/>
                  </a:lnTo>
                  <a:lnTo>
                    <a:pt x="294538" y="409117"/>
                  </a:lnTo>
                  <a:lnTo>
                    <a:pt x="289001" y="409117"/>
                  </a:lnTo>
                  <a:lnTo>
                    <a:pt x="289001" y="402653"/>
                  </a:lnTo>
                  <a:lnTo>
                    <a:pt x="283146" y="402653"/>
                  </a:lnTo>
                  <a:lnTo>
                    <a:pt x="283146" y="371868"/>
                  </a:lnTo>
                  <a:lnTo>
                    <a:pt x="278841" y="371868"/>
                  </a:lnTo>
                  <a:lnTo>
                    <a:pt x="278841" y="323227"/>
                  </a:lnTo>
                  <a:lnTo>
                    <a:pt x="274523" y="323227"/>
                  </a:lnTo>
                  <a:lnTo>
                    <a:pt x="274523" y="285661"/>
                  </a:lnTo>
                  <a:lnTo>
                    <a:pt x="271145" y="285661"/>
                  </a:lnTo>
                  <a:lnTo>
                    <a:pt x="271145" y="224701"/>
                  </a:lnTo>
                  <a:lnTo>
                    <a:pt x="263448" y="224701"/>
                  </a:lnTo>
                  <a:lnTo>
                    <a:pt x="263448" y="199148"/>
                  </a:lnTo>
                  <a:lnTo>
                    <a:pt x="253593" y="199148"/>
                  </a:lnTo>
                  <a:lnTo>
                    <a:pt x="253593" y="163817"/>
                  </a:lnTo>
                  <a:lnTo>
                    <a:pt x="249440" y="163817"/>
                  </a:lnTo>
                  <a:lnTo>
                    <a:pt x="249440" y="86766"/>
                  </a:lnTo>
                  <a:lnTo>
                    <a:pt x="234823" y="86766"/>
                  </a:lnTo>
                  <a:lnTo>
                    <a:pt x="234823" y="80924"/>
                  </a:lnTo>
                  <a:lnTo>
                    <a:pt x="219113" y="80924"/>
                  </a:lnTo>
                  <a:lnTo>
                    <a:pt x="219113" y="75374"/>
                  </a:lnTo>
                  <a:lnTo>
                    <a:pt x="214490" y="75374"/>
                  </a:lnTo>
                  <a:lnTo>
                    <a:pt x="214490" y="68287"/>
                  </a:lnTo>
                  <a:lnTo>
                    <a:pt x="212039" y="68287"/>
                  </a:lnTo>
                  <a:lnTo>
                    <a:pt x="212039" y="58140"/>
                  </a:lnTo>
                  <a:lnTo>
                    <a:pt x="174472" y="58140"/>
                  </a:lnTo>
                  <a:lnTo>
                    <a:pt x="174472" y="52285"/>
                  </a:lnTo>
                  <a:lnTo>
                    <a:pt x="143675" y="52285"/>
                  </a:lnTo>
                  <a:lnTo>
                    <a:pt x="143675" y="39966"/>
                  </a:lnTo>
                  <a:lnTo>
                    <a:pt x="137515" y="39966"/>
                  </a:lnTo>
                  <a:lnTo>
                    <a:pt x="137515" y="29502"/>
                  </a:lnTo>
                  <a:lnTo>
                    <a:pt x="125209" y="29502"/>
                  </a:lnTo>
                  <a:lnTo>
                    <a:pt x="125209" y="22733"/>
                  </a:lnTo>
                  <a:lnTo>
                    <a:pt x="108280" y="22733"/>
                  </a:lnTo>
                  <a:lnTo>
                    <a:pt x="108280" y="15036"/>
                  </a:lnTo>
                  <a:lnTo>
                    <a:pt x="108280" y="11950"/>
                  </a:lnTo>
                  <a:lnTo>
                    <a:pt x="50698" y="11950"/>
                  </a:lnTo>
                  <a:lnTo>
                    <a:pt x="50698" y="0"/>
                  </a:lnTo>
                  <a:lnTo>
                    <a:pt x="0" y="0"/>
                  </a:lnTo>
                </a:path>
              </a:pathLst>
            </a:custGeom>
            <a:ln w="25400">
              <a:solidFill>
                <a:srgbClr val="00B0F0"/>
              </a:solidFill>
              <a:prstDash val="sysDot"/>
              <a:miter lim="800000"/>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40" name="object 139">
              <a:extLst>
                <a:ext uri="{FF2B5EF4-FFF2-40B4-BE49-F238E27FC236}">
                  <a16:creationId xmlns:a16="http://schemas.microsoft.com/office/drawing/2014/main" id="{36B1E2F9-7825-4265-A325-6F0DAEDBE8B3}"/>
                </a:ext>
              </a:extLst>
            </p:cNvPr>
            <p:cNvSpPr/>
            <p:nvPr/>
          </p:nvSpPr>
          <p:spPr>
            <a:xfrm>
              <a:off x="9932373" y="4936038"/>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41" name="object 140">
              <a:extLst>
                <a:ext uri="{FF2B5EF4-FFF2-40B4-BE49-F238E27FC236}">
                  <a16:creationId xmlns:a16="http://schemas.microsoft.com/office/drawing/2014/main" id="{DA697D0D-1013-429E-AC77-C1E3F5BD4266}"/>
                </a:ext>
              </a:extLst>
            </p:cNvPr>
            <p:cNvSpPr/>
            <p:nvPr/>
          </p:nvSpPr>
          <p:spPr>
            <a:xfrm>
              <a:off x="9888381" y="4987794"/>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42" name="object 98">
              <a:extLst>
                <a:ext uri="{FF2B5EF4-FFF2-40B4-BE49-F238E27FC236}">
                  <a16:creationId xmlns:a16="http://schemas.microsoft.com/office/drawing/2014/main" id="{3CB76C69-EABB-4949-BE2C-83E70FE4B25A}"/>
                </a:ext>
              </a:extLst>
            </p:cNvPr>
            <p:cNvSpPr/>
            <p:nvPr/>
          </p:nvSpPr>
          <p:spPr>
            <a:xfrm>
              <a:off x="3929790" y="3946060"/>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443" name="Group 442">
              <a:extLst>
                <a:ext uri="{FF2B5EF4-FFF2-40B4-BE49-F238E27FC236}">
                  <a16:creationId xmlns:a16="http://schemas.microsoft.com/office/drawing/2014/main" id="{1D6F079D-05C9-4327-8765-81BB88E2D1FF}"/>
                </a:ext>
              </a:extLst>
            </p:cNvPr>
            <p:cNvGrpSpPr/>
            <p:nvPr/>
          </p:nvGrpSpPr>
          <p:grpSpPr>
            <a:xfrm>
              <a:off x="2792229" y="2408541"/>
              <a:ext cx="6584489" cy="2632375"/>
              <a:chOff x="2801656" y="2389687"/>
              <a:chExt cx="6584489" cy="2632375"/>
            </a:xfrm>
          </p:grpSpPr>
          <p:sp>
            <p:nvSpPr>
              <p:cNvPr id="444" name="object 77">
                <a:extLst>
                  <a:ext uri="{FF2B5EF4-FFF2-40B4-BE49-F238E27FC236}">
                    <a16:creationId xmlns:a16="http://schemas.microsoft.com/office/drawing/2014/main" id="{A692F4CC-E65F-48C3-AD9F-09C1EEF4DA30}"/>
                  </a:ext>
                </a:extLst>
              </p:cNvPr>
              <p:cNvSpPr/>
              <p:nvPr/>
            </p:nvSpPr>
            <p:spPr>
              <a:xfrm>
                <a:off x="2845659" y="2389687"/>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45" name="object 78">
                <a:extLst>
                  <a:ext uri="{FF2B5EF4-FFF2-40B4-BE49-F238E27FC236}">
                    <a16:creationId xmlns:a16="http://schemas.microsoft.com/office/drawing/2014/main" id="{E60B3FC6-CCF4-4B5E-8DDC-155DE10CA94B}"/>
                  </a:ext>
                </a:extLst>
              </p:cNvPr>
              <p:cNvSpPr/>
              <p:nvPr/>
            </p:nvSpPr>
            <p:spPr>
              <a:xfrm>
                <a:off x="2801656" y="2441434"/>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46" name="object 79">
                <a:extLst>
                  <a:ext uri="{FF2B5EF4-FFF2-40B4-BE49-F238E27FC236}">
                    <a16:creationId xmlns:a16="http://schemas.microsoft.com/office/drawing/2014/main" id="{79922C40-7C90-4091-AAF6-EDDA156E3685}"/>
                  </a:ext>
                </a:extLst>
              </p:cNvPr>
              <p:cNvSpPr/>
              <p:nvPr/>
            </p:nvSpPr>
            <p:spPr>
              <a:xfrm>
                <a:off x="2915440" y="2731649"/>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47" name="object 80">
                <a:extLst>
                  <a:ext uri="{FF2B5EF4-FFF2-40B4-BE49-F238E27FC236}">
                    <a16:creationId xmlns:a16="http://schemas.microsoft.com/office/drawing/2014/main" id="{49D5EC58-826B-41E3-A817-E2C93CC28F54}"/>
                  </a:ext>
                </a:extLst>
              </p:cNvPr>
              <p:cNvSpPr/>
              <p:nvPr/>
            </p:nvSpPr>
            <p:spPr>
              <a:xfrm>
                <a:off x="2871440" y="2781716"/>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48" name="object 81">
                <a:extLst>
                  <a:ext uri="{FF2B5EF4-FFF2-40B4-BE49-F238E27FC236}">
                    <a16:creationId xmlns:a16="http://schemas.microsoft.com/office/drawing/2014/main" id="{D82954ED-110D-4FD2-A463-791BE71C28C9}"/>
                  </a:ext>
                </a:extLst>
              </p:cNvPr>
              <p:cNvSpPr/>
              <p:nvPr/>
            </p:nvSpPr>
            <p:spPr>
              <a:xfrm>
                <a:off x="2951600" y="2886884"/>
                <a:ext cx="0" cy="91474"/>
              </a:xfrm>
              <a:custGeom>
                <a:avLst/>
                <a:gdLst/>
                <a:ahLst/>
                <a:cxnLst/>
                <a:rect l="l" t="t" r="r" b="b"/>
                <a:pathLst>
                  <a:path h="80009">
                    <a:moveTo>
                      <a:pt x="0" y="0"/>
                    </a:moveTo>
                    <a:lnTo>
                      <a:pt x="0" y="79743"/>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49" name="object 82">
                <a:extLst>
                  <a:ext uri="{FF2B5EF4-FFF2-40B4-BE49-F238E27FC236}">
                    <a16:creationId xmlns:a16="http://schemas.microsoft.com/office/drawing/2014/main" id="{63AA848C-7884-4A13-8E66-FD91EC75EE1F}"/>
                  </a:ext>
                </a:extLst>
              </p:cNvPr>
              <p:cNvSpPr/>
              <p:nvPr/>
            </p:nvSpPr>
            <p:spPr>
              <a:xfrm>
                <a:off x="2905593" y="2932470"/>
                <a:ext cx="91440" cy="0"/>
              </a:xfrm>
              <a:custGeom>
                <a:avLst/>
                <a:gdLst/>
                <a:ahLst/>
                <a:cxnLst/>
                <a:rect l="l" t="t" r="r" b="b"/>
                <a:pathLst>
                  <a:path w="80010">
                    <a:moveTo>
                      <a:pt x="0" y="0"/>
                    </a:moveTo>
                    <a:lnTo>
                      <a:pt x="79743"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0" name="object 83">
                <a:extLst>
                  <a:ext uri="{FF2B5EF4-FFF2-40B4-BE49-F238E27FC236}">
                    <a16:creationId xmlns:a16="http://schemas.microsoft.com/office/drawing/2014/main" id="{33F8E2E3-A960-4B09-9D2D-D94E1875FB54}"/>
                  </a:ext>
                </a:extLst>
              </p:cNvPr>
              <p:cNvSpPr/>
              <p:nvPr/>
            </p:nvSpPr>
            <p:spPr>
              <a:xfrm>
                <a:off x="3319522" y="3446726"/>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1" name="object 84">
                <a:extLst>
                  <a:ext uri="{FF2B5EF4-FFF2-40B4-BE49-F238E27FC236}">
                    <a16:creationId xmlns:a16="http://schemas.microsoft.com/office/drawing/2014/main" id="{2DEDBCCC-0ADC-4321-B78A-D28D3889C43F}"/>
                  </a:ext>
                </a:extLst>
              </p:cNvPr>
              <p:cNvSpPr/>
              <p:nvPr/>
            </p:nvSpPr>
            <p:spPr>
              <a:xfrm>
                <a:off x="3275520" y="3498472"/>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2" name="object 85">
                <a:extLst>
                  <a:ext uri="{FF2B5EF4-FFF2-40B4-BE49-F238E27FC236}">
                    <a16:creationId xmlns:a16="http://schemas.microsoft.com/office/drawing/2014/main" id="{E5EE8FEA-38D2-49A0-BA07-EB712D40A8E3}"/>
                  </a:ext>
                </a:extLst>
              </p:cNvPr>
              <p:cNvSpPr/>
              <p:nvPr/>
            </p:nvSpPr>
            <p:spPr>
              <a:xfrm>
                <a:off x="3387590" y="3491078"/>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3" name="object 86">
                <a:extLst>
                  <a:ext uri="{FF2B5EF4-FFF2-40B4-BE49-F238E27FC236}">
                    <a16:creationId xmlns:a16="http://schemas.microsoft.com/office/drawing/2014/main" id="{B02BA77E-3350-4532-8C8E-6A1CE7484A8A}"/>
                  </a:ext>
                </a:extLst>
              </p:cNvPr>
              <p:cNvSpPr/>
              <p:nvPr/>
            </p:nvSpPr>
            <p:spPr>
              <a:xfrm>
                <a:off x="3341390" y="3542825"/>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4" name="object 87">
                <a:extLst>
                  <a:ext uri="{FF2B5EF4-FFF2-40B4-BE49-F238E27FC236}">
                    <a16:creationId xmlns:a16="http://schemas.microsoft.com/office/drawing/2014/main" id="{F5072D75-A6F5-407F-921E-F6EE06752E95}"/>
                  </a:ext>
                </a:extLst>
              </p:cNvPr>
              <p:cNvSpPr/>
              <p:nvPr/>
            </p:nvSpPr>
            <p:spPr>
              <a:xfrm>
                <a:off x="3356593" y="3491078"/>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5" name="object 88">
                <a:extLst>
                  <a:ext uri="{FF2B5EF4-FFF2-40B4-BE49-F238E27FC236}">
                    <a16:creationId xmlns:a16="http://schemas.microsoft.com/office/drawing/2014/main" id="{65557893-992C-4A66-90A6-12A3284DBB55}"/>
                  </a:ext>
                </a:extLst>
              </p:cNvPr>
              <p:cNvSpPr/>
              <p:nvPr/>
            </p:nvSpPr>
            <p:spPr>
              <a:xfrm>
                <a:off x="3310392" y="3542825"/>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6" name="object 89">
                <a:extLst>
                  <a:ext uri="{FF2B5EF4-FFF2-40B4-BE49-F238E27FC236}">
                    <a16:creationId xmlns:a16="http://schemas.microsoft.com/office/drawing/2014/main" id="{1703C9A6-6573-4AE1-B3B0-4EB5EC8F7C9D}"/>
                  </a:ext>
                </a:extLst>
              </p:cNvPr>
              <p:cNvSpPr/>
              <p:nvPr/>
            </p:nvSpPr>
            <p:spPr>
              <a:xfrm>
                <a:off x="3666401" y="3616742"/>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7" name="object 90">
                <a:extLst>
                  <a:ext uri="{FF2B5EF4-FFF2-40B4-BE49-F238E27FC236}">
                    <a16:creationId xmlns:a16="http://schemas.microsoft.com/office/drawing/2014/main" id="{9D5985B5-2D5E-4BC7-9254-57E9C117245E}"/>
                  </a:ext>
                </a:extLst>
              </p:cNvPr>
              <p:cNvSpPr/>
              <p:nvPr/>
            </p:nvSpPr>
            <p:spPr>
              <a:xfrm>
                <a:off x="3622399" y="3668490"/>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8" name="object 91">
                <a:extLst>
                  <a:ext uri="{FF2B5EF4-FFF2-40B4-BE49-F238E27FC236}">
                    <a16:creationId xmlns:a16="http://schemas.microsoft.com/office/drawing/2014/main" id="{1B8A9F75-02A1-4F7B-A24D-FCEA3C08AFC1}"/>
                  </a:ext>
                </a:extLst>
              </p:cNvPr>
              <p:cNvSpPr/>
              <p:nvPr/>
            </p:nvSpPr>
            <p:spPr>
              <a:xfrm>
                <a:off x="3678762" y="3646307"/>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59" name="object 92">
                <a:extLst>
                  <a:ext uri="{FF2B5EF4-FFF2-40B4-BE49-F238E27FC236}">
                    <a16:creationId xmlns:a16="http://schemas.microsoft.com/office/drawing/2014/main" id="{CEC251BD-ED3A-4281-A4E8-C2C2AC83D29A}"/>
                  </a:ext>
                </a:extLst>
              </p:cNvPr>
              <p:cNvSpPr/>
              <p:nvPr/>
            </p:nvSpPr>
            <p:spPr>
              <a:xfrm>
                <a:off x="3634759" y="3698053"/>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0" name="object 93">
                <a:extLst>
                  <a:ext uri="{FF2B5EF4-FFF2-40B4-BE49-F238E27FC236}">
                    <a16:creationId xmlns:a16="http://schemas.microsoft.com/office/drawing/2014/main" id="{F723B07B-D0E1-4E34-B9D0-AC37342141E4}"/>
                  </a:ext>
                </a:extLst>
              </p:cNvPr>
              <p:cNvSpPr/>
              <p:nvPr/>
            </p:nvSpPr>
            <p:spPr>
              <a:xfrm>
                <a:off x="3768001" y="3773730"/>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1" name="object 94">
                <a:extLst>
                  <a:ext uri="{FF2B5EF4-FFF2-40B4-BE49-F238E27FC236}">
                    <a16:creationId xmlns:a16="http://schemas.microsoft.com/office/drawing/2014/main" id="{E40E7E65-0E01-4885-AEFC-3E2A508F6385}"/>
                  </a:ext>
                </a:extLst>
              </p:cNvPr>
              <p:cNvSpPr/>
              <p:nvPr/>
            </p:nvSpPr>
            <p:spPr>
              <a:xfrm>
                <a:off x="3733515" y="3825475"/>
                <a:ext cx="73152"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2" name="object 95">
                <a:extLst>
                  <a:ext uri="{FF2B5EF4-FFF2-40B4-BE49-F238E27FC236}">
                    <a16:creationId xmlns:a16="http://schemas.microsoft.com/office/drawing/2014/main" id="{0E26D3F2-DBD3-4808-91B3-5D349F4AADF9}"/>
                  </a:ext>
                </a:extLst>
              </p:cNvPr>
              <p:cNvSpPr/>
              <p:nvPr/>
            </p:nvSpPr>
            <p:spPr>
              <a:xfrm>
                <a:off x="3723611" y="3729383"/>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3" name="object 96">
                <a:extLst>
                  <a:ext uri="{FF2B5EF4-FFF2-40B4-BE49-F238E27FC236}">
                    <a16:creationId xmlns:a16="http://schemas.microsoft.com/office/drawing/2014/main" id="{92D1B69C-6FD0-4218-AF7D-FDE836CD9677}"/>
                  </a:ext>
                </a:extLst>
              </p:cNvPr>
              <p:cNvSpPr/>
              <p:nvPr/>
            </p:nvSpPr>
            <p:spPr>
              <a:xfrm>
                <a:off x="3679601" y="3781130"/>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4" name="object 97">
                <a:extLst>
                  <a:ext uri="{FF2B5EF4-FFF2-40B4-BE49-F238E27FC236}">
                    <a16:creationId xmlns:a16="http://schemas.microsoft.com/office/drawing/2014/main" id="{84D94C0D-F03F-4E8E-BF4B-B23F9FCD4D9A}"/>
                  </a:ext>
                </a:extLst>
              </p:cNvPr>
              <p:cNvSpPr/>
              <p:nvPr/>
            </p:nvSpPr>
            <p:spPr>
              <a:xfrm>
                <a:off x="3983537" y="3875458"/>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5" name="object 99">
                <a:extLst>
                  <a:ext uri="{FF2B5EF4-FFF2-40B4-BE49-F238E27FC236}">
                    <a16:creationId xmlns:a16="http://schemas.microsoft.com/office/drawing/2014/main" id="{45909DAC-94F7-40BE-875D-C66DD29E88B4}"/>
                  </a:ext>
                </a:extLst>
              </p:cNvPr>
              <p:cNvSpPr/>
              <p:nvPr/>
            </p:nvSpPr>
            <p:spPr>
              <a:xfrm>
                <a:off x="4122660" y="4084893"/>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6" name="object 100">
                <a:extLst>
                  <a:ext uri="{FF2B5EF4-FFF2-40B4-BE49-F238E27FC236}">
                    <a16:creationId xmlns:a16="http://schemas.microsoft.com/office/drawing/2014/main" id="{AA5A7DCE-BCB8-43CE-BDF8-DFF28674353C}"/>
                  </a:ext>
                </a:extLst>
              </p:cNvPr>
              <p:cNvSpPr/>
              <p:nvPr/>
            </p:nvSpPr>
            <p:spPr>
              <a:xfrm>
                <a:off x="4078658" y="4136641"/>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7" name="object 101">
                <a:extLst>
                  <a:ext uri="{FF2B5EF4-FFF2-40B4-BE49-F238E27FC236}">
                    <a16:creationId xmlns:a16="http://schemas.microsoft.com/office/drawing/2014/main" id="{942CFCA0-789A-4B30-B173-9283715FDF5E}"/>
                  </a:ext>
                </a:extLst>
              </p:cNvPr>
              <p:cNvSpPr/>
              <p:nvPr/>
            </p:nvSpPr>
            <p:spPr>
              <a:xfrm>
                <a:off x="4129065" y="4099675"/>
                <a:ext cx="0" cy="103815"/>
              </a:xfrm>
              <a:custGeom>
                <a:avLst/>
                <a:gdLst/>
                <a:ahLst/>
                <a:cxnLst/>
                <a:rect l="l" t="t" r="r" b="b"/>
                <a:pathLst>
                  <a:path h="90805">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8" name="object 102">
                <a:extLst>
                  <a:ext uri="{FF2B5EF4-FFF2-40B4-BE49-F238E27FC236}">
                    <a16:creationId xmlns:a16="http://schemas.microsoft.com/office/drawing/2014/main" id="{AA27676A-F7D7-4320-AB01-CB17C05DF90D}"/>
                  </a:ext>
                </a:extLst>
              </p:cNvPr>
              <p:cNvSpPr/>
              <p:nvPr/>
            </p:nvSpPr>
            <p:spPr>
              <a:xfrm>
                <a:off x="4085065" y="4151429"/>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69" name="object 103">
                <a:extLst>
                  <a:ext uri="{FF2B5EF4-FFF2-40B4-BE49-F238E27FC236}">
                    <a16:creationId xmlns:a16="http://schemas.microsoft.com/office/drawing/2014/main" id="{F72916BF-1601-43E2-9903-DFFE9AB670E7}"/>
                  </a:ext>
                </a:extLst>
              </p:cNvPr>
              <p:cNvSpPr/>
              <p:nvPr/>
            </p:nvSpPr>
            <p:spPr>
              <a:xfrm>
                <a:off x="5637281" y="4729578"/>
                <a:ext cx="0" cy="91474"/>
              </a:xfrm>
              <a:custGeom>
                <a:avLst/>
                <a:gdLst/>
                <a:ahLst/>
                <a:cxnLst/>
                <a:rect l="l" t="t" r="r" b="b"/>
                <a:pathLst>
                  <a:path h="80010">
                    <a:moveTo>
                      <a:pt x="0" y="0"/>
                    </a:moveTo>
                    <a:lnTo>
                      <a:pt x="0" y="7973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0" name="object 104">
                <a:extLst>
                  <a:ext uri="{FF2B5EF4-FFF2-40B4-BE49-F238E27FC236}">
                    <a16:creationId xmlns:a16="http://schemas.microsoft.com/office/drawing/2014/main" id="{1C86C762-7B20-4321-AE56-D16F7A187454}"/>
                  </a:ext>
                </a:extLst>
              </p:cNvPr>
              <p:cNvSpPr/>
              <p:nvPr/>
            </p:nvSpPr>
            <p:spPr>
              <a:xfrm>
                <a:off x="5593646" y="4775163"/>
                <a:ext cx="91440" cy="0"/>
              </a:xfrm>
              <a:custGeom>
                <a:avLst/>
                <a:gdLst/>
                <a:ahLst/>
                <a:cxnLst/>
                <a:rect l="l" t="t" r="r" b="b"/>
                <a:pathLst>
                  <a:path w="80010">
                    <a:moveTo>
                      <a:pt x="0" y="0"/>
                    </a:moveTo>
                    <a:lnTo>
                      <a:pt x="79743"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1" name="object 105">
                <a:extLst>
                  <a:ext uri="{FF2B5EF4-FFF2-40B4-BE49-F238E27FC236}">
                    <a16:creationId xmlns:a16="http://schemas.microsoft.com/office/drawing/2014/main" id="{93D0C430-2C2A-4E16-B849-A5EF59EEE553}"/>
                  </a:ext>
                </a:extLst>
              </p:cNvPr>
              <p:cNvSpPr/>
              <p:nvPr/>
            </p:nvSpPr>
            <p:spPr>
              <a:xfrm>
                <a:off x="6086202" y="4835341"/>
                <a:ext cx="0" cy="103815"/>
              </a:xfrm>
              <a:custGeom>
                <a:avLst/>
                <a:gdLst/>
                <a:ahLst/>
                <a:cxnLst/>
                <a:rect l="l" t="t" r="r" b="b"/>
                <a:pathLst>
                  <a:path h="90804">
                    <a:moveTo>
                      <a:pt x="0" y="0"/>
                    </a:moveTo>
                    <a:lnTo>
                      <a:pt x="0" y="90538"/>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2" name="object 106">
                <a:extLst>
                  <a:ext uri="{FF2B5EF4-FFF2-40B4-BE49-F238E27FC236}">
                    <a16:creationId xmlns:a16="http://schemas.microsoft.com/office/drawing/2014/main" id="{3D896708-485B-4940-AE36-E949B659D030}"/>
                  </a:ext>
                </a:extLst>
              </p:cNvPr>
              <p:cNvSpPr/>
              <p:nvPr/>
            </p:nvSpPr>
            <p:spPr>
              <a:xfrm>
                <a:off x="6038475" y="4887095"/>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3" name="object 107">
                <a:extLst>
                  <a:ext uri="{FF2B5EF4-FFF2-40B4-BE49-F238E27FC236}">
                    <a16:creationId xmlns:a16="http://schemas.microsoft.com/office/drawing/2014/main" id="{3E71B1B9-41E3-4D2F-8662-36F851866760}"/>
                  </a:ext>
                </a:extLst>
              </p:cNvPr>
              <p:cNvSpPr/>
              <p:nvPr/>
            </p:nvSpPr>
            <p:spPr>
              <a:xfrm>
                <a:off x="6288593" y="4883920"/>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4" name="object 108">
                <a:extLst>
                  <a:ext uri="{FF2B5EF4-FFF2-40B4-BE49-F238E27FC236}">
                    <a16:creationId xmlns:a16="http://schemas.microsoft.com/office/drawing/2014/main" id="{3A0D4EEC-CB84-4D37-B0F7-628E00D8B516}"/>
                  </a:ext>
                </a:extLst>
              </p:cNvPr>
              <p:cNvSpPr/>
              <p:nvPr/>
            </p:nvSpPr>
            <p:spPr>
              <a:xfrm>
                <a:off x="6221307" y="4935673"/>
                <a:ext cx="134969"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5" name="object 109">
                <a:extLst>
                  <a:ext uri="{FF2B5EF4-FFF2-40B4-BE49-F238E27FC236}">
                    <a16:creationId xmlns:a16="http://schemas.microsoft.com/office/drawing/2014/main" id="{C2C2699E-D002-49ED-8F2F-FD127A4553EC}"/>
                  </a:ext>
                </a:extLst>
              </p:cNvPr>
              <p:cNvSpPr/>
              <p:nvPr/>
            </p:nvSpPr>
            <p:spPr>
              <a:xfrm>
                <a:off x="6301865" y="4883920"/>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6" name="object 110">
                <a:extLst>
                  <a:ext uri="{FF2B5EF4-FFF2-40B4-BE49-F238E27FC236}">
                    <a16:creationId xmlns:a16="http://schemas.microsoft.com/office/drawing/2014/main" id="{B3638438-9A2F-4FC1-924C-EDDA13E4EB4A}"/>
                  </a:ext>
                </a:extLst>
              </p:cNvPr>
              <p:cNvSpPr/>
              <p:nvPr/>
            </p:nvSpPr>
            <p:spPr>
              <a:xfrm>
                <a:off x="6254120" y="4935673"/>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7" name="object 111">
                <a:extLst>
                  <a:ext uri="{FF2B5EF4-FFF2-40B4-BE49-F238E27FC236}">
                    <a16:creationId xmlns:a16="http://schemas.microsoft.com/office/drawing/2014/main" id="{95EC6123-A657-4D98-AA6D-197D831A0C49}"/>
                  </a:ext>
                </a:extLst>
              </p:cNvPr>
              <p:cNvSpPr/>
              <p:nvPr/>
            </p:nvSpPr>
            <p:spPr>
              <a:xfrm>
                <a:off x="6745763" y="4918247"/>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8" name="object 112">
                <a:extLst>
                  <a:ext uri="{FF2B5EF4-FFF2-40B4-BE49-F238E27FC236}">
                    <a16:creationId xmlns:a16="http://schemas.microsoft.com/office/drawing/2014/main" id="{A61F160D-51DB-4099-92A7-9E800858F241}"/>
                  </a:ext>
                </a:extLst>
              </p:cNvPr>
              <p:cNvSpPr/>
              <p:nvPr/>
            </p:nvSpPr>
            <p:spPr>
              <a:xfrm>
                <a:off x="6698020" y="4969987"/>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79" name="object 113">
                <a:extLst>
                  <a:ext uri="{FF2B5EF4-FFF2-40B4-BE49-F238E27FC236}">
                    <a16:creationId xmlns:a16="http://schemas.microsoft.com/office/drawing/2014/main" id="{5E255348-E34F-4019-9F7B-50671F9B9B51}"/>
                  </a:ext>
                </a:extLst>
              </p:cNvPr>
              <p:cNvSpPr/>
              <p:nvPr/>
            </p:nvSpPr>
            <p:spPr>
              <a:xfrm>
                <a:off x="6908448" y="4918247"/>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0" name="object 114">
                <a:extLst>
                  <a:ext uri="{FF2B5EF4-FFF2-40B4-BE49-F238E27FC236}">
                    <a16:creationId xmlns:a16="http://schemas.microsoft.com/office/drawing/2014/main" id="{A907E062-B078-4E83-ACC3-C48414630603}"/>
                  </a:ext>
                </a:extLst>
              </p:cNvPr>
              <p:cNvSpPr/>
              <p:nvPr/>
            </p:nvSpPr>
            <p:spPr>
              <a:xfrm>
                <a:off x="6841164" y="4969987"/>
                <a:ext cx="134969"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1" name="object 115">
                <a:extLst>
                  <a:ext uri="{FF2B5EF4-FFF2-40B4-BE49-F238E27FC236}">
                    <a16:creationId xmlns:a16="http://schemas.microsoft.com/office/drawing/2014/main" id="{B3C326B6-002C-43C7-A222-45812D56E324}"/>
                  </a:ext>
                </a:extLst>
              </p:cNvPr>
              <p:cNvSpPr/>
              <p:nvPr/>
            </p:nvSpPr>
            <p:spPr>
              <a:xfrm>
                <a:off x="6927656" y="4918247"/>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2" name="object 116">
                <a:extLst>
                  <a:ext uri="{FF2B5EF4-FFF2-40B4-BE49-F238E27FC236}">
                    <a16:creationId xmlns:a16="http://schemas.microsoft.com/office/drawing/2014/main" id="{3551982C-C8A6-49E7-B490-EBE6EF1DD96C}"/>
                  </a:ext>
                </a:extLst>
              </p:cNvPr>
              <p:cNvSpPr/>
              <p:nvPr/>
            </p:nvSpPr>
            <p:spPr>
              <a:xfrm>
                <a:off x="6860390" y="4969987"/>
                <a:ext cx="134969"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3" name="object 117">
                <a:extLst>
                  <a:ext uri="{FF2B5EF4-FFF2-40B4-BE49-F238E27FC236}">
                    <a16:creationId xmlns:a16="http://schemas.microsoft.com/office/drawing/2014/main" id="{2CC3D8A5-36C9-4E8E-B84C-648045B5E621}"/>
                  </a:ext>
                </a:extLst>
              </p:cNvPr>
              <p:cNvSpPr/>
              <p:nvPr/>
            </p:nvSpPr>
            <p:spPr>
              <a:xfrm>
                <a:off x="6934531" y="4918247"/>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4" name="object 118">
                <a:extLst>
                  <a:ext uri="{FF2B5EF4-FFF2-40B4-BE49-F238E27FC236}">
                    <a16:creationId xmlns:a16="http://schemas.microsoft.com/office/drawing/2014/main" id="{327E43B9-4CA2-4D22-B065-CE8D3D7C2197}"/>
                  </a:ext>
                </a:extLst>
              </p:cNvPr>
              <p:cNvSpPr/>
              <p:nvPr/>
            </p:nvSpPr>
            <p:spPr>
              <a:xfrm>
                <a:off x="6867248" y="4969987"/>
                <a:ext cx="134969"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5" name="object 119">
                <a:extLst>
                  <a:ext uri="{FF2B5EF4-FFF2-40B4-BE49-F238E27FC236}">
                    <a16:creationId xmlns:a16="http://schemas.microsoft.com/office/drawing/2014/main" id="{68A33F9E-59C4-464D-9639-A07D3B7FA7DB}"/>
                  </a:ext>
                </a:extLst>
              </p:cNvPr>
              <p:cNvSpPr/>
              <p:nvPr/>
            </p:nvSpPr>
            <p:spPr>
              <a:xfrm>
                <a:off x="6948266" y="4918247"/>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6" name="object 120">
                <a:extLst>
                  <a:ext uri="{FF2B5EF4-FFF2-40B4-BE49-F238E27FC236}">
                    <a16:creationId xmlns:a16="http://schemas.microsoft.com/office/drawing/2014/main" id="{2C94FF9B-D3DA-4D2B-A591-871265D5FD2A}"/>
                  </a:ext>
                </a:extLst>
              </p:cNvPr>
              <p:cNvSpPr/>
              <p:nvPr/>
            </p:nvSpPr>
            <p:spPr>
              <a:xfrm>
                <a:off x="6880979" y="4969987"/>
                <a:ext cx="134969"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7" name="object 121">
                <a:extLst>
                  <a:ext uri="{FF2B5EF4-FFF2-40B4-BE49-F238E27FC236}">
                    <a16:creationId xmlns:a16="http://schemas.microsoft.com/office/drawing/2014/main" id="{680D79A8-B2D9-4057-8FA1-9B4CB4B82B70}"/>
                  </a:ext>
                </a:extLst>
              </p:cNvPr>
              <p:cNvSpPr/>
              <p:nvPr/>
            </p:nvSpPr>
            <p:spPr>
              <a:xfrm>
                <a:off x="6997689"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8" name="object 122">
                <a:extLst>
                  <a:ext uri="{FF2B5EF4-FFF2-40B4-BE49-F238E27FC236}">
                    <a16:creationId xmlns:a16="http://schemas.microsoft.com/office/drawing/2014/main" id="{1B878055-CE09-4EDD-B6D2-84B03E618994}"/>
                  </a:ext>
                </a:extLst>
              </p:cNvPr>
              <p:cNvSpPr/>
              <p:nvPr/>
            </p:nvSpPr>
            <p:spPr>
              <a:xfrm>
                <a:off x="6963203" y="4968940"/>
                <a:ext cx="73152"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89" name="object 123">
                <a:extLst>
                  <a:ext uri="{FF2B5EF4-FFF2-40B4-BE49-F238E27FC236}">
                    <a16:creationId xmlns:a16="http://schemas.microsoft.com/office/drawing/2014/main" id="{E6F7A4AB-F2E9-49E0-BC9D-95BE1966FD78}"/>
                  </a:ext>
                </a:extLst>
              </p:cNvPr>
              <p:cNvSpPr/>
              <p:nvPr/>
            </p:nvSpPr>
            <p:spPr>
              <a:xfrm>
                <a:off x="7047791"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0" name="object 124">
                <a:extLst>
                  <a:ext uri="{FF2B5EF4-FFF2-40B4-BE49-F238E27FC236}">
                    <a16:creationId xmlns:a16="http://schemas.microsoft.com/office/drawing/2014/main" id="{246FB5A9-D715-4E44-8C4F-45D396AF5507}"/>
                  </a:ext>
                </a:extLst>
              </p:cNvPr>
              <p:cNvSpPr/>
              <p:nvPr/>
            </p:nvSpPr>
            <p:spPr>
              <a:xfrm>
                <a:off x="7013308" y="4968940"/>
                <a:ext cx="73152"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1" name="object 125">
                <a:extLst>
                  <a:ext uri="{FF2B5EF4-FFF2-40B4-BE49-F238E27FC236}">
                    <a16:creationId xmlns:a16="http://schemas.microsoft.com/office/drawing/2014/main" id="{5A792762-4E5D-4A12-BB6E-73014D7EFAC9}"/>
                  </a:ext>
                </a:extLst>
              </p:cNvPr>
              <p:cNvSpPr/>
              <p:nvPr/>
            </p:nvSpPr>
            <p:spPr>
              <a:xfrm>
                <a:off x="7563014"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2" name="object 126">
                <a:extLst>
                  <a:ext uri="{FF2B5EF4-FFF2-40B4-BE49-F238E27FC236}">
                    <a16:creationId xmlns:a16="http://schemas.microsoft.com/office/drawing/2014/main" id="{0D0D7F38-B240-4D62-82B5-9B354C09969D}"/>
                  </a:ext>
                </a:extLst>
              </p:cNvPr>
              <p:cNvSpPr/>
              <p:nvPr/>
            </p:nvSpPr>
            <p:spPr>
              <a:xfrm>
                <a:off x="7495728" y="4968940"/>
                <a:ext cx="134969"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3" name="object 127">
                <a:extLst>
                  <a:ext uri="{FF2B5EF4-FFF2-40B4-BE49-F238E27FC236}">
                    <a16:creationId xmlns:a16="http://schemas.microsoft.com/office/drawing/2014/main" id="{FB2185DC-DE3E-4FBB-8DBB-F69166DC290F}"/>
                  </a:ext>
                </a:extLst>
              </p:cNvPr>
              <p:cNvSpPr/>
              <p:nvPr/>
            </p:nvSpPr>
            <p:spPr>
              <a:xfrm>
                <a:off x="8150202"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4" name="object 128">
                <a:extLst>
                  <a:ext uri="{FF2B5EF4-FFF2-40B4-BE49-F238E27FC236}">
                    <a16:creationId xmlns:a16="http://schemas.microsoft.com/office/drawing/2014/main" id="{EBD3F0C2-C085-4AB5-ACE6-52AD3CFFFAFB}"/>
                  </a:ext>
                </a:extLst>
              </p:cNvPr>
              <p:cNvSpPr/>
              <p:nvPr/>
            </p:nvSpPr>
            <p:spPr>
              <a:xfrm>
                <a:off x="8082938" y="4968940"/>
                <a:ext cx="134969"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5" name="object 129">
                <a:extLst>
                  <a:ext uri="{FF2B5EF4-FFF2-40B4-BE49-F238E27FC236}">
                    <a16:creationId xmlns:a16="http://schemas.microsoft.com/office/drawing/2014/main" id="{F52C0561-4462-4D0A-B19E-2ABF54E3A115}"/>
                  </a:ext>
                </a:extLst>
              </p:cNvPr>
              <p:cNvSpPr/>
              <p:nvPr/>
            </p:nvSpPr>
            <p:spPr>
              <a:xfrm>
                <a:off x="8170113"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6" name="object 130">
                <a:extLst>
                  <a:ext uri="{FF2B5EF4-FFF2-40B4-BE49-F238E27FC236}">
                    <a16:creationId xmlns:a16="http://schemas.microsoft.com/office/drawing/2014/main" id="{B3A5BE3B-58EA-41EF-ABFC-CCC570C34AF4}"/>
                  </a:ext>
                </a:extLst>
              </p:cNvPr>
              <p:cNvSpPr/>
              <p:nvPr/>
            </p:nvSpPr>
            <p:spPr>
              <a:xfrm>
                <a:off x="8123922" y="4968940"/>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7" name="object 131">
                <a:extLst>
                  <a:ext uri="{FF2B5EF4-FFF2-40B4-BE49-F238E27FC236}">
                    <a16:creationId xmlns:a16="http://schemas.microsoft.com/office/drawing/2014/main" id="{11F791DA-97AF-45CD-A324-EF36B7F39D0C}"/>
                  </a:ext>
                </a:extLst>
              </p:cNvPr>
              <p:cNvSpPr/>
              <p:nvPr/>
            </p:nvSpPr>
            <p:spPr>
              <a:xfrm>
                <a:off x="8879208"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8" name="object 132">
                <a:extLst>
                  <a:ext uri="{FF2B5EF4-FFF2-40B4-BE49-F238E27FC236}">
                    <a16:creationId xmlns:a16="http://schemas.microsoft.com/office/drawing/2014/main" id="{E1DED973-F524-405F-9812-C53A4C1FD3D9}"/>
                  </a:ext>
                </a:extLst>
              </p:cNvPr>
              <p:cNvSpPr/>
              <p:nvPr/>
            </p:nvSpPr>
            <p:spPr>
              <a:xfrm>
                <a:off x="8832999" y="4968940"/>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99" name="object 133">
                <a:extLst>
                  <a:ext uri="{FF2B5EF4-FFF2-40B4-BE49-F238E27FC236}">
                    <a16:creationId xmlns:a16="http://schemas.microsoft.com/office/drawing/2014/main" id="{5D0F0584-C295-4FE0-AFCF-BA4FF332F54E}"/>
                  </a:ext>
                </a:extLst>
              </p:cNvPr>
              <p:cNvSpPr/>
              <p:nvPr/>
            </p:nvSpPr>
            <p:spPr>
              <a:xfrm>
                <a:off x="9140312"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0" name="object 134">
                <a:extLst>
                  <a:ext uri="{FF2B5EF4-FFF2-40B4-BE49-F238E27FC236}">
                    <a16:creationId xmlns:a16="http://schemas.microsoft.com/office/drawing/2014/main" id="{56E3B5E1-95D2-4ED0-BC9D-993876E05B21}"/>
                  </a:ext>
                </a:extLst>
              </p:cNvPr>
              <p:cNvSpPr/>
              <p:nvPr/>
            </p:nvSpPr>
            <p:spPr>
              <a:xfrm>
                <a:off x="9077063" y="4968940"/>
                <a:ext cx="126474" cy="0"/>
              </a:xfrm>
              <a:custGeom>
                <a:avLst/>
                <a:gdLst/>
                <a:ahLst/>
                <a:cxnLst/>
                <a:rect l="l" t="t" r="r" b="b"/>
                <a:pathLst>
                  <a:path w="85090">
                    <a:moveTo>
                      <a:pt x="0" y="0"/>
                    </a:moveTo>
                    <a:lnTo>
                      <a:pt x="85090"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1" name="object 135">
                <a:extLst>
                  <a:ext uri="{FF2B5EF4-FFF2-40B4-BE49-F238E27FC236}">
                    <a16:creationId xmlns:a16="http://schemas.microsoft.com/office/drawing/2014/main" id="{B6365CA7-16D6-4CEB-8DEC-F770D11E57FD}"/>
                  </a:ext>
                </a:extLst>
              </p:cNvPr>
              <p:cNvSpPr/>
              <p:nvPr/>
            </p:nvSpPr>
            <p:spPr>
              <a:xfrm>
                <a:off x="9132238"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2" name="object 136">
                <a:extLst>
                  <a:ext uri="{FF2B5EF4-FFF2-40B4-BE49-F238E27FC236}">
                    <a16:creationId xmlns:a16="http://schemas.microsoft.com/office/drawing/2014/main" id="{EEF01C82-315B-4CCD-9823-9D411994DEC1}"/>
                  </a:ext>
                </a:extLst>
              </p:cNvPr>
              <p:cNvSpPr/>
              <p:nvPr/>
            </p:nvSpPr>
            <p:spPr>
              <a:xfrm>
                <a:off x="9090065" y="4968940"/>
                <a:ext cx="91440" cy="0"/>
              </a:xfrm>
              <a:custGeom>
                <a:avLst/>
                <a:gdLst/>
                <a:ahLst/>
                <a:cxnLst/>
                <a:rect l="l" t="t" r="r" b="b"/>
                <a:pathLst>
                  <a:path w="85725">
                    <a:moveTo>
                      <a:pt x="0" y="0"/>
                    </a:moveTo>
                    <a:lnTo>
                      <a:pt x="85102"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3" name="object 137">
                <a:extLst>
                  <a:ext uri="{FF2B5EF4-FFF2-40B4-BE49-F238E27FC236}">
                    <a16:creationId xmlns:a16="http://schemas.microsoft.com/office/drawing/2014/main" id="{17370CED-F72C-47B1-9E41-37361BF4C685}"/>
                  </a:ext>
                </a:extLst>
              </p:cNvPr>
              <p:cNvSpPr/>
              <p:nvPr/>
            </p:nvSpPr>
            <p:spPr>
              <a:xfrm>
                <a:off x="9340896"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4" name="object 138">
                <a:extLst>
                  <a:ext uri="{FF2B5EF4-FFF2-40B4-BE49-F238E27FC236}">
                    <a16:creationId xmlns:a16="http://schemas.microsoft.com/office/drawing/2014/main" id="{5C18A621-9EA3-4F64-BBCA-2D5502BAB248}"/>
                  </a:ext>
                </a:extLst>
              </p:cNvPr>
              <p:cNvSpPr/>
              <p:nvPr/>
            </p:nvSpPr>
            <p:spPr>
              <a:xfrm>
                <a:off x="9294705" y="4968940"/>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5" name="object 141">
                <a:extLst>
                  <a:ext uri="{FF2B5EF4-FFF2-40B4-BE49-F238E27FC236}">
                    <a16:creationId xmlns:a16="http://schemas.microsoft.com/office/drawing/2014/main" id="{1F3E2117-7D97-4189-A32B-60F28CD4101F}"/>
                  </a:ext>
                </a:extLst>
              </p:cNvPr>
              <p:cNvSpPr/>
              <p:nvPr/>
            </p:nvSpPr>
            <p:spPr>
              <a:xfrm>
                <a:off x="7533391" y="4917184"/>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6" name="object 142">
                <a:extLst>
                  <a:ext uri="{FF2B5EF4-FFF2-40B4-BE49-F238E27FC236}">
                    <a16:creationId xmlns:a16="http://schemas.microsoft.com/office/drawing/2014/main" id="{CBEED1B7-78A5-4331-BE18-DA5754716424}"/>
                  </a:ext>
                </a:extLst>
              </p:cNvPr>
              <p:cNvSpPr/>
              <p:nvPr/>
            </p:nvSpPr>
            <p:spPr>
              <a:xfrm>
                <a:off x="7498923" y="4968940"/>
                <a:ext cx="73152"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7" name="object 163">
                <a:extLst>
                  <a:ext uri="{FF2B5EF4-FFF2-40B4-BE49-F238E27FC236}">
                    <a16:creationId xmlns:a16="http://schemas.microsoft.com/office/drawing/2014/main" id="{FF614ECC-3FBC-4201-AFFC-B36765CF84FC}"/>
                  </a:ext>
                </a:extLst>
              </p:cNvPr>
              <p:cNvSpPr/>
              <p:nvPr/>
            </p:nvSpPr>
            <p:spPr>
              <a:xfrm>
                <a:off x="6259136" y="4921239"/>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8" name="object 164">
                <a:extLst>
                  <a:ext uri="{FF2B5EF4-FFF2-40B4-BE49-F238E27FC236}">
                    <a16:creationId xmlns:a16="http://schemas.microsoft.com/office/drawing/2014/main" id="{022FA4E4-BF6B-4244-820C-8DAA9D42638B}"/>
                  </a:ext>
                </a:extLst>
              </p:cNvPr>
              <p:cNvSpPr/>
              <p:nvPr/>
            </p:nvSpPr>
            <p:spPr>
              <a:xfrm>
                <a:off x="6307525" y="4869499"/>
                <a:ext cx="0" cy="103815"/>
              </a:xfrm>
              <a:custGeom>
                <a:avLst/>
                <a:gdLst/>
                <a:ahLst/>
                <a:cxnLst/>
                <a:rect l="l" t="t" r="r" b="b"/>
                <a:pathLst>
                  <a:path h="90804">
                    <a:moveTo>
                      <a:pt x="0" y="0"/>
                    </a:moveTo>
                    <a:lnTo>
                      <a:pt x="0" y="90525"/>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09" name="object 165">
                <a:extLst>
                  <a:ext uri="{FF2B5EF4-FFF2-40B4-BE49-F238E27FC236}">
                    <a16:creationId xmlns:a16="http://schemas.microsoft.com/office/drawing/2014/main" id="{1E649FAF-7AD0-43F3-8A8F-300BD6C6AD84}"/>
                  </a:ext>
                </a:extLst>
              </p:cNvPr>
              <p:cNvSpPr/>
              <p:nvPr/>
            </p:nvSpPr>
            <p:spPr>
              <a:xfrm>
                <a:off x="6259780" y="4921239"/>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10" name="object 169">
                <a:extLst>
                  <a:ext uri="{FF2B5EF4-FFF2-40B4-BE49-F238E27FC236}">
                    <a16:creationId xmlns:a16="http://schemas.microsoft.com/office/drawing/2014/main" id="{90FAD1C4-4AAE-46CD-BFC5-53A6DD278A10}"/>
                  </a:ext>
                </a:extLst>
              </p:cNvPr>
              <p:cNvSpPr/>
              <p:nvPr/>
            </p:nvSpPr>
            <p:spPr>
              <a:xfrm>
                <a:off x="6110646" y="4921239"/>
                <a:ext cx="91440" cy="0"/>
              </a:xfrm>
              <a:custGeom>
                <a:avLst/>
                <a:gdLst/>
                <a:ahLst/>
                <a:cxnLst/>
                <a:rect l="l" t="t" r="r" b="b"/>
                <a:pathLst>
                  <a:path w="90804">
                    <a:moveTo>
                      <a:pt x="0" y="0"/>
                    </a:moveTo>
                    <a:lnTo>
                      <a:pt x="90525" y="0"/>
                    </a:lnTo>
                  </a:path>
                </a:pathLst>
              </a:custGeom>
              <a:ln w="25400">
                <a:solidFill>
                  <a:srgbClr val="00B0F0"/>
                </a:solidFill>
                <a:prstDash val="solid"/>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grpSp>
        <p:nvGrpSpPr>
          <p:cNvPr id="294" name="Axes">
            <a:extLst>
              <a:ext uri="{FF2B5EF4-FFF2-40B4-BE49-F238E27FC236}">
                <a16:creationId xmlns:a16="http://schemas.microsoft.com/office/drawing/2014/main" id="{44013F9E-9412-4FFD-A353-10B93FC5FA72}"/>
              </a:ext>
            </a:extLst>
          </p:cNvPr>
          <p:cNvGrpSpPr/>
          <p:nvPr/>
        </p:nvGrpSpPr>
        <p:grpSpPr>
          <a:xfrm>
            <a:off x="777241" y="2261457"/>
            <a:ext cx="5145945" cy="2613152"/>
            <a:chOff x="2016125" y="1349375"/>
            <a:chExt cx="9309100" cy="3689350"/>
          </a:xfrm>
        </p:grpSpPr>
        <p:sp>
          <p:nvSpPr>
            <p:cNvPr id="410" name="Freeform 1169">
              <a:extLst>
                <a:ext uri="{FF2B5EF4-FFF2-40B4-BE49-F238E27FC236}">
                  <a16:creationId xmlns:a16="http://schemas.microsoft.com/office/drawing/2014/main" id="{D6071AC2-2A25-4709-8CB5-43071E099203}"/>
                </a:ext>
              </a:extLst>
            </p:cNvPr>
            <p:cNvSpPr>
              <a:spLocks/>
            </p:cNvSpPr>
            <p:nvPr/>
          </p:nvSpPr>
          <p:spPr bwMode="auto">
            <a:xfrm>
              <a:off x="2105025" y="1349375"/>
              <a:ext cx="9220200" cy="3613150"/>
            </a:xfrm>
            <a:custGeom>
              <a:avLst/>
              <a:gdLst>
                <a:gd name="T0" fmla="*/ 0 w 5808"/>
                <a:gd name="T1" fmla="*/ 0 h 2276"/>
                <a:gd name="T2" fmla="*/ 0 w 5808"/>
                <a:gd name="T3" fmla="*/ 2276 h 2276"/>
                <a:gd name="T4" fmla="*/ 5808 w 5808"/>
                <a:gd name="T5" fmla="*/ 2276 h 2276"/>
              </a:gdLst>
              <a:ahLst/>
              <a:cxnLst>
                <a:cxn ang="0">
                  <a:pos x="T0" y="T1"/>
                </a:cxn>
                <a:cxn ang="0">
                  <a:pos x="T2" y="T3"/>
                </a:cxn>
                <a:cxn ang="0">
                  <a:pos x="T4" y="T5"/>
                </a:cxn>
              </a:cxnLst>
              <a:rect l="0" t="0" r="r" b="b"/>
              <a:pathLst>
                <a:path w="5808" h="2276">
                  <a:moveTo>
                    <a:pt x="0" y="0"/>
                  </a:moveTo>
                  <a:lnTo>
                    <a:pt x="0" y="2276"/>
                  </a:lnTo>
                  <a:lnTo>
                    <a:pt x="5808" y="2276"/>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411" name="Group 410">
              <a:extLst>
                <a:ext uri="{FF2B5EF4-FFF2-40B4-BE49-F238E27FC236}">
                  <a16:creationId xmlns:a16="http://schemas.microsoft.com/office/drawing/2014/main" id="{13CCEA11-AB71-4560-B1E1-909717270F43}"/>
                </a:ext>
              </a:extLst>
            </p:cNvPr>
            <p:cNvGrpSpPr/>
            <p:nvPr/>
          </p:nvGrpSpPr>
          <p:grpSpPr>
            <a:xfrm>
              <a:off x="2105025" y="4962525"/>
              <a:ext cx="9220200" cy="76200"/>
              <a:chOff x="2105025" y="4962525"/>
              <a:chExt cx="9220200" cy="76200"/>
            </a:xfrm>
          </p:grpSpPr>
          <p:sp>
            <p:nvSpPr>
              <p:cNvPr id="424" name="Line 1170">
                <a:extLst>
                  <a:ext uri="{FF2B5EF4-FFF2-40B4-BE49-F238E27FC236}">
                    <a16:creationId xmlns:a16="http://schemas.microsoft.com/office/drawing/2014/main" id="{9C921D1B-1148-4DDD-8B40-71496847605D}"/>
                  </a:ext>
                </a:extLst>
              </p:cNvPr>
              <p:cNvSpPr>
                <a:spLocks noChangeShapeType="1"/>
              </p:cNvSpPr>
              <p:nvPr/>
            </p:nvSpPr>
            <p:spPr bwMode="auto">
              <a:xfrm>
                <a:off x="1000760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5" name="Line 1171">
                <a:extLst>
                  <a:ext uri="{FF2B5EF4-FFF2-40B4-BE49-F238E27FC236}">
                    <a16:creationId xmlns:a16="http://schemas.microsoft.com/office/drawing/2014/main" id="{0BBCD9E3-D848-4811-A15D-D369C81D4925}"/>
                  </a:ext>
                </a:extLst>
              </p:cNvPr>
              <p:cNvSpPr>
                <a:spLocks noChangeShapeType="1"/>
              </p:cNvSpPr>
              <p:nvPr/>
            </p:nvSpPr>
            <p:spPr bwMode="auto">
              <a:xfrm>
                <a:off x="868997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6" name="Line 1172">
                <a:extLst>
                  <a:ext uri="{FF2B5EF4-FFF2-40B4-BE49-F238E27FC236}">
                    <a16:creationId xmlns:a16="http://schemas.microsoft.com/office/drawing/2014/main" id="{C9497449-C284-4406-B485-6F660CE437E0}"/>
                  </a:ext>
                </a:extLst>
              </p:cNvPr>
              <p:cNvSpPr>
                <a:spLocks noChangeShapeType="1"/>
              </p:cNvSpPr>
              <p:nvPr/>
            </p:nvSpPr>
            <p:spPr bwMode="auto">
              <a:xfrm>
                <a:off x="1066800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7" name="Line 1173">
                <a:extLst>
                  <a:ext uri="{FF2B5EF4-FFF2-40B4-BE49-F238E27FC236}">
                    <a16:creationId xmlns:a16="http://schemas.microsoft.com/office/drawing/2014/main" id="{4DEC63C2-E8DE-4C37-9F90-3EF47B4D73B3}"/>
                  </a:ext>
                </a:extLst>
              </p:cNvPr>
              <p:cNvSpPr>
                <a:spLocks noChangeShapeType="1"/>
              </p:cNvSpPr>
              <p:nvPr/>
            </p:nvSpPr>
            <p:spPr bwMode="auto">
              <a:xfrm>
                <a:off x="935037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8" name="Line 1174">
                <a:extLst>
                  <a:ext uri="{FF2B5EF4-FFF2-40B4-BE49-F238E27FC236}">
                    <a16:creationId xmlns:a16="http://schemas.microsoft.com/office/drawing/2014/main" id="{72417F82-5C49-46AF-A4B6-8EEF0A8C0C20}"/>
                  </a:ext>
                </a:extLst>
              </p:cNvPr>
              <p:cNvSpPr>
                <a:spLocks noChangeShapeType="1"/>
              </p:cNvSpPr>
              <p:nvPr/>
            </p:nvSpPr>
            <p:spPr bwMode="auto">
              <a:xfrm>
                <a:off x="67151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9" name="Line 1175">
                <a:extLst>
                  <a:ext uri="{FF2B5EF4-FFF2-40B4-BE49-F238E27FC236}">
                    <a16:creationId xmlns:a16="http://schemas.microsoft.com/office/drawing/2014/main" id="{1BCF0F93-0DB8-4192-B9D2-2FC94D0D006E}"/>
                  </a:ext>
                </a:extLst>
              </p:cNvPr>
              <p:cNvSpPr>
                <a:spLocks noChangeShapeType="1"/>
              </p:cNvSpPr>
              <p:nvPr/>
            </p:nvSpPr>
            <p:spPr bwMode="auto">
              <a:xfrm>
                <a:off x="474027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0" name="Line 1176">
                <a:extLst>
                  <a:ext uri="{FF2B5EF4-FFF2-40B4-BE49-F238E27FC236}">
                    <a16:creationId xmlns:a16="http://schemas.microsoft.com/office/drawing/2014/main" id="{4766F8F8-F78D-41DD-BFC6-AF8511F4E05B}"/>
                  </a:ext>
                </a:extLst>
              </p:cNvPr>
              <p:cNvSpPr>
                <a:spLocks noChangeShapeType="1"/>
              </p:cNvSpPr>
              <p:nvPr/>
            </p:nvSpPr>
            <p:spPr bwMode="auto">
              <a:xfrm>
                <a:off x="113252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1" name="Line 1177">
                <a:extLst>
                  <a:ext uri="{FF2B5EF4-FFF2-40B4-BE49-F238E27FC236}">
                    <a16:creationId xmlns:a16="http://schemas.microsoft.com/office/drawing/2014/main" id="{CCE3E1AC-4D26-4446-B0C2-B58FA61FBFA9}"/>
                  </a:ext>
                </a:extLst>
              </p:cNvPr>
              <p:cNvSpPr>
                <a:spLocks noChangeShapeType="1"/>
              </p:cNvSpPr>
              <p:nvPr/>
            </p:nvSpPr>
            <p:spPr bwMode="auto">
              <a:xfrm>
                <a:off x="27654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2" name="Line 1178">
                <a:extLst>
                  <a:ext uri="{FF2B5EF4-FFF2-40B4-BE49-F238E27FC236}">
                    <a16:creationId xmlns:a16="http://schemas.microsoft.com/office/drawing/2014/main" id="{10C8FC62-78A2-489E-9845-162F5D98E5EB}"/>
                  </a:ext>
                </a:extLst>
              </p:cNvPr>
              <p:cNvSpPr>
                <a:spLocks noChangeShapeType="1"/>
              </p:cNvSpPr>
              <p:nvPr/>
            </p:nvSpPr>
            <p:spPr bwMode="auto">
              <a:xfrm>
                <a:off x="8083648"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3" name="Line 1179">
                <a:extLst>
                  <a:ext uri="{FF2B5EF4-FFF2-40B4-BE49-F238E27FC236}">
                    <a16:creationId xmlns:a16="http://schemas.microsoft.com/office/drawing/2014/main" id="{F5669E09-D17D-4CF1-A18A-362556FF40D5}"/>
                  </a:ext>
                </a:extLst>
              </p:cNvPr>
              <p:cNvSpPr>
                <a:spLocks noChangeShapeType="1"/>
              </p:cNvSpPr>
              <p:nvPr/>
            </p:nvSpPr>
            <p:spPr bwMode="auto">
              <a:xfrm>
                <a:off x="605790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4" name="Line 1180">
                <a:extLst>
                  <a:ext uri="{FF2B5EF4-FFF2-40B4-BE49-F238E27FC236}">
                    <a16:creationId xmlns:a16="http://schemas.microsoft.com/office/drawing/2014/main" id="{CFC9CF22-9EFB-449B-8E73-AA80695C54DD}"/>
                  </a:ext>
                </a:extLst>
              </p:cNvPr>
              <p:cNvSpPr>
                <a:spLocks noChangeShapeType="1"/>
              </p:cNvSpPr>
              <p:nvPr/>
            </p:nvSpPr>
            <p:spPr bwMode="auto">
              <a:xfrm>
                <a:off x="408305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5" name="Line 1181">
                <a:extLst>
                  <a:ext uri="{FF2B5EF4-FFF2-40B4-BE49-F238E27FC236}">
                    <a16:creationId xmlns:a16="http://schemas.microsoft.com/office/drawing/2014/main" id="{CA6134CE-8747-439D-9910-B9E768318980}"/>
                  </a:ext>
                </a:extLst>
              </p:cNvPr>
              <p:cNvSpPr>
                <a:spLocks noChangeShapeType="1"/>
              </p:cNvSpPr>
              <p:nvPr/>
            </p:nvSpPr>
            <p:spPr bwMode="auto">
              <a:xfrm>
                <a:off x="73755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6" name="Line 1182">
                <a:extLst>
                  <a:ext uri="{FF2B5EF4-FFF2-40B4-BE49-F238E27FC236}">
                    <a16:creationId xmlns:a16="http://schemas.microsoft.com/office/drawing/2014/main" id="{F0A1ECFD-62A9-487C-8003-BAF32177D8C7}"/>
                  </a:ext>
                </a:extLst>
              </p:cNvPr>
              <p:cNvSpPr>
                <a:spLocks noChangeShapeType="1"/>
              </p:cNvSpPr>
              <p:nvPr/>
            </p:nvSpPr>
            <p:spPr bwMode="auto">
              <a:xfrm>
                <a:off x="539750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7" name="Line 1183">
                <a:extLst>
                  <a:ext uri="{FF2B5EF4-FFF2-40B4-BE49-F238E27FC236}">
                    <a16:creationId xmlns:a16="http://schemas.microsoft.com/office/drawing/2014/main" id="{D54DC718-AEDC-4227-ABBA-74C530B21F3F}"/>
                  </a:ext>
                </a:extLst>
              </p:cNvPr>
              <p:cNvSpPr>
                <a:spLocks noChangeShapeType="1"/>
              </p:cNvSpPr>
              <p:nvPr/>
            </p:nvSpPr>
            <p:spPr bwMode="auto">
              <a:xfrm>
                <a:off x="342265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38" name="Line 1184">
                <a:extLst>
                  <a:ext uri="{FF2B5EF4-FFF2-40B4-BE49-F238E27FC236}">
                    <a16:creationId xmlns:a16="http://schemas.microsoft.com/office/drawing/2014/main" id="{D6AD4ABF-3B8A-4EFF-B1FE-E91C1B80E81F}"/>
                  </a:ext>
                </a:extLst>
              </p:cNvPr>
              <p:cNvSpPr>
                <a:spLocks noChangeShapeType="1"/>
              </p:cNvSpPr>
              <p:nvPr/>
            </p:nvSpPr>
            <p:spPr bwMode="auto">
              <a:xfrm>
                <a:off x="21050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412" name="Group 411">
              <a:extLst>
                <a:ext uri="{FF2B5EF4-FFF2-40B4-BE49-F238E27FC236}">
                  <a16:creationId xmlns:a16="http://schemas.microsoft.com/office/drawing/2014/main" id="{2ABD6C0A-46FA-412F-9FFF-ED3CFCF5C5ED}"/>
                </a:ext>
              </a:extLst>
            </p:cNvPr>
            <p:cNvGrpSpPr/>
            <p:nvPr/>
          </p:nvGrpSpPr>
          <p:grpSpPr>
            <a:xfrm>
              <a:off x="2016125" y="1349375"/>
              <a:ext cx="88900" cy="3613150"/>
              <a:chOff x="2016125" y="1349375"/>
              <a:chExt cx="88900" cy="3613150"/>
            </a:xfrm>
          </p:grpSpPr>
          <p:sp>
            <p:nvSpPr>
              <p:cNvPr id="413" name="Line 1185">
                <a:extLst>
                  <a:ext uri="{FF2B5EF4-FFF2-40B4-BE49-F238E27FC236}">
                    <a16:creationId xmlns:a16="http://schemas.microsoft.com/office/drawing/2014/main" id="{24C711B3-4F49-44AE-BFB6-BFD99222082D}"/>
                  </a:ext>
                </a:extLst>
              </p:cNvPr>
              <p:cNvSpPr>
                <a:spLocks noChangeShapeType="1"/>
              </p:cNvSpPr>
              <p:nvPr/>
            </p:nvSpPr>
            <p:spPr bwMode="auto">
              <a:xfrm>
                <a:off x="2016125" y="49625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14" name="Line 1186">
                <a:extLst>
                  <a:ext uri="{FF2B5EF4-FFF2-40B4-BE49-F238E27FC236}">
                    <a16:creationId xmlns:a16="http://schemas.microsoft.com/office/drawing/2014/main" id="{122AD2D9-C1DA-492F-9147-26D5CA6903AE}"/>
                  </a:ext>
                </a:extLst>
              </p:cNvPr>
              <p:cNvSpPr>
                <a:spLocks noChangeShapeType="1"/>
              </p:cNvSpPr>
              <p:nvPr/>
            </p:nvSpPr>
            <p:spPr bwMode="auto">
              <a:xfrm>
                <a:off x="2016125" y="35179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15" name="Line 1187">
                <a:extLst>
                  <a:ext uri="{FF2B5EF4-FFF2-40B4-BE49-F238E27FC236}">
                    <a16:creationId xmlns:a16="http://schemas.microsoft.com/office/drawing/2014/main" id="{1314E194-8005-49D9-A1B9-E434BB0DE3FE}"/>
                  </a:ext>
                </a:extLst>
              </p:cNvPr>
              <p:cNvSpPr>
                <a:spLocks noChangeShapeType="1"/>
              </p:cNvSpPr>
              <p:nvPr/>
            </p:nvSpPr>
            <p:spPr bwMode="auto">
              <a:xfrm>
                <a:off x="2016125" y="42418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16" name="Line 1188">
                <a:extLst>
                  <a:ext uri="{FF2B5EF4-FFF2-40B4-BE49-F238E27FC236}">
                    <a16:creationId xmlns:a16="http://schemas.microsoft.com/office/drawing/2014/main" id="{B19799FA-EF07-4516-93B5-34148B54CC11}"/>
                  </a:ext>
                </a:extLst>
              </p:cNvPr>
              <p:cNvSpPr>
                <a:spLocks noChangeShapeType="1"/>
              </p:cNvSpPr>
              <p:nvPr/>
            </p:nvSpPr>
            <p:spPr bwMode="auto">
              <a:xfrm>
                <a:off x="2016125" y="31591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17" name="Line 1189">
                <a:extLst>
                  <a:ext uri="{FF2B5EF4-FFF2-40B4-BE49-F238E27FC236}">
                    <a16:creationId xmlns:a16="http://schemas.microsoft.com/office/drawing/2014/main" id="{FDAEB7BA-507F-4844-9627-D0839411E8BC}"/>
                  </a:ext>
                </a:extLst>
              </p:cNvPr>
              <p:cNvSpPr>
                <a:spLocks noChangeShapeType="1"/>
              </p:cNvSpPr>
              <p:nvPr/>
            </p:nvSpPr>
            <p:spPr bwMode="auto">
              <a:xfrm>
                <a:off x="2016125" y="38830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18" name="Line 1190">
                <a:extLst>
                  <a:ext uri="{FF2B5EF4-FFF2-40B4-BE49-F238E27FC236}">
                    <a16:creationId xmlns:a16="http://schemas.microsoft.com/office/drawing/2014/main" id="{FDE53B72-5979-4325-BDC7-1FAF2BD6AFD7}"/>
                  </a:ext>
                </a:extLst>
              </p:cNvPr>
              <p:cNvSpPr>
                <a:spLocks noChangeShapeType="1"/>
              </p:cNvSpPr>
              <p:nvPr/>
            </p:nvSpPr>
            <p:spPr bwMode="auto">
              <a:xfrm>
                <a:off x="2016125" y="46069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19" name="Line 1191">
                <a:extLst>
                  <a:ext uri="{FF2B5EF4-FFF2-40B4-BE49-F238E27FC236}">
                    <a16:creationId xmlns:a16="http://schemas.microsoft.com/office/drawing/2014/main" id="{FED522E9-473C-48DF-B89C-48C40DFDCE70}"/>
                  </a:ext>
                </a:extLst>
              </p:cNvPr>
              <p:cNvSpPr>
                <a:spLocks noChangeShapeType="1"/>
              </p:cNvSpPr>
              <p:nvPr/>
            </p:nvSpPr>
            <p:spPr bwMode="auto">
              <a:xfrm>
                <a:off x="2016125" y="134937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0" name="Line 1192">
                <a:extLst>
                  <a:ext uri="{FF2B5EF4-FFF2-40B4-BE49-F238E27FC236}">
                    <a16:creationId xmlns:a16="http://schemas.microsoft.com/office/drawing/2014/main" id="{F0B1D95E-CBC8-41D9-A1EF-47FB8CB7401D}"/>
                  </a:ext>
                </a:extLst>
              </p:cNvPr>
              <p:cNvSpPr>
                <a:spLocks noChangeShapeType="1"/>
              </p:cNvSpPr>
              <p:nvPr/>
            </p:nvSpPr>
            <p:spPr bwMode="auto">
              <a:xfrm>
                <a:off x="2016125" y="20701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1" name="Line 1193">
                <a:extLst>
                  <a:ext uri="{FF2B5EF4-FFF2-40B4-BE49-F238E27FC236}">
                    <a16:creationId xmlns:a16="http://schemas.microsoft.com/office/drawing/2014/main" id="{C22C0F9C-92DA-43AE-81A3-EC12D5F30F09}"/>
                  </a:ext>
                </a:extLst>
              </p:cNvPr>
              <p:cNvSpPr>
                <a:spLocks noChangeShapeType="1"/>
              </p:cNvSpPr>
              <p:nvPr/>
            </p:nvSpPr>
            <p:spPr bwMode="auto">
              <a:xfrm>
                <a:off x="2016125" y="27940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2" name="Line 1194">
                <a:extLst>
                  <a:ext uri="{FF2B5EF4-FFF2-40B4-BE49-F238E27FC236}">
                    <a16:creationId xmlns:a16="http://schemas.microsoft.com/office/drawing/2014/main" id="{DFCCE521-4BC0-4A0C-8335-2084A27FBCE6}"/>
                  </a:ext>
                </a:extLst>
              </p:cNvPr>
              <p:cNvSpPr>
                <a:spLocks noChangeShapeType="1"/>
              </p:cNvSpPr>
              <p:nvPr/>
            </p:nvSpPr>
            <p:spPr bwMode="auto">
              <a:xfrm>
                <a:off x="2016125" y="17145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23" name="Line 1195">
                <a:extLst>
                  <a:ext uri="{FF2B5EF4-FFF2-40B4-BE49-F238E27FC236}">
                    <a16:creationId xmlns:a16="http://schemas.microsoft.com/office/drawing/2014/main" id="{A424BBF8-4448-48CE-AF21-B929EEB34E88}"/>
                  </a:ext>
                </a:extLst>
              </p:cNvPr>
              <p:cNvSpPr>
                <a:spLocks noChangeShapeType="1"/>
              </p:cNvSpPr>
              <p:nvPr/>
            </p:nvSpPr>
            <p:spPr bwMode="auto">
              <a:xfrm>
                <a:off x="2016125" y="24352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sp>
        <p:nvSpPr>
          <p:cNvPr id="295" name="object 149">
            <a:extLst>
              <a:ext uri="{FF2B5EF4-FFF2-40B4-BE49-F238E27FC236}">
                <a16:creationId xmlns:a16="http://schemas.microsoft.com/office/drawing/2014/main" id="{1EC2FD29-8631-4635-B9C0-17C61F5FA59E}"/>
              </a:ext>
            </a:extLst>
          </p:cNvPr>
          <p:cNvSpPr/>
          <p:nvPr/>
        </p:nvSpPr>
        <p:spPr>
          <a:xfrm>
            <a:off x="1011628" y="2541920"/>
            <a:ext cx="50547" cy="0"/>
          </a:xfrm>
          <a:custGeom>
            <a:avLst/>
            <a:gdLst/>
            <a:ahLst/>
            <a:cxnLst/>
            <a:rect l="l" t="t" r="r" b="b"/>
            <a:pathLst>
              <a:path w="90804">
                <a:moveTo>
                  <a:pt x="0" y="0"/>
                </a:moveTo>
                <a:lnTo>
                  <a:pt x="90525" y="0"/>
                </a:lnTo>
              </a:path>
            </a:pathLst>
          </a:custGeom>
          <a:ln w="1905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296" name="Group 295">
            <a:extLst>
              <a:ext uri="{FF2B5EF4-FFF2-40B4-BE49-F238E27FC236}">
                <a16:creationId xmlns:a16="http://schemas.microsoft.com/office/drawing/2014/main" id="{38C73D00-6CFD-4534-BB16-C84E6A0F23D1}"/>
              </a:ext>
            </a:extLst>
          </p:cNvPr>
          <p:cNvGrpSpPr/>
          <p:nvPr/>
        </p:nvGrpSpPr>
        <p:grpSpPr>
          <a:xfrm>
            <a:off x="835189" y="2277834"/>
            <a:ext cx="4202103" cy="2534537"/>
            <a:chOff x="2089205" y="1713765"/>
            <a:chExt cx="7601673" cy="3578359"/>
          </a:xfrm>
        </p:grpSpPr>
        <p:sp>
          <p:nvSpPr>
            <p:cNvPr id="369" name="object 143">
              <a:extLst>
                <a:ext uri="{FF2B5EF4-FFF2-40B4-BE49-F238E27FC236}">
                  <a16:creationId xmlns:a16="http://schemas.microsoft.com/office/drawing/2014/main" id="{C5D9A910-A804-44E7-8515-3590F6569DE1}"/>
                </a:ext>
              </a:extLst>
            </p:cNvPr>
            <p:cNvSpPr/>
            <p:nvPr/>
          </p:nvSpPr>
          <p:spPr>
            <a:xfrm>
              <a:off x="2089205" y="1713765"/>
              <a:ext cx="7601673" cy="3578359"/>
            </a:xfrm>
            <a:custGeom>
              <a:avLst/>
              <a:gdLst/>
              <a:ahLst/>
              <a:cxnLst/>
              <a:rect l="l" t="t" r="r" b="b"/>
              <a:pathLst>
                <a:path w="5114290" h="3129915">
                  <a:moveTo>
                    <a:pt x="5113896" y="3129889"/>
                  </a:moveTo>
                  <a:lnTo>
                    <a:pt x="5113896" y="2959925"/>
                  </a:lnTo>
                  <a:lnTo>
                    <a:pt x="3937787" y="2959925"/>
                  </a:lnTo>
                  <a:lnTo>
                    <a:pt x="3937787" y="2902051"/>
                  </a:lnTo>
                  <a:lnTo>
                    <a:pt x="3328187" y="2902051"/>
                  </a:lnTo>
                  <a:lnTo>
                    <a:pt x="3328187" y="2856484"/>
                  </a:lnTo>
                  <a:lnTo>
                    <a:pt x="3118815" y="2856484"/>
                  </a:lnTo>
                  <a:lnTo>
                    <a:pt x="3118815" y="2822003"/>
                  </a:lnTo>
                  <a:lnTo>
                    <a:pt x="2605265" y="2822003"/>
                  </a:lnTo>
                  <a:lnTo>
                    <a:pt x="2605265" y="2799841"/>
                  </a:lnTo>
                  <a:lnTo>
                    <a:pt x="2517825" y="2799841"/>
                  </a:lnTo>
                  <a:lnTo>
                    <a:pt x="2517825" y="2778899"/>
                  </a:lnTo>
                  <a:lnTo>
                    <a:pt x="2478417" y="2778899"/>
                  </a:lnTo>
                  <a:lnTo>
                    <a:pt x="2478417" y="2760421"/>
                  </a:lnTo>
                  <a:lnTo>
                    <a:pt x="2461183" y="2760421"/>
                  </a:lnTo>
                  <a:lnTo>
                    <a:pt x="2461183" y="2740710"/>
                  </a:lnTo>
                  <a:lnTo>
                    <a:pt x="2446401" y="2740710"/>
                  </a:lnTo>
                  <a:lnTo>
                    <a:pt x="2446401" y="2721025"/>
                  </a:lnTo>
                  <a:lnTo>
                    <a:pt x="2358961" y="2721025"/>
                  </a:lnTo>
                  <a:lnTo>
                    <a:pt x="2358961" y="2702547"/>
                  </a:lnTo>
                  <a:lnTo>
                    <a:pt x="2303538" y="2702547"/>
                  </a:lnTo>
                  <a:lnTo>
                    <a:pt x="2303538" y="2680373"/>
                  </a:lnTo>
                  <a:lnTo>
                    <a:pt x="2073249" y="2680373"/>
                  </a:lnTo>
                  <a:lnTo>
                    <a:pt x="2073249" y="2665590"/>
                  </a:lnTo>
                  <a:lnTo>
                    <a:pt x="1996897" y="2665590"/>
                  </a:lnTo>
                  <a:lnTo>
                    <a:pt x="1996897" y="2647124"/>
                  </a:lnTo>
                  <a:lnTo>
                    <a:pt x="1935314" y="2647124"/>
                  </a:lnTo>
                  <a:lnTo>
                    <a:pt x="1935314" y="2608935"/>
                  </a:lnTo>
                  <a:lnTo>
                    <a:pt x="1915617" y="2608935"/>
                  </a:lnTo>
                  <a:lnTo>
                    <a:pt x="1915617" y="2592946"/>
                  </a:lnTo>
                  <a:lnTo>
                    <a:pt x="1709953" y="2592946"/>
                  </a:lnTo>
                  <a:lnTo>
                    <a:pt x="1709953" y="2573235"/>
                  </a:lnTo>
                  <a:lnTo>
                    <a:pt x="1638515" y="2573235"/>
                  </a:lnTo>
                  <a:lnTo>
                    <a:pt x="1638515" y="2557043"/>
                  </a:lnTo>
                  <a:lnTo>
                    <a:pt x="1629892" y="2557043"/>
                  </a:lnTo>
                  <a:lnTo>
                    <a:pt x="1629892" y="2517813"/>
                  </a:lnTo>
                  <a:lnTo>
                    <a:pt x="1621281" y="2517813"/>
                  </a:lnTo>
                  <a:lnTo>
                    <a:pt x="1621281" y="2500566"/>
                  </a:lnTo>
                  <a:lnTo>
                    <a:pt x="1611426" y="2500566"/>
                  </a:lnTo>
                  <a:lnTo>
                    <a:pt x="1611426" y="2480259"/>
                  </a:lnTo>
                  <a:lnTo>
                    <a:pt x="1587411" y="2480259"/>
                  </a:lnTo>
                  <a:lnTo>
                    <a:pt x="1587411" y="2463012"/>
                  </a:lnTo>
                  <a:lnTo>
                    <a:pt x="1570164" y="2463012"/>
                  </a:lnTo>
                  <a:lnTo>
                    <a:pt x="1570164" y="2445766"/>
                  </a:lnTo>
                  <a:lnTo>
                    <a:pt x="1375587" y="2445766"/>
                  </a:lnTo>
                  <a:lnTo>
                    <a:pt x="1375587" y="2429141"/>
                  </a:lnTo>
                  <a:lnTo>
                    <a:pt x="1370660" y="2429141"/>
                  </a:lnTo>
                  <a:lnTo>
                    <a:pt x="1370660" y="2407589"/>
                  </a:lnTo>
                  <a:lnTo>
                    <a:pt x="1366342" y="2407589"/>
                  </a:lnTo>
                  <a:lnTo>
                    <a:pt x="1366342" y="2390965"/>
                  </a:lnTo>
                  <a:lnTo>
                    <a:pt x="1350962" y="2390965"/>
                  </a:lnTo>
                  <a:lnTo>
                    <a:pt x="1350962" y="2372486"/>
                  </a:lnTo>
                  <a:lnTo>
                    <a:pt x="1344180" y="2372486"/>
                  </a:lnTo>
                  <a:lnTo>
                    <a:pt x="1344180" y="2332469"/>
                  </a:lnTo>
                  <a:lnTo>
                    <a:pt x="1331252" y="2332469"/>
                  </a:lnTo>
                  <a:lnTo>
                    <a:pt x="1331252" y="2316454"/>
                  </a:lnTo>
                  <a:lnTo>
                    <a:pt x="1319555" y="2316454"/>
                  </a:lnTo>
                  <a:lnTo>
                    <a:pt x="1319555" y="2301684"/>
                  </a:lnTo>
                  <a:lnTo>
                    <a:pt x="1293075" y="2301684"/>
                  </a:lnTo>
                  <a:lnTo>
                    <a:pt x="1293075" y="2284437"/>
                  </a:lnTo>
                  <a:lnTo>
                    <a:pt x="1161910" y="2284437"/>
                  </a:lnTo>
                  <a:lnTo>
                    <a:pt x="1161910" y="2262885"/>
                  </a:lnTo>
                  <a:lnTo>
                    <a:pt x="1123734" y="2262885"/>
                  </a:lnTo>
                  <a:lnTo>
                    <a:pt x="1123734" y="2242566"/>
                  </a:lnTo>
                  <a:lnTo>
                    <a:pt x="1118806" y="2242566"/>
                  </a:lnTo>
                  <a:lnTo>
                    <a:pt x="1118806" y="2211781"/>
                  </a:lnTo>
                  <a:lnTo>
                    <a:pt x="1111427" y="2211781"/>
                  </a:lnTo>
                  <a:lnTo>
                    <a:pt x="1111427" y="2205824"/>
                  </a:lnTo>
                  <a:lnTo>
                    <a:pt x="1111427" y="2191766"/>
                  </a:lnTo>
                  <a:lnTo>
                    <a:pt x="1103731" y="2191766"/>
                  </a:lnTo>
                  <a:lnTo>
                    <a:pt x="1103731" y="2186685"/>
                  </a:lnTo>
                  <a:lnTo>
                    <a:pt x="1096797" y="2186685"/>
                  </a:lnTo>
                  <a:lnTo>
                    <a:pt x="1096797" y="2175141"/>
                  </a:lnTo>
                  <a:lnTo>
                    <a:pt x="1091717" y="2175141"/>
                  </a:lnTo>
                  <a:lnTo>
                    <a:pt x="1091717" y="2170061"/>
                  </a:lnTo>
                  <a:lnTo>
                    <a:pt x="1088491" y="2170061"/>
                  </a:lnTo>
                  <a:lnTo>
                    <a:pt x="1088491" y="2116950"/>
                  </a:lnTo>
                  <a:lnTo>
                    <a:pt x="1084326" y="2116950"/>
                  </a:lnTo>
                  <a:lnTo>
                    <a:pt x="1084326" y="2101253"/>
                  </a:lnTo>
                  <a:lnTo>
                    <a:pt x="1080630" y="2101253"/>
                  </a:lnTo>
                  <a:lnTo>
                    <a:pt x="1080630" y="2083231"/>
                  </a:lnTo>
                  <a:lnTo>
                    <a:pt x="1076934" y="2083231"/>
                  </a:lnTo>
                  <a:lnTo>
                    <a:pt x="1076934" y="2066607"/>
                  </a:lnTo>
                  <a:lnTo>
                    <a:pt x="1061707" y="2066607"/>
                  </a:lnTo>
                  <a:lnTo>
                    <a:pt x="1061707" y="2061997"/>
                  </a:lnTo>
                  <a:lnTo>
                    <a:pt x="1057541" y="2061997"/>
                  </a:lnTo>
                  <a:lnTo>
                    <a:pt x="1057541" y="2049983"/>
                  </a:lnTo>
                  <a:lnTo>
                    <a:pt x="1016901" y="2049983"/>
                  </a:lnTo>
                  <a:lnTo>
                    <a:pt x="1016901" y="2029205"/>
                  </a:lnTo>
                  <a:lnTo>
                    <a:pt x="997965" y="2029205"/>
                  </a:lnTo>
                  <a:lnTo>
                    <a:pt x="997965" y="2023668"/>
                  </a:lnTo>
                  <a:lnTo>
                    <a:pt x="994740" y="2023668"/>
                  </a:lnTo>
                  <a:lnTo>
                    <a:pt x="994740" y="2012111"/>
                  </a:lnTo>
                  <a:lnTo>
                    <a:pt x="890358" y="2012111"/>
                  </a:lnTo>
                  <a:lnTo>
                    <a:pt x="890358" y="2006117"/>
                  </a:lnTo>
                  <a:lnTo>
                    <a:pt x="886472" y="2006117"/>
                  </a:lnTo>
                  <a:lnTo>
                    <a:pt x="886472" y="1994560"/>
                  </a:lnTo>
                  <a:lnTo>
                    <a:pt x="881126" y="1994560"/>
                  </a:lnTo>
                  <a:lnTo>
                    <a:pt x="881126" y="1990407"/>
                  </a:lnTo>
                  <a:lnTo>
                    <a:pt x="874661" y="1990407"/>
                  </a:lnTo>
                  <a:lnTo>
                    <a:pt x="874661" y="1977174"/>
                  </a:lnTo>
                  <a:lnTo>
                    <a:pt x="871893" y="1977174"/>
                  </a:lnTo>
                  <a:lnTo>
                    <a:pt x="871893" y="1939607"/>
                  </a:lnTo>
                  <a:lnTo>
                    <a:pt x="840790" y="1939607"/>
                  </a:lnTo>
                  <a:lnTo>
                    <a:pt x="840790" y="1933143"/>
                  </a:lnTo>
                  <a:lnTo>
                    <a:pt x="837412" y="1933143"/>
                  </a:lnTo>
                  <a:lnTo>
                    <a:pt x="837412" y="1924989"/>
                  </a:lnTo>
                  <a:lnTo>
                    <a:pt x="832484" y="1924989"/>
                  </a:lnTo>
                  <a:lnTo>
                    <a:pt x="832484" y="1906663"/>
                  </a:lnTo>
                  <a:lnTo>
                    <a:pt x="828789" y="1906663"/>
                  </a:lnTo>
                  <a:lnTo>
                    <a:pt x="828789" y="1902053"/>
                  </a:lnTo>
                  <a:lnTo>
                    <a:pt x="820165" y="1902053"/>
                  </a:lnTo>
                  <a:lnTo>
                    <a:pt x="820165" y="1883575"/>
                  </a:lnTo>
                  <a:lnTo>
                    <a:pt x="816165" y="1883575"/>
                  </a:lnTo>
                  <a:lnTo>
                    <a:pt x="816165" y="1777974"/>
                  </a:lnTo>
                  <a:lnTo>
                    <a:pt x="812317" y="1777974"/>
                  </a:lnTo>
                  <a:lnTo>
                    <a:pt x="812317" y="1705000"/>
                  </a:lnTo>
                  <a:lnTo>
                    <a:pt x="807694" y="1705000"/>
                  </a:lnTo>
                  <a:lnTo>
                    <a:pt x="807694" y="1671751"/>
                  </a:lnTo>
                  <a:lnTo>
                    <a:pt x="803770" y="1671751"/>
                  </a:lnTo>
                  <a:lnTo>
                    <a:pt x="803770" y="1655584"/>
                  </a:lnTo>
                  <a:lnTo>
                    <a:pt x="799376" y="1655584"/>
                  </a:lnTo>
                  <a:lnTo>
                    <a:pt x="799376" y="1651203"/>
                  </a:lnTo>
                  <a:lnTo>
                    <a:pt x="795223" y="1651203"/>
                  </a:lnTo>
                  <a:lnTo>
                    <a:pt x="795223" y="1639430"/>
                  </a:lnTo>
                  <a:lnTo>
                    <a:pt x="790841" y="1639430"/>
                  </a:lnTo>
                  <a:lnTo>
                    <a:pt x="790841" y="1634578"/>
                  </a:lnTo>
                  <a:lnTo>
                    <a:pt x="782751" y="1634578"/>
                  </a:lnTo>
                  <a:lnTo>
                    <a:pt x="782751" y="1582381"/>
                  </a:lnTo>
                  <a:lnTo>
                    <a:pt x="779068" y="1582381"/>
                  </a:lnTo>
                  <a:lnTo>
                    <a:pt x="779068" y="1565300"/>
                  </a:lnTo>
                  <a:lnTo>
                    <a:pt x="733120" y="1565300"/>
                  </a:lnTo>
                  <a:lnTo>
                    <a:pt x="733120" y="1560906"/>
                  </a:lnTo>
                  <a:lnTo>
                    <a:pt x="730338" y="1560906"/>
                  </a:lnTo>
                  <a:lnTo>
                    <a:pt x="730338" y="1546834"/>
                  </a:lnTo>
                  <a:lnTo>
                    <a:pt x="711631" y="1546834"/>
                  </a:lnTo>
                  <a:lnTo>
                    <a:pt x="711631" y="1544751"/>
                  </a:lnTo>
                  <a:lnTo>
                    <a:pt x="709790" y="1544751"/>
                  </a:lnTo>
                  <a:lnTo>
                    <a:pt x="709790" y="1532737"/>
                  </a:lnTo>
                  <a:lnTo>
                    <a:pt x="704481" y="1532737"/>
                  </a:lnTo>
                  <a:lnTo>
                    <a:pt x="704481" y="1529511"/>
                  </a:lnTo>
                  <a:lnTo>
                    <a:pt x="695934" y="1529511"/>
                  </a:lnTo>
                  <a:lnTo>
                    <a:pt x="695934" y="1525358"/>
                  </a:lnTo>
                  <a:lnTo>
                    <a:pt x="692467" y="1525358"/>
                  </a:lnTo>
                  <a:lnTo>
                    <a:pt x="692467" y="1497406"/>
                  </a:lnTo>
                  <a:lnTo>
                    <a:pt x="689241" y="1497406"/>
                  </a:lnTo>
                  <a:lnTo>
                    <a:pt x="689241" y="1491640"/>
                  </a:lnTo>
                  <a:lnTo>
                    <a:pt x="610958" y="1491640"/>
                  </a:lnTo>
                  <a:lnTo>
                    <a:pt x="610958" y="1488643"/>
                  </a:lnTo>
                  <a:lnTo>
                    <a:pt x="606805" y="1488643"/>
                  </a:lnTo>
                  <a:lnTo>
                    <a:pt x="606805" y="1478711"/>
                  </a:lnTo>
                  <a:lnTo>
                    <a:pt x="603567" y="1478711"/>
                  </a:lnTo>
                  <a:lnTo>
                    <a:pt x="603567" y="1474787"/>
                  </a:lnTo>
                  <a:lnTo>
                    <a:pt x="581177" y="1474787"/>
                  </a:lnTo>
                  <a:lnTo>
                    <a:pt x="581177" y="1471091"/>
                  </a:lnTo>
                  <a:lnTo>
                    <a:pt x="577481" y="1471091"/>
                  </a:lnTo>
                  <a:lnTo>
                    <a:pt x="577481" y="1459306"/>
                  </a:lnTo>
                  <a:lnTo>
                    <a:pt x="573557" y="1459306"/>
                  </a:lnTo>
                  <a:lnTo>
                    <a:pt x="573557" y="1441068"/>
                  </a:lnTo>
                  <a:lnTo>
                    <a:pt x="569633" y="1441068"/>
                  </a:lnTo>
                  <a:lnTo>
                    <a:pt x="569633" y="1422831"/>
                  </a:lnTo>
                  <a:lnTo>
                    <a:pt x="565238" y="1422831"/>
                  </a:lnTo>
                  <a:lnTo>
                    <a:pt x="565238" y="1350632"/>
                  </a:lnTo>
                  <a:lnTo>
                    <a:pt x="560311" y="1350632"/>
                  </a:lnTo>
                  <a:lnTo>
                    <a:pt x="560311" y="1314297"/>
                  </a:lnTo>
                  <a:lnTo>
                    <a:pt x="556310" y="1314297"/>
                  </a:lnTo>
                  <a:lnTo>
                    <a:pt x="556310" y="1309992"/>
                  </a:lnTo>
                  <a:lnTo>
                    <a:pt x="551078" y="1309992"/>
                  </a:lnTo>
                  <a:lnTo>
                    <a:pt x="551078" y="1295819"/>
                  </a:lnTo>
                  <a:lnTo>
                    <a:pt x="547687" y="1295819"/>
                  </a:lnTo>
                  <a:lnTo>
                    <a:pt x="547687" y="1213319"/>
                  </a:lnTo>
                  <a:lnTo>
                    <a:pt x="540600" y="1213319"/>
                  </a:lnTo>
                  <a:lnTo>
                    <a:pt x="535686" y="1213319"/>
                  </a:lnTo>
                  <a:lnTo>
                    <a:pt x="535686" y="1120025"/>
                  </a:lnTo>
                  <a:lnTo>
                    <a:pt x="530136" y="1120025"/>
                  </a:lnTo>
                  <a:lnTo>
                    <a:pt x="530136" y="1103096"/>
                  </a:lnTo>
                  <a:lnTo>
                    <a:pt x="527062" y="1103096"/>
                  </a:lnTo>
                  <a:lnTo>
                    <a:pt x="527062" y="1088923"/>
                  </a:lnTo>
                  <a:lnTo>
                    <a:pt x="522757" y="1088923"/>
                  </a:lnTo>
                  <a:lnTo>
                    <a:pt x="522757" y="1072299"/>
                  </a:lnTo>
                  <a:lnTo>
                    <a:pt x="517525" y="1072299"/>
                  </a:lnTo>
                  <a:lnTo>
                    <a:pt x="517525" y="1053528"/>
                  </a:lnTo>
                  <a:lnTo>
                    <a:pt x="514438" y="1053528"/>
                  </a:lnTo>
                  <a:lnTo>
                    <a:pt x="514438" y="1017193"/>
                  </a:lnTo>
                  <a:lnTo>
                    <a:pt x="509816" y="1017193"/>
                  </a:lnTo>
                  <a:lnTo>
                    <a:pt x="509816" y="1010729"/>
                  </a:lnTo>
                  <a:lnTo>
                    <a:pt x="504583" y="1010729"/>
                  </a:lnTo>
                  <a:lnTo>
                    <a:pt x="504583" y="1001179"/>
                  </a:lnTo>
                  <a:lnTo>
                    <a:pt x="501510" y="1001179"/>
                  </a:lnTo>
                  <a:lnTo>
                    <a:pt x="501510" y="994714"/>
                  </a:lnTo>
                  <a:lnTo>
                    <a:pt x="495655" y="994714"/>
                  </a:lnTo>
                  <a:lnTo>
                    <a:pt x="495655" y="980554"/>
                  </a:lnTo>
                  <a:lnTo>
                    <a:pt x="491655" y="980554"/>
                  </a:lnTo>
                  <a:lnTo>
                    <a:pt x="491655" y="967003"/>
                  </a:lnTo>
                  <a:lnTo>
                    <a:pt x="487349" y="967003"/>
                  </a:lnTo>
                  <a:lnTo>
                    <a:pt x="487349" y="963625"/>
                  </a:lnTo>
                  <a:lnTo>
                    <a:pt x="479653" y="963625"/>
                  </a:lnTo>
                  <a:lnTo>
                    <a:pt x="479653" y="950696"/>
                  </a:lnTo>
                  <a:lnTo>
                    <a:pt x="479653" y="946226"/>
                  </a:lnTo>
                  <a:lnTo>
                    <a:pt x="453008" y="946226"/>
                  </a:lnTo>
                  <a:lnTo>
                    <a:pt x="453008" y="940219"/>
                  </a:lnTo>
                  <a:lnTo>
                    <a:pt x="449313" y="940219"/>
                  </a:lnTo>
                  <a:lnTo>
                    <a:pt x="449313" y="930528"/>
                  </a:lnTo>
                  <a:lnTo>
                    <a:pt x="444703" y="930528"/>
                  </a:lnTo>
                  <a:lnTo>
                    <a:pt x="444703" y="912507"/>
                  </a:lnTo>
                  <a:lnTo>
                    <a:pt x="412381" y="912507"/>
                  </a:lnTo>
                  <a:lnTo>
                    <a:pt x="412381" y="895883"/>
                  </a:lnTo>
                  <a:lnTo>
                    <a:pt x="377278" y="895883"/>
                  </a:lnTo>
                  <a:lnTo>
                    <a:pt x="377278" y="877874"/>
                  </a:lnTo>
                  <a:lnTo>
                    <a:pt x="352793" y="877874"/>
                  </a:lnTo>
                  <a:lnTo>
                    <a:pt x="352793" y="859866"/>
                  </a:lnTo>
                  <a:lnTo>
                    <a:pt x="347256" y="859866"/>
                  </a:lnTo>
                  <a:lnTo>
                    <a:pt x="347256" y="843699"/>
                  </a:lnTo>
                  <a:lnTo>
                    <a:pt x="305231" y="843699"/>
                  </a:lnTo>
                  <a:lnTo>
                    <a:pt x="305231" y="831227"/>
                  </a:lnTo>
                  <a:lnTo>
                    <a:pt x="301536" y="831227"/>
                  </a:lnTo>
                  <a:lnTo>
                    <a:pt x="301536" y="825233"/>
                  </a:lnTo>
                  <a:lnTo>
                    <a:pt x="296456" y="825233"/>
                  </a:lnTo>
                  <a:lnTo>
                    <a:pt x="296456" y="811377"/>
                  </a:lnTo>
                  <a:lnTo>
                    <a:pt x="291376" y="811377"/>
                  </a:lnTo>
                  <a:lnTo>
                    <a:pt x="291376" y="806754"/>
                  </a:lnTo>
                  <a:lnTo>
                    <a:pt x="285838" y="806754"/>
                  </a:lnTo>
                  <a:lnTo>
                    <a:pt x="285838" y="792899"/>
                  </a:lnTo>
                  <a:lnTo>
                    <a:pt x="282600" y="792899"/>
                  </a:lnTo>
                  <a:lnTo>
                    <a:pt x="282600" y="772121"/>
                  </a:lnTo>
                  <a:lnTo>
                    <a:pt x="279831" y="769340"/>
                  </a:lnTo>
                  <a:lnTo>
                    <a:pt x="279831" y="669137"/>
                  </a:lnTo>
                  <a:lnTo>
                    <a:pt x="274294" y="669137"/>
                  </a:lnTo>
                  <a:lnTo>
                    <a:pt x="274294" y="548601"/>
                  </a:lnTo>
                  <a:lnTo>
                    <a:pt x="270598" y="548601"/>
                  </a:lnTo>
                  <a:lnTo>
                    <a:pt x="270598" y="463626"/>
                  </a:lnTo>
                  <a:lnTo>
                    <a:pt x="259054" y="463626"/>
                  </a:lnTo>
                  <a:lnTo>
                    <a:pt x="259054" y="409130"/>
                  </a:lnTo>
                  <a:lnTo>
                    <a:pt x="252590" y="409130"/>
                  </a:lnTo>
                  <a:lnTo>
                    <a:pt x="252590" y="332003"/>
                  </a:lnTo>
                  <a:lnTo>
                    <a:pt x="249808" y="332003"/>
                  </a:lnTo>
                  <a:lnTo>
                    <a:pt x="249808" y="287210"/>
                  </a:lnTo>
                  <a:lnTo>
                    <a:pt x="244424" y="287210"/>
                  </a:lnTo>
                  <a:lnTo>
                    <a:pt x="244424" y="150812"/>
                  </a:lnTo>
                  <a:lnTo>
                    <a:pt x="237032" y="150812"/>
                  </a:lnTo>
                  <a:lnTo>
                    <a:pt x="237032" y="136029"/>
                  </a:lnTo>
                  <a:lnTo>
                    <a:pt x="211175" y="136029"/>
                  </a:lnTo>
                  <a:lnTo>
                    <a:pt x="211175" y="118795"/>
                  </a:lnTo>
                  <a:lnTo>
                    <a:pt x="181622" y="118795"/>
                  </a:lnTo>
                  <a:lnTo>
                    <a:pt x="181622" y="101549"/>
                  </a:lnTo>
                  <a:lnTo>
                    <a:pt x="146519" y="101549"/>
                  </a:lnTo>
                  <a:lnTo>
                    <a:pt x="146519" y="64604"/>
                  </a:lnTo>
                  <a:lnTo>
                    <a:pt x="139128" y="64604"/>
                  </a:lnTo>
                  <a:lnTo>
                    <a:pt x="139128" y="49212"/>
                  </a:lnTo>
                  <a:lnTo>
                    <a:pt x="78790" y="49212"/>
                  </a:lnTo>
                  <a:lnTo>
                    <a:pt x="78790" y="34696"/>
                  </a:lnTo>
                  <a:lnTo>
                    <a:pt x="61544" y="34696"/>
                  </a:lnTo>
                  <a:lnTo>
                    <a:pt x="61544" y="16573"/>
                  </a:lnTo>
                  <a:lnTo>
                    <a:pt x="22758" y="16573"/>
                  </a:lnTo>
                  <a:lnTo>
                    <a:pt x="22758" y="0"/>
                  </a:lnTo>
                  <a:lnTo>
                    <a:pt x="0" y="0"/>
                  </a:lnTo>
                </a:path>
              </a:pathLst>
            </a:custGeom>
            <a:ln w="25400">
              <a:solidFill>
                <a:srgbClr val="EE0000"/>
              </a:solidFill>
              <a:miter lim="800000"/>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370" name="Group 369">
              <a:extLst>
                <a:ext uri="{FF2B5EF4-FFF2-40B4-BE49-F238E27FC236}">
                  <a16:creationId xmlns:a16="http://schemas.microsoft.com/office/drawing/2014/main" id="{94A53CD7-E451-4CAA-80FC-A53A371200D2}"/>
                </a:ext>
              </a:extLst>
            </p:cNvPr>
            <p:cNvGrpSpPr/>
            <p:nvPr/>
          </p:nvGrpSpPr>
          <p:grpSpPr>
            <a:xfrm>
              <a:off x="2424261" y="2130115"/>
              <a:ext cx="6424152" cy="3019045"/>
              <a:chOff x="2433688" y="2111261"/>
              <a:chExt cx="6424152" cy="3019045"/>
            </a:xfrm>
          </p:grpSpPr>
          <p:grpSp>
            <p:nvGrpSpPr>
              <p:cNvPr id="371" name="Group 370">
                <a:extLst>
                  <a:ext uri="{FF2B5EF4-FFF2-40B4-BE49-F238E27FC236}">
                    <a16:creationId xmlns:a16="http://schemas.microsoft.com/office/drawing/2014/main" id="{57825B5B-C9C2-40D8-A5AA-1C88C9753962}"/>
                  </a:ext>
                </a:extLst>
              </p:cNvPr>
              <p:cNvGrpSpPr/>
              <p:nvPr/>
            </p:nvGrpSpPr>
            <p:grpSpPr>
              <a:xfrm>
                <a:off x="2433688" y="2111261"/>
                <a:ext cx="118546" cy="400190"/>
                <a:chOff x="2433688" y="2111261"/>
                <a:chExt cx="118546" cy="400190"/>
              </a:xfrm>
            </p:grpSpPr>
            <p:sp>
              <p:nvSpPr>
                <p:cNvPr id="406" name="object 146">
                  <a:extLst>
                    <a:ext uri="{FF2B5EF4-FFF2-40B4-BE49-F238E27FC236}">
                      <a16:creationId xmlns:a16="http://schemas.microsoft.com/office/drawing/2014/main" id="{EBF75429-8407-40D0-97AB-D3BFC536F766}"/>
                    </a:ext>
                  </a:extLst>
                </p:cNvPr>
                <p:cNvSpPr/>
                <p:nvPr/>
              </p:nvSpPr>
              <p:spPr>
                <a:xfrm>
                  <a:off x="2511360" y="2407636"/>
                  <a:ext cx="0" cy="103815"/>
                </a:xfrm>
                <a:custGeom>
                  <a:avLst/>
                  <a:gdLst/>
                  <a:ahLst/>
                  <a:cxnLst/>
                  <a:rect l="l" t="t" r="r" b="b"/>
                  <a:pathLst>
                    <a:path h="90805">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7" name="object 147">
                  <a:extLst>
                    <a:ext uri="{FF2B5EF4-FFF2-40B4-BE49-F238E27FC236}">
                      <a16:creationId xmlns:a16="http://schemas.microsoft.com/office/drawing/2014/main" id="{B4AB8453-8372-4B7B-B503-D886BF152486}"/>
                    </a:ext>
                  </a:extLst>
                </p:cNvPr>
                <p:cNvSpPr/>
                <p:nvPr/>
              </p:nvSpPr>
              <p:spPr>
                <a:xfrm>
                  <a:off x="2460794" y="2459384"/>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8" name="object 148">
                  <a:extLst>
                    <a:ext uri="{FF2B5EF4-FFF2-40B4-BE49-F238E27FC236}">
                      <a16:creationId xmlns:a16="http://schemas.microsoft.com/office/drawing/2014/main" id="{ED4E760C-ECFD-4D9E-9F87-003A0B6FF48A}"/>
                    </a:ext>
                  </a:extLst>
                </p:cNvPr>
                <p:cNvSpPr/>
                <p:nvPr/>
              </p:nvSpPr>
              <p:spPr>
                <a:xfrm>
                  <a:off x="2477331" y="2111261"/>
                  <a:ext cx="0" cy="103815"/>
                </a:xfrm>
                <a:custGeom>
                  <a:avLst/>
                  <a:gdLst/>
                  <a:ahLst/>
                  <a:cxnLst/>
                  <a:rect l="l" t="t" r="r" b="b"/>
                  <a:pathLst>
                    <a:path h="90805">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9" name="object 149">
                  <a:extLst>
                    <a:ext uri="{FF2B5EF4-FFF2-40B4-BE49-F238E27FC236}">
                      <a16:creationId xmlns:a16="http://schemas.microsoft.com/office/drawing/2014/main" id="{CDF97336-3AE8-4B78-AA96-5ABCA8FFD2DF}"/>
                    </a:ext>
                  </a:extLst>
                </p:cNvPr>
                <p:cNvSpPr/>
                <p:nvPr/>
              </p:nvSpPr>
              <p:spPr>
                <a:xfrm>
                  <a:off x="2433688" y="2163009"/>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372" name="Group 371">
                <a:extLst>
                  <a:ext uri="{FF2B5EF4-FFF2-40B4-BE49-F238E27FC236}">
                    <a16:creationId xmlns:a16="http://schemas.microsoft.com/office/drawing/2014/main" id="{8C89C661-DDB8-4621-AAF1-D70425B00E10}"/>
                  </a:ext>
                </a:extLst>
              </p:cNvPr>
              <p:cNvGrpSpPr/>
              <p:nvPr/>
            </p:nvGrpSpPr>
            <p:grpSpPr>
              <a:xfrm>
                <a:off x="5078351" y="4691377"/>
                <a:ext cx="3779489" cy="438929"/>
                <a:chOff x="5078351" y="4691377"/>
                <a:chExt cx="3779489" cy="438929"/>
              </a:xfrm>
            </p:grpSpPr>
            <p:sp>
              <p:nvSpPr>
                <p:cNvPr id="382" name="object 150">
                  <a:extLst>
                    <a:ext uri="{FF2B5EF4-FFF2-40B4-BE49-F238E27FC236}">
                      <a16:creationId xmlns:a16="http://schemas.microsoft.com/office/drawing/2014/main" id="{09098FA6-91C0-4028-A0A3-C110FABE89E5}"/>
                    </a:ext>
                  </a:extLst>
                </p:cNvPr>
                <p:cNvSpPr/>
                <p:nvPr/>
              </p:nvSpPr>
              <p:spPr>
                <a:xfrm>
                  <a:off x="8809194" y="5026491"/>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3" name="object 151">
                  <a:extLst>
                    <a:ext uri="{FF2B5EF4-FFF2-40B4-BE49-F238E27FC236}">
                      <a16:creationId xmlns:a16="http://schemas.microsoft.com/office/drawing/2014/main" id="{734759FC-D20D-4BCA-90FB-D6258E586764}"/>
                    </a:ext>
                  </a:extLst>
                </p:cNvPr>
                <p:cNvSpPr/>
                <p:nvPr/>
              </p:nvSpPr>
              <p:spPr>
                <a:xfrm>
                  <a:off x="8766400" y="5078247"/>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4" name="object 152">
                  <a:extLst>
                    <a:ext uri="{FF2B5EF4-FFF2-40B4-BE49-F238E27FC236}">
                      <a16:creationId xmlns:a16="http://schemas.microsoft.com/office/drawing/2014/main" id="{3AA9E70A-7FD9-4FAD-99D0-5E815B6848AA}"/>
                    </a:ext>
                  </a:extLst>
                </p:cNvPr>
                <p:cNvSpPr/>
                <p:nvPr/>
              </p:nvSpPr>
              <p:spPr>
                <a:xfrm>
                  <a:off x="8562985" y="5026491"/>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5" name="object 153">
                  <a:extLst>
                    <a:ext uri="{FF2B5EF4-FFF2-40B4-BE49-F238E27FC236}">
                      <a16:creationId xmlns:a16="http://schemas.microsoft.com/office/drawing/2014/main" id="{C30F2814-8D70-4A05-9FD6-8F0A8B7D99C8}"/>
                    </a:ext>
                  </a:extLst>
                </p:cNvPr>
                <p:cNvSpPr/>
                <p:nvPr/>
              </p:nvSpPr>
              <p:spPr>
                <a:xfrm>
                  <a:off x="8516110" y="5078247"/>
                  <a:ext cx="91440" cy="0"/>
                </a:xfrm>
                <a:custGeom>
                  <a:avLst/>
                  <a:gdLst/>
                  <a:ahLst/>
                  <a:cxnLst/>
                  <a:rect l="l" t="t" r="r" b="b"/>
                  <a:pathLst>
                    <a:path w="90804">
                      <a:moveTo>
                        <a:pt x="0" y="0"/>
                      </a:moveTo>
                      <a:lnTo>
                        <a:pt x="90538"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6" name="object 154">
                  <a:extLst>
                    <a:ext uri="{FF2B5EF4-FFF2-40B4-BE49-F238E27FC236}">
                      <a16:creationId xmlns:a16="http://schemas.microsoft.com/office/drawing/2014/main" id="{7A8B4DF6-8962-4179-A326-4FB3D733C8B8}"/>
                    </a:ext>
                  </a:extLst>
                </p:cNvPr>
                <p:cNvSpPr/>
                <p:nvPr/>
              </p:nvSpPr>
              <p:spPr>
                <a:xfrm>
                  <a:off x="6844758" y="4909484"/>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7" name="object 155">
                  <a:extLst>
                    <a:ext uri="{FF2B5EF4-FFF2-40B4-BE49-F238E27FC236}">
                      <a16:creationId xmlns:a16="http://schemas.microsoft.com/office/drawing/2014/main" id="{E7B073C7-3D9D-4773-8A89-C38CC9463C7D}"/>
                    </a:ext>
                  </a:extLst>
                </p:cNvPr>
                <p:cNvSpPr/>
                <p:nvPr/>
              </p:nvSpPr>
              <p:spPr>
                <a:xfrm>
                  <a:off x="6777489" y="4961240"/>
                  <a:ext cx="134969"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8" name="object 156">
                  <a:extLst>
                    <a:ext uri="{FF2B5EF4-FFF2-40B4-BE49-F238E27FC236}">
                      <a16:creationId xmlns:a16="http://schemas.microsoft.com/office/drawing/2014/main" id="{0DA777AA-4EE7-4172-9AA4-E3AAC809D447}"/>
                    </a:ext>
                  </a:extLst>
                </p:cNvPr>
                <p:cNvSpPr/>
                <p:nvPr/>
              </p:nvSpPr>
              <p:spPr>
                <a:xfrm>
                  <a:off x="6758115" y="4909484"/>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9" name="object 157">
                  <a:extLst>
                    <a:ext uri="{FF2B5EF4-FFF2-40B4-BE49-F238E27FC236}">
                      <a16:creationId xmlns:a16="http://schemas.microsoft.com/office/drawing/2014/main" id="{5AA9DDB5-B693-44D6-8CB7-C88B0FC28BA3}"/>
                    </a:ext>
                  </a:extLst>
                </p:cNvPr>
                <p:cNvSpPr/>
                <p:nvPr/>
              </p:nvSpPr>
              <p:spPr>
                <a:xfrm>
                  <a:off x="6711240" y="4961240"/>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0" name="object 158">
                  <a:extLst>
                    <a:ext uri="{FF2B5EF4-FFF2-40B4-BE49-F238E27FC236}">
                      <a16:creationId xmlns:a16="http://schemas.microsoft.com/office/drawing/2014/main" id="{CC922181-138E-4E0A-A548-BA20B300B043}"/>
                    </a:ext>
                  </a:extLst>
                </p:cNvPr>
                <p:cNvSpPr/>
                <p:nvPr/>
              </p:nvSpPr>
              <p:spPr>
                <a:xfrm>
                  <a:off x="7359575" y="4960644"/>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1" name="object 159">
                  <a:extLst>
                    <a:ext uri="{FF2B5EF4-FFF2-40B4-BE49-F238E27FC236}">
                      <a16:creationId xmlns:a16="http://schemas.microsoft.com/office/drawing/2014/main" id="{0EABF670-9E55-4D80-9585-EB6BEC4F0B1D}"/>
                    </a:ext>
                  </a:extLst>
                </p:cNvPr>
                <p:cNvSpPr/>
                <p:nvPr/>
              </p:nvSpPr>
              <p:spPr>
                <a:xfrm>
                  <a:off x="7312716" y="5012398"/>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2" name="object 160">
                  <a:extLst>
                    <a:ext uri="{FF2B5EF4-FFF2-40B4-BE49-F238E27FC236}">
                      <a16:creationId xmlns:a16="http://schemas.microsoft.com/office/drawing/2014/main" id="{C8901691-9658-4190-9546-60A86D52DEE6}"/>
                    </a:ext>
                  </a:extLst>
                </p:cNvPr>
                <p:cNvSpPr/>
                <p:nvPr/>
              </p:nvSpPr>
              <p:spPr>
                <a:xfrm>
                  <a:off x="6458835" y="4869499"/>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3" name="object 161">
                  <a:extLst>
                    <a:ext uri="{FF2B5EF4-FFF2-40B4-BE49-F238E27FC236}">
                      <a16:creationId xmlns:a16="http://schemas.microsoft.com/office/drawing/2014/main" id="{6B2A4FBD-68C8-49C6-8BBC-F79581CDFFB4}"/>
                    </a:ext>
                  </a:extLst>
                </p:cNvPr>
                <p:cNvSpPr/>
                <p:nvPr/>
              </p:nvSpPr>
              <p:spPr>
                <a:xfrm>
                  <a:off x="6411959" y="4921239"/>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4" name="object 162">
                  <a:extLst>
                    <a:ext uri="{FF2B5EF4-FFF2-40B4-BE49-F238E27FC236}">
                      <a16:creationId xmlns:a16="http://schemas.microsoft.com/office/drawing/2014/main" id="{1FE6BF69-F305-4E27-B3FB-5CA3A1259460}"/>
                    </a:ext>
                  </a:extLst>
                </p:cNvPr>
                <p:cNvSpPr/>
                <p:nvPr/>
              </p:nvSpPr>
              <p:spPr>
                <a:xfrm>
                  <a:off x="6326402" y="4869499"/>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5" name="object 166">
                  <a:extLst>
                    <a:ext uri="{FF2B5EF4-FFF2-40B4-BE49-F238E27FC236}">
                      <a16:creationId xmlns:a16="http://schemas.microsoft.com/office/drawing/2014/main" id="{7BEDCF81-E48F-4BF3-B631-73EB3614F7A4}"/>
                    </a:ext>
                  </a:extLst>
                </p:cNvPr>
                <p:cNvSpPr/>
                <p:nvPr/>
              </p:nvSpPr>
              <p:spPr>
                <a:xfrm>
                  <a:off x="6287672" y="4869499"/>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6" name="object 167">
                  <a:extLst>
                    <a:ext uri="{FF2B5EF4-FFF2-40B4-BE49-F238E27FC236}">
                      <a16:creationId xmlns:a16="http://schemas.microsoft.com/office/drawing/2014/main" id="{9338B84D-F77C-4C25-BC0C-7E45EDE77826}"/>
                    </a:ext>
                  </a:extLst>
                </p:cNvPr>
                <p:cNvSpPr/>
                <p:nvPr/>
              </p:nvSpPr>
              <p:spPr>
                <a:xfrm>
                  <a:off x="6244897" y="4921239"/>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7" name="object 168">
                  <a:extLst>
                    <a:ext uri="{FF2B5EF4-FFF2-40B4-BE49-F238E27FC236}">
                      <a16:creationId xmlns:a16="http://schemas.microsoft.com/office/drawing/2014/main" id="{FAB53606-9204-4DAE-90E6-E049CD6DD4EE}"/>
                    </a:ext>
                  </a:extLst>
                </p:cNvPr>
                <p:cNvSpPr/>
                <p:nvPr/>
              </p:nvSpPr>
              <p:spPr>
                <a:xfrm>
                  <a:off x="6162281" y="4869499"/>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8" name="object 170">
                  <a:extLst>
                    <a:ext uri="{FF2B5EF4-FFF2-40B4-BE49-F238E27FC236}">
                      <a16:creationId xmlns:a16="http://schemas.microsoft.com/office/drawing/2014/main" id="{900BADF8-C8C3-495D-BE15-120C44960846}"/>
                    </a:ext>
                  </a:extLst>
                </p:cNvPr>
                <p:cNvSpPr/>
                <p:nvPr/>
              </p:nvSpPr>
              <p:spPr>
                <a:xfrm>
                  <a:off x="6111033" y="4869499"/>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99" name="object 171">
                  <a:extLst>
                    <a:ext uri="{FF2B5EF4-FFF2-40B4-BE49-F238E27FC236}">
                      <a16:creationId xmlns:a16="http://schemas.microsoft.com/office/drawing/2014/main" id="{0DBA186E-88C0-4717-90C3-E3B44060D490}"/>
                    </a:ext>
                  </a:extLst>
                </p:cNvPr>
                <p:cNvSpPr/>
                <p:nvPr/>
              </p:nvSpPr>
              <p:spPr>
                <a:xfrm>
                  <a:off x="6064158" y="4921239"/>
                  <a:ext cx="91440" cy="0"/>
                </a:xfrm>
                <a:custGeom>
                  <a:avLst/>
                  <a:gdLst/>
                  <a:ahLst/>
                  <a:cxnLst/>
                  <a:rect l="l" t="t" r="r" b="b"/>
                  <a:pathLst>
                    <a:path w="90804">
                      <a:moveTo>
                        <a:pt x="0" y="0"/>
                      </a:moveTo>
                      <a:lnTo>
                        <a:pt x="90538"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0" name="object 172">
                  <a:extLst>
                    <a:ext uri="{FF2B5EF4-FFF2-40B4-BE49-F238E27FC236}">
                      <a16:creationId xmlns:a16="http://schemas.microsoft.com/office/drawing/2014/main" id="{FAB7F2B2-A687-4263-983A-6BBCB4500EFB}"/>
                    </a:ext>
                  </a:extLst>
                </p:cNvPr>
                <p:cNvSpPr/>
                <p:nvPr/>
              </p:nvSpPr>
              <p:spPr>
                <a:xfrm>
                  <a:off x="6692765" y="4869499"/>
                  <a:ext cx="0" cy="103815"/>
                </a:xfrm>
                <a:custGeom>
                  <a:avLst/>
                  <a:gdLst/>
                  <a:ahLst/>
                  <a:cxnLst/>
                  <a:rect l="l" t="t" r="r" b="b"/>
                  <a:pathLst>
                    <a:path h="90804">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1" name="object 173">
                  <a:extLst>
                    <a:ext uri="{FF2B5EF4-FFF2-40B4-BE49-F238E27FC236}">
                      <a16:creationId xmlns:a16="http://schemas.microsoft.com/office/drawing/2014/main" id="{714D7BDD-5163-4CFF-A2C5-996349C63128}"/>
                    </a:ext>
                  </a:extLst>
                </p:cNvPr>
                <p:cNvSpPr/>
                <p:nvPr/>
              </p:nvSpPr>
              <p:spPr>
                <a:xfrm>
                  <a:off x="6625500" y="4921239"/>
                  <a:ext cx="134969"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2" name="object 174">
                  <a:extLst>
                    <a:ext uri="{FF2B5EF4-FFF2-40B4-BE49-F238E27FC236}">
                      <a16:creationId xmlns:a16="http://schemas.microsoft.com/office/drawing/2014/main" id="{D09F67AD-6EB3-4607-A3BA-D3D7091D3DA1}"/>
                    </a:ext>
                  </a:extLst>
                </p:cNvPr>
                <p:cNvSpPr/>
                <p:nvPr/>
              </p:nvSpPr>
              <p:spPr>
                <a:xfrm>
                  <a:off x="5142134" y="4691377"/>
                  <a:ext cx="0" cy="103815"/>
                </a:xfrm>
                <a:custGeom>
                  <a:avLst/>
                  <a:gdLst/>
                  <a:ahLst/>
                  <a:cxnLst/>
                  <a:rect l="l" t="t" r="r" b="b"/>
                  <a:pathLst>
                    <a:path h="90805">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3" name="object 175">
                  <a:extLst>
                    <a:ext uri="{FF2B5EF4-FFF2-40B4-BE49-F238E27FC236}">
                      <a16:creationId xmlns:a16="http://schemas.microsoft.com/office/drawing/2014/main" id="{3AE4AFC8-795E-4560-B879-6490B47C2231}"/>
                    </a:ext>
                  </a:extLst>
                </p:cNvPr>
                <p:cNvSpPr/>
                <p:nvPr/>
              </p:nvSpPr>
              <p:spPr>
                <a:xfrm>
                  <a:off x="5095315" y="4743132"/>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4" name="object 176">
                  <a:extLst>
                    <a:ext uri="{FF2B5EF4-FFF2-40B4-BE49-F238E27FC236}">
                      <a16:creationId xmlns:a16="http://schemas.microsoft.com/office/drawing/2014/main" id="{99E5619D-2326-4FB1-A4EA-42E1B3415331}"/>
                    </a:ext>
                  </a:extLst>
                </p:cNvPr>
                <p:cNvSpPr/>
                <p:nvPr/>
              </p:nvSpPr>
              <p:spPr>
                <a:xfrm>
                  <a:off x="5115643" y="4691377"/>
                  <a:ext cx="0" cy="103815"/>
                </a:xfrm>
                <a:custGeom>
                  <a:avLst/>
                  <a:gdLst/>
                  <a:ahLst/>
                  <a:cxnLst/>
                  <a:rect l="l" t="t" r="r" b="b"/>
                  <a:pathLst>
                    <a:path h="90805">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05" name="object 177">
                  <a:extLst>
                    <a:ext uri="{FF2B5EF4-FFF2-40B4-BE49-F238E27FC236}">
                      <a16:creationId xmlns:a16="http://schemas.microsoft.com/office/drawing/2014/main" id="{8BFFDB38-465A-4E3D-A755-D510EAB82818}"/>
                    </a:ext>
                  </a:extLst>
                </p:cNvPr>
                <p:cNvSpPr/>
                <p:nvPr/>
              </p:nvSpPr>
              <p:spPr>
                <a:xfrm>
                  <a:off x="5078351" y="4743132"/>
                  <a:ext cx="73152"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373" name="Group 372">
                <a:extLst>
                  <a:ext uri="{FF2B5EF4-FFF2-40B4-BE49-F238E27FC236}">
                    <a16:creationId xmlns:a16="http://schemas.microsoft.com/office/drawing/2014/main" id="{AA32324B-EFE6-4073-9D10-F191A346FFA8}"/>
                  </a:ext>
                </a:extLst>
              </p:cNvPr>
              <p:cNvGrpSpPr/>
              <p:nvPr/>
            </p:nvGrpSpPr>
            <p:grpSpPr>
              <a:xfrm>
                <a:off x="2824352" y="2847635"/>
                <a:ext cx="530586" cy="1054509"/>
                <a:chOff x="2824352" y="2847635"/>
                <a:chExt cx="530586" cy="1054509"/>
              </a:xfrm>
            </p:grpSpPr>
            <p:sp>
              <p:nvSpPr>
                <p:cNvPr id="374" name="object 144">
                  <a:extLst>
                    <a:ext uri="{FF2B5EF4-FFF2-40B4-BE49-F238E27FC236}">
                      <a16:creationId xmlns:a16="http://schemas.microsoft.com/office/drawing/2014/main" id="{8B329E99-8640-4651-8BCE-955819469F27}"/>
                    </a:ext>
                  </a:extLst>
                </p:cNvPr>
                <p:cNvSpPr/>
                <p:nvPr/>
              </p:nvSpPr>
              <p:spPr>
                <a:xfrm>
                  <a:off x="2865391" y="2847635"/>
                  <a:ext cx="0" cy="103815"/>
                </a:xfrm>
                <a:custGeom>
                  <a:avLst/>
                  <a:gdLst/>
                  <a:ahLst/>
                  <a:cxnLst/>
                  <a:rect l="l" t="t" r="r" b="b"/>
                  <a:pathLst>
                    <a:path h="90805">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75" name="object 145">
                  <a:extLst>
                    <a:ext uri="{FF2B5EF4-FFF2-40B4-BE49-F238E27FC236}">
                      <a16:creationId xmlns:a16="http://schemas.microsoft.com/office/drawing/2014/main" id="{47F238EF-D7C7-4A1A-A724-735267CE40E5}"/>
                    </a:ext>
                  </a:extLst>
                </p:cNvPr>
                <p:cNvSpPr/>
                <p:nvPr/>
              </p:nvSpPr>
              <p:spPr>
                <a:xfrm>
                  <a:off x="2824352" y="2899382"/>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76" name="object 178">
                  <a:extLst>
                    <a:ext uri="{FF2B5EF4-FFF2-40B4-BE49-F238E27FC236}">
                      <a16:creationId xmlns:a16="http://schemas.microsoft.com/office/drawing/2014/main" id="{9480FA1B-9D15-4737-AEEB-D93CCCAC6543}"/>
                    </a:ext>
                  </a:extLst>
                </p:cNvPr>
                <p:cNvSpPr/>
                <p:nvPr/>
              </p:nvSpPr>
              <p:spPr>
                <a:xfrm>
                  <a:off x="3310672" y="3798329"/>
                  <a:ext cx="0" cy="103815"/>
                </a:xfrm>
                <a:custGeom>
                  <a:avLst/>
                  <a:gdLst/>
                  <a:ahLst/>
                  <a:cxnLst/>
                  <a:rect l="l" t="t" r="r" b="b"/>
                  <a:pathLst>
                    <a:path h="90805">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77" name="object 179">
                  <a:extLst>
                    <a:ext uri="{FF2B5EF4-FFF2-40B4-BE49-F238E27FC236}">
                      <a16:creationId xmlns:a16="http://schemas.microsoft.com/office/drawing/2014/main" id="{069BC03F-9D7D-42D6-90B5-A7AFCCE2F5BA}"/>
                    </a:ext>
                  </a:extLst>
                </p:cNvPr>
                <p:cNvSpPr/>
                <p:nvPr/>
              </p:nvSpPr>
              <p:spPr>
                <a:xfrm>
                  <a:off x="3263498" y="3850078"/>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78" name="object 180">
                  <a:extLst>
                    <a:ext uri="{FF2B5EF4-FFF2-40B4-BE49-F238E27FC236}">
                      <a16:creationId xmlns:a16="http://schemas.microsoft.com/office/drawing/2014/main" id="{9D5EA428-E9D9-4700-8393-0AB281FDD9F0}"/>
                    </a:ext>
                  </a:extLst>
                </p:cNvPr>
                <p:cNvSpPr/>
                <p:nvPr/>
              </p:nvSpPr>
              <p:spPr>
                <a:xfrm>
                  <a:off x="2912693" y="3124649"/>
                  <a:ext cx="0" cy="103815"/>
                </a:xfrm>
                <a:custGeom>
                  <a:avLst/>
                  <a:gdLst/>
                  <a:ahLst/>
                  <a:cxnLst/>
                  <a:rect l="l" t="t" r="r" b="b"/>
                  <a:pathLst>
                    <a:path h="90805">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79" name="object 181">
                  <a:extLst>
                    <a:ext uri="{FF2B5EF4-FFF2-40B4-BE49-F238E27FC236}">
                      <a16:creationId xmlns:a16="http://schemas.microsoft.com/office/drawing/2014/main" id="{7B8C44F1-F8BD-459B-A087-1405C612B888}"/>
                    </a:ext>
                  </a:extLst>
                </p:cNvPr>
                <p:cNvSpPr/>
                <p:nvPr/>
              </p:nvSpPr>
              <p:spPr>
                <a:xfrm>
                  <a:off x="2865877" y="3176396"/>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0" name="object 182">
                  <a:extLst>
                    <a:ext uri="{FF2B5EF4-FFF2-40B4-BE49-F238E27FC236}">
                      <a16:creationId xmlns:a16="http://schemas.microsoft.com/office/drawing/2014/main" id="{F2F1327B-81D8-4C4D-AC81-8E3E82B720A9}"/>
                    </a:ext>
                  </a:extLst>
                </p:cNvPr>
                <p:cNvSpPr/>
                <p:nvPr/>
              </p:nvSpPr>
              <p:spPr>
                <a:xfrm>
                  <a:off x="2899431" y="3026798"/>
                  <a:ext cx="0" cy="103815"/>
                </a:xfrm>
                <a:custGeom>
                  <a:avLst/>
                  <a:gdLst/>
                  <a:ahLst/>
                  <a:cxnLst/>
                  <a:rect l="l" t="t" r="r" b="b"/>
                  <a:pathLst>
                    <a:path h="90805">
                      <a:moveTo>
                        <a:pt x="0" y="0"/>
                      </a:moveTo>
                      <a:lnTo>
                        <a:pt x="0" y="90525"/>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81" name="object 183">
                  <a:extLst>
                    <a:ext uri="{FF2B5EF4-FFF2-40B4-BE49-F238E27FC236}">
                      <a16:creationId xmlns:a16="http://schemas.microsoft.com/office/drawing/2014/main" id="{3D6E0734-55C3-488C-9B2D-FAEAE5FF51D9}"/>
                    </a:ext>
                  </a:extLst>
                </p:cNvPr>
                <p:cNvSpPr/>
                <p:nvPr/>
              </p:nvSpPr>
              <p:spPr>
                <a:xfrm>
                  <a:off x="2852031" y="3078546"/>
                  <a:ext cx="91440" cy="0"/>
                </a:xfrm>
                <a:custGeom>
                  <a:avLst/>
                  <a:gdLst/>
                  <a:ahLst/>
                  <a:cxnLst/>
                  <a:rect l="l" t="t" r="r" b="b"/>
                  <a:pathLst>
                    <a:path w="90804">
                      <a:moveTo>
                        <a:pt x="0" y="0"/>
                      </a:moveTo>
                      <a:lnTo>
                        <a:pt x="90525" y="0"/>
                      </a:lnTo>
                    </a:path>
                  </a:pathLst>
                </a:custGeom>
                <a:ln w="25400">
                  <a:solidFill>
                    <a:srgbClr val="EE0000"/>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grpSp>
      <p:grpSp>
        <p:nvGrpSpPr>
          <p:cNvPr id="297" name="Group 296">
            <a:extLst>
              <a:ext uri="{FF2B5EF4-FFF2-40B4-BE49-F238E27FC236}">
                <a16:creationId xmlns:a16="http://schemas.microsoft.com/office/drawing/2014/main" id="{B130BBE5-DC50-45E8-8A5C-2037A775DE1C}"/>
              </a:ext>
            </a:extLst>
          </p:cNvPr>
          <p:cNvGrpSpPr/>
          <p:nvPr/>
        </p:nvGrpSpPr>
        <p:grpSpPr>
          <a:xfrm>
            <a:off x="812736" y="2241137"/>
            <a:ext cx="4945109" cy="2358776"/>
            <a:chOff x="2058016" y="1643102"/>
            <a:chExt cx="8945784" cy="3330212"/>
          </a:xfrm>
        </p:grpSpPr>
        <p:sp>
          <p:nvSpPr>
            <p:cNvPr id="298" name="object 195">
              <a:extLst>
                <a:ext uri="{FF2B5EF4-FFF2-40B4-BE49-F238E27FC236}">
                  <a16:creationId xmlns:a16="http://schemas.microsoft.com/office/drawing/2014/main" id="{CDACC27D-BF6F-4371-95B2-F2D87AFC8A84}"/>
                </a:ext>
              </a:extLst>
            </p:cNvPr>
            <p:cNvSpPr/>
            <p:nvPr/>
          </p:nvSpPr>
          <p:spPr>
            <a:xfrm>
              <a:off x="2097318" y="1694850"/>
              <a:ext cx="8855090" cy="3226984"/>
            </a:xfrm>
            <a:custGeom>
              <a:avLst/>
              <a:gdLst/>
              <a:ahLst/>
              <a:cxnLst/>
              <a:rect l="l" t="t" r="r" b="b"/>
              <a:pathLst>
                <a:path w="5957570" h="2822575">
                  <a:moveTo>
                    <a:pt x="5957506" y="2822054"/>
                  </a:moveTo>
                  <a:lnTo>
                    <a:pt x="3713302" y="2822054"/>
                  </a:lnTo>
                  <a:lnTo>
                    <a:pt x="3713302" y="2745701"/>
                  </a:lnTo>
                  <a:lnTo>
                    <a:pt x="3464534" y="2745701"/>
                  </a:lnTo>
                  <a:lnTo>
                    <a:pt x="3464534" y="2701366"/>
                  </a:lnTo>
                  <a:lnTo>
                    <a:pt x="3425126" y="2701366"/>
                  </a:lnTo>
                  <a:lnTo>
                    <a:pt x="3425126" y="2663190"/>
                  </a:lnTo>
                  <a:lnTo>
                    <a:pt x="3257626" y="2663190"/>
                  </a:lnTo>
                  <a:lnTo>
                    <a:pt x="3257626" y="2625001"/>
                  </a:lnTo>
                  <a:lnTo>
                    <a:pt x="3233000" y="2625001"/>
                  </a:lnTo>
                  <a:lnTo>
                    <a:pt x="3233000" y="2592997"/>
                  </a:lnTo>
                  <a:lnTo>
                    <a:pt x="3123399" y="2592997"/>
                  </a:lnTo>
                  <a:lnTo>
                    <a:pt x="3123399" y="2559888"/>
                  </a:lnTo>
                  <a:lnTo>
                    <a:pt x="2875864" y="2559888"/>
                  </a:lnTo>
                  <a:lnTo>
                    <a:pt x="2875864" y="2536342"/>
                  </a:lnTo>
                  <a:lnTo>
                    <a:pt x="2867964" y="2536342"/>
                  </a:lnTo>
                  <a:lnTo>
                    <a:pt x="2867964" y="2509240"/>
                  </a:lnTo>
                  <a:lnTo>
                    <a:pt x="2819209" y="2509240"/>
                  </a:lnTo>
                  <a:lnTo>
                    <a:pt x="2819209" y="2489542"/>
                  </a:lnTo>
                  <a:lnTo>
                    <a:pt x="2718219" y="2489542"/>
                  </a:lnTo>
                  <a:lnTo>
                    <a:pt x="2718219" y="2468600"/>
                  </a:lnTo>
                  <a:lnTo>
                    <a:pt x="2555659" y="2468600"/>
                  </a:lnTo>
                  <a:lnTo>
                    <a:pt x="2555659" y="2451366"/>
                  </a:lnTo>
                  <a:lnTo>
                    <a:pt x="2393099" y="2451366"/>
                  </a:lnTo>
                  <a:lnTo>
                    <a:pt x="2393099" y="2431669"/>
                  </a:lnTo>
                  <a:lnTo>
                    <a:pt x="2348763" y="2431669"/>
                  </a:lnTo>
                  <a:lnTo>
                    <a:pt x="2348763" y="2407031"/>
                  </a:lnTo>
                  <a:lnTo>
                    <a:pt x="2341372" y="2407031"/>
                  </a:lnTo>
                  <a:lnTo>
                    <a:pt x="2341372" y="2392248"/>
                  </a:lnTo>
                  <a:lnTo>
                    <a:pt x="2295804" y="2392248"/>
                  </a:lnTo>
                  <a:lnTo>
                    <a:pt x="2295804" y="2368854"/>
                  </a:lnTo>
                  <a:lnTo>
                    <a:pt x="2183739" y="2368854"/>
                  </a:lnTo>
                  <a:lnTo>
                    <a:pt x="2183739" y="2352840"/>
                  </a:lnTo>
                  <a:lnTo>
                    <a:pt x="2054644" y="2352840"/>
                  </a:lnTo>
                  <a:lnTo>
                    <a:pt x="2054644" y="2330678"/>
                  </a:lnTo>
                  <a:lnTo>
                    <a:pt x="2038413" y="2330678"/>
                  </a:lnTo>
                  <a:lnTo>
                    <a:pt x="2038413" y="2313432"/>
                  </a:lnTo>
                  <a:lnTo>
                    <a:pt x="2024545" y="2313432"/>
                  </a:lnTo>
                  <a:lnTo>
                    <a:pt x="2024545" y="2294966"/>
                  </a:lnTo>
                  <a:lnTo>
                    <a:pt x="2013788" y="2294966"/>
                  </a:lnTo>
                  <a:lnTo>
                    <a:pt x="2013788" y="2275255"/>
                  </a:lnTo>
                  <a:lnTo>
                    <a:pt x="1997773" y="2275255"/>
                  </a:lnTo>
                  <a:lnTo>
                    <a:pt x="1997773" y="2259253"/>
                  </a:lnTo>
                  <a:lnTo>
                    <a:pt x="1890636" y="2259253"/>
                  </a:lnTo>
                  <a:lnTo>
                    <a:pt x="1890636" y="2237079"/>
                  </a:lnTo>
                  <a:lnTo>
                    <a:pt x="1880781" y="2237079"/>
                  </a:lnTo>
                  <a:lnTo>
                    <a:pt x="1880781" y="2218601"/>
                  </a:lnTo>
                  <a:lnTo>
                    <a:pt x="1869694" y="2218601"/>
                  </a:lnTo>
                  <a:lnTo>
                    <a:pt x="1869694" y="2205875"/>
                  </a:lnTo>
                  <a:lnTo>
                    <a:pt x="1801964" y="2205875"/>
                  </a:lnTo>
                  <a:lnTo>
                    <a:pt x="1801964" y="2182888"/>
                  </a:lnTo>
                  <a:lnTo>
                    <a:pt x="1673885" y="2182888"/>
                  </a:lnTo>
                  <a:lnTo>
                    <a:pt x="1673885" y="2166886"/>
                  </a:lnTo>
                  <a:lnTo>
                    <a:pt x="1661566" y="2166886"/>
                  </a:lnTo>
                  <a:lnTo>
                    <a:pt x="1661566" y="2148408"/>
                  </a:lnTo>
                  <a:lnTo>
                    <a:pt x="1656638" y="2148408"/>
                  </a:lnTo>
                  <a:lnTo>
                    <a:pt x="1656638" y="2128393"/>
                  </a:lnTo>
                  <a:lnTo>
                    <a:pt x="1651101" y="2128393"/>
                  </a:lnTo>
                  <a:lnTo>
                    <a:pt x="1651101" y="2125929"/>
                  </a:lnTo>
                  <a:lnTo>
                    <a:pt x="1644637" y="2125929"/>
                  </a:lnTo>
                  <a:lnTo>
                    <a:pt x="1644637" y="2110232"/>
                  </a:lnTo>
                  <a:lnTo>
                    <a:pt x="1639709" y="2110232"/>
                  </a:lnTo>
                  <a:lnTo>
                    <a:pt x="1639709" y="2091753"/>
                  </a:lnTo>
                  <a:lnTo>
                    <a:pt x="1635709" y="2091753"/>
                  </a:lnTo>
                  <a:lnTo>
                    <a:pt x="1635709" y="2086521"/>
                  </a:lnTo>
                  <a:lnTo>
                    <a:pt x="1632013" y="2086521"/>
                  </a:lnTo>
                  <a:lnTo>
                    <a:pt x="1632013" y="2074519"/>
                  </a:lnTo>
                  <a:lnTo>
                    <a:pt x="1628013" y="2074519"/>
                  </a:lnTo>
                  <a:lnTo>
                    <a:pt x="1628013" y="2069592"/>
                  </a:lnTo>
                  <a:lnTo>
                    <a:pt x="1622780" y="2069592"/>
                  </a:lnTo>
                  <a:lnTo>
                    <a:pt x="1622780" y="2058200"/>
                  </a:lnTo>
                  <a:lnTo>
                    <a:pt x="1618462" y="2058200"/>
                  </a:lnTo>
                  <a:lnTo>
                    <a:pt x="1618462" y="2053894"/>
                  </a:lnTo>
                  <a:lnTo>
                    <a:pt x="1610766" y="2053894"/>
                  </a:lnTo>
                  <a:lnTo>
                    <a:pt x="1610766" y="2033257"/>
                  </a:lnTo>
                  <a:lnTo>
                    <a:pt x="1606765" y="2033257"/>
                  </a:lnTo>
                  <a:lnTo>
                    <a:pt x="1606765" y="2016633"/>
                  </a:lnTo>
                  <a:lnTo>
                    <a:pt x="1602155" y="2016633"/>
                  </a:lnTo>
                  <a:lnTo>
                    <a:pt x="1602155" y="1978456"/>
                  </a:lnTo>
                  <a:lnTo>
                    <a:pt x="1503311" y="1978456"/>
                  </a:lnTo>
                  <a:lnTo>
                    <a:pt x="1503311" y="1960905"/>
                  </a:lnTo>
                  <a:lnTo>
                    <a:pt x="1435582" y="1960905"/>
                  </a:lnTo>
                  <a:lnTo>
                    <a:pt x="1435582" y="1943976"/>
                  </a:lnTo>
                  <a:lnTo>
                    <a:pt x="1413421" y="1943976"/>
                  </a:lnTo>
                  <a:lnTo>
                    <a:pt x="1413421" y="1923338"/>
                  </a:lnTo>
                  <a:lnTo>
                    <a:pt x="1393405" y="1923338"/>
                  </a:lnTo>
                  <a:lnTo>
                    <a:pt x="1393405" y="1908263"/>
                  </a:lnTo>
                  <a:lnTo>
                    <a:pt x="1388783" y="1908263"/>
                  </a:lnTo>
                  <a:lnTo>
                    <a:pt x="1388783" y="1903031"/>
                  </a:lnTo>
                  <a:lnTo>
                    <a:pt x="1384173" y="1903031"/>
                  </a:lnTo>
                  <a:lnTo>
                    <a:pt x="1384173" y="1886089"/>
                  </a:lnTo>
                  <a:lnTo>
                    <a:pt x="1380477" y="1886089"/>
                  </a:lnTo>
                  <a:lnTo>
                    <a:pt x="1380477" y="1881784"/>
                  </a:lnTo>
                  <a:lnTo>
                    <a:pt x="1374927" y="1881784"/>
                  </a:lnTo>
                  <a:lnTo>
                    <a:pt x="1374927" y="1867001"/>
                  </a:lnTo>
                  <a:lnTo>
                    <a:pt x="1371854" y="1867001"/>
                  </a:lnTo>
                  <a:lnTo>
                    <a:pt x="1371854" y="1852536"/>
                  </a:lnTo>
                  <a:lnTo>
                    <a:pt x="1367231" y="1852536"/>
                  </a:lnTo>
                  <a:lnTo>
                    <a:pt x="1367231" y="1847913"/>
                  </a:lnTo>
                  <a:lnTo>
                    <a:pt x="1362925" y="1847913"/>
                  </a:lnTo>
                  <a:lnTo>
                    <a:pt x="1362925" y="1772793"/>
                  </a:lnTo>
                  <a:lnTo>
                    <a:pt x="1342313" y="1772793"/>
                  </a:lnTo>
                  <a:lnTo>
                    <a:pt x="1342313" y="1758632"/>
                  </a:lnTo>
                  <a:lnTo>
                    <a:pt x="1337360" y="1758632"/>
                  </a:lnTo>
                  <a:lnTo>
                    <a:pt x="1337360" y="1756168"/>
                  </a:lnTo>
                  <a:lnTo>
                    <a:pt x="1324432" y="1756168"/>
                  </a:lnTo>
                  <a:lnTo>
                    <a:pt x="1324432" y="1738617"/>
                  </a:lnTo>
                  <a:lnTo>
                    <a:pt x="1285024" y="1738617"/>
                  </a:lnTo>
                  <a:lnTo>
                    <a:pt x="1285024" y="1719529"/>
                  </a:lnTo>
                  <a:lnTo>
                    <a:pt x="1269936" y="1719529"/>
                  </a:lnTo>
                  <a:lnTo>
                    <a:pt x="1269936" y="1701673"/>
                  </a:lnTo>
                  <a:lnTo>
                    <a:pt x="1265021" y="1701673"/>
                  </a:lnTo>
                  <a:lnTo>
                    <a:pt x="1265021" y="1683512"/>
                  </a:lnTo>
                  <a:lnTo>
                    <a:pt x="1232382" y="1683512"/>
                  </a:lnTo>
                  <a:lnTo>
                    <a:pt x="1232382" y="1647482"/>
                  </a:lnTo>
                  <a:lnTo>
                    <a:pt x="1226527" y="1647482"/>
                  </a:lnTo>
                  <a:lnTo>
                    <a:pt x="1226527" y="1644103"/>
                  </a:lnTo>
                  <a:lnTo>
                    <a:pt x="1217599" y="1644103"/>
                  </a:lnTo>
                  <a:lnTo>
                    <a:pt x="1217599" y="1628089"/>
                  </a:lnTo>
                  <a:lnTo>
                    <a:pt x="1197597" y="1628089"/>
                  </a:lnTo>
                  <a:lnTo>
                    <a:pt x="1197597" y="1606689"/>
                  </a:lnTo>
                  <a:lnTo>
                    <a:pt x="1130007" y="1606689"/>
                  </a:lnTo>
                  <a:lnTo>
                    <a:pt x="1130007" y="1590954"/>
                  </a:lnTo>
                  <a:lnTo>
                    <a:pt x="1124013" y="1590954"/>
                  </a:lnTo>
                  <a:lnTo>
                    <a:pt x="1124013" y="1573441"/>
                  </a:lnTo>
                  <a:lnTo>
                    <a:pt x="1100455" y="1573441"/>
                  </a:lnTo>
                  <a:lnTo>
                    <a:pt x="1100455" y="1552651"/>
                  </a:lnTo>
                  <a:lnTo>
                    <a:pt x="1086599" y="1552651"/>
                  </a:lnTo>
                  <a:lnTo>
                    <a:pt x="1086599" y="1491691"/>
                  </a:lnTo>
                  <a:lnTo>
                    <a:pt x="1082446" y="1491691"/>
                  </a:lnTo>
                  <a:lnTo>
                    <a:pt x="1082446" y="1447355"/>
                  </a:lnTo>
                  <a:lnTo>
                    <a:pt x="1077823" y="1447355"/>
                  </a:lnTo>
                  <a:lnTo>
                    <a:pt x="1077823" y="1443659"/>
                  </a:lnTo>
                  <a:lnTo>
                    <a:pt x="1069975" y="1443659"/>
                  </a:lnTo>
                  <a:lnTo>
                    <a:pt x="1069975" y="1428889"/>
                  </a:lnTo>
                  <a:lnTo>
                    <a:pt x="1064425" y="1428889"/>
                  </a:lnTo>
                  <a:lnTo>
                    <a:pt x="1064425" y="1409954"/>
                  </a:lnTo>
                  <a:lnTo>
                    <a:pt x="1059815" y="1409954"/>
                  </a:lnTo>
                  <a:lnTo>
                    <a:pt x="1059815" y="1373009"/>
                  </a:lnTo>
                  <a:lnTo>
                    <a:pt x="1054735" y="1373009"/>
                  </a:lnTo>
                  <a:lnTo>
                    <a:pt x="1054735" y="1356385"/>
                  </a:lnTo>
                  <a:lnTo>
                    <a:pt x="989152" y="1356385"/>
                  </a:lnTo>
                  <a:lnTo>
                    <a:pt x="989152" y="1340218"/>
                  </a:lnTo>
                  <a:lnTo>
                    <a:pt x="981303" y="1340218"/>
                  </a:lnTo>
                  <a:lnTo>
                    <a:pt x="981303" y="1334668"/>
                  </a:lnTo>
                  <a:lnTo>
                    <a:pt x="974369" y="1334668"/>
                  </a:lnTo>
                  <a:lnTo>
                    <a:pt x="974369" y="1321282"/>
                  </a:lnTo>
                  <a:lnTo>
                    <a:pt x="949439" y="1321282"/>
                  </a:lnTo>
                  <a:lnTo>
                    <a:pt x="949439" y="1306042"/>
                  </a:lnTo>
                  <a:lnTo>
                    <a:pt x="857529" y="1306042"/>
                  </a:lnTo>
                  <a:lnTo>
                    <a:pt x="857529" y="1298613"/>
                  </a:lnTo>
                  <a:lnTo>
                    <a:pt x="853833" y="1298613"/>
                  </a:lnTo>
                  <a:lnTo>
                    <a:pt x="853833" y="1286649"/>
                  </a:lnTo>
                  <a:lnTo>
                    <a:pt x="839520" y="1286649"/>
                  </a:lnTo>
                  <a:lnTo>
                    <a:pt x="839520" y="1252004"/>
                  </a:lnTo>
                  <a:lnTo>
                    <a:pt x="833056" y="1252004"/>
                  </a:lnTo>
                  <a:lnTo>
                    <a:pt x="833056" y="1230769"/>
                  </a:lnTo>
                  <a:lnTo>
                    <a:pt x="828433" y="1230769"/>
                  </a:lnTo>
                  <a:lnTo>
                    <a:pt x="828433" y="1213675"/>
                  </a:lnTo>
                  <a:lnTo>
                    <a:pt x="818273" y="1213675"/>
                  </a:lnTo>
                  <a:lnTo>
                    <a:pt x="818273" y="1165644"/>
                  </a:lnTo>
                  <a:lnTo>
                    <a:pt x="812736" y="1165644"/>
                  </a:lnTo>
                  <a:lnTo>
                    <a:pt x="812736" y="1113459"/>
                  </a:lnTo>
                  <a:lnTo>
                    <a:pt x="808126" y="1113459"/>
                  </a:lnTo>
                  <a:lnTo>
                    <a:pt x="808126" y="1081125"/>
                  </a:lnTo>
                  <a:lnTo>
                    <a:pt x="801649" y="1081125"/>
                  </a:lnTo>
                  <a:lnTo>
                    <a:pt x="801649" y="1062202"/>
                  </a:lnTo>
                  <a:lnTo>
                    <a:pt x="793800" y="1062202"/>
                  </a:lnTo>
                  <a:lnTo>
                    <a:pt x="793800" y="1059421"/>
                  </a:lnTo>
                  <a:lnTo>
                    <a:pt x="786879" y="1059421"/>
                  </a:lnTo>
                  <a:lnTo>
                    <a:pt x="786879" y="1044651"/>
                  </a:lnTo>
                  <a:lnTo>
                    <a:pt x="780872" y="1044651"/>
                  </a:lnTo>
                  <a:lnTo>
                    <a:pt x="780872" y="1008621"/>
                  </a:lnTo>
                  <a:lnTo>
                    <a:pt x="766559" y="1008621"/>
                  </a:lnTo>
                  <a:lnTo>
                    <a:pt x="766559" y="988301"/>
                  </a:lnTo>
                  <a:lnTo>
                    <a:pt x="745769" y="988301"/>
                  </a:lnTo>
                  <a:lnTo>
                    <a:pt x="745769" y="973531"/>
                  </a:lnTo>
                  <a:lnTo>
                    <a:pt x="742073" y="973531"/>
                  </a:lnTo>
                  <a:lnTo>
                    <a:pt x="742073" y="967981"/>
                  </a:lnTo>
                  <a:lnTo>
                    <a:pt x="735609" y="967981"/>
                  </a:lnTo>
                  <a:lnTo>
                    <a:pt x="735609" y="955052"/>
                  </a:lnTo>
                  <a:lnTo>
                    <a:pt x="596138" y="955052"/>
                  </a:lnTo>
                  <a:lnTo>
                    <a:pt x="596138" y="938885"/>
                  </a:lnTo>
                  <a:lnTo>
                    <a:pt x="591985" y="938885"/>
                  </a:lnTo>
                  <a:lnTo>
                    <a:pt x="591985" y="933805"/>
                  </a:lnTo>
                  <a:lnTo>
                    <a:pt x="585978" y="933805"/>
                  </a:lnTo>
                  <a:lnTo>
                    <a:pt x="585978" y="921334"/>
                  </a:lnTo>
                  <a:lnTo>
                    <a:pt x="581825" y="921334"/>
                  </a:lnTo>
                  <a:lnTo>
                    <a:pt x="581825" y="915797"/>
                  </a:lnTo>
                  <a:lnTo>
                    <a:pt x="579056" y="915797"/>
                  </a:lnTo>
                  <a:lnTo>
                    <a:pt x="579056" y="885786"/>
                  </a:lnTo>
                  <a:lnTo>
                    <a:pt x="574890" y="885786"/>
                  </a:lnTo>
                  <a:lnTo>
                    <a:pt x="574890" y="870534"/>
                  </a:lnTo>
                  <a:lnTo>
                    <a:pt x="558266" y="870534"/>
                  </a:lnTo>
                  <a:lnTo>
                    <a:pt x="558266" y="834986"/>
                  </a:lnTo>
                  <a:lnTo>
                    <a:pt x="552272" y="834986"/>
                  </a:lnTo>
                  <a:lnTo>
                    <a:pt x="552272" y="816965"/>
                  </a:lnTo>
                  <a:lnTo>
                    <a:pt x="548576" y="816965"/>
                  </a:lnTo>
                  <a:lnTo>
                    <a:pt x="548576" y="782332"/>
                  </a:lnTo>
                  <a:lnTo>
                    <a:pt x="527786" y="782332"/>
                  </a:lnTo>
                  <a:lnTo>
                    <a:pt x="527786" y="746315"/>
                  </a:lnTo>
                  <a:lnTo>
                    <a:pt x="516712" y="746315"/>
                  </a:lnTo>
                  <a:lnTo>
                    <a:pt x="516712" y="715835"/>
                  </a:lnTo>
                  <a:lnTo>
                    <a:pt x="512546" y="715835"/>
                  </a:lnTo>
                  <a:lnTo>
                    <a:pt x="512546" y="681189"/>
                  </a:lnTo>
                  <a:lnTo>
                    <a:pt x="493153" y="681189"/>
                  </a:lnTo>
                  <a:lnTo>
                    <a:pt x="493153" y="665949"/>
                  </a:lnTo>
                  <a:lnTo>
                    <a:pt x="449275" y="665949"/>
                  </a:lnTo>
                  <a:lnTo>
                    <a:pt x="449275" y="647014"/>
                  </a:lnTo>
                  <a:lnTo>
                    <a:pt x="439394" y="647014"/>
                  </a:lnTo>
                  <a:lnTo>
                    <a:pt x="439394" y="631317"/>
                  </a:lnTo>
                  <a:lnTo>
                    <a:pt x="433578" y="631317"/>
                  </a:lnTo>
                  <a:lnTo>
                    <a:pt x="433578" y="613765"/>
                  </a:lnTo>
                  <a:lnTo>
                    <a:pt x="379082" y="613765"/>
                  </a:lnTo>
                  <a:lnTo>
                    <a:pt x="379082" y="597141"/>
                  </a:lnTo>
                  <a:lnTo>
                    <a:pt x="361073" y="597141"/>
                  </a:lnTo>
                  <a:lnTo>
                    <a:pt x="361073" y="580517"/>
                  </a:lnTo>
                  <a:lnTo>
                    <a:pt x="354609" y="580517"/>
                  </a:lnTo>
                  <a:lnTo>
                    <a:pt x="354609" y="577278"/>
                  </a:lnTo>
                  <a:lnTo>
                    <a:pt x="347218" y="577278"/>
                  </a:lnTo>
                  <a:lnTo>
                    <a:pt x="347218" y="563892"/>
                  </a:lnTo>
                  <a:lnTo>
                    <a:pt x="328752" y="563892"/>
                  </a:lnTo>
                  <a:lnTo>
                    <a:pt x="328752" y="546341"/>
                  </a:lnTo>
                  <a:lnTo>
                    <a:pt x="312115" y="546341"/>
                  </a:lnTo>
                  <a:lnTo>
                    <a:pt x="312115" y="528789"/>
                  </a:lnTo>
                  <a:lnTo>
                    <a:pt x="293179" y="528789"/>
                  </a:lnTo>
                  <a:lnTo>
                    <a:pt x="293179" y="493699"/>
                  </a:lnTo>
                  <a:lnTo>
                    <a:pt x="288099" y="493699"/>
                  </a:lnTo>
                  <a:lnTo>
                    <a:pt x="288099" y="480301"/>
                  </a:lnTo>
                  <a:lnTo>
                    <a:pt x="284873" y="480301"/>
                  </a:lnTo>
                  <a:lnTo>
                    <a:pt x="284873" y="474751"/>
                  </a:lnTo>
                  <a:lnTo>
                    <a:pt x="280250" y="474751"/>
                  </a:lnTo>
                  <a:lnTo>
                    <a:pt x="280250" y="426732"/>
                  </a:lnTo>
                  <a:lnTo>
                    <a:pt x="275628" y="426732"/>
                  </a:lnTo>
                  <a:lnTo>
                    <a:pt x="275628" y="408724"/>
                  </a:lnTo>
                  <a:lnTo>
                    <a:pt x="271945" y="408724"/>
                  </a:lnTo>
                  <a:lnTo>
                    <a:pt x="271945" y="391172"/>
                  </a:lnTo>
                  <a:lnTo>
                    <a:pt x="268706" y="391172"/>
                  </a:lnTo>
                  <a:lnTo>
                    <a:pt x="268706" y="327901"/>
                  </a:lnTo>
                  <a:lnTo>
                    <a:pt x="264553" y="327901"/>
                  </a:lnTo>
                  <a:lnTo>
                    <a:pt x="264553" y="323735"/>
                  </a:lnTo>
                  <a:lnTo>
                    <a:pt x="259473" y="323735"/>
                  </a:lnTo>
                  <a:lnTo>
                    <a:pt x="259473" y="256311"/>
                  </a:lnTo>
                  <a:lnTo>
                    <a:pt x="254393" y="256311"/>
                  </a:lnTo>
                  <a:lnTo>
                    <a:pt x="254393" y="221208"/>
                  </a:lnTo>
                  <a:lnTo>
                    <a:pt x="250228" y="221208"/>
                  </a:lnTo>
                  <a:lnTo>
                    <a:pt x="250228" y="202285"/>
                  </a:lnTo>
                  <a:lnTo>
                    <a:pt x="246545" y="202285"/>
                  </a:lnTo>
                  <a:lnTo>
                    <a:pt x="246545" y="185661"/>
                  </a:lnTo>
                  <a:lnTo>
                    <a:pt x="243306" y="185661"/>
                  </a:lnTo>
                  <a:lnTo>
                    <a:pt x="243306" y="154254"/>
                  </a:lnTo>
                  <a:lnTo>
                    <a:pt x="222059" y="154254"/>
                  </a:lnTo>
                  <a:lnTo>
                    <a:pt x="222059" y="137629"/>
                  </a:lnTo>
                  <a:lnTo>
                    <a:pt x="216979" y="137629"/>
                  </a:lnTo>
                  <a:lnTo>
                    <a:pt x="216979" y="121462"/>
                  </a:lnTo>
                  <a:lnTo>
                    <a:pt x="212826" y="121462"/>
                  </a:lnTo>
                  <a:lnTo>
                    <a:pt x="212826" y="116840"/>
                  </a:lnTo>
                  <a:lnTo>
                    <a:pt x="200355" y="116840"/>
                  </a:lnTo>
                  <a:lnTo>
                    <a:pt x="200355" y="86360"/>
                  </a:lnTo>
                  <a:lnTo>
                    <a:pt x="175882" y="86360"/>
                  </a:lnTo>
                  <a:lnTo>
                    <a:pt x="175882" y="72504"/>
                  </a:lnTo>
                  <a:lnTo>
                    <a:pt x="170802" y="72504"/>
                  </a:lnTo>
                  <a:lnTo>
                    <a:pt x="170802" y="50800"/>
                  </a:lnTo>
                  <a:lnTo>
                    <a:pt x="149555" y="50800"/>
                  </a:lnTo>
                  <a:lnTo>
                    <a:pt x="149555" y="45732"/>
                  </a:lnTo>
                  <a:lnTo>
                    <a:pt x="144932" y="45732"/>
                  </a:lnTo>
                  <a:lnTo>
                    <a:pt x="144932" y="34747"/>
                  </a:lnTo>
                  <a:lnTo>
                    <a:pt x="132473" y="34747"/>
                  </a:lnTo>
                  <a:lnTo>
                    <a:pt x="132473" y="16624"/>
                  </a:lnTo>
                  <a:lnTo>
                    <a:pt x="51193" y="16624"/>
                  </a:lnTo>
                  <a:lnTo>
                    <a:pt x="51193" y="0"/>
                  </a:lnTo>
                  <a:lnTo>
                    <a:pt x="0" y="0"/>
                  </a:lnTo>
                </a:path>
              </a:pathLst>
            </a:custGeom>
            <a:ln w="25400">
              <a:solidFill>
                <a:srgbClr val="3953A4"/>
              </a:solidFill>
              <a:miter lim="800000"/>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299" name="Group 298">
              <a:extLst>
                <a:ext uri="{FF2B5EF4-FFF2-40B4-BE49-F238E27FC236}">
                  <a16:creationId xmlns:a16="http://schemas.microsoft.com/office/drawing/2014/main" id="{1B61C70D-47E9-480D-B251-2E2629F4D242}"/>
                </a:ext>
              </a:extLst>
            </p:cNvPr>
            <p:cNvGrpSpPr/>
            <p:nvPr/>
          </p:nvGrpSpPr>
          <p:grpSpPr>
            <a:xfrm>
              <a:off x="2058016" y="1643102"/>
              <a:ext cx="8945784" cy="3330212"/>
              <a:chOff x="2058016" y="1643102"/>
              <a:chExt cx="8945784" cy="3330212"/>
            </a:xfrm>
          </p:grpSpPr>
          <p:sp>
            <p:nvSpPr>
              <p:cNvPr id="300" name="object 193">
                <a:extLst>
                  <a:ext uri="{FF2B5EF4-FFF2-40B4-BE49-F238E27FC236}">
                    <a16:creationId xmlns:a16="http://schemas.microsoft.com/office/drawing/2014/main" id="{9A651893-2EFE-42B3-B2E2-F795642099AB}"/>
                  </a:ext>
                </a:extLst>
              </p:cNvPr>
              <p:cNvSpPr/>
              <p:nvPr/>
            </p:nvSpPr>
            <p:spPr>
              <a:xfrm>
                <a:off x="2862044" y="2463078"/>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1" name="object 194">
                <a:extLst>
                  <a:ext uri="{FF2B5EF4-FFF2-40B4-BE49-F238E27FC236}">
                    <a16:creationId xmlns:a16="http://schemas.microsoft.com/office/drawing/2014/main" id="{C3DDCE15-2902-44A1-8A76-F4939EE00B49}"/>
                  </a:ext>
                </a:extLst>
              </p:cNvPr>
              <p:cNvSpPr/>
              <p:nvPr/>
            </p:nvSpPr>
            <p:spPr>
              <a:xfrm>
                <a:off x="2818045" y="2514825"/>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2" name="object 196">
                <a:extLst>
                  <a:ext uri="{FF2B5EF4-FFF2-40B4-BE49-F238E27FC236}">
                    <a16:creationId xmlns:a16="http://schemas.microsoft.com/office/drawing/2014/main" id="{DA3724FE-6FBD-4D3A-A5CA-6C3094EE0AB2}"/>
                  </a:ext>
                </a:extLst>
              </p:cNvPr>
              <p:cNvSpPr/>
              <p:nvPr/>
            </p:nvSpPr>
            <p:spPr>
              <a:xfrm>
                <a:off x="2102015" y="1643102"/>
                <a:ext cx="0" cy="103815"/>
              </a:xfrm>
              <a:custGeom>
                <a:avLst/>
                <a:gdLst/>
                <a:ahLst/>
                <a:cxnLst/>
                <a:rect l="l" t="t" r="r" b="b"/>
                <a:pathLst>
                  <a:path h="90804">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3" name="object 197">
                <a:extLst>
                  <a:ext uri="{FF2B5EF4-FFF2-40B4-BE49-F238E27FC236}">
                    <a16:creationId xmlns:a16="http://schemas.microsoft.com/office/drawing/2014/main" id="{6EADE5E7-BEC4-4245-BD74-0B35D717ABFF}"/>
                  </a:ext>
                </a:extLst>
              </p:cNvPr>
              <p:cNvSpPr/>
              <p:nvPr/>
            </p:nvSpPr>
            <p:spPr>
              <a:xfrm>
                <a:off x="2058016" y="169485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4" name="object 198">
                <a:extLst>
                  <a:ext uri="{FF2B5EF4-FFF2-40B4-BE49-F238E27FC236}">
                    <a16:creationId xmlns:a16="http://schemas.microsoft.com/office/drawing/2014/main" id="{B645CCBE-E8D1-41B1-B6AA-5C9EA1F2B908}"/>
                  </a:ext>
                </a:extLst>
              </p:cNvPr>
              <p:cNvSpPr/>
              <p:nvPr/>
            </p:nvSpPr>
            <p:spPr>
              <a:xfrm>
                <a:off x="2910925" y="2579235"/>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5" name="object 199">
                <a:extLst>
                  <a:ext uri="{FF2B5EF4-FFF2-40B4-BE49-F238E27FC236}">
                    <a16:creationId xmlns:a16="http://schemas.microsoft.com/office/drawing/2014/main" id="{6755EDF8-6BB2-41F3-8AA9-4B0AE3AD7230}"/>
                  </a:ext>
                </a:extLst>
              </p:cNvPr>
              <p:cNvSpPr/>
              <p:nvPr/>
            </p:nvSpPr>
            <p:spPr>
              <a:xfrm>
                <a:off x="2870098" y="2630982"/>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6" name="object 200">
                <a:extLst>
                  <a:ext uri="{FF2B5EF4-FFF2-40B4-BE49-F238E27FC236}">
                    <a16:creationId xmlns:a16="http://schemas.microsoft.com/office/drawing/2014/main" id="{F0D8BBAE-042F-4EF0-B41C-AB6F856579AE}"/>
                  </a:ext>
                </a:extLst>
              </p:cNvPr>
              <p:cNvSpPr/>
              <p:nvPr/>
            </p:nvSpPr>
            <p:spPr>
              <a:xfrm>
                <a:off x="3298478" y="2916094"/>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7" name="object 201">
                <a:extLst>
                  <a:ext uri="{FF2B5EF4-FFF2-40B4-BE49-F238E27FC236}">
                    <a16:creationId xmlns:a16="http://schemas.microsoft.com/office/drawing/2014/main" id="{8D2E94C8-923E-4F83-B4A4-076B688F53A9}"/>
                  </a:ext>
                </a:extLst>
              </p:cNvPr>
              <p:cNvSpPr/>
              <p:nvPr/>
            </p:nvSpPr>
            <p:spPr>
              <a:xfrm>
                <a:off x="3254468" y="296784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8" name="object 202">
                <a:extLst>
                  <a:ext uri="{FF2B5EF4-FFF2-40B4-BE49-F238E27FC236}">
                    <a16:creationId xmlns:a16="http://schemas.microsoft.com/office/drawing/2014/main" id="{403DCA56-F869-4D51-A669-8C0DA4B29379}"/>
                  </a:ext>
                </a:extLst>
              </p:cNvPr>
              <p:cNvSpPr/>
              <p:nvPr/>
            </p:nvSpPr>
            <p:spPr>
              <a:xfrm>
                <a:off x="3355239" y="3115972"/>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09" name="object 203">
                <a:extLst>
                  <a:ext uri="{FF2B5EF4-FFF2-40B4-BE49-F238E27FC236}">
                    <a16:creationId xmlns:a16="http://schemas.microsoft.com/office/drawing/2014/main" id="{035805E9-EB5E-49FD-BBEB-731242956393}"/>
                  </a:ext>
                </a:extLst>
              </p:cNvPr>
              <p:cNvSpPr/>
              <p:nvPr/>
            </p:nvSpPr>
            <p:spPr>
              <a:xfrm>
                <a:off x="3311235" y="316772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0" name="object 204">
                <a:extLst>
                  <a:ext uri="{FF2B5EF4-FFF2-40B4-BE49-F238E27FC236}">
                    <a16:creationId xmlns:a16="http://schemas.microsoft.com/office/drawing/2014/main" id="{103718F6-4891-49E8-AF5E-4D2737123BF7}"/>
                  </a:ext>
                </a:extLst>
              </p:cNvPr>
              <p:cNvSpPr/>
              <p:nvPr/>
            </p:nvSpPr>
            <p:spPr>
              <a:xfrm>
                <a:off x="3660224" y="3194885"/>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1" name="object 205">
                <a:extLst>
                  <a:ext uri="{FF2B5EF4-FFF2-40B4-BE49-F238E27FC236}">
                    <a16:creationId xmlns:a16="http://schemas.microsoft.com/office/drawing/2014/main" id="{6A9AB1F3-097D-4148-AB4B-16445BB2AE2B}"/>
                  </a:ext>
                </a:extLst>
              </p:cNvPr>
              <p:cNvSpPr/>
              <p:nvPr/>
            </p:nvSpPr>
            <p:spPr>
              <a:xfrm>
                <a:off x="3619400" y="3246633"/>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2" name="object 206">
                <a:extLst>
                  <a:ext uri="{FF2B5EF4-FFF2-40B4-BE49-F238E27FC236}">
                    <a16:creationId xmlns:a16="http://schemas.microsoft.com/office/drawing/2014/main" id="{C1E65361-5897-4E3E-A511-C1B613D89C90}"/>
                  </a:ext>
                </a:extLst>
              </p:cNvPr>
              <p:cNvSpPr/>
              <p:nvPr/>
            </p:nvSpPr>
            <p:spPr>
              <a:xfrm>
                <a:off x="3703471" y="3314730"/>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3" name="object 207">
                <a:extLst>
                  <a:ext uri="{FF2B5EF4-FFF2-40B4-BE49-F238E27FC236}">
                    <a16:creationId xmlns:a16="http://schemas.microsoft.com/office/drawing/2014/main" id="{9E454973-5C46-4767-A8B0-2018B6F6B4FA}"/>
                  </a:ext>
                </a:extLst>
              </p:cNvPr>
              <p:cNvSpPr/>
              <p:nvPr/>
            </p:nvSpPr>
            <p:spPr>
              <a:xfrm>
                <a:off x="3659472" y="3366477"/>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4" name="object 208">
                <a:extLst>
                  <a:ext uri="{FF2B5EF4-FFF2-40B4-BE49-F238E27FC236}">
                    <a16:creationId xmlns:a16="http://schemas.microsoft.com/office/drawing/2014/main" id="{DDB6510E-F16D-4B3A-A5CB-1BB7521C732B}"/>
                  </a:ext>
                </a:extLst>
              </p:cNvPr>
              <p:cNvSpPr/>
              <p:nvPr/>
            </p:nvSpPr>
            <p:spPr>
              <a:xfrm>
                <a:off x="3712393" y="3378091"/>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5" name="object 209">
                <a:extLst>
                  <a:ext uri="{FF2B5EF4-FFF2-40B4-BE49-F238E27FC236}">
                    <a16:creationId xmlns:a16="http://schemas.microsoft.com/office/drawing/2014/main" id="{670237CF-1E1C-4B71-AAC5-F9F52609A2C5}"/>
                  </a:ext>
                </a:extLst>
              </p:cNvPr>
              <p:cNvSpPr/>
              <p:nvPr/>
            </p:nvSpPr>
            <p:spPr>
              <a:xfrm>
                <a:off x="3668393" y="3429838"/>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6" name="object 210">
                <a:extLst>
                  <a:ext uri="{FF2B5EF4-FFF2-40B4-BE49-F238E27FC236}">
                    <a16:creationId xmlns:a16="http://schemas.microsoft.com/office/drawing/2014/main" id="{ABEC155F-2310-45E4-9A5A-6D65ED1D49D9}"/>
                  </a:ext>
                </a:extLst>
              </p:cNvPr>
              <p:cNvSpPr/>
              <p:nvPr/>
            </p:nvSpPr>
            <p:spPr>
              <a:xfrm>
                <a:off x="3717196" y="3417687"/>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 name="object 211">
                <a:extLst>
                  <a:ext uri="{FF2B5EF4-FFF2-40B4-BE49-F238E27FC236}">
                    <a16:creationId xmlns:a16="http://schemas.microsoft.com/office/drawing/2014/main" id="{8A8663F9-A256-42FD-94E3-E4D2D19AB683}"/>
                  </a:ext>
                </a:extLst>
              </p:cNvPr>
              <p:cNvSpPr/>
              <p:nvPr/>
            </p:nvSpPr>
            <p:spPr>
              <a:xfrm>
                <a:off x="3673194" y="3469433"/>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8" name="object 212">
                <a:extLst>
                  <a:ext uri="{FF2B5EF4-FFF2-40B4-BE49-F238E27FC236}">
                    <a16:creationId xmlns:a16="http://schemas.microsoft.com/office/drawing/2014/main" id="{A1902ABB-8AED-4E67-81B8-A8ED93D0D57A}"/>
                  </a:ext>
                </a:extLst>
              </p:cNvPr>
              <p:cNvSpPr/>
              <p:nvPr/>
            </p:nvSpPr>
            <p:spPr>
              <a:xfrm>
                <a:off x="4071403" y="3651063"/>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9" name="object 213">
                <a:extLst>
                  <a:ext uri="{FF2B5EF4-FFF2-40B4-BE49-F238E27FC236}">
                    <a16:creationId xmlns:a16="http://schemas.microsoft.com/office/drawing/2014/main" id="{6AB41B3C-ED40-4E70-98E5-EA22A08FC9E2}"/>
                  </a:ext>
                </a:extLst>
              </p:cNvPr>
              <p:cNvSpPr/>
              <p:nvPr/>
            </p:nvSpPr>
            <p:spPr>
              <a:xfrm>
                <a:off x="4024227" y="3702811"/>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0" name="object 214">
                <a:extLst>
                  <a:ext uri="{FF2B5EF4-FFF2-40B4-BE49-F238E27FC236}">
                    <a16:creationId xmlns:a16="http://schemas.microsoft.com/office/drawing/2014/main" id="{3BB9C96E-21C2-4345-9C3E-92E46F167602}"/>
                  </a:ext>
                </a:extLst>
              </p:cNvPr>
              <p:cNvSpPr/>
              <p:nvPr/>
            </p:nvSpPr>
            <p:spPr>
              <a:xfrm>
                <a:off x="5123708" y="4288345"/>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1" name="object 215">
                <a:extLst>
                  <a:ext uri="{FF2B5EF4-FFF2-40B4-BE49-F238E27FC236}">
                    <a16:creationId xmlns:a16="http://schemas.microsoft.com/office/drawing/2014/main" id="{301F0699-1432-4831-96EA-AC48348A42A5}"/>
                  </a:ext>
                </a:extLst>
              </p:cNvPr>
              <p:cNvSpPr/>
              <p:nvPr/>
            </p:nvSpPr>
            <p:spPr>
              <a:xfrm>
                <a:off x="5078657" y="4340093"/>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2" name="object 216">
                <a:extLst>
                  <a:ext uri="{FF2B5EF4-FFF2-40B4-BE49-F238E27FC236}">
                    <a16:creationId xmlns:a16="http://schemas.microsoft.com/office/drawing/2014/main" id="{740FA798-028A-4501-842D-798811DA8166}"/>
                  </a:ext>
                </a:extLst>
              </p:cNvPr>
              <p:cNvSpPr/>
              <p:nvPr/>
            </p:nvSpPr>
            <p:spPr>
              <a:xfrm>
                <a:off x="5528020" y="4378108"/>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3" name="object 217">
                <a:extLst>
                  <a:ext uri="{FF2B5EF4-FFF2-40B4-BE49-F238E27FC236}">
                    <a16:creationId xmlns:a16="http://schemas.microsoft.com/office/drawing/2014/main" id="{E3D120CA-6484-4D55-95D2-66E1BEBC086F}"/>
                  </a:ext>
                </a:extLst>
              </p:cNvPr>
              <p:cNvSpPr/>
              <p:nvPr/>
            </p:nvSpPr>
            <p:spPr>
              <a:xfrm>
                <a:off x="5479793" y="4429855"/>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4" name="object 218">
                <a:extLst>
                  <a:ext uri="{FF2B5EF4-FFF2-40B4-BE49-F238E27FC236}">
                    <a16:creationId xmlns:a16="http://schemas.microsoft.com/office/drawing/2014/main" id="{4B5CDB39-9A80-4A40-B1D8-30C729EC9F49}"/>
                  </a:ext>
                </a:extLst>
              </p:cNvPr>
              <p:cNvSpPr/>
              <p:nvPr/>
            </p:nvSpPr>
            <p:spPr>
              <a:xfrm>
                <a:off x="5753563" y="4446020"/>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5" name="object 219">
                <a:extLst>
                  <a:ext uri="{FF2B5EF4-FFF2-40B4-BE49-F238E27FC236}">
                    <a16:creationId xmlns:a16="http://schemas.microsoft.com/office/drawing/2014/main" id="{81C80C80-A544-4BE9-BD02-B6073B15E51B}"/>
                  </a:ext>
                </a:extLst>
              </p:cNvPr>
              <p:cNvSpPr/>
              <p:nvPr/>
            </p:nvSpPr>
            <p:spPr>
              <a:xfrm>
                <a:off x="5705339" y="449776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6" name="object 220">
                <a:extLst>
                  <a:ext uri="{FF2B5EF4-FFF2-40B4-BE49-F238E27FC236}">
                    <a16:creationId xmlns:a16="http://schemas.microsoft.com/office/drawing/2014/main" id="{73BB487D-6059-410F-8311-3A8FF65EF844}"/>
                  </a:ext>
                </a:extLst>
              </p:cNvPr>
              <p:cNvSpPr/>
              <p:nvPr/>
            </p:nvSpPr>
            <p:spPr>
              <a:xfrm>
                <a:off x="5686289" y="4446020"/>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7" name="object 221">
                <a:extLst>
                  <a:ext uri="{FF2B5EF4-FFF2-40B4-BE49-F238E27FC236}">
                    <a16:creationId xmlns:a16="http://schemas.microsoft.com/office/drawing/2014/main" id="{52362A11-F2B4-409C-9789-5E742DC04754}"/>
                  </a:ext>
                </a:extLst>
              </p:cNvPr>
              <p:cNvSpPr/>
              <p:nvPr/>
            </p:nvSpPr>
            <p:spPr>
              <a:xfrm>
                <a:off x="5638062" y="449776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8" name="object 222">
                <a:extLst>
                  <a:ext uri="{FF2B5EF4-FFF2-40B4-BE49-F238E27FC236}">
                    <a16:creationId xmlns:a16="http://schemas.microsoft.com/office/drawing/2014/main" id="{E24E7F2A-4F12-4F8B-A2FC-0733EE83C53B}"/>
                  </a:ext>
                </a:extLst>
              </p:cNvPr>
              <p:cNvSpPr/>
              <p:nvPr/>
            </p:nvSpPr>
            <p:spPr>
              <a:xfrm>
                <a:off x="6085262" y="4464198"/>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29" name="object 223">
                <a:extLst>
                  <a:ext uri="{FF2B5EF4-FFF2-40B4-BE49-F238E27FC236}">
                    <a16:creationId xmlns:a16="http://schemas.microsoft.com/office/drawing/2014/main" id="{3EFCC1A3-B56E-4288-B43F-C85BABC264F7}"/>
                  </a:ext>
                </a:extLst>
              </p:cNvPr>
              <p:cNvSpPr/>
              <p:nvPr/>
            </p:nvSpPr>
            <p:spPr>
              <a:xfrm>
                <a:off x="6050778" y="4515952"/>
                <a:ext cx="73152"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0" name="object 224">
                <a:extLst>
                  <a:ext uri="{FF2B5EF4-FFF2-40B4-BE49-F238E27FC236}">
                    <a16:creationId xmlns:a16="http://schemas.microsoft.com/office/drawing/2014/main" id="{073EE935-D9FA-4247-B839-9EF3A61BEDC5}"/>
                  </a:ext>
                </a:extLst>
              </p:cNvPr>
              <p:cNvSpPr/>
              <p:nvPr/>
            </p:nvSpPr>
            <p:spPr>
              <a:xfrm>
                <a:off x="6290473" y="4513797"/>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1" name="object 225">
                <a:extLst>
                  <a:ext uri="{FF2B5EF4-FFF2-40B4-BE49-F238E27FC236}">
                    <a16:creationId xmlns:a16="http://schemas.microsoft.com/office/drawing/2014/main" id="{F3010C4E-E319-4494-BE30-EBF763F4B918}"/>
                  </a:ext>
                </a:extLst>
              </p:cNvPr>
              <p:cNvSpPr/>
              <p:nvPr/>
            </p:nvSpPr>
            <p:spPr>
              <a:xfrm>
                <a:off x="6242255" y="456555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2" name="object 226">
                <a:extLst>
                  <a:ext uri="{FF2B5EF4-FFF2-40B4-BE49-F238E27FC236}">
                    <a16:creationId xmlns:a16="http://schemas.microsoft.com/office/drawing/2014/main" id="{148A9D54-AE36-4A9B-938A-C9D8FDD8F5B2}"/>
                  </a:ext>
                </a:extLst>
              </p:cNvPr>
              <p:cNvSpPr/>
              <p:nvPr/>
            </p:nvSpPr>
            <p:spPr>
              <a:xfrm>
                <a:off x="6301551" y="4513797"/>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3" name="object 227">
                <a:extLst>
                  <a:ext uri="{FF2B5EF4-FFF2-40B4-BE49-F238E27FC236}">
                    <a16:creationId xmlns:a16="http://schemas.microsoft.com/office/drawing/2014/main" id="{3AE8FC55-3BB2-45B6-9187-EA74AE55E472}"/>
                  </a:ext>
                </a:extLst>
              </p:cNvPr>
              <p:cNvSpPr/>
              <p:nvPr/>
            </p:nvSpPr>
            <p:spPr>
              <a:xfrm>
                <a:off x="6253318" y="456555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4" name="object 228">
                <a:extLst>
                  <a:ext uri="{FF2B5EF4-FFF2-40B4-BE49-F238E27FC236}">
                    <a16:creationId xmlns:a16="http://schemas.microsoft.com/office/drawing/2014/main" id="{6EFA38CE-BD6D-411C-B0F6-0FBF8D01B784}"/>
                  </a:ext>
                </a:extLst>
              </p:cNvPr>
              <p:cNvSpPr/>
              <p:nvPr/>
            </p:nvSpPr>
            <p:spPr>
              <a:xfrm>
                <a:off x="6307396" y="4513797"/>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5" name="object 229">
                <a:extLst>
                  <a:ext uri="{FF2B5EF4-FFF2-40B4-BE49-F238E27FC236}">
                    <a16:creationId xmlns:a16="http://schemas.microsoft.com/office/drawing/2014/main" id="{F1557175-B131-433C-9D70-678D8666007E}"/>
                  </a:ext>
                </a:extLst>
              </p:cNvPr>
              <p:cNvSpPr/>
              <p:nvPr/>
            </p:nvSpPr>
            <p:spPr>
              <a:xfrm>
                <a:off x="6255985" y="456555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6" name="object 230">
                <a:extLst>
                  <a:ext uri="{FF2B5EF4-FFF2-40B4-BE49-F238E27FC236}">
                    <a16:creationId xmlns:a16="http://schemas.microsoft.com/office/drawing/2014/main" id="{D55515CB-6680-4C47-8016-AB3CEF30694A}"/>
                  </a:ext>
                </a:extLst>
              </p:cNvPr>
              <p:cNvSpPr/>
              <p:nvPr/>
            </p:nvSpPr>
            <p:spPr>
              <a:xfrm>
                <a:off x="6340357" y="4513797"/>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7" name="object 231">
                <a:extLst>
                  <a:ext uri="{FF2B5EF4-FFF2-40B4-BE49-F238E27FC236}">
                    <a16:creationId xmlns:a16="http://schemas.microsoft.com/office/drawing/2014/main" id="{0D315C5D-4B4D-4F01-B1F5-CA20448B7322}"/>
                  </a:ext>
                </a:extLst>
              </p:cNvPr>
              <p:cNvSpPr/>
              <p:nvPr/>
            </p:nvSpPr>
            <p:spPr>
              <a:xfrm>
                <a:off x="6292121" y="456555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8" name="object 232">
                <a:extLst>
                  <a:ext uri="{FF2B5EF4-FFF2-40B4-BE49-F238E27FC236}">
                    <a16:creationId xmlns:a16="http://schemas.microsoft.com/office/drawing/2014/main" id="{4C6F71EB-9687-4B59-80A9-D2062ADE8983}"/>
                  </a:ext>
                </a:extLst>
              </p:cNvPr>
              <p:cNvSpPr/>
              <p:nvPr/>
            </p:nvSpPr>
            <p:spPr>
              <a:xfrm>
                <a:off x="6382497" y="4571960"/>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39" name="object 233">
                <a:extLst>
                  <a:ext uri="{FF2B5EF4-FFF2-40B4-BE49-F238E27FC236}">
                    <a16:creationId xmlns:a16="http://schemas.microsoft.com/office/drawing/2014/main" id="{F32F1A1B-B2AB-47B1-A1CE-62DE284D98CD}"/>
                  </a:ext>
                </a:extLst>
              </p:cNvPr>
              <p:cNvSpPr/>
              <p:nvPr/>
            </p:nvSpPr>
            <p:spPr>
              <a:xfrm>
                <a:off x="6334262" y="462370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0" name="object 234">
                <a:extLst>
                  <a:ext uri="{FF2B5EF4-FFF2-40B4-BE49-F238E27FC236}">
                    <a16:creationId xmlns:a16="http://schemas.microsoft.com/office/drawing/2014/main" id="{3838159D-5A00-4DAA-BE4C-740D6450BEFF}"/>
                  </a:ext>
                </a:extLst>
              </p:cNvPr>
              <p:cNvSpPr/>
              <p:nvPr/>
            </p:nvSpPr>
            <p:spPr>
              <a:xfrm>
                <a:off x="6446871" y="4571960"/>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1" name="object 235">
                <a:extLst>
                  <a:ext uri="{FF2B5EF4-FFF2-40B4-BE49-F238E27FC236}">
                    <a16:creationId xmlns:a16="http://schemas.microsoft.com/office/drawing/2014/main" id="{F7B71BEC-CC6B-4A8E-8D06-A320350F6D30}"/>
                  </a:ext>
                </a:extLst>
              </p:cNvPr>
              <p:cNvSpPr/>
              <p:nvPr/>
            </p:nvSpPr>
            <p:spPr>
              <a:xfrm>
                <a:off x="6398635" y="4623700"/>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2" name="object 236">
                <a:extLst>
                  <a:ext uri="{FF2B5EF4-FFF2-40B4-BE49-F238E27FC236}">
                    <a16:creationId xmlns:a16="http://schemas.microsoft.com/office/drawing/2014/main" id="{C1CCEDBD-500C-4E01-94F1-1FD8D87D50E4}"/>
                  </a:ext>
                </a:extLst>
              </p:cNvPr>
              <p:cNvSpPr/>
              <p:nvPr/>
            </p:nvSpPr>
            <p:spPr>
              <a:xfrm>
                <a:off x="6460364" y="4571960"/>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3" name="object 237">
                <a:extLst>
                  <a:ext uri="{FF2B5EF4-FFF2-40B4-BE49-F238E27FC236}">
                    <a16:creationId xmlns:a16="http://schemas.microsoft.com/office/drawing/2014/main" id="{C9FB8202-D792-4AEC-AAD5-EB73A88EE8E5}"/>
                  </a:ext>
                </a:extLst>
              </p:cNvPr>
              <p:cNvSpPr/>
              <p:nvPr/>
            </p:nvSpPr>
            <p:spPr>
              <a:xfrm>
                <a:off x="6393096" y="4623700"/>
                <a:ext cx="134969"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4" name="object 238">
                <a:extLst>
                  <a:ext uri="{FF2B5EF4-FFF2-40B4-BE49-F238E27FC236}">
                    <a16:creationId xmlns:a16="http://schemas.microsoft.com/office/drawing/2014/main" id="{82F47980-7561-4745-A17A-17D3792BD273}"/>
                  </a:ext>
                </a:extLst>
              </p:cNvPr>
              <p:cNvSpPr/>
              <p:nvPr/>
            </p:nvSpPr>
            <p:spPr>
              <a:xfrm>
                <a:off x="6536389" y="4571960"/>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5" name="object 239">
                <a:extLst>
                  <a:ext uri="{FF2B5EF4-FFF2-40B4-BE49-F238E27FC236}">
                    <a16:creationId xmlns:a16="http://schemas.microsoft.com/office/drawing/2014/main" id="{3B2D109D-B17E-45BE-BE4F-62749D37F744}"/>
                  </a:ext>
                </a:extLst>
              </p:cNvPr>
              <p:cNvSpPr/>
              <p:nvPr/>
            </p:nvSpPr>
            <p:spPr>
              <a:xfrm>
                <a:off x="6469120" y="4623700"/>
                <a:ext cx="134969"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6" name="object 240">
                <a:extLst>
                  <a:ext uri="{FF2B5EF4-FFF2-40B4-BE49-F238E27FC236}">
                    <a16:creationId xmlns:a16="http://schemas.microsoft.com/office/drawing/2014/main" id="{F7514D64-DF54-4847-A463-9B8C52D252E2}"/>
                  </a:ext>
                </a:extLst>
              </p:cNvPr>
              <p:cNvSpPr/>
              <p:nvPr/>
            </p:nvSpPr>
            <p:spPr>
              <a:xfrm>
                <a:off x="6789694" y="4608088"/>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7" name="object 241">
                <a:extLst>
                  <a:ext uri="{FF2B5EF4-FFF2-40B4-BE49-F238E27FC236}">
                    <a16:creationId xmlns:a16="http://schemas.microsoft.com/office/drawing/2014/main" id="{3F2EA4C8-AF04-48CD-A579-D7C20733D996}"/>
                  </a:ext>
                </a:extLst>
              </p:cNvPr>
              <p:cNvSpPr/>
              <p:nvPr/>
            </p:nvSpPr>
            <p:spPr>
              <a:xfrm>
                <a:off x="6741458" y="4659843"/>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8" name="object 242">
                <a:extLst>
                  <a:ext uri="{FF2B5EF4-FFF2-40B4-BE49-F238E27FC236}">
                    <a16:creationId xmlns:a16="http://schemas.microsoft.com/office/drawing/2014/main" id="{850FD5B4-E3F5-49A3-9D80-DAD06AEAB2CA}"/>
                  </a:ext>
                </a:extLst>
              </p:cNvPr>
              <p:cNvSpPr/>
              <p:nvPr/>
            </p:nvSpPr>
            <p:spPr>
              <a:xfrm>
                <a:off x="6934531" y="4643821"/>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49" name="object 243">
                <a:extLst>
                  <a:ext uri="{FF2B5EF4-FFF2-40B4-BE49-F238E27FC236}">
                    <a16:creationId xmlns:a16="http://schemas.microsoft.com/office/drawing/2014/main" id="{66B0B188-28E0-47C2-8BEF-E6A410DF9978}"/>
                  </a:ext>
                </a:extLst>
              </p:cNvPr>
              <p:cNvSpPr/>
              <p:nvPr/>
            </p:nvSpPr>
            <p:spPr>
              <a:xfrm>
                <a:off x="6886298" y="4695575"/>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0" name="object 244">
                <a:extLst>
                  <a:ext uri="{FF2B5EF4-FFF2-40B4-BE49-F238E27FC236}">
                    <a16:creationId xmlns:a16="http://schemas.microsoft.com/office/drawing/2014/main" id="{4709C602-C648-47D7-82EE-82436B8182C3}"/>
                  </a:ext>
                </a:extLst>
              </p:cNvPr>
              <p:cNvSpPr/>
              <p:nvPr/>
            </p:nvSpPr>
            <p:spPr>
              <a:xfrm>
                <a:off x="6998370" y="4690229"/>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1" name="object 245">
                <a:extLst>
                  <a:ext uri="{FF2B5EF4-FFF2-40B4-BE49-F238E27FC236}">
                    <a16:creationId xmlns:a16="http://schemas.microsoft.com/office/drawing/2014/main" id="{AF0A42D9-581E-4D8D-86DE-BAEC7229F13B}"/>
                  </a:ext>
                </a:extLst>
              </p:cNvPr>
              <p:cNvSpPr/>
              <p:nvPr/>
            </p:nvSpPr>
            <p:spPr>
              <a:xfrm>
                <a:off x="6963884" y="4741969"/>
                <a:ext cx="73152"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2" name="object 246">
                <a:extLst>
                  <a:ext uri="{FF2B5EF4-FFF2-40B4-BE49-F238E27FC236}">
                    <a16:creationId xmlns:a16="http://schemas.microsoft.com/office/drawing/2014/main" id="{EC61C809-897C-4581-A20E-FD834F0369FA}"/>
                  </a:ext>
                </a:extLst>
              </p:cNvPr>
              <p:cNvSpPr/>
              <p:nvPr/>
            </p:nvSpPr>
            <p:spPr>
              <a:xfrm>
                <a:off x="7213223" y="4731236"/>
                <a:ext cx="0" cy="103815"/>
              </a:xfrm>
              <a:custGeom>
                <a:avLst/>
                <a:gdLst/>
                <a:ahLst/>
                <a:cxnLst/>
                <a:rect l="l" t="t" r="r" b="b"/>
                <a:pathLst>
                  <a:path h="90805">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3" name="object 248">
                <a:extLst>
                  <a:ext uri="{FF2B5EF4-FFF2-40B4-BE49-F238E27FC236}">
                    <a16:creationId xmlns:a16="http://schemas.microsoft.com/office/drawing/2014/main" id="{E15AB7C9-6383-4B42-8ABC-CCE7B9359874}"/>
                  </a:ext>
                </a:extLst>
              </p:cNvPr>
              <p:cNvSpPr/>
              <p:nvPr/>
            </p:nvSpPr>
            <p:spPr>
              <a:xfrm>
                <a:off x="7301838" y="4780963"/>
                <a:ext cx="0" cy="103815"/>
              </a:xfrm>
              <a:custGeom>
                <a:avLst/>
                <a:gdLst/>
                <a:ahLst/>
                <a:cxnLst/>
                <a:rect l="l" t="t" r="r" b="b"/>
                <a:pathLst>
                  <a:path h="90804">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4" name="object 249">
                <a:extLst>
                  <a:ext uri="{FF2B5EF4-FFF2-40B4-BE49-F238E27FC236}">
                    <a16:creationId xmlns:a16="http://schemas.microsoft.com/office/drawing/2014/main" id="{C3D807EA-631A-45E4-83A0-E2811AF04C53}"/>
                  </a:ext>
                </a:extLst>
              </p:cNvPr>
              <p:cNvSpPr/>
              <p:nvPr/>
            </p:nvSpPr>
            <p:spPr>
              <a:xfrm>
                <a:off x="7234551" y="4832717"/>
                <a:ext cx="134969"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5" name="object 250">
                <a:extLst>
                  <a:ext uri="{FF2B5EF4-FFF2-40B4-BE49-F238E27FC236}">
                    <a16:creationId xmlns:a16="http://schemas.microsoft.com/office/drawing/2014/main" id="{3600DC92-260B-41E9-904F-E7F01A834A86}"/>
                  </a:ext>
                </a:extLst>
              </p:cNvPr>
              <p:cNvSpPr/>
              <p:nvPr/>
            </p:nvSpPr>
            <p:spPr>
              <a:xfrm>
                <a:off x="7384826" y="4780963"/>
                <a:ext cx="0" cy="103815"/>
              </a:xfrm>
              <a:custGeom>
                <a:avLst/>
                <a:gdLst/>
                <a:ahLst/>
                <a:cxnLst/>
                <a:rect l="l" t="t" r="r" b="b"/>
                <a:pathLst>
                  <a:path h="90804">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6" name="object 251">
                <a:extLst>
                  <a:ext uri="{FF2B5EF4-FFF2-40B4-BE49-F238E27FC236}">
                    <a16:creationId xmlns:a16="http://schemas.microsoft.com/office/drawing/2014/main" id="{76C5E045-5948-4CCD-8A51-0AF4C4B4D0E7}"/>
                  </a:ext>
                </a:extLst>
              </p:cNvPr>
              <p:cNvSpPr/>
              <p:nvPr/>
            </p:nvSpPr>
            <p:spPr>
              <a:xfrm>
                <a:off x="7317563" y="4832717"/>
                <a:ext cx="134969"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7" name="object 252">
                <a:extLst>
                  <a:ext uri="{FF2B5EF4-FFF2-40B4-BE49-F238E27FC236}">
                    <a16:creationId xmlns:a16="http://schemas.microsoft.com/office/drawing/2014/main" id="{2B9760BA-4ED1-47FD-BF7F-6FA18EAF74F9}"/>
                  </a:ext>
                </a:extLst>
              </p:cNvPr>
              <p:cNvSpPr/>
              <p:nvPr/>
            </p:nvSpPr>
            <p:spPr>
              <a:xfrm>
                <a:off x="7535160" y="4780963"/>
                <a:ext cx="0" cy="103815"/>
              </a:xfrm>
              <a:custGeom>
                <a:avLst/>
                <a:gdLst/>
                <a:ahLst/>
                <a:cxnLst/>
                <a:rect l="l" t="t" r="r" b="b"/>
                <a:pathLst>
                  <a:path h="90804">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8" name="object 253">
                <a:extLst>
                  <a:ext uri="{FF2B5EF4-FFF2-40B4-BE49-F238E27FC236}">
                    <a16:creationId xmlns:a16="http://schemas.microsoft.com/office/drawing/2014/main" id="{C0E02FEA-79F2-4F0F-92B5-4DDD2CE2D95E}"/>
                  </a:ext>
                </a:extLst>
              </p:cNvPr>
              <p:cNvSpPr/>
              <p:nvPr/>
            </p:nvSpPr>
            <p:spPr>
              <a:xfrm>
                <a:off x="7467875" y="4832717"/>
                <a:ext cx="134969" cy="0"/>
              </a:xfrm>
              <a:custGeom>
                <a:avLst/>
                <a:gdLst/>
                <a:ahLst/>
                <a:cxnLst/>
                <a:rect l="l" t="t" r="r" b="b"/>
                <a:pathLst>
                  <a:path w="90804">
                    <a:moveTo>
                      <a:pt x="0" y="0"/>
                    </a:moveTo>
                    <a:lnTo>
                      <a:pt x="90538"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59" name="object 254">
                <a:extLst>
                  <a:ext uri="{FF2B5EF4-FFF2-40B4-BE49-F238E27FC236}">
                    <a16:creationId xmlns:a16="http://schemas.microsoft.com/office/drawing/2014/main" id="{DFB22E28-B6E7-4264-B8A6-2A5B254E5323}"/>
                  </a:ext>
                </a:extLst>
              </p:cNvPr>
              <p:cNvSpPr/>
              <p:nvPr/>
            </p:nvSpPr>
            <p:spPr>
              <a:xfrm>
                <a:off x="7561926" y="4780963"/>
                <a:ext cx="0" cy="103815"/>
              </a:xfrm>
              <a:custGeom>
                <a:avLst/>
                <a:gdLst/>
                <a:ahLst/>
                <a:cxnLst/>
                <a:rect l="l" t="t" r="r" b="b"/>
                <a:pathLst>
                  <a:path h="90804">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0" name="object 255">
                <a:extLst>
                  <a:ext uri="{FF2B5EF4-FFF2-40B4-BE49-F238E27FC236}">
                    <a16:creationId xmlns:a16="http://schemas.microsoft.com/office/drawing/2014/main" id="{A2E7FF9E-9726-4B4F-894D-2939152ABEFB}"/>
                  </a:ext>
                </a:extLst>
              </p:cNvPr>
              <p:cNvSpPr/>
              <p:nvPr/>
            </p:nvSpPr>
            <p:spPr>
              <a:xfrm>
                <a:off x="7494659" y="4832717"/>
                <a:ext cx="134969"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1" name="object 256">
                <a:extLst>
                  <a:ext uri="{FF2B5EF4-FFF2-40B4-BE49-F238E27FC236}">
                    <a16:creationId xmlns:a16="http://schemas.microsoft.com/office/drawing/2014/main" id="{6AB94A4E-917B-40FD-A147-A43EFD6F0702}"/>
                  </a:ext>
                </a:extLst>
              </p:cNvPr>
              <p:cNvSpPr/>
              <p:nvPr/>
            </p:nvSpPr>
            <p:spPr>
              <a:xfrm>
                <a:off x="8112448" y="4875652"/>
                <a:ext cx="0" cy="91474"/>
              </a:xfrm>
              <a:custGeom>
                <a:avLst/>
                <a:gdLst/>
                <a:ahLst/>
                <a:cxnLst/>
                <a:rect l="l" t="t" r="r" b="b"/>
                <a:pathLst>
                  <a:path h="80010">
                    <a:moveTo>
                      <a:pt x="0" y="0"/>
                    </a:moveTo>
                    <a:lnTo>
                      <a:pt x="0" y="79743"/>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2" name="object 257">
                <a:extLst>
                  <a:ext uri="{FF2B5EF4-FFF2-40B4-BE49-F238E27FC236}">
                    <a16:creationId xmlns:a16="http://schemas.microsoft.com/office/drawing/2014/main" id="{BA0F53CA-6A8B-471C-A2B2-ADCC5AC81EF3}"/>
                  </a:ext>
                </a:extLst>
              </p:cNvPr>
              <p:cNvSpPr/>
              <p:nvPr/>
            </p:nvSpPr>
            <p:spPr>
              <a:xfrm>
                <a:off x="8053204" y="4921239"/>
                <a:ext cx="118924" cy="0"/>
              </a:xfrm>
              <a:custGeom>
                <a:avLst/>
                <a:gdLst/>
                <a:ahLst/>
                <a:cxnLst/>
                <a:rect l="l" t="t" r="r" b="b"/>
                <a:pathLst>
                  <a:path w="80009">
                    <a:moveTo>
                      <a:pt x="0" y="0"/>
                    </a:moveTo>
                    <a:lnTo>
                      <a:pt x="79730"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3" name="object 258">
                <a:extLst>
                  <a:ext uri="{FF2B5EF4-FFF2-40B4-BE49-F238E27FC236}">
                    <a16:creationId xmlns:a16="http://schemas.microsoft.com/office/drawing/2014/main" id="{25658FF6-2598-467D-9AC4-09F240937624}"/>
                  </a:ext>
                </a:extLst>
              </p:cNvPr>
              <p:cNvSpPr/>
              <p:nvPr/>
            </p:nvSpPr>
            <p:spPr>
              <a:xfrm>
                <a:off x="8765247" y="4869499"/>
                <a:ext cx="0" cy="103815"/>
              </a:xfrm>
              <a:custGeom>
                <a:avLst/>
                <a:gdLst/>
                <a:ahLst/>
                <a:cxnLst/>
                <a:rect l="l" t="t" r="r" b="b"/>
                <a:pathLst>
                  <a:path h="90804">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4" name="object 259">
                <a:extLst>
                  <a:ext uri="{FF2B5EF4-FFF2-40B4-BE49-F238E27FC236}">
                    <a16:creationId xmlns:a16="http://schemas.microsoft.com/office/drawing/2014/main" id="{5BE68CE3-A5DD-49C3-916A-36AC4DAC4AA6}"/>
                  </a:ext>
                </a:extLst>
              </p:cNvPr>
              <p:cNvSpPr/>
              <p:nvPr/>
            </p:nvSpPr>
            <p:spPr>
              <a:xfrm>
                <a:off x="8697980" y="4921239"/>
                <a:ext cx="134969"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5" name="object 260">
                <a:extLst>
                  <a:ext uri="{FF2B5EF4-FFF2-40B4-BE49-F238E27FC236}">
                    <a16:creationId xmlns:a16="http://schemas.microsoft.com/office/drawing/2014/main" id="{5CB72A0D-7549-49E1-9AFE-10309745BF80}"/>
                  </a:ext>
                </a:extLst>
              </p:cNvPr>
              <p:cNvSpPr/>
              <p:nvPr/>
            </p:nvSpPr>
            <p:spPr>
              <a:xfrm>
                <a:off x="9170931" y="4869499"/>
                <a:ext cx="0" cy="103815"/>
              </a:xfrm>
              <a:custGeom>
                <a:avLst/>
                <a:gdLst/>
                <a:ahLst/>
                <a:cxnLst/>
                <a:rect l="l" t="t" r="r" b="b"/>
                <a:pathLst>
                  <a:path h="90804">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6" name="object 261">
                <a:extLst>
                  <a:ext uri="{FF2B5EF4-FFF2-40B4-BE49-F238E27FC236}">
                    <a16:creationId xmlns:a16="http://schemas.microsoft.com/office/drawing/2014/main" id="{83AA6E51-49A4-43A3-8AE5-0A769174BF1D}"/>
                  </a:ext>
                </a:extLst>
              </p:cNvPr>
              <p:cNvSpPr/>
              <p:nvPr/>
            </p:nvSpPr>
            <p:spPr>
              <a:xfrm>
                <a:off x="9103664" y="4921239"/>
                <a:ext cx="134969"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7" name="object 262">
                <a:extLst>
                  <a:ext uri="{FF2B5EF4-FFF2-40B4-BE49-F238E27FC236}">
                    <a16:creationId xmlns:a16="http://schemas.microsoft.com/office/drawing/2014/main" id="{ED47A5E7-AC3C-4061-8800-87DE45405736}"/>
                  </a:ext>
                </a:extLst>
              </p:cNvPr>
              <p:cNvSpPr/>
              <p:nvPr/>
            </p:nvSpPr>
            <p:spPr>
              <a:xfrm>
                <a:off x="10956352" y="4869499"/>
                <a:ext cx="0" cy="103815"/>
              </a:xfrm>
              <a:custGeom>
                <a:avLst/>
                <a:gdLst/>
                <a:ahLst/>
                <a:cxnLst/>
                <a:rect l="l" t="t" r="r" b="b"/>
                <a:pathLst>
                  <a:path h="90804">
                    <a:moveTo>
                      <a:pt x="0" y="0"/>
                    </a:moveTo>
                    <a:lnTo>
                      <a:pt x="0" y="90525"/>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68" name="object 263">
                <a:extLst>
                  <a:ext uri="{FF2B5EF4-FFF2-40B4-BE49-F238E27FC236}">
                    <a16:creationId xmlns:a16="http://schemas.microsoft.com/office/drawing/2014/main" id="{3F68A1E3-BBDE-475E-99C7-264C5F6E41FE}"/>
                  </a:ext>
                </a:extLst>
              </p:cNvPr>
              <p:cNvSpPr/>
              <p:nvPr/>
            </p:nvSpPr>
            <p:spPr>
              <a:xfrm>
                <a:off x="10912360" y="4921239"/>
                <a:ext cx="91440" cy="0"/>
              </a:xfrm>
              <a:custGeom>
                <a:avLst/>
                <a:gdLst/>
                <a:ahLst/>
                <a:cxnLst/>
                <a:rect l="l" t="t" r="r" b="b"/>
                <a:pathLst>
                  <a:path w="90804">
                    <a:moveTo>
                      <a:pt x="0" y="0"/>
                    </a:moveTo>
                    <a:lnTo>
                      <a:pt x="90525" y="0"/>
                    </a:lnTo>
                  </a:path>
                </a:pathLst>
              </a:custGeom>
              <a:ln w="25400">
                <a:solidFill>
                  <a:srgbClr val="3953A4"/>
                </a:solidFill>
              </a:ln>
            </p:spPr>
            <p:txBody>
              <a:bodyPr wrap="square" lIns="0" tIns="0" rIns="0" bIns="0" rtlCol="0"/>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grpSp>
        <p:nvGrpSpPr>
          <p:cNvPr id="564" name="Axes">
            <a:extLst>
              <a:ext uri="{FF2B5EF4-FFF2-40B4-BE49-F238E27FC236}">
                <a16:creationId xmlns:a16="http://schemas.microsoft.com/office/drawing/2014/main" id="{55C8CC9E-84C5-4722-9288-337B155CA1E4}"/>
              </a:ext>
            </a:extLst>
          </p:cNvPr>
          <p:cNvGrpSpPr/>
          <p:nvPr/>
        </p:nvGrpSpPr>
        <p:grpSpPr>
          <a:xfrm>
            <a:off x="6690360" y="2266543"/>
            <a:ext cx="5143397" cy="2601431"/>
            <a:chOff x="2016125" y="1349375"/>
            <a:chExt cx="9309100" cy="3689350"/>
          </a:xfrm>
        </p:grpSpPr>
        <p:sp>
          <p:nvSpPr>
            <p:cNvPr id="1193" name="Freeform 1169">
              <a:extLst>
                <a:ext uri="{FF2B5EF4-FFF2-40B4-BE49-F238E27FC236}">
                  <a16:creationId xmlns:a16="http://schemas.microsoft.com/office/drawing/2014/main" id="{45A08E6F-305C-48DA-A7B8-884C15D4A4E4}"/>
                </a:ext>
              </a:extLst>
            </p:cNvPr>
            <p:cNvSpPr>
              <a:spLocks/>
            </p:cNvSpPr>
            <p:nvPr/>
          </p:nvSpPr>
          <p:spPr bwMode="auto">
            <a:xfrm>
              <a:off x="2105025" y="1349375"/>
              <a:ext cx="9220200" cy="3613150"/>
            </a:xfrm>
            <a:custGeom>
              <a:avLst/>
              <a:gdLst>
                <a:gd name="T0" fmla="*/ 0 w 5808"/>
                <a:gd name="T1" fmla="*/ 0 h 2276"/>
                <a:gd name="T2" fmla="*/ 0 w 5808"/>
                <a:gd name="T3" fmla="*/ 2276 h 2276"/>
                <a:gd name="T4" fmla="*/ 5808 w 5808"/>
                <a:gd name="T5" fmla="*/ 2276 h 2276"/>
              </a:gdLst>
              <a:ahLst/>
              <a:cxnLst>
                <a:cxn ang="0">
                  <a:pos x="T0" y="T1"/>
                </a:cxn>
                <a:cxn ang="0">
                  <a:pos x="T2" y="T3"/>
                </a:cxn>
                <a:cxn ang="0">
                  <a:pos x="T4" y="T5"/>
                </a:cxn>
              </a:cxnLst>
              <a:rect l="0" t="0" r="r" b="b"/>
              <a:pathLst>
                <a:path w="5808" h="2276">
                  <a:moveTo>
                    <a:pt x="0" y="0"/>
                  </a:moveTo>
                  <a:lnTo>
                    <a:pt x="0" y="2276"/>
                  </a:lnTo>
                  <a:lnTo>
                    <a:pt x="5808" y="2276"/>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1194" name="Group 1193">
              <a:extLst>
                <a:ext uri="{FF2B5EF4-FFF2-40B4-BE49-F238E27FC236}">
                  <a16:creationId xmlns:a16="http://schemas.microsoft.com/office/drawing/2014/main" id="{85618EBC-3140-4DC4-B1B8-75907B05B49D}"/>
                </a:ext>
              </a:extLst>
            </p:cNvPr>
            <p:cNvGrpSpPr/>
            <p:nvPr/>
          </p:nvGrpSpPr>
          <p:grpSpPr>
            <a:xfrm>
              <a:off x="2105025" y="4962525"/>
              <a:ext cx="9220200" cy="76200"/>
              <a:chOff x="2105025" y="4962525"/>
              <a:chExt cx="9220200" cy="76200"/>
            </a:xfrm>
          </p:grpSpPr>
          <p:sp>
            <p:nvSpPr>
              <p:cNvPr id="1207" name="Line 1170">
                <a:extLst>
                  <a:ext uri="{FF2B5EF4-FFF2-40B4-BE49-F238E27FC236}">
                    <a16:creationId xmlns:a16="http://schemas.microsoft.com/office/drawing/2014/main" id="{1219A725-6132-45CA-A836-095DFF7C1647}"/>
                  </a:ext>
                </a:extLst>
              </p:cNvPr>
              <p:cNvSpPr>
                <a:spLocks noChangeShapeType="1"/>
              </p:cNvSpPr>
              <p:nvPr/>
            </p:nvSpPr>
            <p:spPr bwMode="auto">
              <a:xfrm>
                <a:off x="1000760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8" name="Line 1171">
                <a:extLst>
                  <a:ext uri="{FF2B5EF4-FFF2-40B4-BE49-F238E27FC236}">
                    <a16:creationId xmlns:a16="http://schemas.microsoft.com/office/drawing/2014/main" id="{3FB34367-9FCE-4D8D-BE74-F8D791C4145C}"/>
                  </a:ext>
                </a:extLst>
              </p:cNvPr>
              <p:cNvSpPr>
                <a:spLocks noChangeShapeType="1"/>
              </p:cNvSpPr>
              <p:nvPr/>
            </p:nvSpPr>
            <p:spPr bwMode="auto">
              <a:xfrm>
                <a:off x="868997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9" name="Line 1172">
                <a:extLst>
                  <a:ext uri="{FF2B5EF4-FFF2-40B4-BE49-F238E27FC236}">
                    <a16:creationId xmlns:a16="http://schemas.microsoft.com/office/drawing/2014/main" id="{CF4491B3-B2EB-4C04-8732-2A4E6B6E51D7}"/>
                  </a:ext>
                </a:extLst>
              </p:cNvPr>
              <p:cNvSpPr>
                <a:spLocks noChangeShapeType="1"/>
              </p:cNvSpPr>
              <p:nvPr/>
            </p:nvSpPr>
            <p:spPr bwMode="auto">
              <a:xfrm>
                <a:off x="1066800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0" name="Line 1173">
                <a:extLst>
                  <a:ext uri="{FF2B5EF4-FFF2-40B4-BE49-F238E27FC236}">
                    <a16:creationId xmlns:a16="http://schemas.microsoft.com/office/drawing/2014/main" id="{B0307D25-5789-44C3-8168-5767EDF563B9}"/>
                  </a:ext>
                </a:extLst>
              </p:cNvPr>
              <p:cNvSpPr>
                <a:spLocks noChangeShapeType="1"/>
              </p:cNvSpPr>
              <p:nvPr/>
            </p:nvSpPr>
            <p:spPr bwMode="auto">
              <a:xfrm>
                <a:off x="935037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1" name="Line 1174">
                <a:extLst>
                  <a:ext uri="{FF2B5EF4-FFF2-40B4-BE49-F238E27FC236}">
                    <a16:creationId xmlns:a16="http://schemas.microsoft.com/office/drawing/2014/main" id="{EBED7BFD-B226-4C32-BA7E-F46896BB7BFD}"/>
                  </a:ext>
                </a:extLst>
              </p:cNvPr>
              <p:cNvSpPr>
                <a:spLocks noChangeShapeType="1"/>
              </p:cNvSpPr>
              <p:nvPr/>
            </p:nvSpPr>
            <p:spPr bwMode="auto">
              <a:xfrm>
                <a:off x="67151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2" name="Line 1175">
                <a:extLst>
                  <a:ext uri="{FF2B5EF4-FFF2-40B4-BE49-F238E27FC236}">
                    <a16:creationId xmlns:a16="http://schemas.microsoft.com/office/drawing/2014/main" id="{6C37DD44-8C4E-4D9C-9F82-659BF785AEA0}"/>
                  </a:ext>
                </a:extLst>
              </p:cNvPr>
              <p:cNvSpPr>
                <a:spLocks noChangeShapeType="1"/>
              </p:cNvSpPr>
              <p:nvPr/>
            </p:nvSpPr>
            <p:spPr bwMode="auto">
              <a:xfrm>
                <a:off x="474027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3" name="Line 1176">
                <a:extLst>
                  <a:ext uri="{FF2B5EF4-FFF2-40B4-BE49-F238E27FC236}">
                    <a16:creationId xmlns:a16="http://schemas.microsoft.com/office/drawing/2014/main" id="{90525AD6-0F50-4113-9564-671AF307261C}"/>
                  </a:ext>
                </a:extLst>
              </p:cNvPr>
              <p:cNvSpPr>
                <a:spLocks noChangeShapeType="1"/>
              </p:cNvSpPr>
              <p:nvPr/>
            </p:nvSpPr>
            <p:spPr bwMode="auto">
              <a:xfrm>
                <a:off x="113252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4" name="Line 1177">
                <a:extLst>
                  <a:ext uri="{FF2B5EF4-FFF2-40B4-BE49-F238E27FC236}">
                    <a16:creationId xmlns:a16="http://schemas.microsoft.com/office/drawing/2014/main" id="{69FBB017-03CC-4F60-9611-D63EE292433F}"/>
                  </a:ext>
                </a:extLst>
              </p:cNvPr>
              <p:cNvSpPr>
                <a:spLocks noChangeShapeType="1"/>
              </p:cNvSpPr>
              <p:nvPr/>
            </p:nvSpPr>
            <p:spPr bwMode="auto">
              <a:xfrm>
                <a:off x="27654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5" name="Line 1178">
                <a:extLst>
                  <a:ext uri="{FF2B5EF4-FFF2-40B4-BE49-F238E27FC236}">
                    <a16:creationId xmlns:a16="http://schemas.microsoft.com/office/drawing/2014/main" id="{AE86A463-F9D0-4F9C-9218-0677D5CF7A63}"/>
                  </a:ext>
                </a:extLst>
              </p:cNvPr>
              <p:cNvSpPr>
                <a:spLocks noChangeShapeType="1"/>
              </p:cNvSpPr>
              <p:nvPr/>
            </p:nvSpPr>
            <p:spPr bwMode="auto">
              <a:xfrm>
                <a:off x="803275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6" name="Line 1179">
                <a:extLst>
                  <a:ext uri="{FF2B5EF4-FFF2-40B4-BE49-F238E27FC236}">
                    <a16:creationId xmlns:a16="http://schemas.microsoft.com/office/drawing/2014/main" id="{7DA781D3-F7BC-411E-A7AA-DC3175A1559A}"/>
                  </a:ext>
                </a:extLst>
              </p:cNvPr>
              <p:cNvSpPr>
                <a:spLocks noChangeShapeType="1"/>
              </p:cNvSpPr>
              <p:nvPr/>
            </p:nvSpPr>
            <p:spPr bwMode="auto">
              <a:xfrm>
                <a:off x="605790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7" name="Line 1180">
                <a:extLst>
                  <a:ext uri="{FF2B5EF4-FFF2-40B4-BE49-F238E27FC236}">
                    <a16:creationId xmlns:a16="http://schemas.microsoft.com/office/drawing/2014/main" id="{9C1F8411-A49F-4B03-AE79-A1C9BE68EC2A}"/>
                  </a:ext>
                </a:extLst>
              </p:cNvPr>
              <p:cNvSpPr>
                <a:spLocks noChangeShapeType="1"/>
              </p:cNvSpPr>
              <p:nvPr/>
            </p:nvSpPr>
            <p:spPr bwMode="auto">
              <a:xfrm>
                <a:off x="408305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8" name="Line 1181">
                <a:extLst>
                  <a:ext uri="{FF2B5EF4-FFF2-40B4-BE49-F238E27FC236}">
                    <a16:creationId xmlns:a16="http://schemas.microsoft.com/office/drawing/2014/main" id="{9BF5BE53-D85C-4E86-A547-8D5365E48EFB}"/>
                  </a:ext>
                </a:extLst>
              </p:cNvPr>
              <p:cNvSpPr>
                <a:spLocks noChangeShapeType="1"/>
              </p:cNvSpPr>
              <p:nvPr/>
            </p:nvSpPr>
            <p:spPr bwMode="auto">
              <a:xfrm>
                <a:off x="73755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19" name="Line 1182">
                <a:extLst>
                  <a:ext uri="{FF2B5EF4-FFF2-40B4-BE49-F238E27FC236}">
                    <a16:creationId xmlns:a16="http://schemas.microsoft.com/office/drawing/2014/main" id="{AD51BB3E-F02C-4767-965C-FCAF7DECA292}"/>
                  </a:ext>
                </a:extLst>
              </p:cNvPr>
              <p:cNvSpPr>
                <a:spLocks noChangeShapeType="1"/>
              </p:cNvSpPr>
              <p:nvPr/>
            </p:nvSpPr>
            <p:spPr bwMode="auto">
              <a:xfrm>
                <a:off x="539750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20" name="Line 1183">
                <a:extLst>
                  <a:ext uri="{FF2B5EF4-FFF2-40B4-BE49-F238E27FC236}">
                    <a16:creationId xmlns:a16="http://schemas.microsoft.com/office/drawing/2014/main" id="{89D52BD8-357E-4E85-B539-441C965D7E1D}"/>
                  </a:ext>
                </a:extLst>
              </p:cNvPr>
              <p:cNvSpPr>
                <a:spLocks noChangeShapeType="1"/>
              </p:cNvSpPr>
              <p:nvPr/>
            </p:nvSpPr>
            <p:spPr bwMode="auto">
              <a:xfrm>
                <a:off x="3422650"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21" name="Line 1184">
                <a:extLst>
                  <a:ext uri="{FF2B5EF4-FFF2-40B4-BE49-F238E27FC236}">
                    <a16:creationId xmlns:a16="http://schemas.microsoft.com/office/drawing/2014/main" id="{597997EB-690E-469F-8770-BA650ECBBFCF}"/>
                  </a:ext>
                </a:extLst>
              </p:cNvPr>
              <p:cNvSpPr>
                <a:spLocks noChangeShapeType="1"/>
              </p:cNvSpPr>
              <p:nvPr/>
            </p:nvSpPr>
            <p:spPr bwMode="auto">
              <a:xfrm>
                <a:off x="2105025" y="4962525"/>
                <a:ext cx="0" cy="7620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1195" name="Group 1194">
              <a:extLst>
                <a:ext uri="{FF2B5EF4-FFF2-40B4-BE49-F238E27FC236}">
                  <a16:creationId xmlns:a16="http://schemas.microsoft.com/office/drawing/2014/main" id="{52D705A0-3CA3-461A-9AC6-CA792B494570}"/>
                </a:ext>
              </a:extLst>
            </p:cNvPr>
            <p:cNvGrpSpPr/>
            <p:nvPr/>
          </p:nvGrpSpPr>
          <p:grpSpPr>
            <a:xfrm>
              <a:off x="2016125" y="1349375"/>
              <a:ext cx="88900" cy="3613150"/>
              <a:chOff x="2016125" y="1349375"/>
              <a:chExt cx="88900" cy="3613150"/>
            </a:xfrm>
          </p:grpSpPr>
          <p:sp>
            <p:nvSpPr>
              <p:cNvPr id="1196" name="Line 1185">
                <a:extLst>
                  <a:ext uri="{FF2B5EF4-FFF2-40B4-BE49-F238E27FC236}">
                    <a16:creationId xmlns:a16="http://schemas.microsoft.com/office/drawing/2014/main" id="{E80B37DD-1E99-431D-AA32-35BDD4209694}"/>
                  </a:ext>
                </a:extLst>
              </p:cNvPr>
              <p:cNvSpPr>
                <a:spLocks noChangeShapeType="1"/>
              </p:cNvSpPr>
              <p:nvPr/>
            </p:nvSpPr>
            <p:spPr bwMode="auto">
              <a:xfrm>
                <a:off x="2016125" y="49625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97" name="Line 1186">
                <a:extLst>
                  <a:ext uri="{FF2B5EF4-FFF2-40B4-BE49-F238E27FC236}">
                    <a16:creationId xmlns:a16="http://schemas.microsoft.com/office/drawing/2014/main" id="{2A437D50-1919-4F8C-B44F-29D945CEB3C8}"/>
                  </a:ext>
                </a:extLst>
              </p:cNvPr>
              <p:cNvSpPr>
                <a:spLocks noChangeShapeType="1"/>
              </p:cNvSpPr>
              <p:nvPr/>
            </p:nvSpPr>
            <p:spPr bwMode="auto">
              <a:xfrm>
                <a:off x="2016125" y="35179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98" name="Line 1187">
                <a:extLst>
                  <a:ext uri="{FF2B5EF4-FFF2-40B4-BE49-F238E27FC236}">
                    <a16:creationId xmlns:a16="http://schemas.microsoft.com/office/drawing/2014/main" id="{6413DECD-BA48-4458-9497-75D968043911}"/>
                  </a:ext>
                </a:extLst>
              </p:cNvPr>
              <p:cNvSpPr>
                <a:spLocks noChangeShapeType="1"/>
              </p:cNvSpPr>
              <p:nvPr/>
            </p:nvSpPr>
            <p:spPr bwMode="auto">
              <a:xfrm>
                <a:off x="2016125" y="42418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99" name="Line 1188">
                <a:extLst>
                  <a:ext uri="{FF2B5EF4-FFF2-40B4-BE49-F238E27FC236}">
                    <a16:creationId xmlns:a16="http://schemas.microsoft.com/office/drawing/2014/main" id="{28B5CCC1-F938-4797-B018-DCDF2C31FD37}"/>
                  </a:ext>
                </a:extLst>
              </p:cNvPr>
              <p:cNvSpPr>
                <a:spLocks noChangeShapeType="1"/>
              </p:cNvSpPr>
              <p:nvPr/>
            </p:nvSpPr>
            <p:spPr bwMode="auto">
              <a:xfrm>
                <a:off x="2016125" y="31591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0" name="Line 1189">
                <a:extLst>
                  <a:ext uri="{FF2B5EF4-FFF2-40B4-BE49-F238E27FC236}">
                    <a16:creationId xmlns:a16="http://schemas.microsoft.com/office/drawing/2014/main" id="{B1B1872E-60DD-479C-813E-3B2506C265CE}"/>
                  </a:ext>
                </a:extLst>
              </p:cNvPr>
              <p:cNvSpPr>
                <a:spLocks noChangeShapeType="1"/>
              </p:cNvSpPr>
              <p:nvPr/>
            </p:nvSpPr>
            <p:spPr bwMode="auto">
              <a:xfrm>
                <a:off x="2016125" y="38830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1" name="Line 1190">
                <a:extLst>
                  <a:ext uri="{FF2B5EF4-FFF2-40B4-BE49-F238E27FC236}">
                    <a16:creationId xmlns:a16="http://schemas.microsoft.com/office/drawing/2014/main" id="{B6D1DC6A-9283-406C-89ED-067B5D262A16}"/>
                  </a:ext>
                </a:extLst>
              </p:cNvPr>
              <p:cNvSpPr>
                <a:spLocks noChangeShapeType="1"/>
              </p:cNvSpPr>
              <p:nvPr/>
            </p:nvSpPr>
            <p:spPr bwMode="auto">
              <a:xfrm>
                <a:off x="2016125" y="46069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2" name="Line 1191">
                <a:extLst>
                  <a:ext uri="{FF2B5EF4-FFF2-40B4-BE49-F238E27FC236}">
                    <a16:creationId xmlns:a16="http://schemas.microsoft.com/office/drawing/2014/main" id="{6A78FCED-D68B-4552-80F7-EE8E93455B70}"/>
                  </a:ext>
                </a:extLst>
              </p:cNvPr>
              <p:cNvSpPr>
                <a:spLocks noChangeShapeType="1"/>
              </p:cNvSpPr>
              <p:nvPr/>
            </p:nvSpPr>
            <p:spPr bwMode="auto">
              <a:xfrm>
                <a:off x="2016125" y="134937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3" name="Line 1192">
                <a:extLst>
                  <a:ext uri="{FF2B5EF4-FFF2-40B4-BE49-F238E27FC236}">
                    <a16:creationId xmlns:a16="http://schemas.microsoft.com/office/drawing/2014/main" id="{3ABB9C28-D8FA-4A0B-BB9F-5AB3A7700907}"/>
                  </a:ext>
                </a:extLst>
              </p:cNvPr>
              <p:cNvSpPr>
                <a:spLocks noChangeShapeType="1"/>
              </p:cNvSpPr>
              <p:nvPr/>
            </p:nvSpPr>
            <p:spPr bwMode="auto">
              <a:xfrm>
                <a:off x="2016125" y="20701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4" name="Line 1193">
                <a:extLst>
                  <a:ext uri="{FF2B5EF4-FFF2-40B4-BE49-F238E27FC236}">
                    <a16:creationId xmlns:a16="http://schemas.microsoft.com/office/drawing/2014/main" id="{CD86EA1B-5A07-4CD0-82AD-E70EB5FFFB10}"/>
                  </a:ext>
                </a:extLst>
              </p:cNvPr>
              <p:cNvSpPr>
                <a:spLocks noChangeShapeType="1"/>
              </p:cNvSpPr>
              <p:nvPr/>
            </p:nvSpPr>
            <p:spPr bwMode="auto">
              <a:xfrm>
                <a:off x="2016125" y="27940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5" name="Line 1194">
                <a:extLst>
                  <a:ext uri="{FF2B5EF4-FFF2-40B4-BE49-F238E27FC236}">
                    <a16:creationId xmlns:a16="http://schemas.microsoft.com/office/drawing/2014/main" id="{4D85BCD9-CE21-4704-A588-1E0496553E48}"/>
                  </a:ext>
                </a:extLst>
              </p:cNvPr>
              <p:cNvSpPr>
                <a:spLocks noChangeShapeType="1"/>
              </p:cNvSpPr>
              <p:nvPr/>
            </p:nvSpPr>
            <p:spPr bwMode="auto">
              <a:xfrm>
                <a:off x="2016125" y="17145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206" name="Line 1195">
                <a:extLst>
                  <a:ext uri="{FF2B5EF4-FFF2-40B4-BE49-F238E27FC236}">
                    <a16:creationId xmlns:a16="http://schemas.microsoft.com/office/drawing/2014/main" id="{ED334831-F542-4476-B473-B5F44E517327}"/>
                  </a:ext>
                </a:extLst>
              </p:cNvPr>
              <p:cNvSpPr>
                <a:spLocks noChangeShapeType="1"/>
              </p:cNvSpPr>
              <p:nvPr/>
            </p:nvSpPr>
            <p:spPr bwMode="auto">
              <a:xfrm>
                <a:off x="2016125" y="24352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grpSp>
        <p:nvGrpSpPr>
          <p:cNvPr id="565" name="Placebo + nab-paclitaxel - IC 0 (n=267)">
            <a:extLst>
              <a:ext uri="{FF2B5EF4-FFF2-40B4-BE49-F238E27FC236}">
                <a16:creationId xmlns:a16="http://schemas.microsoft.com/office/drawing/2014/main" id="{17A871D7-C9F1-4A2F-829F-48D18223393F}"/>
              </a:ext>
            </a:extLst>
          </p:cNvPr>
          <p:cNvGrpSpPr/>
          <p:nvPr/>
        </p:nvGrpSpPr>
        <p:grpSpPr>
          <a:xfrm>
            <a:off x="6757022" y="2250873"/>
            <a:ext cx="5029372" cy="2108905"/>
            <a:chOff x="2105025" y="1327150"/>
            <a:chExt cx="9102725" cy="2990850"/>
          </a:xfrm>
        </p:grpSpPr>
        <p:sp>
          <p:nvSpPr>
            <p:cNvPr id="1028" name="Line 1196">
              <a:extLst>
                <a:ext uri="{FF2B5EF4-FFF2-40B4-BE49-F238E27FC236}">
                  <a16:creationId xmlns:a16="http://schemas.microsoft.com/office/drawing/2014/main" id="{F39A513D-0B9B-4EAC-A3A9-FAF2F379032F}"/>
                </a:ext>
              </a:extLst>
            </p:cNvPr>
            <p:cNvSpPr>
              <a:spLocks noChangeShapeType="1"/>
            </p:cNvSpPr>
            <p:nvPr/>
          </p:nvSpPr>
          <p:spPr bwMode="auto">
            <a:xfrm>
              <a:off x="2162175" y="13271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9" name="Line 1197">
              <a:extLst>
                <a:ext uri="{FF2B5EF4-FFF2-40B4-BE49-F238E27FC236}">
                  <a16:creationId xmlns:a16="http://schemas.microsoft.com/office/drawing/2014/main" id="{089C7EE6-4194-4C70-B607-FCEF732F046D}"/>
                </a:ext>
              </a:extLst>
            </p:cNvPr>
            <p:cNvSpPr>
              <a:spLocks noChangeShapeType="1"/>
            </p:cNvSpPr>
            <p:nvPr/>
          </p:nvSpPr>
          <p:spPr bwMode="auto">
            <a:xfrm flipH="1">
              <a:off x="2127250" y="13620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0" name="Line 1198">
              <a:extLst>
                <a:ext uri="{FF2B5EF4-FFF2-40B4-BE49-F238E27FC236}">
                  <a16:creationId xmlns:a16="http://schemas.microsoft.com/office/drawing/2014/main" id="{03A217CD-4C7A-4EBE-8DEC-E06F340DBFF1}"/>
                </a:ext>
              </a:extLst>
            </p:cNvPr>
            <p:cNvSpPr>
              <a:spLocks noChangeShapeType="1"/>
            </p:cNvSpPr>
            <p:nvPr/>
          </p:nvSpPr>
          <p:spPr bwMode="auto">
            <a:xfrm>
              <a:off x="2835275" y="15176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1" name="Line 1199">
              <a:extLst>
                <a:ext uri="{FF2B5EF4-FFF2-40B4-BE49-F238E27FC236}">
                  <a16:creationId xmlns:a16="http://schemas.microsoft.com/office/drawing/2014/main" id="{5F3C354B-E724-493E-9E8E-FE17B351D2E7}"/>
                </a:ext>
              </a:extLst>
            </p:cNvPr>
            <p:cNvSpPr>
              <a:spLocks noChangeShapeType="1"/>
            </p:cNvSpPr>
            <p:nvPr/>
          </p:nvSpPr>
          <p:spPr bwMode="auto">
            <a:xfrm flipH="1">
              <a:off x="2800350" y="15557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2" name="Line 1200">
              <a:extLst>
                <a:ext uri="{FF2B5EF4-FFF2-40B4-BE49-F238E27FC236}">
                  <a16:creationId xmlns:a16="http://schemas.microsoft.com/office/drawing/2014/main" id="{ECB8CB65-DCCE-4F33-8AE4-4B60D0B77080}"/>
                </a:ext>
              </a:extLst>
            </p:cNvPr>
            <p:cNvSpPr>
              <a:spLocks noChangeShapeType="1"/>
            </p:cNvSpPr>
            <p:nvPr/>
          </p:nvSpPr>
          <p:spPr bwMode="auto">
            <a:xfrm>
              <a:off x="2965450" y="15462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3" name="Line 1201">
              <a:extLst>
                <a:ext uri="{FF2B5EF4-FFF2-40B4-BE49-F238E27FC236}">
                  <a16:creationId xmlns:a16="http://schemas.microsoft.com/office/drawing/2014/main" id="{70FE7102-0792-45B9-8CBC-04547AEDF2B5}"/>
                </a:ext>
              </a:extLst>
            </p:cNvPr>
            <p:cNvSpPr>
              <a:spLocks noChangeShapeType="1"/>
            </p:cNvSpPr>
            <p:nvPr/>
          </p:nvSpPr>
          <p:spPr bwMode="auto">
            <a:xfrm flipH="1">
              <a:off x="2927350" y="15843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4" name="Line 1202">
              <a:extLst>
                <a:ext uri="{FF2B5EF4-FFF2-40B4-BE49-F238E27FC236}">
                  <a16:creationId xmlns:a16="http://schemas.microsoft.com/office/drawing/2014/main" id="{D7A3D3D5-8B53-4619-BF23-3F1B3D2F8C08}"/>
                </a:ext>
              </a:extLst>
            </p:cNvPr>
            <p:cNvSpPr>
              <a:spLocks noChangeShapeType="1"/>
            </p:cNvSpPr>
            <p:nvPr/>
          </p:nvSpPr>
          <p:spPr bwMode="auto">
            <a:xfrm>
              <a:off x="3378200" y="17399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5" name="Line 1203">
              <a:extLst>
                <a:ext uri="{FF2B5EF4-FFF2-40B4-BE49-F238E27FC236}">
                  <a16:creationId xmlns:a16="http://schemas.microsoft.com/office/drawing/2014/main" id="{B417238F-EF17-4D38-B1DE-B60FC6F9C62C}"/>
                </a:ext>
              </a:extLst>
            </p:cNvPr>
            <p:cNvSpPr>
              <a:spLocks noChangeShapeType="1"/>
            </p:cNvSpPr>
            <p:nvPr/>
          </p:nvSpPr>
          <p:spPr bwMode="auto">
            <a:xfrm flipH="1">
              <a:off x="3343275" y="17748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6" name="Line 1204">
              <a:extLst>
                <a:ext uri="{FF2B5EF4-FFF2-40B4-BE49-F238E27FC236}">
                  <a16:creationId xmlns:a16="http://schemas.microsoft.com/office/drawing/2014/main" id="{10963DDC-9868-493B-BCA5-BA31DCE292B7}"/>
                </a:ext>
              </a:extLst>
            </p:cNvPr>
            <p:cNvSpPr>
              <a:spLocks noChangeShapeType="1"/>
            </p:cNvSpPr>
            <p:nvPr/>
          </p:nvSpPr>
          <p:spPr bwMode="auto">
            <a:xfrm>
              <a:off x="4165600" y="21812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7" name="Line 1205">
              <a:extLst>
                <a:ext uri="{FF2B5EF4-FFF2-40B4-BE49-F238E27FC236}">
                  <a16:creationId xmlns:a16="http://schemas.microsoft.com/office/drawing/2014/main" id="{A151209B-D9C3-45DB-8078-2FA0FC70588B}"/>
                </a:ext>
              </a:extLst>
            </p:cNvPr>
            <p:cNvSpPr>
              <a:spLocks noChangeShapeType="1"/>
            </p:cNvSpPr>
            <p:nvPr/>
          </p:nvSpPr>
          <p:spPr bwMode="auto">
            <a:xfrm flipH="1">
              <a:off x="4130675" y="22161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8" name="Line 1206">
              <a:extLst>
                <a:ext uri="{FF2B5EF4-FFF2-40B4-BE49-F238E27FC236}">
                  <a16:creationId xmlns:a16="http://schemas.microsoft.com/office/drawing/2014/main" id="{E57077A0-1F3A-4EAC-B953-25637B5D2FA4}"/>
                </a:ext>
              </a:extLst>
            </p:cNvPr>
            <p:cNvSpPr>
              <a:spLocks noChangeShapeType="1"/>
            </p:cNvSpPr>
            <p:nvPr/>
          </p:nvSpPr>
          <p:spPr bwMode="auto">
            <a:xfrm>
              <a:off x="4527550" y="23399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39" name="Line 1207">
              <a:extLst>
                <a:ext uri="{FF2B5EF4-FFF2-40B4-BE49-F238E27FC236}">
                  <a16:creationId xmlns:a16="http://schemas.microsoft.com/office/drawing/2014/main" id="{110EF48F-E9D0-4905-AF09-E32325EBF387}"/>
                </a:ext>
              </a:extLst>
            </p:cNvPr>
            <p:cNvSpPr>
              <a:spLocks noChangeShapeType="1"/>
            </p:cNvSpPr>
            <p:nvPr/>
          </p:nvSpPr>
          <p:spPr bwMode="auto">
            <a:xfrm flipH="1">
              <a:off x="4492625" y="23749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0" name="Line 1208">
              <a:extLst>
                <a:ext uri="{FF2B5EF4-FFF2-40B4-BE49-F238E27FC236}">
                  <a16:creationId xmlns:a16="http://schemas.microsoft.com/office/drawing/2014/main" id="{4EA62A7C-F8C4-4E79-83D8-3C866C999304}"/>
                </a:ext>
              </a:extLst>
            </p:cNvPr>
            <p:cNvSpPr>
              <a:spLocks noChangeShapeType="1"/>
            </p:cNvSpPr>
            <p:nvPr/>
          </p:nvSpPr>
          <p:spPr bwMode="auto">
            <a:xfrm>
              <a:off x="4683125" y="239077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1" name="Line 1209">
              <a:extLst>
                <a:ext uri="{FF2B5EF4-FFF2-40B4-BE49-F238E27FC236}">
                  <a16:creationId xmlns:a16="http://schemas.microsoft.com/office/drawing/2014/main" id="{5D8DA21D-D7DC-4B46-A011-6D5CF1685644}"/>
                </a:ext>
              </a:extLst>
            </p:cNvPr>
            <p:cNvSpPr>
              <a:spLocks noChangeShapeType="1"/>
            </p:cNvSpPr>
            <p:nvPr/>
          </p:nvSpPr>
          <p:spPr bwMode="auto">
            <a:xfrm flipH="1">
              <a:off x="4648200" y="24257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2" name="Line 1210">
              <a:extLst>
                <a:ext uri="{FF2B5EF4-FFF2-40B4-BE49-F238E27FC236}">
                  <a16:creationId xmlns:a16="http://schemas.microsoft.com/office/drawing/2014/main" id="{22FCCEB0-18CC-4020-8231-48C20F853351}"/>
                </a:ext>
              </a:extLst>
            </p:cNvPr>
            <p:cNvSpPr>
              <a:spLocks noChangeShapeType="1"/>
            </p:cNvSpPr>
            <p:nvPr/>
          </p:nvSpPr>
          <p:spPr bwMode="auto">
            <a:xfrm>
              <a:off x="5873750" y="29114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3" name="Line 1211">
              <a:extLst>
                <a:ext uri="{FF2B5EF4-FFF2-40B4-BE49-F238E27FC236}">
                  <a16:creationId xmlns:a16="http://schemas.microsoft.com/office/drawing/2014/main" id="{143F12B1-0F24-42FB-BA71-4EC7BB2AFBEC}"/>
                </a:ext>
              </a:extLst>
            </p:cNvPr>
            <p:cNvSpPr>
              <a:spLocks noChangeShapeType="1"/>
            </p:cNvSpPr>
            <p:nvPr/>
          </p:nvSpPr>
          <p:spPr bwMode="auto">
            <a:xfrm flipH="1">
              <a:off x="5835650" y="29464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4" name="Line 1212">
              <a:extLst>
                <a:ext uri="{FF2B5EF4-FFF2-40B4-BE49-F238E27FC236}">
                  <a16:creationId xmlns:a16="http://schemas.microsoft.com/office/drawing/2014/main" id="{ECED3D5E-6848-4701-9A4A-67CF3A26BB5E}"/>
                </a:ext>
              </a:extLst>
            </p:cNvPr>
            <p:cNvSpPr>
              <a:spLocks noChangeShapeType="1"/>
            </p:cNvSpPr>
            <p:nvPr/>
          </p:nvSpPr>
          <p:spPr bwMode="auto">
            <a:xfrm>
              <a:off x="5911850" y="29305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5" name="Line 1213">
              <a:extLst>
                <a:ext uri="{FF2B5EF4-FFF2-40B4-BE49-F238E27FC236}">
                  <a16:creationId xmlns:a16="http://schemas.microsoft.com/office/drawing/2014/main" id="{C75C2B5B-26E3-4E3A-985B-958C89B80DC0}"/>
                </a:ext>
              </a:extLst>
            </p:cNvPr>
            <p:cNvSpPr>
              <a:spLocks noChangeShapeType="1"/>
            </p:cNvSpPr>
            <p:nvPr/>
          </p:nvSpPr>
          <p:spPr bwMode="auto">
            <a:xfrm flipH="1">
              <a:off x="5876925" y="29686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6" name="Line 1214">
              <a:extLst>
                <a:ext uri="{FF2B5EF4-FFF2-40B4-BE49-F238E27FC236}">
                  <a16:creationId xmlns:a16="http://schemas.microsoft.com/office/drawing/2014/main" id="{3E307DB7-4186-458F-B61F-22E87A56A513}"/>
                </a:ext>
              </a:extLst>
            </p:cNvPr>
            <p:cNvSpPr>
              <a:spLocks noChangeShapeType="1"/>
            </p:cNvSpPr>
            <p:nvPr/>
          </p:nvSpPr>
          <p:spPr bwMode="auto">
            <a:xfrm>
              <a:off x="5962650" y="29400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7" name="Line 1215">
              <a:extLst>
                <a:ext uri="{FF2B5EF4-FFF2-40B4-BE49-F238E27FC236}">
                  <a16:creationId xmlns:a16="http://schemas.microsoft.com/office/drawing/2014/main" id="{08A4279F-9A1A-4637-9305-9385CFEBF73E}"/>
                </a:ext>
              </a:extLst>
            </p:cNvPr>
            <p:cNvSpPr>
              <a:spLocks noChangeShapeType="1"/>
            </p:cNvSpPr>
            <p:nvPr/>
          </p:nvSpPr>
          <p:spPr bwMode="auto">
            <a:xfrm flipH="1">
              <a:off x="5924550" y="29781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8" name="Line 1216">
              <a:extLst>
                <a:ext uri="{FF2B5EF4-FFF2-40B4-BE49-F238E27FC236}">
                  <a16:creationId xmlns:a16="http://schemas.microsoft.com/office/drawing/2014/main" id="{96C0DF23-2FD8-4182-8740-BE8F31D5E48D}"/>
                </a:ext>
              </a:extLst>
            </p:cNvPr>
            <p:cNvSpPr>
              <a:spLocks noChangeShapeType="1"/>
            </p:cNvSpPr>
            <p:nvPr/>
          </p:nvSpPr>
          <p:spPr bwMode="auto">
            <a:xfrm>
              <a:off x="6013450" y="29527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49" name="Line 1217">
              <a:extLst>
                <a:ext uri="{FF2B5EF4-FFF2-40B4-BE49-F238E27FC236}">
                  <a16:creationId xmlns:a16="http://schemas.microsoft.com/office/drawing/2014/main" id="{EDDEB355-7A8E-44D1-9102-AE4739A756A7}"/>
                </a:ext>
              </a:extLst>
            </p:cNvPr>
            <p:cNvSpPr>
              <a:spLocks noChangeShapeType="1"/>
            </p:cNvSpPr>
            <p:nvPr/>
          </p:nvSpPr>
          <p:spPr bwMode="auto">
            <a:xfrm flipH="1">
              <a:off x="5978525" y="29876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0" name="Line 1218">
              <a:extLst>
                <a:ext uri="{FF2B5EF4-FFF2-40B4-BE49-F238E27FC236}">
                  <a16:creationId xmlns:a16="http://schemas.microsoft.com/office/drawing/2014/main" id="{C5EE3F73-15B8-4EEE-BE33-98F053AD7D81}"/>
                </a:ext>
              </a:extLst>
            </p:cNvPr>
            <p:cNvSpPr>
              <a:spLocks noChangeShapeType="1"/>
            </p:cNvSpPr>
            <p:nvPr/>
          </p:nvSpPr>
          <p:spPr bwMode="auto">
            <a:xfrm>
              <a:off x="6026150" y="29527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1" name="Line 1219">
              <a:extLst>
                <a:ext uri="{FF2B5EF4-FFF2-40B4-BE49-F238E27FC236}">
                  <a16:creationId xmlns:a16="http://schemas.microsoft.com/office/drawing/2014/main" id="{6F43F609-B775-4837-A13F-A51342063CB4}"/>
                </a:ext>
              </a:extLst>
            </p:cNvPr>
            <p:cNvSpPr>
              <a:spLocks noChangeShapeType="1"/>
            </p:cNvSpPr>
            <p:nvPr/>
          </p:nvSpPr>
          <p:spPr bwMode="auto">
            <a:xfrm flipH="1">
              <a:off x="5991225" y="29876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2" name="Line 1220">
              <a:extLst>
                <a:ext uri="{FF2B5EF4-FFF2-40B4-BE49-F238E27FC236}">
                  <a16:creationId xmlns:a16="http://schemas.microsoft.com/office/drawing/2014/main" id="{FDDE340C-048F-4BD2-ABF1-CDE638973CBF}"/>
                </a:ext>
              </a:extLst>
            </p:cNvPr>
            <p:cNvSpPr>
              <a:spLocks noChangeShapeType="1"/>
            </p:cNvSpPr>
            <p:nvPr/>
          </p:nvSpPr>
          <p:spPr bwMode="auto">
            <a:xfrm>
              <a:off x="6092825" y="30130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3" name="Line 1221">
              <a:extLst>
                <a:ext uri="{FF2B5EF4-FFF2-40B4-BE49-F238E27FC236}">
                  <a16:creationId xmlns:a16="http://schemas.microsoft.com/office/drawing/2014/main" id="{0C4B171C-B585-47F4-94B8-DF04FAED3035}"/>
                </a:ext>
              </a:extLst>
            </p:cNvPr>
            <p:cNvSpPr>
              <a:spLocks noChangeShapeType="1"/>
            </p:cNvSpPr>
            <p:nvPr/>
          </p:nvSpPr>
          <p:spPr bwMode="auto">
            <a:xfrm flipH="1">
              <a:off x="6054725" y="30480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4" name="Line 1222">
              <a:extLst>
                <a:ext uri="{FF2B5EF4-FFF2-40B4-BE49-F238E27FC236}">
                  <a16:creationId xmlns:a16="http://schemas.microsoft.com/office/drawing/2014/main" id="{27102BA6-4397-4892-A435-4FC4C96071BA}"/>
                </a:ext>
              </a:extLst>
            </p:cNvPr>
            <p:cNvSpPr>
              <a:spLocks noChangeShapeType="1"/>
            </p:cNvSpPr>
            <p:nvPr/>
          </p:nvSpPr>
          <p:spPr bwMode="auto">
            <a:xfrm>
              <a:off x="6130925" y="30607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5" name="Line 1223">
              <a:extLst>
                <a:ext uri="{FF2B5EF4-FFF2-40B4-BE49-F238E27FC236}">
                  <a16:creationId xmlns:a16="http://schemas.microsoft.com/office/drawing/2014/main" id="{71F0986B-1040-4D19-ABE9-CA9966302966}"/>
                </a:ext>
              </a:extLst>
            </p:cNvPr>
            <p:cNvSpPr>
              <a:spLocks noChangeShapeType="1"/>
            </p:cNvSpPr>
            <p:nvPr/>
          </p:nvSpPr>
          <p:spPr bwMode="auto">
            <a:xfrm flipH="1">
              <a:off x="6096000" y="30956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6" name="Line 1224">
              <a:extLst>
                <a:ext uri="{FF2B5EF4-FFF2-40B4-BE49-F238E27FC236}">
                  <a16:creationId xmlns:a16="http://schemas.microsoft.com/office/drawing/2014/main" id="{E75DD371-4E4F-47DD-AA3C-121FD7173F28}"/>
                </a:ext>
              </a:extLst>
            </p:cNvPr>
            <p:cNvSpPr>
              <a:spLocks noChangeShapeType="1"/>
            </p:cNvSpPr>
            <p:nvPr/>
          </p:nvSpPr>
          <p:spPr bwMode="auto">
            <a:xfrm>
              <a:off x="6156325" y="30734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7" name="Line 1225">
              <a:extLst>
                <a:ext uri="{FF2B5EF4-FFF2-40B4-BE49-F238E27FC236}">
                  <a16:creationId xmlns:a16="http://schemas.microsoft.com/office/drawing/2014/main" id="{A0ED5C0B-697A-493C-A43C-E76B6CF8782A}"/>
                </a:ext>
              </a:extLst>
            </p:cNvPr>
            <p:cNvSpPr>
              <a:spLocks noChangeShapeType="1"/>
            </p:cNvSpPr>
            <p:nvPr/>
          </p:nvSpPr>
          <p:spPr bwMode="auto">
            <a:xfrm flipH="1">
              <a:off x="6121400" y="3108325"/>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8" name="Line 1226">
              <a:extLst>
                <a:ext uri="{FF2B5EF4-FFF2-40B4-BE49-F238E27FC236}">
                  <a16:creationId xmlns:a16="http://schemas.microsoft.com/office/drawing/2014/main" id="{0A1CBD69-8178-45F3-BF93-BBDBE9DE6F47}"/>
                </a:ext>
              </a:extLst>
            </p:cNvPr>
            <p:cNvSpPr>
              <a:spLocks noChangeShapeType="1"/>
            </p:cNvSpPr>
            <p:nvPr/>
          </p:nvSpPr>
          <p:spPr bwMode="auto">
            <a:xfrm>
              <a:off x="6194425" y="30734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59" name="Line 1227">
              <a:extLst>
                <a:ext uri="{FF2B5EF4-FFF2-40B4-BE49-F238E27FC236}">
                  <a16:creationId xmlns:a16="http://schemas.microsoft.com/office/drawing/2014/main" id="{147CDC6B-9820-44C8-ACA9-64717F2CADC5}"/>
                </a:ext>
              </a:extLst>
            </p:cNvPr>
            <p:cNvSpPr>
              <a:spLocks noChangeShapeType="1"/>
            </p:cNvSpPr>
            <p:nvPr/>
          </p:nvSpPr>
          <p:spPr bwMode="auto">
            <a:xfrm flipH="1">
              <a:off x="6159500" y="31083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0" name="Line 1228">
              <a:extLst>
                <a:ext uri="{FF2B5EF4-FFF2-40B4-BE49-F238E27FC236}">
                  <a16:creationId xmlns:a16="http://schemas.microsoft.com/office/drawing/2014/main" id="{B4D70768-4F90-44B1-9713-D4B2BEDEBF8F}"/>
                </a:ext>
              </a:extLst>
            </p:cNvPr>
            <p:cNvSpPr>
              <a:spLocks noChangeShapeType="1"/>
            </p:cNvSpPr>
            <p:nvPr/>
          </p:nvSpPr>
          <p:spPr bwMode="auto">
            <a:xfrm>
              <a:off x="6223000" y="30734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1" name="Line 1229">
              <a:extLst>
                <a:ext uri="{FF2B5EF4-FFF2-40B4-BE49-F238E27FC236}">
                  <a16:creationId xmlns:a16="http://schemas.microsoft.com/office/drawing/2014/main" id="{9607F1C1-1FA3-418F-A830-7066E7DF331C}"/>
                </a:ext>
              </a:extLst>
            </p:cNvPr>
            <p:cNvSpPr>
              <a:spLocks noChangeShapeType="1"/>
            </p:cNvSpPr>
            <p:nvPr/>
          </p:nvSpPr>
          <p:spPr bwMode="auto">
            <a:xfrm flipH="1">
              <a:off x="6184900" y="31083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2" name="Line 1230">
              <a:extLst>
                <a:ext uri="{FF2B5EF4-FFF2-40B4-BE49-F238E27FC236}">
                  <a16:creationId xmlns:a16="http://schemas.microsoft.com/office/drawing/2014/main" id="{4BCA83BF-1561-47AA-BB90-28A26D347E65}"/>
                </a:ext>
              </a:extLst>
            </p:cNvPr>
            <p:cNvSpPr>
              <a:spLocks noChangeShapeType="1"/>
            </p:cNvSpPr>
            <p:nvPr/>
          </p:nvSpPr>
          <p:spPr bwMode="auto">
            <a:xfrm>
              <a:off x="6235700" y="30734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3" name="Line 1231">
              <a:extLst>
                <a:ext uri="{FF2B5EF4-FFF2-40B4-BE49-F238E27FC236}">
                  <a16:creationId xmlns:a16="http://schemas.microsoft.com/office/drawing/2014/main" id="{F3545BA1-F755-476F-822A-50391DFC9F0D}"/>
                </a:ext>
              </a:extLst>
            </p:cNvPr>
            <p:cNvSpPr>
              <a:spLocks noChangeShapeType="1"/>
            </p:cNvSpPr>
            <p:nvPr/>
          </p:nvSpPr>
          <p:spPr bwMode="auto">
            <a:xfrm flipH="1">
              <a:off x="6197600" y="31083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4" name="Line 1232">
              <a:extLst>
                <a:ext uri="{FF2B5EF4-FFF2-40B4-BE49-F238E27FC236}">
                  <a16:creationId xmlns:a16="http://schemas.microsoft.com/office/drawing/2014/main" id="{25309461-F007-4F38-82A8-00895231DFE9}"/>
                </a:ext>
              </a:extLst>
            </p:cNvPr>
            <p:cNvSpPr>
              <a:spLocks noChangeShapeType="1"/>
            </p:cNvSpPr>
            <p:nvPr/>
          </p:nvSpPr>
          <p:spPr bwMode="auto">
            <a:xfrm>
              <a:off x="6286500" y="30734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5" name="Line 1233">
              <a:extLst>
                <a:ext uri="{FF2B5EF4-FFF2-40B4-BE49-F238E27FC236}">
                  <a16:creationId xmlns:a16="http://schemas.microsoft.com/office/drawing/2014/main" id="{6C05EC2D-059F-40B4-9B1D-FABD39133905}"/>
                </a:ext>
              </a:extLst>
            </p:cNvPr>
            <p:cNvSpPr>
              <a:spLocks noChangeShapeType="1"/>
            </p:cNvSpPr>
            <p:nvPr/>
          </p:nvSpPr>
          <p:spPr bwMode="auto">
            <a:xfrm flipH="1">
              <a:off x="6248400" y="31083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6" name="Line 1234">
              <a:extLst>
                <a:ext uri="{FF2B5EF4-FFF2-40B4-BE49-F238E27FC236}">
                  <a16:creationId xmlns:a16="http://schemas.microsoft.com/office/drawing/2014/main" id="{2D0C4098-1ABF-4DF4-805B-31900FC572A6}"/>
                </a:ext>
              </a:extLst>
            </p:cNvPr>
            <p:cNvSpPr>
              <a:spLocks noChangeShapeType="1"/>
            </p:cNvSpPr>
            <p:nvPr/>
          </p:nvSpPr>
          <p:spPr bwMode="auto">
            <a:xfrm>
              <a:off x="6337300" y="30734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7" name="Line 1235">
              <a:extLst>
                <a:ext uri="{FF2B5EF4-FFF2-40B4-BE49-F238E27FC236}">
                  <a16:creationId xmlns:a16="http://schemas.microsoft.com/office/drawing/2014/main" id="{AE694D52-510B-46F6-A3DF-107A3FDAC249}"/>
                </a:ext>
              </a:extLst>
            </p:cNvPr>
            <p:cNvSpPr>
              <a:spLocks noChangeShapeType="1"/>
            </p:cNvSpPr>
            <p:nvPr/>
          </p:nvSpPr>
          <p:spPr bwMode="auto">
            <a:xfrm flipH="1">
              <a:off x="6299200" y="31083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8" name="Line 1236">
              <a:extLst>
                <a:ext uri="{FF2B5EF4-FFF2-40B4-BE49-F238E27FC236}">
                  <a16:creationId xmlns:a16="http://schemas.microsoft.com/office/drawing/2014/main" id="{D1D10807-6052-481B-BC33-CB21BFD2A494}"/>
                </a:ext>
              </a:extLst>
            </p:cNvPr>
            <p:cNvSpPr>
              <a:spLocks noChangeShapeType="1"/>
            </p:cNvSpPr>
            <p:nvPr/>
          </p:nvSpPr>
          <p:spPr bwMode="auto">
            <a:xfrm>
              <a:off x="6413500" y="31400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69" name="Line 1237">
              <a:extLst>
                <a:ext uri="{FF2B5EF4-FFF2-40B4-BE49-F238E27FC236}">
                  <a16:creationId xmlns:a16="http://schemas.microsoft.com/office/drawing/2014/main" id="{830EE2CD-473D-4736-863C-0195658CF7DD}"/>
                </a:ext>
              </a:extLst>
            </p:cNvPr>
            <p:cNvSpPr>
              <a:spLocks noChangeShapeType="1"/>
            </p:cNvSpPr>
            <p:nvPr/>
          </p:nvSpPr>
          <p:spPr bwMode="auto">
            <a:xfrm flipH="1">
              <a:off x="6378575" y="31781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0" name="Line 1238">
              <a:extLst>
                <a:ext uri="{FF2B5EF4-FFF2-40B4-BE49-F238E27FC236}">
                  <a16:creationId xmlns:a16="http://schemas.microsoft.com/office/drawing/2014/main" id="{A8CCEA5B-A8F8-43FA-96CD-AB079687012F}"/>
                </a:ext>
              </a:extLst>
            </p:cNvPr>
            <p:cNvSpPr>
              <a:spLocks noChangeShapeType="1"/>
            </p:cNvSpPr>
            <p:nvPr/>
          </p:nvSpPr>
          <p:spPr bwMode="auto">
            <a:xfrm>
              <a:off x="6467475" y="31496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1" name="Line 1239">
              <a:extLst>
                <a:ext uri="{FF2B5EF4-FFF2-40B4-BE49-F238E27FC236}">
                  <a16:creationId xmlns:a16="http://schemas.microsoft.com/office/drawing/2014/main" id="{B082E742-540D-4A48-B501-A4D62080963D}"/>
                </a:ext>
              </a:extLst>
            </p:cNvPr>
            <p:cNvSpPr>
              <a:spLocks noChangeShapeType="1"/>
            </p:cNvSpPr>
            <p:nvPr/>
          </p:nvSpPr>
          <p:spPr bwMode="auto">
            <a:xfrm flipH="1">
              <a:off x="6429375" y="31877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2" name="Line 1240">
              <a:extLst>
                <a:ext uri="{FF2B5EF4-FFF2-40B4-BE49-F238E27FC236}">
                  <a16:creationId xmlns:a16="http://schemas.microsoft.com/office/drawing/2014/main" id="{7580AE16-625E-48E5-86A3-ABD63236E151}"/>
                </a:ext>
              </a:extLst>
            </p:cNvPr>
            <p:cNvSpPr>
              <a:spLocks noChangeShapeType="1"/>
            </p:cNvSpPr>
            <p:nvPr/>
          </p:nvSpPr>
          <p:spPr bwMode="auto">
            <a:xfrm>
              <a:off x="6569075" y="32131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3" name="Line 1241">
              <a:extLst>
                <a:ext uri="{FF2B5EF4-FFF2-40B4-BE49-F238E27FC236}">
                  <a16:creationId xmlns:a16="http://schemas.microsoft.com/office/drawing/2014/main" id="{3F5B265F-3FFD-4338-952A-BFE801234D18}"/>
                </a:ext>
              </a:extLst>
            </p:cNvPr>
            <p:cNvSpPr>
              <a:spLocks noChangeShapeType="1"/>
            </p:cNvSpPr>
            <p:nvPr/>
          </p:nvSpPr>
          <p:spPr bwMode="auto">
            <a:xfrm flipH="1">
              <a:off x="6534150" y="3251200"/>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4" name="Line 1242">
              <a:extLst>
                <a:ext uri="{FF2B5EF4-FFF2-40B4-BE49-F238E27FC236}">
                  <a16:creationId xmlns:a16="http://schemas.microsoft.com/office/drawing/2014/main" id="{48839CCE-B9F8-4CC4-AD6B-5A284956EADC}"/>
                </a:ext>
              </a:extLst>
            </p:cNvPr>
            <p:cNvSpPr>
              <a:spLocks noChangeShapeType="1"/>
            </p:cNvSpPr>
            <p:nvPr/>
          </p:nvSpPr>
          <p:spPr bwMode="auto">
            <a:xfrm>
              <a:off x="6657975" y="32321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5" name="Line 1243">
              <a:extLst>
                <a:ext uri="{FF2B5EF4-FFF2-40B4-BE49-F238E27FC236}">
                  <a16:creationId xmlns:a16="http://schemas.microsoft.com/office/drawing/2014/main" id="{05407A00-D7A1-44F9-9B9C-4F71B4415012}"/>
                </a:ext>
              </a:extLst>
            </p:cNvPr>
            <p:cNvSpPr>
              <a:spLocks noChangeShapeType="1"/>
            </p:cNvSpPr>
            <p:nvPr/>
          </p:nvSpPr>
          <p:spPr bwMode="auto">
            <a:xfrm flipH="1">
              <a:off x="6623050" y="32702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6" name="Line 1244">
              <a:extLst>
                <a:ext uri="{FF2B5EF4-FFF2-40B4-BE49-F238E27FC236}">
                  <a16:creationId xmlns:a16="http://schemas.microsoft.com/office/drawing/2014/main" id="{DEAF87F7-686C-4B22-832B-1090EDA9FB8B}"/>
                </a:ext>
              </a:extLst>
            </p:cNvPr>
            <p:cNvSpPr>
              <a:spLocks noChangeShapeType="1"/>
            </p:cNvSpPr>
            <p:nvPr/>
          </p:nvSpPr>
          <p:spPr bwMode="auto">
            <a:xfrm>
              <a:off x="6686550" y="32512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7" name="Line 1245">
              <a:extLst>
                <a:ext uri="{FF2B5EF4-FFF2-40B4-BE49-F238E27FC236}">
                  <a16:creationId xmlns:a16="http://schemas.microsoft.com/office/drawing/2014/main" id="{8BAF32A4-A2D7-4EBF-BB27-50B18A51DC1A}"/>
                </a:ext>
              </a:extLst>
            </p:cNvPr>
            <p:cNvSpPr>
              <a:spLocks noChangeShapeType="1"/>
            </p:cNvSpPr>
            <p:nvPr/>
          </p:nvSpPr>
          <p:spPr bwMode="auto">
            <a:xfrm flipH="1">
              <a:off x="6648450" y="32893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8" name="Line 1246">
              <a:extLst>
                <a:ext uri="{FF2B5EF4-FFF2-40B4-BE49-F238E27FC236}">
                  <a16:creationId xmlns:a16="http://schemas.microsoft.com/office/drawing/2014/main" id="{4885E1DB-8DED-4A35-9E33-4BC8B4C4EC5E}"/>
                </a:ext>
              </a:extLst>
            </p:cNvPr>
            <p:cNvSpPr>
              <a:spLocks noChangeShapeType="1"/>
            </p:cNvSpPr>
            <p:nvPr/>
          </p:nvSpPr>
          <p:spPr bwMode="auto">
            <a:xfrm>
              <a:off x="6724650" y="32512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79" name="Line 1247">
              <a:extLst>
                <a:ext uri="{FF2B5EF4-FFF2-40B4-BE49-F238E27FC236}">
                  <a16:creationId xmlns:a16="http://schemas.microsoft.com/office/drawing/2014/main" id="{A7C37C13-91C3-4167-9D0B-5B1F3E4C0BED}"/>
                </a:ext>
              </a:extLst>
            </p:cNvPr>
            <p:cNvSpPr>
              <a:spLocks noChangeShapeType="1"/>
            </p:cNvSpPr>
            <p:nvPr/>
          </p:nvSpPr>
          <p:spPr bwMode="auto">
            <a:xfrm flipH="1">
              <a:off x="6689725" y="3289300"/>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0" name="Line 1248">
              <a:extLst>
                <a:ext uri="{FF2B5EF4-FFF2-40B4-BE49-F238E27FC236}">
                  <a16:creationId xmlns:a16="http://schemas.microsoft.com/office/drawing/2014/main" id="{49422925-04CA-4C2E-BED5-346DEFCA6327}"/>
                </a:ext>
              </a:extLst>
            </p:cNvPr>
            <p:cNvSpPr>
              <a:spLocks noChangeShapeType="1"/>
            </p:cNvSpPr>
            <p:nvPr/>
          </p:nvSpPr>
          <p:spPr bwMode="auto">
            <a:xfrm>
              <a:off x="6737350" y="32829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1" name="Line 1249">
              <a:extLst>
                <a:ext uri="{FF2B5EF4-FFF2-40B4-BE49-F238E27FC236}">
                  <a16:creationId xmlns:a16="http://schemas.microsoft.com/office/drawing/2014/main" id="{11AD9BCD-AE06-4D2F-AB3F-A3C731F8CDA7}"/>
                </a:ext>
              </a:extLst>
            </p:cNvPr>
            <p:cNvSpPr>
              <a:spLocks noChangeShapeType="1"/>
            </p:cNvSpPr>
            <p:nvPr/>
          </p:nvSpPr>
          <p:spPr bwMode="auto">
            <a:xfrm flipH="1">
              <a:off x="6702425" y="33178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2" name="Line 1250">
              <a:extLst>
                <a:ext uri="{FF2B5EF4-FFF2-40B4-BE49-F238E27FC236}">
                  <a16:creationId xmlns:a16="http://schemas.microsoft.com/office/drawing/2014/main" id="{B6198DD1-E4B4-4D9F-BBB3-64DEB684662E}"/>
                </a:ext>
              </a:extLst>
            </p:cNvPr>
            <p:cNvSpPr>
              <a:spLocks noChangeShapeType="1"/>
            </p:cNvSpPr>
            <p:nvPr/>
          </p:nvSpPr>
          <p:spPr bwMode="auto">
            <a:xfrm>
              <a:off x="6816725" y="32829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3" name="Line 1251">
              <a:extLst>
                <a:ext uri="{FF2B5EF4-FFF2-40B4-BE49-F238E27FC236}">
                  <a16:creationId xmlns:a16="http://schemas.microsoft.com/office/drawing/2014/main" id="{8EDB04C8-10EF-45CC-9489-16BF3BBE54D1}"/>
                </a:ext>
              </a:extLst>
            </p:cNvPr>
            <p:cNvSpPr>
              <a:spLocks noChangeShapeType="1"/>
            </p:cNvSpPr>
            <p:nvPr/>
          </p:nvSpPr>
          <p:spPr bwMode="auto">
            <a:xfrm flipH="1">
              <a:off x="6781800" y="33178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4" name="Line 1252">
              <a:extLst>
                <a:ext uri="{FF2B5EF4-FFF2-40B4-BE49-F238E27FC236}">
                  <a16:creationId xmlns:a16="http://schemas.microsoft.com/office/drawing/2014/main" id="{6F69F8D7-C756-4D09-A451-58B83679ABD5}"/>
                </a:ext>
              </a:extLst>
            </p:cNvPr>
            <p:cNvSpPr>
              <a:spLocks noChangeShapeType="1"/>
            </p:cNvSpPr>
            <p:nvPr/>
          </p:nvSpPr>
          <p:spPr bwMode="auto">
            <a:xfrm>
              <a:off x="6854825" y="33020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5" name="Line 1253">
              <a:extLst>
                <a:ext uri="{FF2B5EF4-FFF2-40B4-BE49-F238E27FC236}">
                  <a16:creationId xmlns:a16="http://schemas.microsoft.com/office/drawing/2014/main" id="{5998497F-96B5-48CA-BA7A-A400F8216136}"/>
                </a:ext>
              </a:extLst>
            </p:cNvPr>
            <p:cNvSpPr>
              <a:spLocks noChangeShapeType="1"/>
            </p:cNvSpPr>
            <p:nvPr/>
          </p:nvSpPr>
          <p:spPr bwMode="auto">
            <a:xfrm flipH="1">
              <a:off x="6816725" y="33401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6" name="Line 1254">
              <a:extLst>
                <a:ext uri="{FF2B5EF4-FFF2-40B4-BE49-F238E27FC236}">
                  <a16:creationId xmlns:a16="http://schemas.microsoft.com/office/drawing/2014/main" id="{A9694186-7B0B-45B6-924F-748DA3727F8D}"/>
                </a:ext>
              </a:extLst>
            </p:cNvPr>
            <p:cNvSpPr>
              <a:spLocks noChangeShapeType="1"/>
            </p:cNvSpPr>
            <p:nvPr/>
          </p:nvSpPr>
          <p:spPr bwMode="auto">
            <a:xfrm>
              <a:off x="6867525" y="33020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7" name="Line 1255">
              <a:extLst>
                <a:ext uri="{FF2B5EF4-FFF2-40B4-BE49-F238E27FC236}">
                  <a16:creationId xmlns:a16="http://schemas.microsoft.com/office/drawing/2014/main" id="{109CD4F0-5D26-4861-AE34-587D3C90893F}"/>
                </a:ext>
              </a:extLst>
            </p:cNvPr>
            <p:cNvSpPr>
              <a:spLocks noChangeShapeType="1"/>
            </p:cNvSpPr>
            <p:nvPr/>
          </p:nvSpPr>
          <p:spPr bwMode="auto">
            <a:xfrm flipH="1">
              <a:off x="6832600" y="3340100"/>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8" name="Line 1256">
              <a:extLst>
                <a:ext uri="{FF2B5EF4-FFF2-40B4-BE49-F238E27FC236}">
                  <a16:creationId xmlns:a16="http://schemas.microsoft.com/office/drawing/2014/main" id="{88911378-D2C5-4A63-BF59-E37B365EB28A}"/>
                </a:ext>
              </a:extLst>
            </p:cNvPr>
            <p:cNvSpPr>
              <a:spLocks noChangeShapeType="1"/>
            </p:cNvSpPr>
            <p:nvPr/>
          </p:nvSpPr>
          <p:spPr bwMode="auto">
            <a:xfrm>
              <a:off x="6946900" y="33210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89" name="Line 1257">
              <a:extLst>
                <a:ext uri="{FF2B5EF4-FFF2-40B4-BE49-F238E27FC236}">
                  <a16:creationId xmlns:a16="http://schemas.microsoft.com/office/drawing/2014/main" id="{4164827D-6EEF-4BF2-80A6-CF3ADBAA8236}"/>
                </a:ext>
              </a:extLst>
            </p:cNvPr>
            <p:cNvSpPr>
              <a:spLocks noChangeShapeType="1"/>
            </p:cNvSpPr>
            <p:nvPr/>
          </p:nvSpPr>
          <p:spPr bwMode="auto">
            <a:xfrm flipH="1">
              <a:off x="6908800" y="33559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0" name="Line 1258">
              <a:extLst>
                <a:ext uri="{FF2B5EF4-FFF2-40B4-BE49-F238E27FC236}">
                  <a16:creationId xmlns:a16="http://schemas.microsoft.com/office/drawing/2014/main" id="{CF986245-6D6D-4E28-B596-9239B1FBD5D0}"/>
                </a:ext>
              </a:extLst>
            </p:cNvPr>
            <p:cNvSpPr>
              <a:spLocks noChangeShapeType="1"/>
            </p:cNvSpPr>
            <p:nvPr/>
          </p:nvSpPr>
          <p:spPr bwMode="auto">
            <a:xfrm>
              <a:off x="6969125" y="33401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1" name="Line 1259">
              <a:extLst>
                <a:ext uri="{FF2B5EF4-FFF2-40B4-BE49-F238E27FC236}">
                  <a16:creationId xmlns:a16="http://schemas.microsoft.com/office/drawing/2014/main" id="{E37FCEC6-F03C-43D5-8850-B6BEDB6FC646}"/>
                </a:ext>
              </a:extLst>
            </p:cNvPr>
            <p:cNvSpPr>
              <a:spLocks noChangeShapeType="1"/>
            </p:cNvSpPr>
            <p:nvPr/>
          </p:nvSpPr>
          <p:spPr bwMode="auto">
            <a:xfrm flipH="1">
              <a:off x="6934200" y="33782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2" name="Line 1260">
              <a:extLst>
                <a:ext uri="{FF2B5EF4-FFF2-40B4-BE49-F238E27FC236}">
                  <a16:creationId xmlns:a16="http://schemas.microsoft.com/office/drawing/2014/main" id="{D8EE0A3D-2347-4607-A4EC-9D071C212853}"/>
                </a:ext>
              </a:extLst>
            </p:cNvPr>
            <p:cNvSpPr>
              <a:spLocks noChangeShapeType="1"/>
            </p:cNvSpPr>
            <p:nvPr/>
          </p:nvSpPr>
          <p:spPr bwMode="auto">
            <a:xfrm>
              <a:off x="6981825" y="33623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3" name="Line 1261">
              <a:extLst>
                <a:ext uri="{FF2B5EF4-FFF2-40B4-BE49-F238E27FC236}">
                  <a16:creationId xmlns:a16="http://schemas.microsoft.com/office/drawing/2014/main" id="{09A7188F-B293-4B04-9F94-D6EE9A14636C}"/>
                </a:ext>
              </a:extLst>
            </p:cNvPr>
            <p:cNvSpPr>
              <a:spLocks noChangeShapeType="1"/>
            </p:cNvSpPr>
            <p:nvPr/>
          </p:nvSpPr>
          <p:spPr bwMode="auto">
            <a:xfrm flipH="1">
              <a:off x="6946900" y="3397250"/>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4" name="Line 1262">
              <a:extLst>
                <a:ext uri="{FF2B5EF4-FFF2-40B4-BE49-F238E27FC236}">
                  <a16:creationId xmlns:a16="http://schemas.microsoft.com/office/drawing/2014/main" id="{78942E60-862D-4670-93B4-CAAEEB3D32DB}"/>
                </a:ext>
              </a:extLst>
            </p:cNvPr>
            <p:cNvSpPr>
              <a:spLocks noChangeShapeType="1"/>
            </p:cNvSpPr>
            <p:nvPr/>
          </p:nvSpPr>
          <p:spPr bwMode="auto">
            <a:xfrm>
              <a:off x="7007225" y="33813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5" name="Line 1263">
              <a:extLst>
                <a:ext uri="{FF2B5EF4-FFF2-40B4-BE49-F238E27FC236}">
                  <a16:creationId xmlns:a16="http://schemas.microsoft.com/office/drawing/2014/main" id="{8DF2BDBD-55EE-487F-A97B-7535578BD02F}"/>
                </a:ext>
              </a:extLst>
            </p:cNvPr>
            <p:cNvSpPr>
              <a:spLocks noChangeShapeType="1"/>
            </p:cNvSpPr>
            <p:nvPr/>
          </p:nvSpPr>
          <p:spPr bwMode="auto">
            <a:xfrm flipH="1">
              <a:off x="6972300" y="34194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6" name="Line 1264">
              <a:extLst>
                <a:ext uri="{FF2B5EF4-FFF2-40B4-BE49-F238E27FC236}">
                  <a16:creationId xmlns:a16="http://schemas.microsoft.com/office/drawing/2014/main" id="{5869914A-2B27-4521-BBC1-706D42800209}"/>
                </a:ext>
              </a:extLst>
            </p:cNvPr>
            <p:cNvSpPr>
              <a:spLocks noChangeShapeType="1"/>
            </p:cNvSpPr>
            <p:nvPr/>
          </p:nvSpPr>
          <p:spPr bwMode="auto">
            <a:xfrm>
              <a:off x="7023100" y="3403600"/>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7" name="Line 1265">
              <a:extLst>
                <a:ext uri="{FF2B5EF4-FFF2-40B4-BE49-F238E27FC236}">
                  <a16:creationId xmlns:a16="http://schemas.microsoft.com/office/drawing/2014/main" id="{99763F3F-333F-4C6D-AFB8-641338FA5463}"/>
                </a:ext>
              </a:extLst>
            </p:cNvPr>
            <p:cNvSpPr>
              <a:spLocks noChangeShapeType="1"/>
            </p:cNvSpPr>
            <p:nvPr/>
          </p:nvSpPr>
          <p:spPr bwMode="auto">
            <a:xfrm flipH="1">
              <a:off x="6985000" y="34385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8" name="Line 1266">
              <a:extLst>
                <a:ext uri="{FF2B5EF4-FFF2-40B4-BE49-F238E27FC236}">
                  <a16:creationId xmlns:a16="http://schemas.microsoft.com/office/drawing/2014/main" id="{A05010D5-FE32-45A4-81D4-F786AA2EF8E2}"/>
                </a:ext>
              </a:extLst>
            </p:cNvPr>
            <p:cNvSpPr>
              <a:spLocks noChangeShapeType="1"/>
            </p:cNvSpPr>
            <p:nvPr/>
          </p:nvSpPr>
          <p:spPr bwMode="auto">
            <a:xfrm>
              <a:off x="7073900" y="3403600"/>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99" name="Line 1267">
              <a:extLst>
                <a:ext uri="{FF2B5EF4-FFF2-40B4-BE49-F238E27FC236}">
                  <a16:creationId xmlns:a16="http://schemas.microsoft.com/office/drawing/2014/main" id="{A9B43FBF-0B41-436B-B183-7A6945528F1A}"/>
                </a:ext>
              </a:extLst>
            </p:cNvPr>
            <p:cNvSpPr>
              <a:spLocks noChangeShapeType="1"/>
            </p:cNvSpPr>
            <p:nvPr/>
          </p:nvSpPr>
          <p:spPr bwMode="auto">
            <a:xfrm flipH="1">
              <a:off x="7035800" y="34385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0" name="Line 1268">
              <a:extLst>
                <a:ext uri="{FF2B5EF4-FFF2-40B4-BE49-F238E27FC236}">
                  <a16:creationId xmlns:a16="http://schemas.microsoft.com/office/drawing/2014/main" id="{9E22BF56-4F00-4595-9CB8-2CC3E3E42810}"/>
                </a:ext>
              </a:extLst>
            </p:cNvPr>
            <p:cNvSpPr>
              <a:spLocks noChangeShapeType="1"/>
            </p:cNvSpPr>
            <p:nvPr/>
          </p:nvSpPr>
          <p:spPr bwMode="auto">
            <a:xfrm>
              <a:off x="7112000" y="34639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1" name="Line 1269">
              <a:extLst>
                <a:ext uri="{FF2B5EF4-FFF2-40B4-BE49-F238E27FC236}">
                  <a16:creationId xmlns:a16="http://schemas.microsoft.com/office/drawing/2014/main" id="{09324B73-F322-441A-B2FE-4BB63503E69D}"/>
                </a:ext>
              </a:extLst>
            </p:cNvPr>
            <p:cNvSpPr>
              <a:spLocks noChangeShapeType="1"/>
            </p:cNvSpPr>
            <p:nvPr/>
          </p:nvSpPr>
          <p:spPr bwMode="auto">
            <a:xfrm flipH="1">
              <a:off x="7077075" y="34988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2" name="Line 1270">
              <a:extLst>
                <a:ext uri="{FF2B5EF4-FFF2-40B4-BE49-F238E27FC236}">
                  <a16:creationId xmlns:a16="http://schemas.microsoft.com/office/drawing/2014/main" id="{6C341138-318D-4F97-A607-F724F50F1161}"/>
                </a:ext>
              </a:extLst>
            </p:cNvPr>
            <p:cNvSpPr>
              <a:spLocks noChangeShapeType="1"/>
            </p:cNvSpPr>
            <p:nvPr/>
          </p:nvSpPr>
          <p:spPr bwMode="auto">
            <a:xfrm>
              <a:off x="7124700" y="34639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3" name="Line 1271">
              <a:extLst>
                <a:ext uri="{FF2B5EF4-FFF2-40B4-BE49-F238E27FC236}">
                  <a16:creationId xmlns:a16="http://schemas.microsoft.com/office/drawing/2014/main" id="{7D5486D9-958A-4F44-85EE-1027AB3A9E2A}"/>
                </a:ext>
              </a:extLst>
            </p:cNvPr>
            <p:cNvSpPr>
              <a:spLocks noChangeShapeType="1"/>
            </p:cNvSpPr>
            <p:nvPr/>
          </p:nvSpPr>
          <p:spPr bwMode="auto">
            <a:xfrm flipH="1">
              <a:off x="7089775" y="34988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4" name="Line 1272">
              <a:extLst>
                <a:ext uri="{FF2B5EF4-FFF2-40B4-BE49-F238E27FC236}">
                  <a16:creationId xmlns:a16="http://schemas.microsoft.com/office/drawing/2014/main" id="{C801BC38-CFD1-4075-9B01-BF3A8BCFC445}"/>
                </a:ext>
              </a:extLst>
            </p:cNvPr>
            <p:cNvSpPr>
              <a:spLocks noChangeShapeType="1"/>
            </p:cNvSpPr>
            <p:nvPr/>
          </p:nvSpPr>
          <p:spPr bwMode="auto">
            <a:xfrm>
              <a:off x="7165975" y="34639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5" name="Line 1273">
              <a:extLst>
                <a:ext uri="{FF2B5EF4-FFF2-40B4-BE49-F238E27FC236}">
                  <a16:creationId xmlns:a16="http://schemas.microsoft.com/office/drawing/2014/main" id="{E7EB8748-6D51-4670-A55B-E39991E5AF4D}"/>
                </a:ext>
              </a:extLst>
            </p:cNvPr>
            <p:cNvSpPr>
              <a:spLocks noChangeShapeType="1"/>
            </p:cNvSpPr>
            <p:nvPr/>
          </p:nvSpPr>
          <p:spPr bwMode="auto">
            <a:xfrm flipH="1">
              <a:off x="7127875" y="34988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6" name="Line 1274">
              <a:extLst>
                <a:ext uri="{FF2B5EF4-FFF2-40B4-BE49-F238E27FC236}">
                  <a16:creationId xmlns:a16="http://schemas.microsoft.com/office/drawing/2014/main" id="{4EC4CF7E-E70A-4CC2-BE02-B23DF42499F7}"/>
                </a:ext>
              </a:extLst>
            </p:cNvPr>
            <p:cNvSpPr>
              <a:spLocks noChangeShapeType="1"/>
            </p:cNvSpPr>
            <p:nvPr/>
          </p:nvSpPr>
          <p:spPr bwMode="auto">
            <a:xfrm>
              <a:off x="7178675" y="34639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7" name="Line 1275">
              <a:extLst>
                <a:ext uri="{FF2B5EF4-FFF2-40B4-BE49-F238E27FC236}">
                  <a16:creationId xmlns:a16="http://schemas.microsoft.com/office/drawing/2014/main" id="{CDA8F70F-315C-435E-8E79-180C900AE7DB}"/>
                </a:ext>
              </a:extLst>
            </p:cNvPr>
            <p:cNvSpPr>
              <a:spLocks noChangeShapeType="1"/>
            </p:cNvSpPr>
            <p:nvPr/>
          </p:nvSpPr>
          <p:spPr bwMode="auto">
            <a:xfrm flipH="1">
              <a:off x="7143750" y="3498850"/>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8" name="Line 1276">
              <a:extLst>
                <a:ext uri="{FF2B5EF4-FFF2-40B4-BE49-F238E27FC236}">
                  <a16:creationId xmlns:a16="http://schemas.microsoft.com/office/drawing/2014/main" id="{5F58D240-0D10-4DAF-8E37-FDD70AF669A8}"/>
                </a:ext>
              </a:extLst>
            </p:cNvPr>
            <p:cNvSpPr>
              <a:spLocks noChangeShapeType="1"/>
            </p:cNvSpPr>
            <p:nvPr/>
          </p:nvSpPr>
          <p:spPr bwMode="auto">
            <a:xfrm>
              <a:off x="7191375" y="34639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09" name="Line 1277">
              <a:extLst>
                <a:ext uri="{FF2B5EF4-FFF2-40B4-BE49-F238E27FC236}">
                  <a16:creationId xmlns:a16="http://schemas.microsoft.com/office/drawing/2014/main" id="{3F9150A5-F078-4A4B-BC47-8EF736CEE4F8}"/>
                </a:ext>
              </a:extLst>
            </p:cNvPr>
            <p:cNvSpPr>
              <a:spLocks noChangeShapeType="1"/>
            </p:cNvSpPr>
            <p:nvPr/>
          </p:nvSpPr>
          <p:spPr bwMode="auto">
            <a:xfrm flipH="1">
              <a:off x="7153275" y="34988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0" name="Line 1278">
              <a:extLst>
                <a:ext uri="{FF2B5EF4-FFF2-40B4-BE49-F238E27FC236}">
                  <a16:creationId xmlns:a16="http://schemas.microsoft.com/office/drawing/2014/main" id="{5B416589-1489-442E-83FA-45A319287F49}"/>
                </a:ext>
              </a:extLst>
            </p:cNvPr>
            <p:cNvSpPr>
              <a:spLocks noChangeShapeType="1"/>
            </p:cNvSpPr>
            <p:nvPr/>
          </p:nvSpPr>
          <p:spPr bwMode="auto">
            <a:xfrm>
              <a:off x="7204075" y="34639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1" name="Line 1279">
              <a:extLst>
                <a:ext uri="{FF2B5EF4-FFF2-40B4-BE49-F238E27FC236}">
                  <a16:creationId xmlns:a16="http://schemas.microsoft.com/office/drawing/2014/main" id="{78B3AA04-D650-4D3A-849F-5B3342F4EA85}"/>
                </a:ext>
              </a:extLst>
            </p:cNvPr>
            <p:cNvSpPr>
              <a:spLocks noChangeShapeType="1"/>
            </p:cNvSpPr>
            <p:nvPr/>
          </p:nvSpPr>
          <p:spPr bwMode="auto">
            <a:xfrm flipH="1">
              <a:off x="7169150" y="3498850"/>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2" name="Line 1280">
              <a:extLst>
                <a:ext uri="{FF2B5EF4-FFF2-40B4-BE49-F238E27FC236}">
                  <a16:creationId xmlns:a16="http://schemas.microsoft.com/office/drawing/2014/main" id="{B2D6DA01-0E48-4D3A-815E-D5E7F74A768B}"/>
                </a:ext>
              </a:extLst>
            </p:cNvPr>
            <p:cNvSpPr>
              <a:spLocks noChangeShapeType="1"/>
            </p:cNvSpPr>
            <p:nvPr/>
          </p:nvSpPr>
          <p:spPr bwMode="auto">
            <a:xfrm>
              <a:off x="7229475" y="34639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3" name="Line 1281">
              <a:extLst>
                <a:ext uri="{FF2B5EF4-FFF2-40B4-BE49-F238E27FC236}">
                  <a16:creationId xmlns:a16="http://schemas.microsoft.com/office/drawing/2014/main" id="{D250621D-38D6-432B-BDCF-D3170736CC79}"/>
                </a:ext>
              </a:extLst>
            </p:cNvPr>
            <p:cNvSpPr>
              <a:spLocks noChangeShapeType="1"/>
            </p:cNvSpPr>
            <p:nvPr/>
          </p:nvSpPr>
          <p:spPr bwMode="auto">
            <a:xfrm flipH="1">
              <a:off x="7194550" y="34988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4" name="Line 1282">
              <a:extLst>
                <a:ext uri="{FF2B5EF4-FFF2-40B4-BE49-F238E27FC236}">
                  <a16:creationId xmlns:a16="http://schemas.microsoft.com/office/drawing/2014/main" id="{62203910-D48E-4A5A-B34C-4FF11000EE37}"/>
                </a:ext>
              </a:extLst>
            </p:cNvPr>
            <p:cNvSpPr>
              <a:spLocks noChangeShapeType="1"/>
            </p:cNvSpPr>
            <p:nvPr/>
          </p:nvSpPr>
          <p:spPr bwMode="auto">
            <a:xfrm>
              <a:off x="7292975" y="3463925"/>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5" name="Line 1283">
              <a:extLst>
                <a:ext uri="{FF2B5EF4-FFF2-40B4-BE49-F238E27FC236}">
                  <a16:creationId xmlns:a16="http://schemas.microsoft.com/office/drawing/2014/main" id="{82D8E1D8-59BA-42B7-8188-6C73FF83861C}"/>
                </a:ext>
              </a:extLst>
            </p:cNvPr>
            <p:cNvSpPr>
              <a:spLocks noChangeShapeType="1"/>
            </p:cNvSpPr>
            <p:nvPr/>
          </p:nvSpPr>
          <p:spPr bwMode="auto">
            <a:xfrm flipH="1">
              <a:off x="7258050" y="34988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6" name="Line 1284">
              <a:extLst>
                <a:ext uri="{FF2B5EF4-FFF2-40B4-BE49-F238E27FC236}">
                  <a16:creationId xmlns:a16="http://schemas.microsoft.com/office/drawing/2014/main" id="{1E92082A-88D8-459C-890A-305EBB557D90}"/>
                </a:ext>
              </a:extLst>
            </p:cNvPr>
            <p:cNvSpPr>
              <a:spLocks noChangeShapeType="1"/>
            </p:cNvSpPr>
            <p:nvPr/>
          </p:nvSpPr>
          <p:spPr bwMode="auto">
            <a:xfrm>
              <a:off x="7343775" y="3486150"/>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7" name="Line 1285">
              <a:extLst>
                <a:ext uri="{FF2B5EF4-FFF2-40B4-BE49-F238E27FC236}">
                  <a16:creationId xmlns:a16="http://schemas.microsoft.com/office/drawing/2014/main" id="{C261F03C-77AC-41B6-934F-7126A854AEA0}"/>
                </a:ext>
              </a:extLst>
            </p:cNvPr>
            <p:cNvSpPr>
              <a:spLocks noChangeShapeType="1"/>
            </p:cNvSpPr>
            <p:nvPr/>
          </p:nvSpPr>
          <p:spPr bwMode="auto">
            <a:xfrm flipH="1">
              <a:off x="7308850" y="35210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8" name="Line 1286">
              <a:extLst>
                <a:ext uri="{FF2B5EF4-FFF2-40B4-BE49-F238E27FC236}">
                  <a16:creationId xmlns:a16="http://schemas.microsoft.com/office/drawing/2014/main" id="{F48805F1-89D3-4A56-98A4-F459A6DBBAE8}"/>
                </a:ext>
              </a:extLst>
            </p:cNvPr>
            <p:cNvSpPr>
              <a:spLocks noChangeShapeType="1"/>
            </p:cNvSpPr>
            <p:nvPr/>
          </p:nvSpPr>
          <p:spPr bwMode="auto">
            <a:xfrm>
              <a:off x="7359650" y="3486150"/>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19" name="Line 1287">
              <a:extLst>
                <a:ext uri="{FF2B5EF4-FFF2-40B4-BE49-F238E27FC236}">
                  <a16:creationId xmlns:a16="http://schemas.microsoft.com/office/drawing/2014/main" id="{2C9426C5-BA07-43A6-B514-335762E1CB33}"/>
                </a:ext>
              </a:extLst>
            </p:cNvPr>
            <p:cNvSpPr>
              <a:spLocks noChangeShapeType="1"/>
            </p:cNvSpPr>
            <p:nvPr/>
          </p:nvSpPr>
          <p:spPr bwMode="auto">
            <a:xfrm flipH="1">
              <a:off x="7321550" y="35210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0" name="Line 1288">
              <a:extLst>
                <a:ext uri="{FF2B5EF4-FFF2-40B4-BE49-F238E27FC236}">
                  <a16:creationId xmlns:a16="http://schemas.microsoft.com/office/drawing/2014/main" id="{B39F3F0F-9A0B-4866-AC69-0DAB85418028}"/>
                </a:ext>
              </a:extLst>
            </p:cNvPr>
            <p:cNvSpPr>
              <a:spLocks noChangeShapeType="1"/>
            </p:cNvSpPr>
            <p:nvPr/>
          </p:nvSpPr>
          <p:spPr bwMode="auto">
            <a:xfrm>
              <a:off x="7486650" y="35020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1" name="Line 1289">
              <a:extLst>
                <a:ext uri="{FF2B5EF4-FFF2-40B4-BE49-F238E27FC236}">
                  <a16:creationId xmlns:a16="http://schemas.microsoft.com/office/drawing/2014/main" id="{192FE05E-23A0-417A-A9F5-5C1C10038DF1}"/>
                </a:ext>
              </a:extLst>
            </p:cNvPr>
            <p:cNvSpPr>
              <a:spLocks noChangeShapeType="1"/>
            </p:cNvSpPr>
            <p:nvPr/>
          </p:nvSpPr>
          <p:spPr bwMode="auto">
            <a:xfrm flipH="1">
              <a:off x="7451725" y="35401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2" name="Line 1290">
              <a:extLst>
                <a:ext uri="{FF2B5EF4-FFF2-40B4-BE49-F238E27FC236}">
                  <a16:creationId xmlns:a16="http://schemas.microsoft.com/office/drawing/2014/main" id="{AD0B440C-CE16-4207-A1CA-B1FF8C9B6818}"/>
                </a:ext>
              </a:extLst>
            </p:cNvPr>
            <p:cNvSpPr>
              <a:spLocks noChangeShapeType="1"/>
            </p:cNvSpPr>
            <p:nvPr/>
          </p:nvSpPr>
          <p:spPr bwMode="auto">
            <a:xfrm>
              <a:off x="7566025" y="35528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3" name="Line 1291">
              <a:extLst>
                <a:ext uri="{FF2B5EF4-FFF2-40B4-BE49-F238E27FC236}">
                  <a16:creationId xmlns:a16="http://schemas.microsoft.com/office/drawing/2014/main" id="{C765275F-2568-40B4-B5CF-9AA15BC2A58D}"/>
                </a:ext>
              </a:extLst>
            </p:cNvPr>
            <p:cNvSpPr>
              <a:spLocks noChangeShapeType="1"/>
            </p:cNvSpPr>
            <p:nvPr/>
          </p:nvSpPr>
          <p:spPr bwMode="auto">
            <a:xfrm flipH="1">
              <a:off x="7527925" y="35877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4" name="Line 1292">
              <a:extLst>
                <a:ext uri="{FF2B5EF4-FFF2-40B4-BE49-F238E27FC236}">
                  <a16:creationId xmlns:a16="http://schemas.microsoft.com/office/drawing/2014/main" id="{E440777B-3D74-47DE-A680-1DDEA0F1BDDF}"/>
                </a:ext>
              </a:extLst>
            </p:cNvPr>
            <p:cNvSpPr>
              <a:spLocks noChangeShapeType="1"/>
            </p:cNvSpPr>
            <p:nvPr/>
          </p:nvSpPr>
          <p:spPr bwMode="auto">
            <a:xfrm>
              <a:off x="7604125" y="36036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5" name="Line 1293">
              <a:extLst>
                <a:ext uri="{FF2B5EF4-FFF2-40B4-BE49-F238E27FC236}">
                  <a16:creationId xmlns:a16="http://schemas.microsoft.com/office/drawing/2014/main" id="{3551F4DD-09C4-4EC7-A97F-31BABA055984}"/>
                </a:ext>
              </a:extLst>
            </p:cNvPr>
            <p:cNvSpPr>
              <a:spLocks noChangeShapeType="1"/>
            </p:cNvSpPr>
            <p:nvPr/>
          </p:nvSpPr>
          <p:spPr bwMode="auto">
            <a:xfrm flipH="1">
              <a:off x="7569200" y="3641725"/>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6" name="Line 1294">
              <a:extLst>
                <a:ext uri="{FF2B5EF4-FFF2-40B4-BE49-F238E27FC236}">
                  <a16:creationId xmlns:a16="http://schemas.microsoft.com/office/drawing/2014/main" id="{2A6AB9B9-9DA3-4FA1-AB1B-A0D638BAE92E}"/>
                </a:ext>
              </a:extLst>
            </p:cNvPr>
            <p:cNvSpPr>
              <a:spLocks noChangeShapeType="1"/>
            </p:cNvSpPr>
            <p:nvPr/>
          </p:nvSpPr>
          <p:spPr bwMode="auto">
            <a:xfrm>
              <a:off x="7629525" y="36036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7" name="Line 1295">
              <a:extLst>
                <a:ext uri="{FF2B5EF4-FFF2-40B4-BE49-F238E27FC236}">
                  <a16:creationId xmlns:a16="http://schemas.microsoft.com/office/drawing/2014/main" id="{3C675AFD-D3D6-493A-B911-35B4776721FE}"/>
                </a:ext>
              </a:extLst>
            </p:cNvPr>
            <p:cNvSpPr>
              <a:spLocks noChangeShapeType="1"/>
            </p:cNvSpPr>
            <p:nvPr/>
          </p:nvSpPr>
          <p:spPr bwMode="auto">
            <a:xfrm flipH="1">
              <a:off x="7594600" y="3641725"/>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8" name="Line 1296">
              <a:extLst>
                <a:ext uri="{FF2B5EF4-FFF2-40B4-BE49-F238E27FC236}">
                  <a16:creationId xmlns:a16="http://schemas.microsoft.com/office/drawing/2014/main" id="{397636C9-EEEB-4CE9-8573-3AC02CBC1385}"/>
                </a:ext>
              </a:extLst>
            </p:cNvPr>
            <p:cNvSpPr>
              <a:spLocks noChangeShapeType="1"/>
            </p:cNvSpPr>
            <p:nvPr/>
          </p:nvSpPr>
          <p:spPr bwMode="auto">
            <a:xfrm>
              <a:off x="7667625" y="36036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29" name="Line 1297">
              <a:extLst>
                <a:ext uri="{FF2B5EF4-FFF2-40B4-BE49-F238E27FC236}">
                  <a16:creationId xmlns:a16="http://schemas.microsoft.com/office/drawing/2014/main" id="{AA8FF3AE-D707-42B7-8ADE-3ADFF7278DBA}"/>
                </a:ext>
              </a:extLst>
            </p:cNvPr>
            <p:cNvSpPr>
              <a:spLocks noChangeShapeType="1"/>
            </p:cNvSpPr>
            <p:nvPr/>
          </p:nvSpPr>
          <p:spPr bwMode="auto">
            <a:xfrm flipH="1">
              <a:off x="7632700" y="36417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0" name="Line 1298">
              <a:extLst>
                <a:ext uri="{FF2B5EF4-FFF2-40B4-BE49-F238E27FC236}">
                  <a16:creationId xmlns:a16="http://schemas.microsoft.com/office/drawing/2014/main" id="{9B9F46D1-427D-4D90-A6CD-F4FDE33EFBA9}"/>
                </a:ext>
              </a:extLst>
            </p:cNvPr>
            <p:cNvSpPr>
              <a:spLocks noChangeShapeType="1"/>
            </p:cNvSpPr>
            <p:nvPr/>
          </p:nvSpPr>
          <p:spPr bwMode="auto">
            <a:xfrm>
              <a:off x="7734300" y="36830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1" name="Line 1299">
              <a:extLst>
                <a:ext uri="{FF2B5EF4-FFF2-40B4-BE49-F238E27FC236}">
                  <a16:creationId xmlns:a16="http://schemas.microsoft.com/office/drawing/2014/main" id="{02D99D27-D4BE-4874-BEE9-1FD537D5E29E}"/>
                </a:ext>
              </a:extLst>
            </p:cNvPr>
            <p:cNvSpPr>
              <a:spLocks noChangeShapeType="1"/>
            </p:cNvSpPr>
            <p:nvPr/>
          </p:nvSpPr>
          <p:spPr bwMode="auto">
            <a:xfrm flipH="1">
              <a:off x="7696200" y="37211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2" name="Line 1300">
              <a:extLst>
                <a:ext uri="{FF2B5EF4-FFF2-40B4-BE49-F238E27FC236}">
                  <a16:creationId xmlns:a16="http://schemas.microsoft.com/office/drawing/2014/main" id="{2C147A0C-D8B5-4CB4-9455-0627AF9A1B63}"/>
                </a:ext>
              </a:extLst>
            </p:cNvPr>
            <p:cNvSpPr>
              <a:spLocks noChangeShapeType="1"/>
            </p:cNvSpPr>
            <p:nvPr/>
          </p:nvSpPr>
          <p:spPr bwMode="auto">
            <a:xfrm>
              <a:off x="7823200" y="37020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3" name="Line 1301">
              <a:extLst>
                <a:ext uri="{FF2B5EF4-FFF2-40B4-BE49-F238E27FC236}">
                  <a16:creationId xmlns:a16="http://schemas.microsoft.com/office/drawing/2014/main" id="{502C4063-5EDB-4444-8551-64A1FFEEEC56}"/>
                </a:ext>
              </a:extLst>
            </p:cNvPr>
            <p:cNvSpPr>
              <a:spLocks noChangeShapeType="1"/>
            </p:cNvSpPr>
            <p:nvPr/>
          </p:nvSpPr>
          <p:spPr bwMode="auto">
            <a:xfrm flipH="1">
              <a:off x="7785100" y="37401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4" name="Line 1302">
              <a:extLst>
                <a:ext uri="{FF2B5EF4-FFF2-40B4-BE49-F238E27FC236}">
                  <a16:creationId xmlns:a16="http://schemas.microsoft.com/office/drawing/2014/main" id="{34D2F395-31CC-4FF4-A8F8-8A257A596419}"/>
                </a:ext>
              </a:extLst>
            </p:cNvPr>
            <p:cNvSpPr>
              <a:spLocks noChangeShapeType="1"/>
            </p:cNvSpPr>
            <p:nvPr/>
          </p:nvSpPr>
          <p:spPr bwMode="auto">
            <a:xfrm>
              <a:off x="7835900" y="37020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5" name="Line 1303">
              <a:extLst>
                <a:ext uri="{FF2B5EF4-FFF2-40B4-BE49-F238E27FC236}">
                  <a16:creationId xmlns:a16="http://schemas.microsoft.com/office/drawing/2014/main" id="{C1430EF1-2099-4300-98AD-DB370F6D8B13}"/>
                </a:ext>
              </a:extLst>
            </p:cNvPr>
            <p:cNvSpPr>
              <a:spLocks noChangeShapeType="1"/>
            </p:cNvSpPr>
            <p:nvPr/>
          </p:nvSpPr>
          <p:spPr bwMode="auto">
            <a:xfrm flipH="1">
              <a:off x="7800975" y="37401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6" name="Line 1304">
              <a:extLst>
                <a:ext uri="{FF2B5EF4-FFF2-40B4-BE49-F238E27FC236}">
                  <a16:creationId xmlns:a16="http://schemas.microsoft.com/office/drawing/2014/main" id="{750A844E-9536-4447-BE16-BE92B45B933B}"/>
                </a:ext>
              </a:extLst>
            </p:cNvPr>
            <p:cNvSpPr>
              <a:spLocks noChangeShapeType="1"/>
            </p:cNvSpPr>
            <p:nvPr/>
          </p:nvSpPr>
          <p:spPr bwMode="auto">
            <a:xfrm>
              <a:off x="7886700" y="37338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7" name="Line 1305">
              <a:extLst>
                <a:ext uri="{FF2B5EF4-FFF2-40B4-BE49-F238E27FC236}">
                  <a16:creationId xmlns:a16="http://schemas.microsoft.com/office/drawing/2014/main" id="{403E71C7-C047-4210-BE57-0685CE98245E}"/>
                </a:ext>
              </a:extLst>
            </p:cNvPr>
            <p:cNvSpPr>
              <a:spLocks noChangeShapeType="1"/>
            </p:cNvSpPr>
            <p:nvPr/>
          </p:nvSpPr>
          <p:spPr bwMode="auto">
            <a:xfrm flipH="1">
              <a:off x="7851775" y="37687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8" name="Line 1306">
              <a:extLst>
                <a:ext uri="{FF2B5EF4-FFF2-40B4-BE49-F238E27FC236}">
                  <a16:creationId xmlns:a16="http://schemas.microsoft.com/office/drawing/2014/main" id="{0BD6D3BD-B422-469E-A51F-6F87C94E72B4}"/>
                </a:ext>
              </a:extLst>
            </p:cNvPr>
            <p:cNvSpPr>
              <a:spLocks noChangeShapeType="1"/>
            </p:cNvSpPr>
            <p:nvPr/>
          </p:nvSpPr>
          <p:spPr bwMode="auto">
            <a:xfrm>
              <a:off x="7902575" y="37623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39" name="Line 1307">
              <a:extLst>
                <a:ext uri="{FF2B5EF4-FFF2-40B4-BE49-F238E27FC236}">
                  <a16:creationId xmlns:a16="http://schemas.microsoft.com/office/drawing/2014/main" id="{82205AC6-2D9B-4683-9BDB-5760CD63F13B}"/>
                </a:ext>
              </a:extLst>
            </p:cNvPr>
            <p:cNvSpPr>
              <a:spLocks noChangeShapeType="1"/>
            </p:cNvSpPr>
            <p:nvPr/>
          </p:nvSpPr>
          <p:spPr bwMode="auto">
            <a:xfrm flipH="1">
              <a:off x="7864475" y="38004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0" name="Line 1308">
              <a:extLst>
                <a:ext uri="{FF2B5EF4-FFF2-40B4-BE49-F238E27FC236}">
                  <a16:creationId xmlns:a16="http://schemas.microsoft.com/office/drawing/2014/main" id="{D4A73304-6CE1-4DC1-B7A6-1BBCFF3E418D}"/>
                </a:ext>
              </a:extLst>
            </p:cNvPr>
            <p:cNvSpPr>
              <a:spLocks noChangeShapeType="1"/>
            </p:cNvSpPr>
            <p:nvPr/>
          </p:nvSpPr>
          <p:spPr bwMode="auto">
            <a:xfrm>
              <a:off x="7927975" y="37623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1" name="Line 1309">
              <a:extLst>
                <a:ext uri="{FF2B5EF4-FFF2-40B4-BE49-F238E27FC236}">
                  <a16:creationId xmlns:a16="http://schemas.microsoft.com/office/drawing/2014/main" id="{8EB590DA-6DFE-4FF7-8ABE-4A15D55BD21B}"/>
                </a:ext>
              </a:extLst>
            </p:cNvPr>
            <p:cNvSpPr>
              <a:spLocks noChangeShapeType="1"/>
            </p:cNvSpPr>
            <p:nvPr/>
          </p:nvSpPr>
          <p:spPr bwMode="auto">
            <a:xfrm flipH="1">
              <a:off x="7889875" y="38004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2" name="Line 1310">
              <a:extLst>
                <a:ext uri="{FF2B5EF4-FFF2-40B4-BE49-F238E27FC236}">
                  <a16:creationId xmlns:a16="http://schemas.microsoft.com/office/drawing/2014/main" id="{9BCA5FB2-BA2C-4666-B7CB-5DE278E7664E}"/>
                </a:ext>
              </a:extLst>
            </p:cNvPr>
            <p:cNvSpPr>
              <a:spLocks noChangeShapeType="1"/>
            </p:cNvSpPr>
            <p:nvPr/>
          </p:nvSpPr>
          <p:spPr bwMode="auto">
            <a:xfrm>
              <a:off x="7978775" y="38036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3" name="Line 1311">
              <a:extLst>
                <a:ext uri="{FF2B5EF4-FFF2-40B4-BE49-F238E27FC236}">
                  <a16:creationId xmlns:a16="http://schemas.microsoft.com/office/drawing/2014/main" id="{067418CF-B76D-42E0-9033-120BE088F412}"/>
                </a:ext>
              </a:extLst>
            </p:cNvPr>
            <p:cNvSpPr>
              <a:spLocks noChangeShapeType="1"/>
            </p:cNvSpPr>
            <p:nvPr/>
          </p:nvSpPr>
          <p:spPr bwMode="auto">
            <a:xfrm flipH="1">
              <a:off x="7940675" y="38385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4" name="Line 1312">
              <a:extLst>
                <a:ext uri="{FF2B5EF4-FFF2-40B4-BE49-F238E27FC236}">
                  <a16:creationId xmlns:a16="http://schemas.microsoft.com/office/drawing/2014/main" id="{E4981162-16A8-40D9-AAC2-8F0338234E41}"/>
                </a:ext>
              </a:extLst>
            </p:cNvPr>
            <p:cNvSpPr>
              <a:spLocks noChangeShapeType="1"/>
            </p:cNvSpPr>
            <p:nvPr/>
          </p:nvSpPr>
          <p:spPr bwMode="auto">
            <a:xfrm>
              <a:off x="8004175" y="38036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5" name="Line 1313">
              <a:extLst>
                <a:ext uri="{FF2B5EF4-FFF2-40B4-BE49-F238E27FC236}">
                  <a16:creationId xmlns:a16="http://schemas.microsoft.com/office/drawing/2014/main" id="{AEB53BF7-D080-4D89-A427-6A33AADE9900}"/>
                </a:ext>
              </a:extLst>
            </p:cNvPr>
            <p:cNvSpPr>
              <a:spLocks noChangeShapeType="1"/>
            </p:cNvSpPr>
            <p:nvPr/>
          </p:nvSpPr>
          <p:spPr bwMode="auto">
            <a:xfrm flipH="1">
              <a:off x="7969250" y="38385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6" name="Line 1314">
              <a:extLst>
                <a:ext uri="{FF2B5EF4-FFF2-40B4-BE49-F238E27FC236}">
                  <a16:creationId xmlns:a16="http://schemas.microsoft.com/office/drawing/2014/main" id="{5B2E0F54-2876-42BA-8DE5-7F7739A67676}"/>
                </a:ext>
              </a:extLst>
            </p:cNvPr>
            <p:cNvSpPr>
              <a:spLocks noChangeShapeType="1"/>
            </p:cNvSpPr>
            <p:nvPr/>
          </p:nvSpPr>
          <p:spPr bwMode="auto">
            <a:xfrm>
              <a:off x="8016875" y="38036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7" name="Line 1315">
              <a:extLst>
                <a:ext uri="{FF2B5EF4-FFF2-40B4-BE49-F238E27FC236}">
                  <a16:creationId xmlns:a16="http://schemas.microsoft.com/office/drawing/2014/main" id="{02035129-CAD8-44C0-B1DE-D181A1263FDA}"/>
                </a:ext>
              </a:extLst>
            </p:cNvPr>
            <p:cNvSpPr>
              <a:spLocks noChangeShapeType="1"/>
            </p:cNvSpPr>
            <p:nvPr/>
          </p:nvSpPr>
          <p:spPr bwMode="auto">
            <a:xfrm flipH="1">
              <a:off x="7981950" y="38385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8" name="Line 1316">
              <a:extLst>
                <a:ext uri="{FF2B5EF4-FFF2-40B4-BE49-F238E27FC236}">
                  <a16:creationId xmlns:a16="http://schemas.microsoft.com/office/drawing/2014/main" id="{373F7B58-E34A-4E94-B41A-F616A427BAF3}"/>
                </a:ext>
              </a:extLst>
            </p:cNvPr>
            <p:cNvSpPr>
              <a:spLocks noChangeShapeType="1"/>
            </p:cNvSpPr>
            <p:nvPr/>
          </p:nvSpPr>
          <p:spPr bwMode="auto">
            <a:xfrm>
              <a:off x="8029575" y="380365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49" name="Line 1317">
              <a:extLst>
                <a:ext uri="{FF2B5EF4-FFF2-40B4-BE49-F238E27FC236}">
                  <a16:creationId xmlns:a16="http://schemas.microsoft.com/office/drawing/2014/main" id="{5DD133B3-4EA8-45F3-9314-3B6D6698F552}"/>
                </a:ext>
              </a:extLst>
            </p:cNvPr>
            <p:cNvSpPr>
              <a:spLocks noChangeShapeType="1"/>
            </p:cNvSpPr>
            <p:nvPr/>
          </p:nvSpPr>
          <p:spPr bwMode="auto">
            <a:xfrm flipH="1">
              <a:off x="7994650" y="38385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0" name="Line 1318">
              <a:extLst>
                <a:ext uri="{FF2B5EF4-FFF2-40B4-BE49-F238E27FC236}">
                  <a16:creationId xmlns:a16="http://schemas.microsoft.com/office/drawing/2014/main" id="{081625E8-1C4D-4054-B1C0-EE86D45F7DD6}"/>
                </a:ext>
              </a:extLst>
            </p:cNvPr>
            <p:cNvSpPr>
              <a:spLocks noChangeShapeType="1"/>
            </p:cNvSpPr>
            <p:nvPr/>
          </p:nvSpPr>
          <p:spPr bwMode="auto">
            <a:xfrm>
              <a:off x="8197850" y="3835400"/>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1" name="Line 1319">
              <a:extLst>
                <a:ext uri="{FF2B5EF4-FFF2-40B4-BE49-F238E27FC236}">
                  <a16:creationId xmlns:a16="http://schemas.microsoft.com/office/drawing/2014/main" id="{0E4FDAFD-EA50-4A48-A174-7317B59E39C0}"/>
                </a:ext>
              </a:extLst>
            </p:cNvPr>
            <p:cNvSpPr>
              <a:spLocks noChangeShapeType="1"/>
            </p:cNvSpPr>
            <p:nvPr/>
          </p:nvSpPr>
          <p:spPr bwMode="auto">
            <a:xfrm flipH="1">
              <a:off x="8162925" y="3870325"/>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2" name="Line 1320">
              <a:extLst>
                <a:ext uri="{FF2B5EF4-FFF2-40B4-BE49-F238E27FC236}">
                  <a16:creationId xmlns:a16="http://schemas.microsoft.com/office/drawing/2014/main" id="{65C28047-E00A-4DBC-B2A0-79D1C1A987E9}"/>
                </a:ext>
              </a:extLst>
            </p:cNvPr>
            <p:cNvSpPr>
              <a:spLocks noChangeShapeType="1"/>
            </p:cNvSpPr>
            <p:nvPr/>
          </p:nvSpPr>
          <p:spPr bwMode="auto">
            <a:xfrm>
              <a:off x="8235950" y="3835400"/>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3" name="Line 1321">
              <a:extLst>
                <a:ext uri="{FF2B5EF4-FFF2-40B4-BE49-F238E27FC236}">
                  <a16:creationId xmlns:a16="http://schemas.microsoft.com/office/drawing/2014/main" id="{F4E3064B-73CD-4EF6-A7F1-A5F16AFF2869}"/>
                </a:ext>
              </a:extLst>
            </p:cNvPr>
            <p:cNvSpPr>
              <a:spLocks noChangeShapeType="1"/>
            </p:cNvSpPr>
            <p:nvPr/>
          </p:nvSpPr>
          <p:spPr bwMode="auto">
            <a:xfrm flipH="1">
              <a:off x="8201025" y="38703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4" name="Line 1322">
              <a:extLst>
                <a:ext uri="{FF2B5EF4-FFF2-40B4-BE49-F238E27FC236}">
                  <a16:creationId xmlns:a16="http://schemas.microsoft.com/office/drawing/2014/main" id="{0916C20A-85D4-4B2A-8DD7-06B39249FD0A}"/>
                </a:ext>
              </a:extLst>
            </p:cNvPr>
            <p:cNvSpPr>
              <a:spLocks noChangeShapeType="1"/>
            </p:cNvSpPr>
            <p:nvPr/>
          </p:nvSpPr>
          <p:spPr bwMode="auto">
            <a:xfrm>
              <a:off x="8340725" y="3835400"/>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5" name="Line 1323">
              <a:extLst>
                <a:ext uri="{FF2B5EF4-FFF2-40B4-BE49-F238E27FC236}">
                  <a16:creationId xmlns:a16="http://schemas.microsoft.com/office/drawing/2014/main" id="{F0484A9C-B248-4967-9C43-BC092FF63BFC}"/>
                </a:ext>
              </a:extLst>
            </p:cNvPr>
            <p:cNvSpPr>
              <a:spLocks noChangeShapeType="1"/>
            </p:cNvSpPr>
            <p:nvPr/>
          </p:nvSpPr>
          <p:spPr bwMode="auto">
            <a:xfrm flipH="1">
              <a:off x="8302625" y="38703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6" name="Line 1324">
              <a:extLst>
                <a:ext uri="{FF2B5EF4-FFF2-40B4-BE49-F238E27FC236}">
                  <a16:creationId xmlns:a16="http://schemas.microsoft.com/office/drawing/2014/main" id="{161C6624-068A-4F69-BD89-B327BD0B2009}"/>
                </a:ext>
              </a:extLst>
            </p:cNvPr>
            <p:cNvSpPr>
              <a:spLocks noChangeShapeType="1"/>
            </p:cNvSpPr>
            <p:nvPr/>
          </p:nvSpPr>
          <p:spPr bwMode="auto">
            <a:xfrm>
              <a:off x="8378825" y="3835400"/>
              <a:ext cx="0" cy="6985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7" name="Line 1325">
              <a:extLst>
                <a:ext uri="{FF2B5EF4-FFF2-40B4-BE49-F238E27FC236}">
                  <a16:creationId xmlns:a16="http://schemas.microsoft.com/office/drawing/2014/main" id="{C6887B2E-B0CD-4C1C-8016-B88DE46659F8}"/>
                </a:ext>
              </a:extLst>
            </p:cNvPr>
            <p:cNvSpPr>
              <a:spLocks noChangeShapeType="1"/>
            </p:cNvSpPr>
            <p:nvPr/>
          </p:nvSpPr>
          <p:spPr bwMode="auto">
            <a:xfrm flipH="1">
              <a:off x="8343900" y="3870325"/>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8" name="Line 1326">
              <a:extLst>
                <a:ext uri="{FF2B5EF4-FFF2-40B4-BE49-F238E27FC236}">
                  <a16:creationId xmlns:a16="http://schemas.microsoft.com/office/drawing/2014/main" id="{4F58878C-E4FC-440B-ADFA-51EB8B85F41F}"/>
                </a:ext>
              </a:extLst>
            </p:cNvPr>
            <p:cNvSpPr>
              <a:spLocks noChangeShapeType="1"/>
            </p:cNvSpPr>
            <p:nvPr/>
          </p:nvSpPr>
          <p:spPr bwMode="auto">
            <a:xfrm>
              <a:off x="8480425" y="38830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59" name="Line 1327">
              <a:extLst>
                <a:ext uri="{FF2B5EF4-FFF2-40B4-BE49-F238E27FC236}">
                  <a16:creationId xmlns:a16="http://schemas.microsoft.com/office/drawing/2014/main" id="{6FDFD5A8-BE8D-4371-A726-0F4A5B5A7D0A}"/>
                </a:ext>
              </a:extLst>
            </p:cNvPr>
            <p:cNvSpPr>
              <a:spLocks noChangeShapeType="1"/>
            </p:cNvSpPr>
            <p:nvPr/>
          </p:nvSpPr>
          <p:spPr bwMode="auto">
            <a:xfrm flipH="1">
              <a:off x="8445500" y="391795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0" name="Line 1328">
              <a:extLst>
                <a:ext uri="{FF2B5EF4-FFF2-40B4-BE49-F238E27FC236}">
                  <a16:creationId xmlns:a16="http://schemas.microsoft.com/office/drawing/2014/main" id="{9764B60C-BC7B-4DCE-8B24-C38E93FAE399}"/>
                </a:ext>
              </a:extLst>
            </p:cNvPr>
            <p:cNvSpPr>
              <a:spLocks noChangeShapeType="1"/>
            </p:cNvSpPr>
            <p:nvPr/>
          </p:nvSpPr>
          <p:spPr bwMode="auto">
            <a:xfrm>
              <a:off x="8639175" y="40036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1" name="Line 1329">
              <a:extLst>
                <a:ext uri="{FF2B5EF4-FFF2-40B4-BE49-F238E27FC236}">
                  <a16:creationId xmlns:a16="http://schemas.microsoft.com/office/drawing/2014/main" id="{DB7E54BB-C693-493D-AD60-A31FD47C14F4}"/>
                </a:ext>
              </a:extLst>
            </p:cNvPr>
            <p:cNvSpPr>
              <a:spLocks noChangeShapeType="1"/>
            </p:cNvSpPr>
            <p:nvPr/>
          </p:nvSpPr>
          <p:spPr bwMode="auto">
            <a:xfrm flipH="1">
              <a:off x="8601075" y="404177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2" name="Line 1330">
              <a:extLst>
                <a:ext uri="{FF2B5EF4-FFF2-40B4-BE49-F238E27FC236}">
                  <a16:creationId xmlns:a16="http://schemas.microsoft.com/office/drawing/2014/main" id="{CB87A2F7-C238-4A59-A9DE-8A1413BCCD3E}"/>
                </a:ext>
              </a:extLst>
            </p:cNvPr>
            <p:cNvSpPr>
              <a:spLocks noChangeShapeType="1"/>
            </p:cNvSpPr>
            <p:nvPr/>
          </p:nvSpPr>
          <p:spPr bwMode="auto">
            <a:xfrm>
              <a:off x="8689975" y="40036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3" name="Line 1331">
              <a:extLst>
                <a:ext uri="{FF2B5EF4-FFF2-40B4-BE49-F238E27FC236}">
                  <a16:creationId xmlns:a16="http://schemas.microsoft.com/office/drawing/2014/main" id="{6CE39985-8B75-4A18-A2E0-F0A09CB761D2}"/>
                </a:ext>
              </a:extLst>
            </p:cNvPr>
            <p:cNvSpPr>
              <a:spLocks noChangeShapeType="1"/>
            </p:cNvSpPr>
            <p:nvPr/>
          </p:nvSpPr>
          <p:spPr bwMode="auto">
            <a:xfrm flipH="1">
              <a:off x="8655050" y="4041775"/>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4" name="Line 1332">
              <a:extLst>
                <a:ext uri="{FF2B5EF4-FFF2-40B4-BE49-F238E27FC236}">
                  <a16:creationId xmlns:a16="http://schemas.microsoft.com/office/drawing/2014/main" id="{84B6F1FA-9F94-41A2-B90E-203B6E4F2F5D}"/>
                </a:ext>
              </a:extLst>
            </p:cNvPr>
            <p:cNvSpPr>
              <a:spLocks noChangeShapeType="1"/>
            </p:cNvSpPr>
            <p:nvPr/>
          </p:nvSpPr>
          <p:spPr bwMode="auto">
            <a:xfrm>
              <a:off x="8804275" y="40640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5" name="Line 1333">
              <a:extLst>
                <a:ext uri="{FF2B5EF4-FFF2-40B4-BE49-F238E27FC236}">
                  <a16:creationId xmlns:a16="http://schemas.microsoft.com/office/drawing/2014/main" id="{8F3AC1A6-10CE-4C1B-8F7E-E7C73AB204B6}"/>
                </a:ext>
              </a:extLst>
            </p:cNvPr>
            <p:cNvSpPr>
              <a:spLocks noChangeShapeType="1"/>
            </p:cNvSpPr>
            <p:nvPr/>
          </p:nvSpPr>
          <p:spPr bwMode="auto">
            <a:xfrm flipH="1">
              <a:off x="8769350" y="40989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6" name="Line 1334">
              <a:extLst>
                <a:ext uri="{FF2B5EF4-FFF2-40B4-BE49-F238E27FC236}">
                  <a16:creationId xmlns:a16="http://schemas.microsoft.com/office/drawing/2014/main" id="{9DD94070-9D3C-4C83-A5CF-149952B60632}"/>
                </a:ext>
              </a:extLst>
            </p:cNvPr>
            <p:cNvSpPr>
              <a:spLocks noChangeShapeType="1"/>
            </p:cNvSpPr>
            <p:nvPr/>
          </p:nvSpPr>
          <p:spPr bwMode="auto">
            <a:xfrm>
              <a:off x="8842375" y="40640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7" name="Line 1335">
              <a:extLst>
                <a:ext uri="{FF2B5EF4-FFF2-40B4-BE49-F238E27FC236}">
                  <a16:creationId xmlns:a16="http://schemas.microsoft.com/office/drawing/2014/main" id="{136EB820-BB29-47E7-9E84-9E2B98324D7D}"/>
                </a:ext>
              </a:extLst>
            </p:cNvPr>
            <p:cNvSpPr>
              <a:spLocks noChangeShapeType="1"/>
            </p:cNvSpPr>
            <p:nvPr/>
          </p:nvSpPr>
          <p:spPr bwMode="auto">
            <a:xfrm flipH="1">
              <a:off x="8807450" y="40989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8" name="Line 1336">
              <a:extLst>
                <a:ext uri="{FF2B5EF4-FFF2-40B4-BE49-F238E27FC236}">
                  <a16:creationId xmlns:a16="http://schemas.microsoft.com/office/drawing/2014/main" id="{72C846CE-8872-4F62-8DD3-C5DDD53C61CC}"/>
                </a:ext>
              </a:extLst>
            </p:cNvPr>
            <p:cNvSpPr>
              <a:spLocks noChangeShapeType="1"/>
            </p:cNvSpPr>
            <p:nvPr/>
          </p:nvSpPr>
          <p:spPr bwMode="auto">
            <a:xfrm>
              <a:off x="8896350" y="4064000"/>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69" name="Line 1337">
              <a:extLst>
                <a:ext uri="{FF2B5EF4-FFF2-40B4-BE49-F238E27FC236}">
                  <a16:creationId xmlns:a16="http://schemas.microsoft.com/office/drawing/2014/main" id="{37645148-8F41-4106-B1DB-2542367E42D6}"/>
                </a:ext>
              </a:extLst>
            </p:cNvPr>
            <p:cNvSpPr>
              <a:spLocks noChangeShapeType="1"/>
            </p:cNvSpPr>
            <p:nvPr/>
          </p:nvSpPr>
          <p:spPr bwMode="auto">
            <a:xfrm flipH="1">
              <a:off x="8861425" y="40989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0" name="Line 1338">
              <a:extLst>
                <a:ext uri="{FF2B5EF4-FFF2-40B4-BE49-F238E27FC236}">
                  <a16:creationId xmlns:a16="http://schemas.microsoft.com/office/drawing/2014/main" id="{BE327173-54A6-4B0E-9C07-7968C41D144C}"/>
                </a:ext>
              </a:extLst>
            </p:cNvPr>
            <p:cNvSpPr>
              <a:spLocks noChangeShapeType="1"/>
            </p:cNvSpPr>
            <p:nvPr/>
          </p:nvSpPr>
          <p:spPr bwMode="auto">
            <a:xfrm>
              <a:off x="8997950" y="41243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1" name="Line 1339">
              <a:extLst>
                <a:ext uri="{FF2B5EF4-FFF2-40B4-BE49-F238E27FC236}">
                  <a16:creationId xmlns:a16="http://schemas.microsoft.com/office/drawing/2014/main" id="{85157B74-268D-4A77-9C05-CF2D4E28EEF4}"/>
                </a:ext>
              </a:extLst>
            </p:cNvPr>
            <p:cNvSpPr>
              <a:spLocks noChangeShapeType="1"/>
            </p:cNvSpPr>
            <p:nvPr/>
          </p:nvSpPr>
          <p:spPr bwMode="auto">
            <a:xfrm flipH="1">
              <a:off x="8963025" y="41624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2" name="Line 1340">
              <a:extLst>
                <a:ext uri="{FF2B5EF4-FFF2-40B4-BE49-F238E27FC236}">
                  <a16:creationId xmlns:a16="http://schemas.microsoft.com/office/drawing/2014/main" id="{42DEA933-B727-4357-9A17-F1D7FCD434D2}"/>
                </a:ext>
              </a:extLst>
            </p:cNvPr>
            <p:cNvSpPr>
              <a:spLocks noChangeShapeType="1"/>
            </p:cNvSpPr>
            <p:nvPr/>
          </p:nvSpPr>
          <p:spPr bwMode="auto">
            <a:xfrm>
              <a:off x="9039225" y="41243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3" name="Line 1341">
              <a:extLst>
                <a:ext uri="{FF2B5EF4-FFF2-40B4-BE49-F238E27FC236}">
                  <a16:creationId xmlns:a16="http://schemas.microsoft.com/office/drawing/2014/main" id="{09BB2449-C958-44F7-AA39-ACC152F0C859}"/>
                </a:ext>
              </a:extLst>
            </p:cNvPr>
            <p:cNvSpPr>
              <a:spLocks noChangeShapeType="1"/>
            </p:cNvSpPr>
            <p:nvPr/>
          </p:nvSpPr>
          <p:spPr bwMode="auto">
            <a:xfrm flipH="1">
              <a:off x="9004300" y="4162425"/>
              <a:ext cx="69850"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4" name="Line 1342">
              <a:extLst>
                <a:ext uri="{FF2B5EF4-FFF2-40B4-BE49-F238E27FC236}">
                  <a16:creationId xmlns:a16="http://schemas.microsoft.com/office/drawing/2014/main" id="{EE6365EC-830B-4FD3-B4D9-41938E347716}"/>
                </a:ext>
              </a:extLst>
            </p:cNvPr>
            <p:cNvSpPr>
              <a:spLocks noChangeShapeType="1"/>
            </p:cNvSpPr>
            <p:nvPr/>
          </p:nvSpPr>
          <p:spPr bwMode="auto">
            <a:xfrm>
              <a:off x="9064625" y="41243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5" name="Line 1343">
              <a:extLst>
                <a:ext uri="{FF2B5EF4-FFF2-40B4-BE49-F238E27FC236}">
                  <a16:creationId xmlns:a16="http://schemas.microsoft.com/office/drawing/2014/main" id="{8DF388BF-18CF-45CD-977B-1AC636E6CB85}"/>
                </a:ext>
              </a:extLst>
            </p:cNvPr>
            <p:cNvSpPr>
              <a:spLocks noChangeShapeType="1"/>
            </p:cNvSpPr>
            <p:nvPr/>
          </p:nvSpPr>
          <p:spPr bwMode="auto">
            <a:xfrm flipH="1">
              <a:off x="9026525" y="41624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6" name="Line 1344">
              <a:extLst>
                <a:ext uri="{FF2B5EF4-FFF2-40B4-BE49-F238E27FC236}">
                  <a16:creationId xmlns:a16="http://schemas.microsoft.com/office/drawing/2014/main" id="{AC9D9465-C84C-42AE-935A-8D2A44FE165D}"/>
                </a:ext>
              </a:extLst>
            </p:cNvPr>
            <p:cNvSpPr>
              <a:spLocks noChangeShapeType="1"/>
            </p:cNvSpPr>
            <p:nvPr/>
          </p:nvSpPr>
          <p:spPr bwMode="auto">
            <a:xfrm>
              <a:off x="9140825" y="41243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7" name="Line 1345">
              <a:extLst>
                <a:ext uri="{FF2B5EF4-FFF2-40B4-BE49-F238E27FC236}">
                  <a16:creationId xmlns:a16="http://schemas.microsoft.com/office/drawing/2014/main" id="{CFA27BA6-BD0F-4042-9656-049D51ABC213}"/>
                </a:ext>
              </a:extLst>
            </p:cNvPr>
            <p:cNvSpPr>
              <a:spLocks noChangeShapeType="1"/>
            </p:cNvSpPr>
            <p:nvPr/>
          </p:nvSpPr>
          <p:spPr bwMode="auto">
            <a:xfrm flipH="1">
              <a:off x="9105900" y="41624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8" name="Line 1346">
              <a:extLst>
                <a:ext uri="{FF2B5EF4-FFF2-40B4-BE49-F238E27FC236}">
                  <a16:creationId xmlns:a16="http://schemas.microsoft.com/office/drawing/2014/main" id="{8CB8FC34-923F-47E8-801C-6E41A27C1775}"/>
                </a:ext>
              </a:extLst>
            </p:cNvPr>
            <p:cNvSpPr>
              <a:spLocks noChangeShapeType="1"/>
            </p:cNvSpPr>
            <p:nvPr/>
          </p:nvSpPr>
          <p:spPr bwMode="auto">
            <a:xfrm>
              <a:off x="9245600" y="412432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79" name="Line 1347">
              <a:extLst>
                <a:ext uri="{FF2B5EF4-FFF2-40B4-BE49-F238E27FC236}">
                  <a16:creationId xmlns:a16="http://schemas.microsoft.com/office/drawing/2014/main" id="{655A0CD5-9596-4B35-B9B1-3E244E5EC9FB}"/>
                </a:ext>
              </a:extLst>
            </p:cNvPr>
            <p:cNvSpPr>
              <a:spLocks noChangeShapeType="1"/>
            </p:cNvSpPr>
            <p:nvPr/>
          </p:nvSpPr>
          <p:spPr bwMode="auto">
            <a:xfrm flipH="1">
              <a:off x="9207500" y="4162425"/>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0" name="Line 1348">
              <a:extLst>
                <a:ext uri="{FF2B5EF4-FFF2-40B4-BE49-F238E27FC236}">
                  <a16:creationId xmlns:a16="http://schemas.microsoft.com/office/drawing/2014/main" id="{4939BA88-53B1-413C-B4B5-B65F458F60C6}"/>
                </a:ext>
              </a:extLst>
            </p:cNvPr>
            <p:cNvSpPr>
              <a:spLocks noChangeShapeType="1"/>
            </p:cNvSpPr>
            <p:nvPr/>
          </p:nvSpPr>
          <p:spPr bwMode="auto">
            <a:xfrm>
              <a:off x="9566275" y="42449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1" name="Line 1349">
              <a:extLst>
                <a:ext uri="{FF2B5EF4-FFF2-40B4-BE49-F238E27FC236}">
                  <a16:creationId xmlns:a16="http://schemas.microsoft.com/office/drawing/2014/main" id="{CACE64CD-A97F-4597-970C-3782454D1889}"/>
                </a:ext>
              </a:extLst>
            </p:cNvPr>
            <p:cNvSpPr>
              <a:spLocks noChangeShapeType="1"/>
            </p:cNvSpPr>
            <p:nvPr/>
          </p:nvSpPr>
          <p:spPr bwMode="auto">
            <a:xfrm flipH="1">
              <a:off x="9531350" y="42799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2" name="Line 1350">
              <a:extLst>
                <a:ext uri="{FF2B5EF4-FFF2-40B4-BE49-F238E27FC236}">
                  <a16:creationId xmlns:a16="http://schemas.microsoft.com/office/drawing/2014/main" id="{B5D5106E-86C1-4C1B-B12F-7D36D085F0DC}"/>
                </a:ext>
              </a:extLst>
            </p:cNvPr>
            <p:cNvSpPr>
              <a:spLocks noChangeShapeType="1"/>
            </p:cNvSpPr>
            <p:nvPr/>
          </p:nvSpPr>
          <p:spPr bwMode="auto">
            <a:xfrm>
              <a:off x="9696450" y="42449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3" name="Line 1351">
              <a:extLst>
                <a:ext uri="{FF2B5EF4-FFF2-40B4-BE49-F238E27FC236}">
                  <a16:creationId xmlns:a16="http://schemas.microsoft.com/office/drawing/2014/main" id="{F492F244-4C79-4006-9382-8F91741BFAA6}"/>
                </a:ext>
              </a:extLst>
            </p:cNvPr>
            <p:cNvSpPr>
              <a:spLocks noChangeShapeType="1"/>
            </p:cNvSpPr>
            <p:nvPr/>
          </p:nvSpPr>
          <p:spPr bwMode="auto">
            <a:xfrm flipH="1">
              <a:off x="9661525" y="42799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4" name="Line 1352">
              <a:extLst>
                <a:ext uri="{FF2B5EF4-FFF2-40B4-BE49-F238E27FC236}">
                  <a16:creationId xmlns:a16="http://schemas.microsoft.com/office/drawing/2014/main" id="{E0AEB7D8-2E90-4812-BEE8-E38BEF7147AF}"/>
                </a:ext>
              </a:extLst>
            </p:cNvPr>
            <p:cNvSpPr>
              <a:spLocks noChangeShapeType="1"/>
            </p:cNvSpPr>
            <p:nvPr/>
          </p:nvSpPr>
          <p:spPr bwMode="auto">
            <a:xfrm>
              <a:off x="9801225" y="42449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5" name="Line 1353">
              <a:extLst>
                <a:ext uri="{FF2B5EF4-FFF2-40B4-BE49-F238E27FC236}">
                  <a16:creationId xmlns:a16="http://schemas.microsoft.com/office/drawing/2014/main" id="{8F4D4918-497B-4BF4-82CF-EA57578E8E95}"/>
                </a:ext>
              </a:extLst>
            </p:cNvPr>
            <p:cNvSpPr>
              <a:spLocks noChangeShapeType="1"/>
            </p:cNvSpPr>
            <p:nvPr/>
          </p:nvSpPr>
          <p:spPr bwMode="auto">
            <a:xfrm flipH="1">
              <a:off x="9763125" y="42799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6" name="Line 1354">
              <a:extLst>
                <a:ext uri="{FF2B5EF4-FFF2-40B4-BE49-F238E27FC236}">
                  <a16:creationId xmlns:a16="http://schemas.microsoft.com/office/drawing/2014/main" id="{3876F514-4442-481D-A933-0DE41C1A5C82}"/>
                </a:ext>
              </a:extLst>
            </p:cNvPr>
            <p:cNvSpPr>
              <a:spLocks noChangeShapeType="1"/>
            </p:cNvSpPr>
            <p:nvPr/>
          </p:nvSpPr>
          <p:spPr bwMode="auto">
            <a:xfrm>
              <a:off x="10150475" y="42449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7" name="Line 1355">
              <a:extLst>
                <a:ext uri="{FF2B5EF4-FFF2-40B4-BE49-F238E27FC236}">
                  <a16:creationId xmlns:a16="http://schemas.microsoft.com/office/drawing/2014/main" id="{E12FEBA5-E9A8-4C1E-99B9-EDA8F6F5BFFD}"/>
                </a:ext>
              </a:extLst>
            </p:cNvPr>
            <p:cNvSpPr>
              <a:spLocks noChangeShapeType="1"/>
            </p:cNvSpPr>
            <p:nvPr/>
          </p:nvSpPr>
          <p:spPr bwMode="auto">
            <a:xfrm flipH="1">
              <a:off x="10112375" y="42799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8" name="Line 1356">
              <a:extLst>
                <a:ext uri="{FF2B5EF4-FFF2-40B4-BE49-F238E27FC236}">
                  <a16:creationId xmlns:a16="http://schemas.microsoft.com/office/drawing/2014/main" id="{C1C972E9-3F58-4429-A8AA-D2EA08BDB899}"/>
                </a:ext>
              </a:extLst>
            </p:cNvPr>
            <p:cNvSpPr>
              <a:spLocks noChangeShapeType="1"/>
            </p:cNvSpPr>
            <p:nvPr/>
          </p:nvSpPr>
          <p:spPr bwMode="auto">
            <a:xfrm>
              <a:off x="10668000" y="42449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89" name="Line 1357">
              <a:extLst>
                <a:ext uri="{FF2B5EF4-FFF2-40B4-BE49-F238E27FC236}">
                  <a16:creationId xmlns:a16="http://schemas.microsoft.com/office/drawing/2014/main" id="{51D9245E-C147-47EF-893B-D250943F8F22}"/>
                </a:ext>
              </a:extLst>
            </p:cNvPr>
            <p:cNvSpPr>
              <a:spLocks noChangeShapeType="1"/>
            </p:cNvSpPr>
            <p:nvPr/>
          </p:nvSpPr>
          <p:spPr bwMode="auto">
            <a:xfrm flipH="1">
              <a:off x="10629900" y="42799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90" name="Line 1358">
              <a:extLst>
                <a:ext uri="{FF2B5EF4-FFF2-40B4-BE49-F238E27FC236}">
                  <a16:creationId xmlns:a16="http://schemas.microsoft.com/office/drawing/2014/main" id="{BD4BA6EE-2CFA-46EB-9760-599A104BA1C2}"/>
                </a:ext>
              </a:extLst>
            </p:cNvPr>
            <p:cNvSpPr>
              <a:spLocks noChangeShapeType="1"/>
            </p:cNvSpPr>
            <p:nvPr/>
          </p:nvSpPr>
          <p:spPr bwMode="auto">
            <a:xfrm>
              <a:off x="11169650" y="4244975"/>
              <a:ext cx="0" cy="73025"/>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91" name="Line 1359">
              <a:extLst>
                <a:ext uri="{FF2B5EF4-FFF2-40B4-BE49-F238E27FC236}">
                  <a16:creationId xmlns:a16="http://schemas.microsoft.com/office/drawing/2014/main" id="{DD6FAF10-7F4F-4050-8891-67F8018190F6}"/>
                </a:ext>
              </a:extLst>
            </p:cNvPr>
            <p:cNvSpPr>
              <a:spLocks noChangeShapeType="1"/>
            </p:cNvSpPr>
            <p:nvPr/>
          </p:nvSpPr>
          <p:spPr bwMode="auto">
            <a:xfrm flipH="1">
              <a:off x="11134725" y="4279900"/>
              <a:ext cx="73025" cy="0"/>
            </a:xfrm>
            <a:prstGeom prst="line">
              <a:avLst/>
            </a:prstGeom>
            <a:noFill/>
            <a:ln w="25400" cap="flat">
              <a:solidFill>
                <a:srgbClr val="D75D6B"/>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92" name="Freeform 1360">
              <a:extLst>
                <a:ext uri="{FF2B5EF4-FFF2-40B4-BE49-F238E27FC236}">
                  <a16:creationId xmlns:a16="http://schemas.microsoft.com/office/drawing/2014/main" id="{3ABB6BD1-2B0C-4CC5-BC28-83DD3DDF4299}"/>
                </a:ext>
              </a:extLst>
            </p:cNvPr>
            <p:cNvSpPr>
              <a:spLocks/>
            </p:cNvSpPr>
            <p:nvPr/>
          </p:nvSpPr>
          <p:spPr bwMode="auto">
            <a:xfrm>
              <a:off x="2105025" y="1362075"/>
              <a:ext cx="9064625" cy="2917825"/>
            </a:xfrm>
            <a:custGeom>
              <a:avLst/>
              <a:gdLst>
                <a:gd name="T0" fmla="*/ 150 w 5710"/>
                <a:gd name="T1" fmla="*/ 6 h 1838"/>
                <a:gd name="T2" fmla="*/ 296 w 5710"/>
                <a:gd name="T3" fmla="*/ 38 h 1838"/>
                <a:gd name="T4" fmla="*/ 322 w 5710"/>
                <a:gd name="T5" fmla="*/ 70 h 1838"/>
                <a:gd name="T6" fmla="*/ 428 w 5710"/>
                <a:gd name="T7" fmla="*/ 114 h 1838"/>
                <a:gd name="T8" fmla="*/ 524 w 5710"/>
                <a:gd name="T9" fmla="*/ 128 h 1838"/>
                <a:gd name="T10" fmla="*/ 656 w 5710"/>
                <a:gd name="T11" fmla="*/ 152 h 1838"/>
                <a:gd name="T12" fmla="*/ 704 w 5710"/>
                <a:gd name="T13" fmla="*/ 202 h 1838"/>
                <a:gd name="T14" fmla="*/ 728 w 5710"/>
                <a:gd name="T15" fmla="*/ 222 h 1838"/>
                <a:gd name="T16" fmla="*/ 844 w 5710"/>
                <a:gd name="T17" fmla="*/ 278 h 1838"/>
                <a:gd name="T18" fmla="*/ 884 w 5710"/>
                <a:gd name="T19" fmla="*/ 342 h 1838"/>
                <a:gd name="T20" fmla="*/ 1006 w 5710"/>
                <a:gd name="T21" fmla="*/ 374 h 1838"/>
                <a:gd name="T22" fmla="*/ 1112 w 5710"/>
                <a:gd name="T23" fmla="*/ 418 h 1838"/>
                <a:gd name="T24" fmla="*/ 1150 w 5710"/>
                <a:gd name="T25" fmla="*/ 436 h 1838"/>
                <a:gd name="T26" fmla="*/ 1236 w 5710"/>
                <a:gd name="T27" fmla="*/ 488 h 1838"/>
                <a:gd name="T28" fmla="*/ 1276 w 5710"/>
                <a:gd name="T29" fmla="*/ 532 h 1838"/>
                <a:gd name="T30" fmla="*/ 1380 w 5710"/>
                <a:gd name="T31" fmla="*/ 564 h 1838"/>
                <a:gd name="T32" fmla="*/ 1502 w 5710"/>
                <a:gd name="T33" fmla="*/ 620 h 1838"/>
                <a:gd name="T34" fmla="*/ 1552 w 5710"/>
                <a:gd name="T35" fmla="*/ 638 h 1838"/>
                <a:gd name="T36" fmla="*/ 1666 w 5710"/>
                <a:gd name="T37" fmla="*/ 670 h 1838"/>
                <a:gd name="T38" fmla="*/ 1772 w 5710"/>
                <a:gd name="T39" fmla="*/ 708 h 1838"/>
                <a:gd name="T40" fmla="*/ 1820 w 5710"/>
                <a:gd name="T41" fmla="*/ 756 h 1838"/>
                <a:gd name="T42" fmla="*/ 1884 w 5710"/>
                <a:gd name="T43" fmla="*/ 780 h 1838"/>
                <a:gd name="T44" fmla="*/ 1910 w 5710"/>
                <a:gd name="T45" fmla="*/ 796 h 1838"/>
                <a:gd name="T46" fmla="*/ 2006 w 5710"/>
                <a:gd name="T47" fmla="*/ 834 h 1838"/>
                <a:gd name="T48" fmla="*/ 2104 w 5710"/>
                <a:gd name="T49" fmla="*/ 860 h 1838"/>
                <a:gd name="T50" fmla="*/ 2172 w 5710"/>
                <a:gd name="T51" fmla="*/ 872 h 1838"/>
                <a:gd name="T52" fmla="*/ 2268 w 5710"/>
                <a:gd name="T53" fmla="*/ 930 h 1838"/>
                <a:gd name="T54" fmla="*/ 2324 w 5710"/>
                <a:gd name="T55" fmla="*/ 974 h 1838"/>
                <a:gd name="T56" fmla="*/ 2398 w 5710"/>
                <a:gd name="T57" fmla="*/ 1012 h 1838"/>
                <a:gd name="T58" fmla="*/ 2496 w 5710"/>
                <a:gd name="T59" fmla="*/ 1024 h 1838"/>
                <a:gd name="T60" fmla="*/ 2512 w 5710"/>
                <a:gd name="T61" fmla="*/ 1044 h 1838"/>
                <a:gd name="T62" fmla="*/ 2536 w 5710"/>
                <a:gd name="T63" fmla="*/ 1076 h 1838"/>
                <a:gd name="T64" fmla="*/ 2666 w 5710"/>
                <a:gd name="T65" fmla="*/ 1100 h 1838"/>
                <a:gd name="T66" fmla="*/ 2724 w 5710"/>
                <a:gd name="T67" fmla="*/ 1144 h 1838"/>
                <a:gd name="T68" fmla="*/ 2812 w 5710"/>
                <a:gd name="T69" fmla="*/ 1182 h 1838"/>
                <a:gd name="T70" fmla="*/ 2886 w 5710"/>
                <a:gd name="T71" fmla="*/ 1202 h 1838"/>
                <a:gd name="T72" fmla="*/ 2968 w 5710"/>
                <a:gd name="T73" fmla="*/ 1232 h 1838"/>
                <a:gd name="T74" fmla="*/ 3050 w 5710"/>
                <a:gd name="T75" fmla="*/ 1256 h 1838"/>
                <a:gd name="T76" fmla="*/ 3072 w 5710"/>
                <a:gd name="T77" fmla="*/ 1282 h 1838"/>
                <a:gd name="T78" fmla="*/ 3138 w 5710"/>
                <a:gd name="T79" fmla="*/ 1308 h 1838"/>
                <a:gd name="T80" fmla="*/ 3334 w 5710"/>
                <a:gd name="T81" fmla="*/ 1360 h 1838"/>
                <a:gd name="T82" fmla="*/ 3440 w 5710"/>
                <a:gd name="T83" fmla="*/ 1390 h 1838"/>
                <a:gd name="T84" fmla="*/ 3520 w 5710"/>
                <a:gd name="T85" fmla="*/ 1436 h 1838"/>
                <a:gd name="T86" fmla="*/ 3562 w 5710"/>
                <a:gd name="T87" fmla="*/ 1486 h 1838"/>
                <a:gd name="T88" fmla="*/ 3642 w 5710"/>
                <a:gd name="T89" fmla="*/ 1516 h 1838"/>
                <a:gd name="T90" fmla="*/ 3700 w 5710"/>
                <a:gd name="T91" fmla="*/ 1548 h 1838"/>
                <a:gd name="T92" fmla="*/ 4000 w 5710"/>
                <a:gd name="T93" fmla="*/ 1580 h 1838"/>
                <a:gd name="T94" fmla="*/ 4082 w 5710"/>
                <a:gd name="T95" fmla="*/ 1632 h 1838"/>
                <a:gd name="T96" fmla="*/ 4302 w 5710"/>
                <a:gd name="T97" fmla="*/ 1724 h 1838"/>
                <a:gd name="T98" fmla="*/ 5710 w 5710"/>
                <a:gd name="T99" fmla="*/ 183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10" h="1838">
                  <a:moveTo>
                    <a:pt x="0" y="0"/>
                  </a:moveTo>
                  <a:lnTo>
                    <a:pt x="86" y="0"/>
                  </a:lnTo>
                  <a:lnTo>
                    <a:pt x="86" y="6"/>
                  </a:lnTo>
                  <a:lnTo>
                    <a:pt x="150" y="6"/>
                  </a:lnTo>
                  <a:lnTo>
                    <a:pt x="150" y="26"/>
                  </a:lnTo>
                  <a:lnTo>
                    <a:pt x="274" y="26"/>
                  </a:lnTo>
                  <a:lnTo>
                    <a:pt x="274" y="38"/>
                  </a:lnTo>
                  <a:lnTo>
                    <a:pt x="296" y="38"/>
                  </a:lnTo>
                  <a:lnTo>
                    <a:pt x="296" y="52"/>
                  </a:lnTo>
                  <a:lnTo>
                    <a:pt x="306" y="52"/>
                  </a:lnTo>
                  <a:lnTo>
                    <a:pt x="306" y="70"/>
                  </a:lnTo>
                  <a:lnTo>
                    <a:pt x="322" y="70"/>
                  </a:lnTo>
                  <a:lnTo>
                    <a:pt x="322" y="102"/>
                  </a:lnTo>
                  <a:lnTo>
                    <a:pt x="372" y="102"/>
                  </a:lnTo>
                  <a:lnTo>
                    <a:pt x="372" y="114"/>
                  </a:lnTo>
                  <a:lnTo>
                    <a:pt x="428" y="114"/>
                  </a:lnTo>
                  <a:lnTo>
                    <a:pt x="428" y="122"/>
                  </a:lnTo>
                  <a:lnTo>
                    <a:pt x="508" y="122"/>
                  </a:lnTo>
                  <a:lnTo>
                    <a:pt x="508" y="128"/>
                  </a:lnTo>
                  <a:lnTo>
                    <a:pt x="524" y="128"/>
                  </a:lnTo>
                  <a:lnTo>
                    <a:pt x="524" y="140"/>
                  </a:lnTo>
                  <a:lnTo>
                    <a:pt x="624" y="140"/>
                  </a:lnTo>
                  <a:lnTo>
                    <a:pt x="624" y="152"/>
                  </a:lnTo>
                  <a:lnTo>
                    <a:pt x="656" y="152"/>
                  </a:lnTo>
                  <a:lnTo>
                    <a:pt x="656" y="178"/>
                  </a:lnTo>
                  <a:lnTo>
                    <a:pt x="688" y="178"/>
                  </a:lnTo>
                  <a:lnTo>
                    <a:pt x="688" y="202"/>
                  </a:lnTo>
                  <a:lnTo>
                    <a:pt x="704" y="202"/>
                  </a:lnTo>
                  <a:lnTo>
                    <a:pt x="704" y="216"/>
                  </a:lnTo>
                  <a:lnTo>
                    <a:pt x="714" y="216"/>
                  </a:lnTo>
                  <a:lnTo>
                    <a:pt x="714" y="222"/>
                  </a:lnTo>
                  <a:lnTo>
                    <a:pt x="728" y="222"/>
                  </a:lnTo>
                  <a:lnTo>
                    <a:pt x="728" y="260"/>
                  </a:lnTo>
                  <a:lnTo>
                    <a:pt x="836" y="260"/>
                  </a:lnTo>
                  <a:lnTo>
                    <a:pt x="836" y="278"/>
                  </a:lnTo>
                  <a:lnTo>
                    <a:pt x="844" y="278"/>
                  </a:lnTo>
                  <a:lnTo>
                    <a:pt x="844" y="320"/>
                  </a:lnTo>
                  <a:lnTo>
                    <a:pt x="868" y="320"/>
                  </a:lnTo>
                  <a:lnTo>
                    <a:pt x="868" y="342"/>
                  </a:lnTo>
                  <a:lnTo>
                    <a:pt x="884" y="342"/>
                  </a:lnTo>
                  <a:lnTo>
                    <a:pt x="884" y="348"/>
                  </a:lnTo>
                  <a:lnTo>
                    <a:pt x="968" y="348"/>
                  </a:lnTo>
                  <a:lnTo>
                    <a:pt x="968" y="374"/>
                  </a:lnTo>
                  <a:lnTo>
                    <a:pt x="1006" y="374"/>
                  </a:lnTo>
                  <a:lnTo>
                    <a:pt x="1006" y="380"/>
                  </a:lnTo>
                  <a:lnTo>
                    <a:pt x="1062" y="380"/>
                  </a:lnTo>
                  <a:lnTo>
                    <a:pt x="1062" y="418"/>
                  </a:lnTo>
                  <a:lnTo>
                    <a:pt x="1112" y="418"/>
                  </a:lnTo>
                  <a:lnTo>
                    <a:pt x="1112" y="424"/>
                  </a:lnTo>
                  <a:lnTo>
                    <a:pt x="1120" y="424"/>
                  </a:lnTo>
                  <a:lnTo>
                    <a:pt x="1120" y="436"/>
                  </a:lnTo>
                  <a:lnTo>
                    <a:pt x="1150" y="436"/>
                  </a:lnTo>
                  <a:lnTo>
                    <a:pt x="1150" y="462"/>
                  </a:lnTo>
                  <a:lnTo>
                    <a:pt x="1160" y="462"/>
                  </a:lnTo>
                  <a:lnTo>
                    <a:pt x="1160" y="488"/>
                  </a:lnTo>
                  <a:lnTo>
                    <a:pt x="1236" y="488"/>
                  </a:lnTo>
                  <a:lnTo>
                    <a:pt x="1236" y="524"/>
                  </a:lnTo>
                  <a:lnTo>
                    <a:pt x="1258" y="524"/>
                  </a:lnTo>
                  <a:lnTo>
                    <a:pt x="1258" y="532"/>
                  </a:lnTo>
                  <a:lnTo>
                    <a:pt x="1276" y="532"/>
                  </a:lnTo>
                  <a:lnTo>
                    <a:pt x="1276" y="538"/>
                  </a:lnTo>
                  <a:lnTo>
                    <a:pt x="1348" y="538"/>
                  </a:lnTo>
                  <a:lnTo>
                    <a:pt x="1348" y="564"/>
                  </a:lnTo>
                  <a:lnTo>
                    <a:pt x="1380" y="564"/>
                  </a:lnTo>
                  <a:lnTo>
                    <a:pt x="1380" y="602"/>
                  </a:lnTo>
                  <a:lnTo>
                    <a:pt x="1428" y="602"/>
                  </a:lnTo>
                  <a:lnTo>
                    <a:pt x="1428" y="620"/>
                  </a:lnTo>
                  <a:lnTo>
                    <a:pt x="1502" y="620"/>
                  </a:lnTo>
                  <a:lnTo>
                    <a:pt x="1502" y="628"/>
                  </a:lnTo>
                  <a:lnTo>
                    <a:pt x="1512" y="628"/>
                  </a:lnTo>
                  <a:lnTo>
                    <a:pt x="1512" y="638"/>
                  </a:lnTo>
                  <a:lnTo>
                    <a:pt x="1552" y="638"/>
                  </a:lnTo>
                  <a:lnTo>
                    <a:pt x="1552" y="646"/>
                  </a:lnTo>
                  <a:lnTo>
                    <a:pt x="1590" y="646"/>
                  </a:lnTo>
                  <a:lnTo>
                    <a:pt x="1590" y="670"/>
                  </a:lnTo>
                  <a:lnTo>
                    <a:pt x="1666" y="670"/>
                  </a:lnTo>
                  <a:lnTo>
                    <a:pt x="1666" y="702"/>
                  </a:lnTo>
                  <a:lnTo>
                    <a:pt x="1690" y="702"/>
                  </a:lnTo>
                  <a:lnTo>
                    <a:pt x="1690" y="708"/>
                  </a:lnTo>
                  <a:lnTo>
                    <a:pt x="1772" y="708"/>
                  </a:lnTo>
                  <a:lnTo>
                    <a:pt x="1772" y="728"/>
                  </a:lnTo>
                  <a:lnTo>
                    <a:pt x="1780" y="728"/>
                  </a:lnTo>
                  <a:lnTo>
                    <a:pt x="1780" y="756"/>
                  </a:lnTo>
                  <a:lnTo>
                    <a:pt x="1820" y="756"/>
                  </a:lnTo>
                  <a:lnTo>
                    <a:pt x="1820" y="772"/>
                  </a:lnTo>
                  <a:lnTo>
                    <a:pt x="1876" y="772"/>
                  </a:lnTo>
                  <a:lnTo>
                    <a:pt x="1876" y="780"/>
                  </a:lnTo>
                  <a:lnTo>
                    <a:pt x="1884" y="780"/>
                  </a:lnTo>
                  <a:lnTo>
                    <a:pt x="1884" y="790"/>
                  </a:lnTo>
                  <a:lnTo>
                    <a:pt x="1894" y="790"/>
                  </a:lnTo>
                  <a:lnTo>
                    <a:pt x="1894" y="796"/>
                  </a:lnTo>
                  <a:lnTo>
                    <a:pt x="1910" y="796"/>
                  </a:lnTo>
                  <a:lnTo>
                    <a:pt x="1910" y="802"/>
                  </a:lnTo>
                  <a:lnTo>
                    <a:pt x="1958" y="802"/>
                  </a:lnTo>
                  <a:lnTo>
                    <a:pt x="1958" y="834"/>
                  </a:lnTo>
                  <a:lnTo>
                    <a:pt x="2006" y="834"/>
                  </a:lnTo>
                  <a:lnTo>
                    <a:pt x="2006" y="842"/>
                  </a:lnTo>
                  <a:lnTo>
                    <a:pt x="2032" y="842"/>
                  </a:lnTo>
                  <a:lnTo>
                    <a:pt x="2032" y="860"/>
                  </a:lnTo>
                  <a:lnTo>
                    <a:pt x="2104" y="860"/>
                  </a:lnTo>
                  <a:lnTo>
                    <a:pt x="2104" y="866"/>
                  </a:lnTo>
                  <a:lnTo>
                    <a:pt x="2120" y="866"/>
                  </a:lnTo>
                  <a:lnTo>
                    <a:pt x="2120" y="872"/>
                  </a:lnTo>
                  <a:lnTo>
                    <a:pt x="2172" y="872"/>
                  </a:lnTo>
                  <a:lnTo>
                    <a:pt x="2172" y="904"/>
                  </a:lnTo>
                  <a:lnTo>
                    <a:pt x="2212" y="904"/>
                  </a:lnTo>
                  <a:lnTo>
                    <a:pt x="2212" y="930"/>
                  </a:lnTo>
                  <a:lnTo>
                    <a:pt x="2268" y="930"/>
                  </a:lnTo>
                  <a:lnTo>
                    <a:pt x="2268" y="966"/>
                  </a:lnTo>
                  <a:lnTo>
                    <a:pt x="2300" y="966"/>
                  </a:lnTo>
                  <a:lnTo>
                    <a:pt x="2300" y="974"/>
                  </a:lnTo>
                  <a:lnTo>
                    <a:pt x="2324" y="974"/>
                  </a:lnTo>
                  <a:lnTo>
                    <a:pt x="2324" y="998"/>
                  </a:lnTo>
                  <a:lnTo>
                    <a:pt x="2374" y="998"/>
                  </a:lnTo>
                  <a:lnTo>
                    <a:pt x="2374" y="1012"/>
                  </a:lnTo>
                  <a:lnTo>
                    <a:pt x="2398" y="1012"/>
                  </a:lnTo>
                  <a:lnTo>
                    <a:pt x="2398" y="1018"/>
                  </a:lnTo>
                  <a:lnTo>
                    <a:pt x="2430" y="1018"/>
                  </a:lnTo>
                  <a:lnTo>
                    <a:pt x="2430" y="1024"/>
                  </a:lnTo>
                  <a:lnTo>
                    <a:pt x="2496" y="1024"/>
                  </a:lnTo>
                  <a:lnTo>
                    <a:pt x="2496" y="1036"/>
                  </a:lnTo>
                  <a:lnTo>
                    <a:pt x="2504" y="1036"/>
                  </a:lnTo>
                  <a:lnTo>
                    <a:pt x="2504" y="1044"/>
                  </a:lnTo>
                  <a:lnTo>
                    <a:pt x="2512" y="1044"/>
                  </a:lnTo>
                  <a:lnTo>
                    <a:pt x="2512" y="1062"/>
                  </a:lnTo>
                  <a:lnTo>
                    <a:pt x="2526" y="1062"/>
                  </a:lnTo>
                  <a:lnTo>
                    <a:pt x="2526" y="1076"/>
                  </a:lnTo>
                  <a:lnTo>
                    <a:pt x="2536" y="1076"/>
                  </a:lnTo>
                  <a:lnTo>
                    <a:pt x="2536" y="1092"/>
                  </a:lnTo>
                  <a:lnTo>
                    <a:pt x="2552" y="1092"/>
                  </a:lnTo>
                  <a:lnTo>
                    <a:pt x="2552" y="1100"/>
                  </a:lnTo>
                  <a:lnTo>
                    <a:pt x="2666" y="1100"/>
                  </a:lnTo>
                  <a:lnTo>
                    <a:pt x="2666" y="1126"/>
                  </a:lnTo>
                  <a:lnTo>
                    <a:pt x="2682" y="1126"/>
                  </a:lnTo>
                  <a:lnTo>
                    <a:pt x="2682" y="1144"/>
                  </a:lnTo>
                  <a:lnTo>
                    <a:pt x="2724" y="1144"/>
                  </a:lnTo>
                  <a:lnTo>
                    <a:pt x="2724" y="1150"/>
                  </a:lnTo>
                  <a:lnTo>
                    <a:pt x="2780" y="1150"/>
                  </a:lnTo>
                  <a:lnTo>
                    <a:pt x="2780" y="1182"/>
                  </a:lnTo>
                  <a:lnTo>
                    <a:pt x="2812" y="1182"/>
                  </a:lnTo>
                  <a:lnTo>
                    <a:pt x="2812" y="1190"/>
                  </a:lnTo>
                  <a:lnTo>
                    <a:pt x="2868" y="1190"/>
                  </a:lnTo>
                  <a:lnTo>
                    <a:pt x="2868" y="1202"/>
                  </a:lnTo>
                  <a:lnTo>
                    <a:pt x="2886" y="1202"/>
                  </a:lnTo>
                  <a:lnTo>
                    <a:pt x="2886" y="1214"/>
                  </a:lnTo>
                  <a:lnTo>
                    <a:pt x="2910" y="1214"/>
                  </a:lnTo>
                  <a:lnTo>
                    <a:pt x="2910" y="1232"/>
                  </a:lnTo>
                  <a:lnTo>
                    <a:pt x="2968" y="1232"/>
                  </a:lnTo>
                  <a:lnTo>
                    <a:pt x="2968" y="1246"/>
                  </a:lnTo>
                  <a:lnTo>
                    <a:pt x="3024" y="1246"/>
                  </a:lnTo>
                  <a:lnTo>
                    <a:pt x="3024" y="1256"/>
                  </a:lnTo>
                  <a:lnTo>
                    <a:pt x="3050" y="1256"/>
                  </a:lnTo>
                  <a:lnTo>
                    <a:pt x="3050" y="1270"/>
                  </a:lnTo>
                  <a:lnTo>
                    <a:pt x="3064" y="1270"/>
                  </a:lnTo>
                  <a:lnTo>
                    <a:pt x="3064" y="1282"/>
                  </a:lnTo>
                  <a:lnTo>
                    <a:pt x="3072" y="1282"/>
                  </a:lnTo>
                  <a:lnTo>
                    <a:pt x="3072" y="1296"/>
                  </a:lnTo>
                  <a:lnTo>
                    <a:pt x="3088" y="1296"/>
                  </a:lnTo>
                  <a:lnTo>
                    <a:pt x="3088" y="1308"/>
                  </a:lnTo>
                  <a:lnTo>
                    <a:pt x="3138" y="1308"/>
                  </a:lnTo>
                  <a:lnTo>
                    <a:pt x="3138" y="1346"/>
                  </a:lnTo>
                  <a:lnTo>
                    <a:pt x="3268" y="1346"/>
                  </a:lnTo>
                  <a:lnTo>
                    <a:pt x="3268" y="1360"/>
                  </a:lnTo>
                  <a:lnTo>
                    <a:pt x="3334" y="1360"/>
                  </a:lnTo>
                  <a:lnTo>
                    <a:pt x="3334" y="1372"/>
                  </a:lnTo>
                  <a:lnTo>
                    <a:pt x="3398" y="1372"/>
                  </a:lnTo>
                  <a:lnTo>
                    <a:pt x="3398" y="1390"/>
                  </a:lnTo>
                  <a:lnTo>
                    <a:pt x="3440" y="1390"/>
                  </a:lnTo>
                  <a:lnTo>
                    <a:pt x="3440" y="1422"/>
                  </a:lnTo>
                  <a:lnTo>
                    <a:pt x="3450" y="1422"/>
                  </a:lnTo>
                  <a:lnTo>
                    <a:pt x="3450" y="1436"/>
                  </a:lnTo>
                  <a:lnTo>
                    <a:pt x="3520" y="1436"/>
                  </a:lnTo>
                  <a:lnTo>
                    <a:pt x="3520" y="1466"/>
                  </a:lnTo>
                  <a:lnTo>
                    <a:pt x="3538" y="1466"/>
                  </a:lnTo>
                  <a:lnTo>
                    <a:pt x="3538" y="1486"/>
                  </a:lnTo>
                  <a:lnTo>
                    <a:pt x="3562" y="1486"/>
                  </a:lnTo>
                  <a:lnTo>
                    <a:pt x="3562" y="1498"/>
                  </a:lnTo>
                  <a:lnTo>
                    <a:pt x="3610" y="1498"/>
                  </a:lnTo>
                  <a:lnTo>
                    <a:pt x="3610" y="1516"/>
                  </a:lnTo>
                  <a:lnTo>
                    <a:pt x="3642" y="1516"/>
                  </a:lnTo>
                  <a:lnTo>
                    <a:pt x="3642" y="1536"/>
                  </a:lnTo>
                  <a:lnTo>
                    <a:pt x="3684" y="1536"/>
                  </a:lnTo>
                  <a:lnTo>
                    <a:pt x="3684" y="1548"/>
                  </a:lnTo>
                  <a:lnTo>
                    <a:pt x="3700" y="1548"/>
                  </a:lnTo>
                  <a:lnTo>
                    <a:pt x="3700" y="1560"/>
                  </a:lnTo>
                  <a:lnTo>
                    <a:pt x="3782" y="1560"/>
                  </a:lnTo>
                  <a:lnTo>
                    <a:pt x="3782" y="1580"/>
                  </a:lnTo>
                  <a:lnTo>
                    <a:pt x="4000" y="1580"/>
                  </a:lnTo>
                  <a:lnTo>
                    <a:pt x="4000" y="1610"/>
                  </a:lnTo>
                  <a:lnTo>
                    <a:pt x="4058" y="1610"/>
                  </a:lnTo>
                  <a:lnTo>
                    <a:pt x="4058" y="1632"/>
                  </a:lnTo>
                  <a:lnTo>
                    <a:pt x="4082" y="1632"/>
                  </a:lnTo>
                  <a:lnTo>
                    <a:pt x="4082" y="1688"/>
                  </a:lnTo>
                  <a:lnTo>
                    <a:pt x="4188" y="1688"/>
                  </a:lnTo>
                  <a:lnTo>
                    <a:pt x="4188" y="1724"/>
                  </a:lnTo>
                  <a:lnTo>
                    <a:pt x="4302" y="1724"/>
                  </a:lnTo>
                  <a:lnTo>
                    <a:pt x="4302" y="1764"/>
                  </a:lnTo>
                  <a:lnTo>
                    <a:pt x="4660" y="1764"/>
                  </a:lnTo>
                  <a:lnTo>
                    <a:pt x="4660" y="1838"/>
                  </a:lnTo>
                  <a:lnTo>
                    <a:pt x="5710" y="1838"/>
                  </a:lnTo>
                </a:path>
              </a:pathLst>
            </a:custGeom>
            <a:noFill/>
            <a:ln w="25400" cap="flat">
              <a:solidFill>
                <a:srgbClr val="D75D6B"/>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566" name="Atezolizumab + nab-paclitaxel - IC 0 (n=266)">
            <a:extLst>
              <a:ext uri="{FF2B5EF4-FFF2-40B4-BE49-F238E27FC236}">
                <a16:creationId xmlns:a16="http://schemas.microsoft.com/office/drawing/2014/main" id="{B6132012-645C-40B2-82CD-E2A363108133}"/>
              </a:ext>
            </a:extLst>
          </p:cNvPr>
          <p:cNvGrpSpPr>
            <a:grpSpLocks noChangeAspect="1"/>
          </p:cNvGrpSpPr>
          <p:nvPr/>
        </p:nvGrpSpPr>
        <p:grpSpPr bwMode="auto">
          <a:xfrm>
            <a:off x="6757022" y="2268781"/>
            <a:ext cx="4529417" cy="2019355"/>
            <a:chOff x="1326" y="852"/>
            <a:chExt cx="5164" cy="1804"/>
          </a:xfrm>
        </p:grpSpPr>
        <p:sp>
          <p:nvSpPr>
            <p:cNvPr id="863" name="Freeform 5">
              <a:extLst>
                <a:ext uri="{FF2B5EF4-FFF2-40B4-BE49-F238E27FC236}">
                  <a16:creationId xmlns:a16="http://schemas.microsoft.com/office/drawing/2014/main" id="{099CD9FD-F7FF-488B-A9EC-41DB62229019}"/>
                </a:ext>
              </a:extLst>
            </p:cNvPr>
            <p:cNvSpPr>
              <a:spLocks/>
            </p:cNvSpPr>
            <p:nvPr/>
          </p:nvSpPr>
          <p:spPr bwMode="auto">
            <a:xfrm>
              <a:off x="1326" y="852"/>
              <a:ext cx="5140" cy="1782"/>
            </a:xfrm>
            <a:custGeom>
              <a:avLst/>
              <a:gdLst>
                <a:gd name="T0" fmla="*/ 126 w 5140"/>
                <a:gd name="T1" fmla="*/ 8 h 1782"/>
                <a:gd name="T2" fmla="*/ 256 w 5140"/>
                <a:gd name="T3" fmla="*/ 32 h 1782"/>
                <a:gd name="T4" fmla="*/ 330 w 5140"/>
                <a:gd name="T5" fmla="*/ 52 h 1782"/>
                <a:gd name="T6" fmla="*/ 370 w 5140"/>
                <a:gd name="T7" fmla="*/ 70 h 1782"/>
                <a:gd name="T8" fmla="*/ 412 w 5140"/>
                <a:gd name="T9" fmla="*/ 100 h 1782"/>
                <a:gd name="T10" fmla="*/ 574 w 5140"/>
                <a:gd name="T11" fmla="*/ 138 h 1782"/>
                <a:gd name="T12" fmla="*/ 616 w 5140"/>
                <a:gd name="T13" fmla="*/ 152 h 1782"/>
                <a:gd name="T14" fmla="*/ 688 w 5140"/>
                <a:gd name="T15" fmla="*/ 184 h 1782"/>
                <a:gd name="T16" fmla="*/ 752 w 5140"/>
                <a:gd name="T17" fmla="*/ 222 h 1782"/>
                <a:gd name="T18" fmla="*/ 842 w 5140"/>
                <a:gd name="T19" fmla="*/ 252 h 1782"/>
                <a:gd name="T20" fmla="*/ 892 w 5140"/>
                <a:gd name="T21" fmla="*/ 278 h 1782"/>
                <a:gd name="T22" fmla="*/ 916 w 5140"/>
                <a:gd name="T23" fmla="*/ 316 h 1782"/>
                <a:gd name="T24" fmla="*/ 1006 w 5140"/>
                <a:gd name="T25" fmla="*/ 340 h 1782"/>
                <a:gd name="T26" fmla="*/ 1080 w 5140"/>
                <a:gd name="T27" fmla="*/ 380 h 1782"/>
                <a:gd name="T28" fmla="*/ 1144 w 5140"/>
                <a:gd name="T29" fmla="*/ 430 h 1782"/>
                <a:gd name="T30" fmla="*/ 1186 w 5140"/>
                <a:gd name="T31" fmla="*/ 480 h 1782"/>
                <a:gd name="T32" fmla="*/ 1322 w 5140"/>
                <a:gd name="T33" fmla="*/ 512 h 1782"/>
                <a:gd name="T34" fmla="*/ 1388 w 5140"/>
                <a:gd name="T35" fmla="*/ 530 h 1782"/>
                <a:gd name="T36" fmla="*/ 1478 w 5140"/>
                <a:gd name="T37" fmla="*/ 556 h 1782"/>
                <a:gd name="T38" fmla="*/ 1536 w 5140"/>
                <a:gd name="T39" fmla="*/ 582 h 1782"/>
                <a:gd name="T40" fmla="*/ 1560 w 5140"/>
                <a:gd name="T41" fmla="*/ 620 h 1782"/>
                <a:gd name="T42" fmla="*/ 1640 w 5140"/>
                <a:gd name="T43" fmla="*/ 658 h 1782"/>
                <a:gd name="T44" fmla="*/ 1674 w 5140"/>
                <a:gd name="T45" fmla="*/ 688 h 1782"/>
                <a:gd name="T46" fmla="*/ 1722 w 5140"/>
                <a:gd name="T47" fmla="*/ 714 h 1782"/>
                <a:gd name="T48" fmla="*/ 1796 w 5140"/>
                <a:gd name="T49" fmla="*/ 744 h 1782"/>
                <a:gd name="T50" fmla="*/ 1820 w 5140"/>
                <a:gd name="T51" fmla="*/ 790 h 1782"/>
                <a:gd name="T52" fmla="*/ 1894 w 5140"/>
                <a:gd name="T53" fmla="*/ 808 h 1782"/>
                <a:gd name="T54" fmla="*/ 1974 w 5140"/>
                <a:gd name="T55" fmla="*/ 834 h 1782"/>
                <a:gd name="T56" fmla="*/ 2016 w 5140"/>
                <a:gd name="T57" fmla="*/ 860 h 1782"/>
                <a:gd name="T58" fmla="*/ 2048 w 5140"/>
                <a:gd name="T59" fmla="*/ 904 h 1782"/>
                <a:gd name="T60" fmla="*/ 2088 w 5140"/>
                <a:gd name="T61" fmla="*/ 922 h 1782"/>
                <a:gd name="T62" fmla="*/ 2154 w 5140"/>
                <a:gd name="T63" fmla="*/ 958 h 1782"/>
                <a:gd name="T64" fmla="*/ 2194 w 5140"/>
                <a:gd name="T65" fmla="*/ 986 h 1782"/>
                <a:gd name="T66" fmla="*/ 2334 w 5140"/>
                <a:gd name="T67" fmla="*/ 1018 h 1782"/>
                <a:gd name="T68" fmla="*/ 2382 w 5140"/>
                <a:gd name="T69" fmla="*/ 1030 h 1782"/>
                <a:gd name="T70" fmla="*/ 2430 w 5140"/>
                <a:gd name="T71" fmla="*/ 1048 h 1782"/>
                <a:gd name="T72" fmla="*/ 2478 w 5140"/>
                <a:gd name="T73" fmla="*/ 1068 h 1782"/>
                <a:gd name="T74" fmla="*/ 2634 w 5140"/>
                <a:gd name="T75" fmla="*/ 1086 h 1782"/>
                <a:gd name="T76" fmla="*/ 2674 w 5140"/>
                <a:gd name="T77" fmla="*/ 1120 h 1782"/>
                <a:gd name="T78" fmla="*/ 2730 w 5140"/>
                <a:gd name="T79" fmla="*/ 1138 h 1782"/>
                <a:gd name="T80" fmla="*/ 2820 w 5140"/>
                <a:gd name="T81" fmla="*/ 1156 h 1782"/>
                <a:gd name="T82" fmla="*/ 2878 w 5140"/>
                <a:gd name="T83" fmla="*/ 1182 h 1782"/>
                <a:gd name="T84" fmla="*/ 2910 w 5140"/>
                <a:gd name="T85" fmla="*/ 1214 h 1782"/>
                <a:gd name="T86" fmla="*/ 2944 w 5140"/>
                <a:gd name="T87" fmla="*/ 1256 h 1782"/>
                <a:gd name="T88" fmla="*/ 3034 w 5140"/>
                <a:gd name="T89" fmla="*/ 1282 h 1782"/>
                <a:gd name="T90" fmla="*/ 3058 w 5140"/>
                <a:gd name="T91" fmla="*/ 1320 h 1782"/>
                <a:gd name="T92" fmla="*/ 3122 w 5140"/>
                <a:gd name="T93" fmla="*/ 1344 h 1782"/>
                <a:gd name="T94" fmla="*/ 3212 w 5140"/>
                <a:gd name="T95" fmla="*/ 1384 h 1782"/>
                <a:gd name="T96" fmla="*/ 3284 w 5140"/>
                <a:gd name="T97" fmla="*/ 1422 h 1782"/>
                <a:gd name="T98" fmla="*/ 3504 w 5140"/>
                <a:gd name="T99" fmla="*/ 1460 h 1782"/>
                <a:gd name="T100" fmla="*/ 3724 w 5140"/>
                <a:gd name="T101" fmla="*/ 1504 h 1782"/>
                <a:gd name="T102" fmla="*/ 3880 w 5140"/>
                <a:gd name="T103" fmla="*/ 1554 h 1782"/>
                <a:gd name="T104" fmla="*/ 4076 w 5140"/>
                <a:gd name="T105" fmla="*/ 1592 h 1782"/>
                <a:gd name="T106" fmla="*/ 4278 w 5140"/>
                <a:gd name="T107" fmla="*/ 1668 h 1782"/>
                <a:gd name="T108" fmla="*/ 5140 w 5140"/>
                <a:gd name="T109" fmla="*/ 1782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40" h="1782">
                  <a:moveTo>
                    <a:pt x="0" y="0"/>
                  </a:moveTo>
                  <a:lnTo>
                    <a:pt x="86" y="0"/>
                  </a:lnTo>
                  <a:lnTo>
                    <a:pt x="86" y="8"/>
                  </a:lnTo>
                  <a:lnTo>
                    <a:pt x="126" y="8"/>
                  </a:lnTo>
                  <a:lnTo>
                    <a:pt x="126" y="20"/>
                  </a:lnTo>
                  <a:lnTo>
                    <a:pt x="142" y="20"/>
                  </a:lnTo>
                  <a:lnTo>
                    <a:pt x="142" y="32"/>
                  </a:lnTo>
                  <a:lnTo>
                    <a:pt x="256" y="32"/>
                  </a:lnTo>
                  <a:lnTo>
                    <a:pt x="256" y="46"/>
                  </a:lnTo>
                  <a:lnTo>
                    <a:pt x="296" y="46"/>
                  </a:lnTo>
                  <a:lnTo>
                    <a:pt x="296" y="52"/>
                  </a:lnTo>
                  <a:lnTo>
                    <a:pt x="330" y="52"/>
                  </a:lnTo>
                  <a:lnTo>
                    <a:pt x="330" y="56"/>
                  </a:lnTo>
                  <a:lnTo>
                    <a:pt x="338" y="56"/>
                  </a:lnTo>
                  <a:lnTo>
                    <a:pt x="338" y="70"/>
                  </a:lnTo>
                  <a:lnTo>
                    <a:pt x="370" y="70"/>
                  </a:lnTo>
                  <a:lnTo>
                    <a:pt x="370" y="94"/>
                  </a:lnTo>
                  <a:lnTo>
                    <a:pt x="402" y="94"/>
                  </a:lnTo>
                  <a:lnTo>
                    <a:pt x="402" y="100"/>
                  </a:lnTo>
                  <a:lnTo>
                    <a:pt x="412" y="100"/>
                  </a:lnTo>
                  <a:lnTo>
                    <a:pt x="412" y="108"/>
                  </a:lnTo>
                  <a:lnTo>
                    <a:pt x="436" y="108"/>
                  </a:lnTo>
                  <a:lnTo>
                    <a:pt x="436" y="138"/>
                  </a:lnTo>
                  <a:lnTo>
                    <a:pt x="574" y="138"/>
                  </a:lnTo>
                  <a:lnTo>
                    <a:pt x="574" y="146"/>
                  </a:lnTo>
                  <a:lnTo>
                    <a:pt x="606" y="146"/>
                  </a:lnTo>
                  <a:lnTo>
                    <a:pt x="606" y="152"/>
                  </a:lnTo>
                  <a:lnTo>
                    <a:pt x="616" y="152"/>
                  </a:lnTo>
                  <a:lnTo>
                    <a:pt x="616" y="170"/>
                  </a:lnTo>
                  <a:lnTo>
                    <a:pt x="680" y="170"/>
                  </a:lnTo>
                  <a:lnTo>
                    <a:pt x="680" y="184"/>
                  </a:lnTo>
                  <a:lnTo>
                    <a:pt x="688" y="184"/>
                  </a:lnTo>
                  <a:lnTo>
                    <a:pt x="688" y="216"/>
                  </a:lnTo>
                  <a:lnTo>
                    <a:pt x="714" y="216"/>
                  </a:lnTo>
                  <a:lnTo>
                    <a:pt x="714" y="222"/>
                  </a:lnTo>
                  <a:lnTo>
                    <a:pt x="752" y="222"/>
                  </a:lnTo>
                  <a:lnTo>
                    <a:pt x="752" y="240"/>
                  </a:lnTo>
                  <a:lnTo>
                    <a:pt x="826" y="240"/>
                  </a:lnTo>
                  <a:lnTo>
                    <a:pt x="826" y="252"/>
                  </a:lnTo>
                  <a:lnTo>
                    <a:pt x="842" y="252"/>
                  </a:lnTo>
                  <a:lnTo>
                    <a:pt x="842" y="266"/>
                  </a:lnTo>
                  <a:lnTo>
                    <a:pt x="852" y="266"/>
                  </a:lnTo>
                  <a:lnTo>
                    <a:pt x="852" y="278"/>
                  </a:lnTo>
                  <a:lnTo>
                    <a:pt x="892" y="278"/>
                  </a:lnTo>
                  <a:lnTo>
                    <a:pt x="892" y="310"/>
                  </a:lnTo>
                  <a:lnTo>
                    <a:pt x="900" y="310"/>
                  </a:lnTo>
                  <a:lnTo>
                    <a:pt x="900" y="316"/>
                  </a:lnTo>
                  <a:lnTo>
                    <a:pt x="916" y="316"/>
                  </a:lnTo>
                  <a:lnTo>
                    <a:pt x="916" y="322"/>
                  </a:lnTo>
                  <a:lnTo>
                    <a:pt x="948" y="322"/>
                  </a:lnTo>
                  <a:lnTo>
                    <a:pt x="948" y="340"/>
                  </a:lnTo>
                  <a:lnTo>
                    <a:pt x="1006" y="340"/>
                  </a:lnTo>
                  <a:lnTo>
                    <a:pt x="1006" y="366"/>
                  </a:lnTo>
                  <a:lnTo>
                    <a:pt x="1022" y="366"/>
                  </a:lnTo>
                  <a:lnTo>
                    <a:pt x="1022" y="380"/>
                  </a:lnTo>
                  <a:lnTo>
                    <a:pt x="1080" y="380"/>
                  </a:lnTo>
                  <a:lnTo>
                    <a:pt x="1080" y="404"/>
                  </a:lnTo>
                  <a:lnTo>
                    <a:pt x="1126" y="404"/>
                  </a:lnTo>
                  <a:lnTo>
                    <a:pt x="1126" y="430"/>
                  </a:lnTo>
                  <a:lnTo>
                    <a:pt x="1144" y="430"/>
                  </a:lnTo>
                  <a:lnTo>
                    <a:pt x="1144" y="462"/>
                  </a:lnTo>
                  <a:lnTo>
                    <a:pt x="1178" y="462"/>
                  </a:lnTo>
                  <a:lnTo>
                    <a:pt x="1178" y="480"/>
                  </a:lnTo>
                  <a:lnTo>
                    <a:pt x="1186" y="480"/>
                  </a:lnTo>
                  <a:lnTo>
                    <a:pt x="1186" y="488"/>
                  </a:lnTo>
                  <a:lnTo>
                    <a:pt x="1226" y="488"/>
                  </a:lnTo>
                  <a:lnTo>
                    <a:pt x="1226" y="512"/>
                  </a:lnTo>
                  <a:lnTo>
                    <a:pt x="1322" y="512"/>
                  </a:lnTo>
                  <a:lnTo>
                    <a:pt x="1322" y="518"/>
                  </a:lnTo>
                  <a:lnTo>
                    <a:pt x="1372" y="518"/>
                  </a:lnTo>
                  <a:lnTo>
                    <a:pt x="1372" y="530"/>
                  </a:lnTo>
                  <a:lnTo>
                    <a:pt x="1388" y="530"/>
                  </a:lnTo>
                  <a:lnTo>
                    <a:pt x="1388" y="536"/>
                  </a:lnTo>
                  <a:lnTo>
                    <a:pt x="1470" y="536"/>
                  </a:lnTo>
                  <a:lnTo>
                    <a:pt x="1470" y="556"/>
                  </a:lnTo>
                  <a:lnTo>
                    <a:pt x="1478" y="556"/>
                  </a:lnTo>
                  <a:lnTo>
                    <a:pt x="1478" y="564"/>
                  </a:lnTo>
                  <a:lnTo>
                    <a:pt x="1510" y="564"/>
                  </a:lnTo>
                  <a:lnTo>
                    <a:pt x="1510" y="582"/>
                  </a:lnTo>
                  <a:lnTo>
                    <a:pt x="1536" y="582"/>
                  </a:lnTo>
                  <a:lnTo>
                    <a:pt x="1536" y="600"/>
                  </a:lnTo>
                  <a:lnTo>
                    <a:pt x="1542" y="600"/>
                  </a:lnTo>
                  <a:lnTo>
                    <a:pt x="1542" y="620"/>
                  </a:lnTo>
                  <a:lnTo>
                    <a:pt x="1560" y="620"/>
                  </a:lnTo>
                  <a:lnTo>
                    <a:pt x="1560" y="646"/>
                  </a:lnTo>
                  <a:lnTo>
                    <a:pt x="1608" y="646"/>
                  </a:lnTo>
                  <a:lnTo>
                    <a:pt x="1608" y="658"/>
                  </a:lnTo>
                  <a:lnTo>
                    <a:pt x="1640" y="658"/>
                  </a:lnTo>
                  <a:lnTo>
                    <a:pt x="1640" y="670"/>
                  </a:lnTo>
                  <a:lnTo>
                    <a:pt x="1666" y="670"/>
                  </a:lnTo>
                  <a:lnTo>
                    <a:pt x="1666" y="688"/>
                  </a:lnTo>
                  <a:lnTo>
                    <a:pt x="1674" y="688"/>
                  </a:lnTo>
                  <a:lnTo>
                    <a:pt x="1674" y="702"/>
                  </a:lnTo>
                  <a:lnTo>
                    <a:pt x="1714" y="702"/>
                  </a:lnTo>
                  <a:lnTo>
                    <a:pt x="1714" y="714"/>
                  </a:lnTo>
                  <a:lnTo>
                    <a:pt x="1722" y="714"/>
                  </a:lnTo>
                  <a:lnTo>
                    <a:pt x="1722" y="726"/>
                  </a:lnTo>
                  <a:lnTo>
                    <a:pt x="1762" y="726"/>
                  </a:lnTo>
                  <a:lnTo>
                    <a:pt x="1762" y="744"/>
                  </a:lnTo>
                  <a:lnTo>
                    <a:pt x="1796" y="744"/>
                  </a:lnTo>
                  <a:lnTo>
                    <a:pt x="1796" y="758"/>
                  </a:lnTo>
                  <a:lnTo>
                    <a:pt x="1804" y="758"/>
                  </a:lnTo>
                  <a:lnTo>
                    <a:pt x="1804" y="790"/>
                  </a:lnTo>
                  <a:lnTo>
                    <a:pt x="1820" y="790"/>
                  </a:lnTo>
                  <a:lnTo>
                    <a:pt x="1820" y="796"/>
                  </a:lnTo>
                  <a:lnTo>
                    <a:pt x="1828" y="796"/>
                  </a:lnTo>
                  <a:lnTo>
                    <a:pt x="1828" y="808"/>
                  </a:lnTo>
                  <a:lnTo>
                    <a:pt x="1894" y="808"/>
                  </a:lnTo>
                  <a:lnTo>
                    <a:pt x="1894" y="828"/>
                  </a:lnTo>
                  <a:lnTo>
                    <a:pt x="1938" y="828"/>
                  </a:lnTo>
                  <a:lnTo>
                    <a:pt x="1938" y="834"/>
                  </a:lnTo>
                  <a:lnTo>
                    <a:pt x="1974" y="834"/>
                  </a:lnTo>
                  <a:lnTo>
                    <a:pt x="1974" y="854"/>
                  </a:lnTo>
                  <a:lnTo>
                    <a:pt x="1990" y="854"/>
                  </a:lnTo>
                  <a:lnTo>
                    <a:pt x="1990" y="860"/>
                  </a:lnTo>
                  <a:lnTo>
                    <a:pt x="2016" y="860"/>
                  </a:lnTo>
                  <a:lnTo>
                    <a:pt x="2016" y="878"/>
                  </a:lnTo>
                  <a:lnTo>
                    <a:pt x="2040" y="878"/>
                  </a:lnTo>
                  <a:lnTo>
                    <a:pt x="2040" y="904"/>
                  </a:lnTo>
                  <a:lnTo>
                    <a:pt x="2048" y="904"/>
                  </a:lnTo>
                  <a:lnTo>
                    <a:pt x="2048" y="916"/>
                  </a:lnTo>
                  <a:lnTo>
                    <a:pt x="2068" y="916"/>
                  </a:lnTo>
                  <a:lnTo>
                    <a:pt x="2068" y="922"/>
                  </a:lnTo>
                  <a:lnTo>
                    <a:pt x="2088" y="922"/>
                  </a:lnTo>
                  <a:lnTo>
                    <a:pt x="2088" y="934"/>
                  </a:lnTo>
                  <a:lnTo>
                    <a:pt x="2138" y="934"/>
                  </a:lnTo>
                  <a:lnTo>
                    <a:pt x="2138" y="958"/>
                  </a:lnTo>
                  <a:lnTo>
                    <a:pt x="2154" y="958"/>
                  </a:lnTo>
                  <a:lnTo>
                    <a:pt x="2154" y="968"/>
                  </a:lnTo>
                  <a:lnTo>
                    <a:pt x="2162" y="968"/>
                  </a:lnTo>
                  <a:lnTo>
                    <a:pt x="2162" y="986"/>
                  </a:lnTo>
                  <a:lnTo>
                    <a:pt x="2194" y="986"/>
                  </a:lnTo>
                  <a:lnTo>
                    <a:pt x="2194" y="998"/>
                  </a:lnTo>
                  <a:lnTo>
                    <a:pt x="2252" y="998"/>
                  </a:lnTo>
                  <a:lnTo>
                    <a:pt x="2252" y="1018"/>
                  </a:lnTo>
                  <a:lnTo>
                    <a:pt x="2334" y="1018"/>
                  </a:lnTo>
                  <a:lnTo>
                    <a:pt x="2334" y="1024"/>
                  </a:lnTo>
                  <a:lnTo>
                    <a:pt x="2340" y="1024"/>
                  </a:lnTo>
                  <a:lnTo>
                    <a:pt x="2340" y="1030"/>
                  </a:lnTo>
                  <a:lnTo>
                    <a:pt x="2382" y="1030"/>
                  </a:lnTo>
                  <a:lnTo>
                    <a:pt x="2382" y="1042"/>
                  </a:lnTo>
                  <a:lnTo>
                    <a:pt x="2398" y="1042"/>
                  </a:lnTo>
                  <a:lnTo>
                    <a:pt x="2398" y="1048"/>
                  </a:lnTo>
                  <a:lnTo>
                    <a:pt x="2430" y="1048"/>
                  </a:lnTo>
                  <a:lnTo>
                    <a:pt x="2430" y="1062"/>
                  </a:lnTo>
                  <a:lnTo>
                    <a:pt x="2462" y="1062"/>
                  </a:lnTo>
                  <a:lnTo>
                    <a:pt x="2462" y="1068"/>
                  </a:lnTo>
                  <a:lnTo>
                    <a:pt x="2478" y="1068"/>
                  </a:lnTo>
                  <a:lnTo>
                    <a:pt x="2478" y="1072"/>
                  </a:lnTo>
                  <a:lnTo>
                    <a:pt x="2488" y="1072"/>
                  </a:lnTo>
                  <a:lnTo>
                    <a:pt x="2488" y="1086"/>
                  </a:lnTo>
                  <a:lnTo>
                    <a:pt x="2634" y="1086"/>
                  </a:lnTo>
                  <a:lnTo>
                    <a:pt x="2634" y="1106"/>
                  </a:lnTo>
                  <a:lnTo>
                    <a:pt x="2666" y="1106"/>
                  </a:lnTo>
                  <a:lnTo>
                    <a:pt x="2666" y="1120"/>
                  </a:lnTo>
                  <a:lnTo>
                    <a:pt x="2674" y="1120"/>
                  </a:lnTo>
                  <a:lnTo>
                    <a:pt x="2674" y="1124"/>
                  </a:lnTo>
                  <a:lnTo>
                    <a:pt x="2706" y="1124"/>
                  </a:lnTo>
                  <a:lnTo>
                    <a:pt x="2706" y="1138"/>
                  </a:lnTo>
                  <a:lnTo>
                    <a:pt x="2730" y="1138"/>
                  </a:lnTo>
                  <a:lnTo>
                    <a:pt x="2730" y="1150"/>
                  </a:lnTo>
                  <a:lnTo>
                    <a:pt x="2788" y="1150"/>
                  </a:lnTo>
                  <a:lnTo>
                    <a:pt x="2788" y="1156"/>
                  </a:lnTo>
                  <a:lnTo>
                    <a:pt x="2820" y="1156"/>
                  </a:lnTo>
                  <a:lnTo>
                    <a:pt x="2820" y="1168"/>
                  </a:lnTo>
                  <a:lnTo>
                    <a:pt x="2846" y="1168"/>
                  </a:lnTo>
                  <a:lnTo>
                    <a:pt x="2846" y="1182"/>
                  </a:lnTo>
                  <a:lnTo>
                    <a:pt x="2878" y="1182"/>
                  </a:lnTo>
                  <a:lnTo>
                    <a:pt x="2878" y="1200"/>
                  </a:lnTo>
                  <a:lnTo>
                    <a:pt x="2894" y="1200"/>
                  </a:lnTo>
                  <a:lnTo>
                    <a:pt x="2894" y="1214"/>
                  </a:lnTo>
                  <a:lnTo>
                    <a:pt x="2910" y="1214"/>
                  </a:lnTo>
                  <a:lnTo>
                    <a:pt x="2910" y="1232"/>
                  </a:lnTo>
                  <a:lnTo>
                    <a:pt x="2936" y="1232"/>
                  </a:lnTo>
                  <a:lnTo>
                    <a:pt x="2936" y="1256"/>
                  </a:lnTo>
                  <a:lnTo>
                    <a:pt x="2944" y="1256"/>
                  </a:lnTo>
                  <a:lnTo>
                    <a:pt x="2944" y="1270"/>
                  </a:lnTo>
                  <a:lnTo>
                    <a:pt x="3000" y="1270"/>
                  </a:lnTo>
                  <a:lnTo>
                    <a:pt x="3000" y="1282"/>
                  </a:lnTo>
                  <a:lnTo>
                    <a:pt x="3034" y="1282"/>
                  </a:lnTo>
                  <a:lnTo>
                    <a:pt x="3034" y="1308"/>
                  </a:lnTo>
                  <a:lnTo>
                    <a:pt x="3050" y="1308"/>
                  </a:lnTo>
                  <a:lnTo>
                    <a:pt x="3050" y="1320"/>
                  </a:lnTo>
                  <a:lnTo>
                    <a:pt x="3058" y="1320"/>
                  </a:lnTo>
                  <a:lnTo>
                    <a:pt x="3058" y="1332"/>
                  </a:lnTo>
                  <a:lnTo>
                    <a:pt x="3098" y="1332"/>
                  </a:lnTo>
                  <a:lnTo>
                    <a:pt x="3098" y="1344"/>
                  </a:lnTo>
                  <a:lnTo>
                    <a:pt x="3122" y="1344"/>
                  </a:lnTo>
                  <a:lnTo>
                    <a:pt x="3122" y="1358"/>
                  </a:lnTo>
                  <a:lnTo>
                    <a:pt x="3162" y="1358"/>
                  </a:lnTo>
                  <a:lnTo>
                    <a:pt x="3162" y="1384"/>
                  </a:lnTo>
                  <a:lnTo>
                    <a:pt x="3212" y="1384"/>
                  </a:lnTo>
                  <a:lnTo>
                    <a:pt x="3212" y="1404"/>
                  </a:lnTo>
                  <a:lnTo>
                    <a:pt x="3228" y="1404"/>
                  </a:lnTo>
                  <a:lnTo>
                    <a:pt x="3228" y="1422"/>
                  </a:lnTo>
                  <a:lnTo>
                    <a:pt x="3284" y="1422"/>
                  </a:lnTo>
                  <a:lnTo>
                    <a:pt x="3284" y="1440"/>
                  </a:lnTo>
                  <a:lnTo>
                    <a:pt x="3374" y="1440"/>
                  </a:lnTo>
                  <a:lnTo>
                    <a:pt x="3374" y="1460"/>
                  </a:lnTo>
                  <a:lnTo>
                    <a:pt x="3504" y="1460"/>
                  </a:lnTo>
                  <a:lnTo>
                    <a:pt x="3504" y="1478"/>
                  </a:lnTo>
                  <a:lnTo>
                    <a:pt x="3596" y="1478"/>
                  </a:lnTo>
                  <a:lnTo>
                    <a:pt x="3596" y="1504"/>
                  </a:lnTo>
                  <a:lnTo>
                    <a:pt x="3724" y="1504"/>
                  </a:lnTo>
                  <a:lnTo>
                    <a:pt x="3724" y="1530"/>
                  </a:lnTo>
                  <a:lnTo>
                    <a:pt x="3872" y="1530"/>
                  </a:lnTo>
                  <a:lnTo>
                    <a:pt x="3872" y="1554"/>
                  </a:lnTo>
                  <a:lnTo>
                    <a:pt x="3880" y="1554"/>
                  </a:lnTo>
                  <a:lnTo>
                    <a:pt x="3880" y="1560"/>
                  </a:lnTo>
                  <a:lnTo>
                    <a:pt x="3994" y="1560"/>
                  </a:lnTo>
                  <a:lnTo>
                    <a:pt x="3994" y="1592"/>
                  </a:lnTo>
                  <a:lnTo>
                    <a:pt x="4076" y="1592"/>
                  </a:lnTo>
                  <a:lnTo>
                    <a:pt x="4076" y="1630"/>
                  </a:lnTo>
                  <a:lnTo>
                    <a:pt x="4140" y="1630"/>
                  </a:lnTo>
                  <a:lnTo>
                    <a:pt x="4140" y="1668"/>
                  </a:lnTo>
                  <a:lnTo>
                    <a:pt x="4278" y="1668"/>
                  </a:lnTo>
                  <a:lnTo>
                    <a:pt x="4278" y="1712"/>
                  </a:lnTo>
                  <a:lnTo>
                    <a:pt x="4636" y="1712"/>
                  </a:lnTo>
                  <a:lnTo>
                    <a:pt x="4636" y="1782"/>
                  </a:lnTo>
                  <a:lnTo>
                    <a:pt x="5140" y="1782"/>
                  </a:lnTo>
                </a:path>
              </a:pathLst>
            </a:custGeom>
            <a:noFill/>
            <a:ln w="25400" cap="flat">
              <a:solidFill>
                <a:srgbClr val="29B1E6"/>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4" name="Line 6">
              <a:extLst>
                <a:ext uri="{FF2B5EF4-FFF2-40B4-BE49-F238E27FC236}">
                  <a16:creationId xmlns:a16="http://schemas.microsoft.com/office/drawing/2014/main" id="{5E5DB2E7-1CA1-42D7-94BF-60D00F0A488D}"/>
                </a:ext>
              </a:extLst>
            </p:cNvPr>
            <p:cNvSpPr>
              <a:spLocks noChangeShapeType="1"/>
            </p:cNvSpPr>
            <p:nvPr/>
          </p:nvSpPr>
          <p:spPr bwMode="auto">
            <a:xfrm>
              <a:off x="1518" y="862"/>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5" name="Line 7">
              <a:extLst>
                <a:ext uri="{FF2B5EF4-FFF2-40B4-BE49-F238E27FC236}">
                  <a16:creationId xmlns:a16="http://schemas.microsoft.com/office/drawing/2014/main" id="{B415DEF5-65F3-4D07-AC6E-8D6A662A54AA}"/>
                </a:ext>
              </a:extLst>
            </p:cNvPr>
            <p:cNvSpPr>
              <a:spLocks noChangeShapeType="1"/>
            </p:cNvSpPr>
            <p:nvPr/>
          </p:nvSpPr>
          <p:spPr bwMode="auto">
            <a:xfrm flipH="1">
              <a:off x="1494" y="88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6" name="Line 8">
              <a:extLst>
                <a:ext uri="{FF2B5EF4-FFF2-40B4-BE49-F238E27FC236}">
                  <a16:creationId xmlns:a16="http://schemas.microsoft.com/office/drawing/2014/main" id="{083DEBAA-3DEE-48E4-8C6C-DB491EC47CA9}"/>
                </a:ext>
              </a:extLst>
            </p:cNvPr>
            <p:cNvSpPr>
              <a:spLocks noChangeShapeType="1"/>
            </p:cNvSpPr>
            <p:nvPr/>
          </p:nvSpPr>
          <p:spPr bwMode="auto">
            <a:xfrm>
              <a:off x="1526" y="862"/>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7" name="Line 9">
              <a:extLst>
                <a:ext uri="{FF2B5EF4-FFF2-40B4-BE49-F238E27FC236}">
                  <a16:creationId xmlns:a16="http://schemas.microsoft.com/office/drawing/2014/main" id="{881A2CCD-6F37-46B2-8455-A94BD6134CB2}"/>
                </a:ext>
              </a:extLst>
            </p:cNvPr>
            <p:cNvSpPr>
              <a:spLocks noChangeShapeType="1"/>
            </p:cNvSpPr>
            <p:nvPr/>
          </p:nvSpPr>
          <p:spPr bwMode="auto">
            <a:xfrm flipH="1">
              <a:off x="1502" y="88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8" name="Line 10">
              <a:extLst>
                <a:ext uri="{FF2B5EF4-FFF2-40B4-BE49-F238E27FC236}">
                  <a16:creationId xmlns:a16="http://schemas.microsoft.com/office/drawing/2014/main" id="{2EB412DE-7FBE-4B96-BCF7-7216E6063843}"/>
                </a:ext>
              </a:extLst>
            </p:cNvPr>
            <p:cNvSpPr>
              <a:spLocks noChangeShapeType="1"/>
            </p:cNvSpPr>
            <p:nvPr/>
          </p:nvSpPr>
          <p:spPr bwMode="auto">
            <a:xfrm>
              <a:off x="1600" y="874"/>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9" name="Line 11">
              <a:extLst>
                <a:ext uri="{FF2B5EF4-FFF2-40B4-BE49-F238E27FC236}">
                  <a16:creationId xmlns:a16="http://schemas.microsoft.com/office/drawing/2014/main" id="{00D35256-BCBE-43A3-B0B3-92EBEB7BBFAF}"/>
                </a:ext>
              </a:extLst>
            </p:cNvPr>
            <p:cNvSpPr>
              <a:spLocks noChangeShapeType="1"/>
            </p:cNvSpPr>
            <p:nvPr/>
          </p:nvSpPr>
          <p:spPr bwMode="auto">
            <a:xfrm flipH="1">
              <a:off x="1576" y="89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0" name="Line 12">
              <a:extLst>
                <a:ext uri="{FF2B5EF4-FFF2-40B4-BE49-F238E27FC236}">
                  <a16:creationId xmlns:a16="http://schemas.microsoft.com/office/drawing/2014/main" id="{ABADC09E-A67C-485E-A75E-EBF1406FADD6}"/>
                </a:ext>
              </a:extLst>
            </p:cNvPr>
            <p:cNvSpPr>
              <a:spLocks noChangeShapeType="1"/>
            </p:cNvSpPr>
            <p:nvPr/>
          </p:nvSpPr>
          <p:spPr bwMode="auto">
            <a:xfrm>
              <a:off x="1916" y="974"/>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1" name="Line 13">
              <a:extLst>
                <a:ext uri="{FF2B5EF4-FFF2-40B4-BE49-F238E27FC236}">
                  <a16:creationId xmlns:a16="http://schemas.microsoft.com/office/drawing/2014/main" id="{4037D6A6-BB32-4FE7-B812-969C68C85BBE}"/>
                </a:ext>
              </a:extLst>
            </p:cNvPr>
            <p:cNvSpPr>
              <a:spLocks noChangeShapeType="1"/>
            </p:cNvSpPr>
            <p:nvPr/>
          </p:nvSpPr>
          <p:spPr bwMode="auto">
            <a:xfrm flipH="1">
              <a:off x="1894" y="99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2" name="Line 14">
              <a:extLst>
                <a:ext uri="{FF2B5EF4-FFF2-40B4-BE49-F238E27FC236}">
                  <a16:creationId xmlns:a16="http://schemas.microsoft.com/office/drawing/2014/main" id="{A0E4998B-60A6-416E-BED6-506BECFC3234}"/>
                </a:ext>
              </a:extLst>
            </p:cNvPr>
            <p:cNvSpPr>
              <a:spLocks noChangeShapeType="1"/>
            </p:cNvSpPr>
            <p:nvPr/>
          </p:nvSpPr>
          <p:spPr bwMode="auto">
            <a:xfrm>
              <a:off x="1932" y="974"/>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3" name="Line 15">
              <a:extLst>
                <a:ext uri="{FF2B5EF4-FFF2-40B4-BE49-F238E27FC236}">
                  <a16:creationId xmlns:a16="http://schemas.microsoft.com/office/drawing/2014/main" id="{EAC0B16A-9C34-4882-B789-24B28E435FE7}"/>
                </a:ext>
              </a:extLst>
            </p:cNvPr>
            <p:cNvSpPr>
              <a:spLocks noChangeShapeType="1"/>
            </p:cNvSpPr>
            <p:nvPr/>
          </p:nvSpPr>
          <p:spPr bwMode="auto">
            <a:xfrm flipH="1">
              <a:off x="1910" y="99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4" name="Line 16">
              <a:extLst>
                <a:ext uri="{FF2B5EF4-FFF2-40B4-BE49-F238E27FC236}">
                  <a16:creationId xmlns:a16="http://schemas.microsoft.com/office/drawing/2014/main" id="{76545EB2-1CD1-4EEE-962E-1BE1DBE0B5E9}"/>
                </a:ext>
              </a:extLst>
            </p:cNvPr>
            <p:cNvSpPr>
              <a:spLocks noChangeShapeType="1"/>
            </p:cNvSpPr>
            <p:nvPr/>
          </p:nvSpPr>
          <p:spPr bwMode="auto">
            <a:xfrm>
              <a:off x="1942" y="982"/>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5" name="Line 17">
              <a:extLst>
                <a:ext uri="{FF2B5EF4-FFF2-40B4-BE49-F238E27FC236}">
                  <a16:creationId xmlns:a16="http://schemas.microsoft.com/office/drawing/2014/main" id="{CA1C5ECE-7646-440B-96A5-BD2FE22F9144}"/>
                </a:ext>
              </a:extLst>
            </p:cNvPr>
            <p:cNvSpPr>
              <a:spLocks noChangeShapeType="1"/>
            </p:cNvSpPr>
            <p:nvPr/>
          </p:nvSpPr>
          <p:spPr bwMode="auto">
            <a:xfrm flipH="1">
              <a:off x="1918" y="100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6" name="Line 18">
              <a:extLst>
                <a:ext uri="{FF2B5EF4-FFF2-40B4-BE49-F238E27FC236}">
                  <a16:creationId xmlns:a16="http://schemas.microsoft.com/office/drawing/2014/main" id="{058366AA-F97C-4701-8D1A-FE8647467873}"/>
                </a:ext>
              </a:extLst>
            </p:cNvPr>
            <p:cNvSpPr>
              <a:spLocks noChangeShapeType="1"/>
            </p:cNvSpPr>
            <p:nvPr/>
          </p:nvSpPr>
          <p:spPr bwMode="auto">
            <a:xfrm>
              <a:off x="1964" y="100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7" name="Line 19">
              <a:extLst>
                <a:ext uri="{FF2B5EF4-FFF2-40B4-BE49-F238E27FC236}">
                  <a16:creationId xmlns:a16="http://schemas.microsoft.com/office/drawing/2014/main" id="{910D0E2A-57A1-4963-A15A-3C9D9697017F}"/>
                </a:ext>
              </a:extLst>
            </p:cNvPr>
            <p:cNvSpPr>
              <a:spLocks noChangeShapeType="1"/>
            </p:cNvSpPr>
            <p:nvPr/>
          </p:nvSpPr>
          <p:spPr bwMode="auto">
            <a:xfrm flipH="1">
              <a:off x="1942" y="102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8" name="Line 20">
              <a:extLst>
                <a:ext uri="{FF2B5EF4-FFF2-40B4-BE49-F238E27FC236}">
                  <a16:creationId xmlns:a16="http://schemas.microsoft.com/office/drawing/2014/main" id="{C99C3565-CB00-4907-9387-83CD21EF5B2F}"/>
                </a:ext>
              </a:extLst>
            </p:cNvPr>
            <p:cNvSpPr>
              <a:spLocks noChangeShapeType="1"/>
            </p:cNvSpPr>
            <p:nvPr/>
          </p:nvSpPr>
          <p:spPr bwMode="auto">
            <a:xfrm>
              <a:off x="2194" y="1108"/>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79" name="Line 21">
              <a:extLst>
                <a:ext uri="{FF2B5EF4-FFF2-40B4-BE49-F238E27FC236}">
                  <a16:creationId xmlns:a16="http://schemas.microsoft.com/office/drawing/2014/main" id="{1E18DD04-745C-4281-9698-DC040B0C739B}"/>
                </a:ext>
              </a:extLst>
            </p:cNvPr>
            <p:cNvSpPr>
              <a:spLocks noChangeShapeType="1"/>
            </p:cNvSpPr>
            <p:nvPr/>
          </p:nvSpPr>
          <p:spPr bwMode="auto">
            <a:xfrm flipH="1">
              <a:off x="2170" y="113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0" name="Line 22">
              <a:extLst>
                <a:ext uri="{FF2B5EF4-FFF2-40B4-BE49-F238E27FC236}">
                  <a16:creationId xmlns:a16="http://schemas.microsoft.com/office/drawing/2014/main" id="{CB1440E7-CB54-417D-A200-1036060F3F40}"/>
                </a:ext>
              </a:extLst>
            </p:cNvPr>
            <p:cNvSpPr>
              <a:spLocks noChangeShapeType="1"/>
            </p:cNvSpPr>
            <p:nvPr/>
          </p:nvSpPr>
          <p:spPr bwMode="auto">
            <a:xfrm>
              <a:off x="2250" y="115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1" name="Line 23">
              <a:extLst>
                <a:ext uri="{FF2B5EF4-FFF2-40B4-BE49-F238E27FC236}">
                  <a16:creationId xmlns:a16="http://schemas.microsoft.com/office/drawing/2014/main" id="{0708FA13-9898-4E65-9CA8-311A33A1961A}"/>
                </a:ext>
              </a:extLst>
            </p:cNvPr>
            <p:cNvSpPr>
              <a:spLocks noChangeShapeType="1"/>
            </p:cNvSpPr>
            <p:nvPr/>
          </p:nvSpPr>
          <p:spPr bwMode="auto">
            <a:xfrm flipH="1">
              <a:off x="2228" y="1174"/>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2" name="Line 24">
              <a:extLst>
                <a:ext uri="{FF2B5EF4-FFF2-40B4-BE49-F238E27FC236}">
                  <a16:creationId xmlns:a16="http://schemas.microsoft.com/office/drawing/2014/main" id="{7A745329-03BF-4D10-8A6D-B54856B91C3A}"/>
                </a:ext>
              </a:extLst>
            </p:cNvPr>
            <p:cNvSpPr>
              <a:spLocks noChangeShapeType="1"/>
            </p:cNvSpPr>
            <p:nvPr/>
          </p:nvSpPr>
          <p:spPr bwMode="auto">
            <a:xfrm>
              <a:off x="2356" y="120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3" name="Line 25">
              <a:extLst>
                <a:ext uri="{FF2B5EF4-FFF2-40B4-BE49-F238E27FC236}">
                  <a16:creationId xmlns:a16="http://schemas.microsoft.com/office/drawing/2014/main" id="{1BD7D495-8440-4FC8-B567-3209E229E1E9}"/>
                </a:ext>
              </a:extLst>
            </p:cNvPr>
            <p:cNvSpPr>
              <a:spLocks noChangeShapeType="1"/>
            </p:cNvSpPr>
            <p:nvPr/>
          </p:nvSpPr>
          <p:spPr bwMode="auto">
            <a:xfrm flipH="1">
              <a:off x="2332" y="123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4" name="Line 26">
              <a:extLst>
                <a:ext uri="{FF2B5EF4-FFF2-40B4-BE49-F238E27FC236}">
                  <a16:creationId xmlns:a16="http://schemas.microsoft.com/office/drawing/2014/main" id="{A3A39E6E-E833-4120-BAD3-0C2E98DCA23F}"/>
                </a:ext>
              </a:extLst>
            </p:cNvPr>
            <p:cNvSpPr>
              <a:spLocks noChangeShapeType="1"/>
            </p:cNvSpPr>
            <p:nvPr/>
          </p:nvSpPr>
          <p:spPr bwMode="auto">
            <a:xfrm>
              <a:off x="3178" y="163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5" name="Line 27">
              <a:extLst>
                <a:ext uri="{FF2B5EF4-FFF2-40B4-BE49-F238E27FC236}">
                  <a16:creationId xmlns:a16="http://schemas.microsoft.com/office/drawing/2014/main" id="{5476903C-3A98-4A24-9A4D-E15E5583D99D}"/>
                </a:ext>
              </a:extLst>
            </p:cNvPr>
            <p:cNvSpPr>
              <a:spLocks noChangeShapeType="1"/>
            </p:cNvSpPr>
            <p:nvPr/>
          </p:nvSpPr>
          <p:spPr bwMode="auto">
            <a:xfrm flipH="1">
              <a:off x="3156" y="1660"/>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6" name="Line 28">
              <a:extLst>
                <a:ext uri="{FF2B5EF4-FFF2-40B4-BE49-F238E27FC236}">
                  <a16:creationId xmlns:a16="http://schemas.microsoft.com/office/drawing/2014/main" id="{06BC8587-2656-41F7-8002-284605A5E51C}"/>
                </a:ext>
              </a:extLst>
            </p:cNvPr>
            <p:cNvSpPr>
              <a:spLocks noChangeShapeType="1"/>
            </p:cNvSpPr>
            <p:nvPr/>
          </p:nvSpPr>
          <p:spPr bwMode="auto">
            <a:xfrm>
              <a:off x="3228" y="165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7" name="Line 29">
              <a:extLst>
                <a:ext uri="{FF2B5EF4-FFF2-40B4-BE49-F238E27FC236}">
                  <a16:creationId xmlns:a16="http://schemas.microsoft.com/office/drawing/2014/main" id="{8B97D5C0-BC8A-4681-AC26-3C27D2D4F8BD}"/>
                </a:ext>
              </a:extLst>
            </p:cNvPr>
            <p:cNvSpPr>
              <a:spLocks noChangeShapeType="1"/>
            </p:cNvSpPr>
            <p:nvPr/>
          </p:nvSpPr>
          <p:spPr bwMode="auto">
            <a:xfrm flipH="1">
              <a:off x="3204" y="167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8" name="Line 30">
              <a:extLst>
                <a:ext uri="{FF2B5EF4-FFF2-40B4-BE49-F238E27FC236}">
                  <a16:creationId xmlns:a16="http://schemas.microsoft.com/office/drawing/2014/main" id="{FD8D4BAB-46BC-4255-811D-AF108830CCDF}"/>
                </a:ext>
              </a:extLst>
            </p:cNvPr>
            <p:cNvSpPr>
              <a:spLocks noChangeShapeType="1"/>
            </p:cNvSpPr>
            <p:nvPr/>
          </p:nvSpPr>
          <p:spPr bwMode="auto">
            <a:xfrm>
              <a:off x="3602" y="184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89" name="Line 31">
              <a:extLst>
                <a:ext uri="{FF2B5EF4-FFF2-40B4-BE49-F238E27FC236}">
                  <a16:creationId xmlns:a16="http://schemas.microsoft.com/office/drawing/2014/main" id="{B4CA9161-57CA-4A11-B572-6953BF57F385}"/>
                </a:ext>
              </a:extLst>
            </p:cNvPr>
            <p:cNvSpPr>
              <a:spLocks noChangeShapeType="1"/>
            </p:cNvSpPr>
            <p:nvPr/>
          </p:nvSpPr>
          <p:spPr bwMode="auto">
            <a:xfrm flipH="1">
              <a:off x="3578" y="187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0" name="Line 32">
              <a:extLst>
                <a:ext uri="{FF2B5EF4-FFF2-40B4-BE49-F238E27FC236}">
                  <a16:creationId xmlns:a16="http://schemas.microsoft.com/office/drawing/2014/main" id="{EC3BC000-5155-475E-81B5-F874995324DB}"/>
                </a:ext>
              </a:extLst>
            </p:cNvPr>
            <p:cNvSpPr>
              <a:spLocks noChangeShapeType="1"/>
            </p:cNvSpPr>
            <p:nvPr/>
          </p:nvSpPr>
          <p:spPr bwMode="auto">
            <a:xfrm>
              <a:off x="3748" y="187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1" name="Line 33">
              <a:extLst>
                <a:ext uri="{FF2B5EF4-FFF2-40B4-BE49-F238E27FC236}">
                  <a16:creationId xmlns:a16="http://schemas.microsoft.com/office/drawing/2014/main" id="{6A41BC8E-C4D3-4ED9-8F15-30F6B989EFCF}"/>
                </a:ext>
              </a:extLst>
            </p:cNvPr>
            <p:cNvSpPr>
              <a:spLocks noChangeShapeType="1"/>
            </p:cNvSpPr>
            <p:nvPr/>
          </p:nvSpPr>
          <p:spPr bwMode="auto">
            <a:xfrm flipH="1">
              <a:off x="3724" y="190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2" name="Line 34">
              <a:extLst>
                <a:ext uri="{FF2B5EF4-FFF2-40B4-BE49-F238E27FC236}">
                  <a16:creationId xmlns:a16="http://schemas.microsoft.com/office/drawing/2014/main" id="{6498E23A-A422-4C9E-AD5A-922E5217C701}"/>
                </a:ext>
              </a:extLst>
            </p:cNvPr>
            <p:cNvSpPr>
              <a:spLocks noChangeShapeType="1"/>
            </p:cNvSpPr>
            <p:nvPr/>
          </p:nvSpPr>
          <p:spPr bwMode="auto">
            <a:xfrm>
              <a:off x="3780" y="189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3" name="Line 35">
              <a:extLst>
                <a:ext uri="{FF2B5EF4-FFF2-40B4-BE49-F238E27FC236}">
                  <a16:creationId xmlns:a16="http://schemas.microsoft.com/office/drawing/2014/main" id="{C28B726A-0BCC-4D37-AD36-44DAA52C8B8B}"/>
                </a:ext>
              </a:extLst>
            </p:cNvPr>
            <p:cNvSpPr>
              <a:spLocks noChangeShapeType="1"/>
            </p:cNvSpPr>
            <p:nvPr/>
          </p:nvSpPr>
          <p:spPr bwMode="auto">
            <a:xfrm flipH="1">
              <a:off x="3758" y="191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4" name="Line 36">
              <a:extLst>
                <a:ext uri="{FF2B5EF4-FFF2-40B4-BE49-F238E27FC236}">
                  <a16:creationId xmlns:a16="http://schemas.microsoft.com/office/drawing/2014/main" id="{8BEDBE1F-6ED6-4E94-8BEA-D6911EC5FB09}"/>
                </a:ext>
              </a:extLst>
            </p:cNvPr>
            <p:cNvSpPr>
              <a:spLocks noChangeShapeType="1"/>
            </p:cNvSpPr>
            <p:nvPr/>
          </p:nvSpPr>
          <p:spPr bwMode="auto">
            <a:xfrm>
              <a:off x="3838" y="191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5" name="Line 37">
              <a:extLst>
                <a:ext uri="{FF2B5EF4-FFF2-40B4-BE49-F238E27FC236}">
                  <a16:creationId xmlns:a16="http://schemas.microsoft.com/office/drawing/2014/main" id="{AB014971-BFFF-4F2C-BDE3-C13503352705}"/>
                </a:ext>
              </a:extLst>
            </p:cNvPr>
            <p:cNvSpPr>
              <a:spLocks noChangeShapeType="1"/>
            </p:cNvSpPr>
            <p:nvPr/>
          </p:nvSpPr>
          <p:spPr bwMode="auto">
            <a:xfrm flipH="1">
              <a:off x="3814" y="193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6" name="Line 38">
              <a:extLst>
                <a:ext uri="{FF2B5EF4-FFF2-40B4-BE49-F238E27FC236}">
                  <a16:creationId xmlns:a16="http://schemas.microsoft.com/office/drawing/2014/main" id="{C52E7E4C-2C10-4468-BFC2-54214FF7F4B7}"/>
                </a:ext>
              </a:extLst>
            </p:cNvPr>
            <p:cNvSpPr>
              <a:spLocks noChangeShapeType="1"/>
            </p:cNvSpPr>
            <p:nvPr/>
          </p:nvSpPr>
          <p:spPr bwMode="auto">
            <a:xfrm>
              <a:off x="3878" y="191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7" name="Line 39">
              <a:extLst>
                <a:ext uri="{FF2B5EF4-FFF2-40B4-BE49-F238E27FC236}">
                  <a16:creationId xmlns:a16="http://schemas.microsoft.com/office/drawing/2014/main" id="{84148FE5-5911-4A23-A4F2-72A9B91F004D}"/>
                </a:ext>
              </a:extLst>
            </p:cNvPr>
            <p:cNvSpPr>
              <a:spLocks noChangeShapeType="1"/>
            </p:cNvSpPr>
            <p:nvPr/>
          </p:nvSpPr>
          <p:spPr bwMode="auto">
            <a:xfrm flipH="1">
              <a:off x="3856" y="1938"/>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8" name="Line 40">
              <a:extLst>
                <a:ext uri="{FF2B5EF4-FFF2-40B4-BE49-F238E27FC236}">
                  <a16:creationId xmlns:a16="http://schemas.microsoft.com/office/drawing/2014/main" id="{DB1C79EB-3F5D-4515-87EB-1DF051E95418}"/>
                </a:ext>
              </a:extLst>
            </p:cNvPr>
            <p:cNvSpPr>
              <a:spLocks noChangeShapeType="1"/>
            </p:cNvSpPr>
            <p:nvPr/>
          </p:nvSpPr>
          <p:spPr bwMode="auto">
            <a:xfrm>
              <a:off x="3894" y="191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99" name="Line 41">
              <a:extLst>
                <a:ext uri="{FF2B5EF4-FFF2-40B4-BE49-F238E27FC236}">
                  <a16:creationId xmlns:a16="http://schemas.microsoft.com/office/drawing/2014/main" id="{B2F5324E-2D7B-4079-9C32-244937A7EEE9}"/>
                </a:ext>
              </a:extLst>
            </p:cNvPr>
            <p:cNvSpPr>
              <a:spLocks noChangeShapeType="1"/>
            </p:cNvSpPr>
            <p:nvPr/>
          </p:nvSpPr>
          <p:spPr bwMode="auto">
            <a:xfrm flipH="1">
              <a:off x="3872" y="193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0" name="Line 42">
              <a:extLst>
                <a:ext uri="{FF2B5EF4-FFF2-40B4-BE49-F238E27FC236}">
                  <a16:creationId xmlns:a16="http://schemas.microsoft.com/office/drawing/2014/main" id="{05E8888E-B432-4C11-8F28-0108927A7E77}"/>
                </a:ext>
              </a:extLst>
            </p:cNvPr>
            <p:cNvSpPr>
              <a:spLocks noChangeShapeType="1"/>
            </p:cNvSpPr>
            <p:nvPr/>
          </p:nvSpPr>
          <p:spPr bwMode="auto">
            <a:xfrm>
              <a:off x="3910" y="191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1" name="Line 43">
              <a:extLst>
                <a:ext uri="{FF2B5EF4-FFF2-40B4-BE49-F238E27FC236}">
                  <a16:creationId xmlns:a16="http://schemas.microsoft.com/office/drawing/2014/main" id="{F8118686-DC99-4DFA-AC3C-691357488576}"/>
                </a:ext>
              </a:extLst>
            </p:cNvPr>
            <p:cNvSpPr>
              <a:spLocks noChangeShapeType="1"/>
            </p:cNvSpPr>
            <p:nvPr/>
          </p:nvSpPr>
          <p:spPr bwMode="auto">
            <a:xfrm flipH="1">
              <a:off x="3888" y="193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2" name="Line 44">
              <a:extLst>
                <a:ext uri="{FF2B5EF4-FFF2-40B4-BE49-F238E27FC236}">
                  <a16:creationId xmlns:a16="http://schemas.microsoft.com/office/drawing/2014/main" id="{D6A49B16-75C5-49E0-B63F-5A4FE6DD3F30}"/>
                </a:ext>
              </a:extLst>
            </p:cNvPr>
            <p:cNvSpPr>
              <a:spLocks noChangeShapeType="1"/>
            </p:cNvSpPr>
            <p:nvPr/>
          </p:nvSpPr>
          <p:spPr bwMode="auto">
            <a:xfrm>
              <a:off x="3920" y="191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3" name="Line 45">
              <a:extLst>
                <a:ext uri="{FF2B5EF4-FFF2-40B4-BE49-F238E27FC236}">
                  <a16:creationId xmlns:a16="http://schemas.microsoft.com/office/drawing/2014/main" id="{40109F80-B8D0-4E47-85A0-98E22F89C36D}"/>
                </a:ext>
              </a:extLst>
            </p:cNvPr>
            <p:cNvSpPr>
              <a:spLocks noChangeShapeType="1"/>
            </p:cNvSpPr>
            <p:nvPr/>
          </p:nvSpPr>
          <p:spPr bwMode="auto">
            <a:xfrm flipH="1">
              <a:off x="3896" y="193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4" name="Line 46">
              <a:extLst>
                <a:ext uri="{FF2B5EF4-FFF2-40B4-BE49-F238E27FC236}">
                  <a16:creationId xmlns:a16="http://schemas.microsoft.com/office/drawing/2014/main" id="{4200E927-12A3-4535-858A-A3FB3E286E4A}"/>
                </a:ext>
              </a:extLst>
            </p:cNvPr>
            <p:cNvSpPr>
              <a:spLocks noChangeShapeType="1"/>
            </p:cNvSpPr>
            <p:nvPr/>
          </p:nvSpPr>
          <p:spPr bwMode="auto">
            <a:xfrm>
              <a:off x="3976" y="193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5" name="Line 47">
              <a:extLst>
                <a:ext uri="{FF2B5EF4-FFF2-40B4-BE49-F238E27FC236}">
                  <a16:creationId xmlns:a16="http://schemas.microsoft.com/office/drawing/2014/main" id="{78274089-75CF-481D-87B4-CFBBA53A6346}"/>
                </a:ext>
              </a:extLst>
            </p:cNvPr>
            <p:cNvSpPr>
              <a:spLocks noChangeShapeType="1"/>
            </p:cNvSpPr>
            <p:nvPr/>
          </p:nvSpPr>
          <p:spPr bwMode="auto">
            <a:xfrm flipH="1">
              <a:off x="3954" y="195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6" name="Line 48">
              <a:extLst>
                <a:ext uri="{FF2B5EF4-FFF2-40B4-BE49-F238E27FC236}">
                  <a16:creationId xmlns:a16="http://schemas.microsoft.com/office/drawing/2014/main" id="{D34AD90C-37D3-4D1C-BD9A-D2FA877FE2C7}"/>
                </a:ext>
              </a:extLst>
            </p:cNvPr>
            <p:cNvSpPr>
              <a:spLocks noChangeShapeType="1"/>
            </p:cNvSpPr>
            <p:nvPr/>
          </p:nvSpPr>
          <p:spPr bwMode="auto">
            <a:xfrm>
              <a:off x="4024" y="1954"/>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7" name="Line 49">
              <a:extLst>
                <a:ext uri="{FF2B5EF4-FFF2-40B4-BE49-F238E27FC236}">
                  <a16:creationId xmlns:a16="http://schemas.microsoft.com/office/drawing/2014/main" id="{3ADEA13B-74D5-469A-B987-515A1551A925}"/>
                </a:ext>
              </a:extLst>
            </p:cNvPr>
            <p:cNvSpPr>
              <a:spLocks noChangeShapeType="1"/>
            </p:cNvSpPr>
            <p:nvPr/>
          </p:nvSpPr>
          <p:spPr bwMode="auto">
            <a:xfrm flipH="1">
              <a:off x="4002" y="197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8" name="Line 50">
              <a:extLst>
                <a:ext uri="{FF2B5EF4-FFF2-40B4-BE49-F238E27FC236}">
                  <a16:creationId xmlns:a16="http://schemas.microsoft.com/office/drawing/2014/main" id="{A861A117-B510-48E1-8170-DE5CEDFD98EA}"/>
                </a:ext>
              </a:extLst>
            </p:cNvPr>
            <p:cNvSpPr>
              <a:spLocks noChangeShapeType="1"/>
            </p:cNvSpPr>
            <p:nvPr/>
          </p:nvSpPr>
          <p:spPr bwMode="auto">
            <a:xfrm>
              <a:off x="4032" y="1954"/>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09" name="Line 51">
              <a:extLst>
                <a:ext uri="{FF2B5EF4-FFF2-40B4-BE49-F238E27FC236}">
                  <a16:creationId xmlns:a16="http://schemas.microsoft.com/office/drawing/2014/main" id="{84C9899C-7983-4FE0-94BF-7C3156AB8EEC}"/>
                </a:ext>
              </a:extLst>
            </p:cNvPr>
            <p:cNvSpPr>
              <a:spLocks noChangeShapeType="1"/>
            </p:cNvSpPr>
            <p:nvPr/>
          </p:nvSpPr>
          <p:spPr bwMode="auto">
            <a:xfrm flipH="1">
              <a:off x="4010" y="197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0" name="Line 52">
              <a:extLst>
                <a:ext uri="{FF2B5EF4-FFF2-40B4-BE49-F238E27FC236}">
                  <a16:creationId xmlns:a16="http://schemas.microsoft.com/office/drawing/2014/main" id="{888BCC3B-EDB5-4C9C-93C3-32458376EE76}"/>
                </a:ext>
              </a:extLst>
            </p:cNvPr>
            <p:cNvSpPr>
              <a:spLocks noChangeShapeType="1"/>
            </p:cNvSpPr>
            <p:nvPr/>
          </p:nvSpPr>
          <p:spPr bwMode="auto">
            <a:xfrm>
              <a:off x="4050" y="196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1" name="Line 53">
              <a:extLst>
                <a:ext uri="{FF2B5EF4-FFF2-40B4-BE49-F238E27FC236}">
                  <a16:creationId xmlns:a16="http://schemas.microsoft.com/office/drawing/2014/main" id="{A613D75D-BC46-4B7B-AF06-5DB3BD148934}"/>
                </a:ext>
              </a:extLst>
            </p:cNvPr>
            <p:cNvSpPr>
              <a:spLocks noChangeShapeType="1"/>
            </p:cNvSpPr>
            <p:nvPr/>
          </p:nvSpPr>
          <p:spPr bwMode="auto">
            <a:xfrm flipH="1">
              <a:off x="4026" y="199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2" name="Line 54">
              <a:extLst>
                <a:ext uri="{FF2B5EF4-FFF2-40B4-BE49-F238E27FC236}">
                  <a16:creationId xmlns:a16="http://schemas.microsoft.com/office/drawing/2014/main" id="{CC622F1C-5F23-4E76-B9E1-7994D2D0B30A}"/>
                </a:ext>
              </a:extLst>
            </p:cNvPr>
            <p:cNvSpPr>
              <a:spLocks noChangeShapeType="1"/>
            </p:cNvSpPr>
            <p:nvPr/>
          </p:nvSpPr>
          <p:spPr bwMode="auto">
            <a:xfrm>
              <a:off x="4056" y="196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3" name="Line 55">
              <a:extLst>
                <a:ext uri="{FF2B5EF4-FFF2-40B4-BE49-F238E27FC236}">
                  <a16:creationId xmlns:a16="http://schemas.microsoft.com/office/drawing/2014/main" id="{BC3B3042-C405-4B7B-A7DC-CA5B239DA5FA}"/>
                </a:ext>
              </a:extLst>
            </p:cNvPr>
            <p:cNvSpPr>
              <a:spLocks noChangeShapeType="1"/>
            </p:cNvSpPr>
            <p:nvPr/>
          </p:nvSpPr>
          <p:spPr bwMode="auto">
            <a:xfrm flipH="1">
              <a:off x="4034" y="199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4" name="Line 56">
              <a:extLst>
                <a:ext uri="{FF2B5EF4-FFF2-40B4-BE49-F238E27FC236}">
                  <a16:creationId xmlns:a16="http://schemas.microsoft.com/office/drawing/2014/main" id="{52FBE548-3867-493C-9723-78BE7D76C992}"/>
                </a:ext>
              </a:extLst>
            </p:cNvPr>
            <p:cNvSpPr>
              <a:spLocks noChangeShapeType="1"/>
            </p:cNvSpPr>
            <p:nvPr/>
          </p:nvSpPr>
          <p:spPr bwMode="auto">
            <a:xfrm>
              <a:off x="4090" y="197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5" name="Line 57">
              <a:extLst>
                <a:ext uri="{FF2B5EF4-FFF2-40B4-BE49-F238E27FC236}">
                  <a16:creationId xmlns:a16="http://schemas.microsoft.com/office/drawing/2014/main" id="{B62192FC-00D4-4028-A826-02AA991120C3}"/>
                </a:ext>
              </a:extLst>
            </p:cNvPr>
            <p:cNvSpPr>
              <a:spLocks noChangeShapeType="1"/>
            </p:cNvSpPr>
            <p:nvPr/>
          </p:nvSpPr>
          <p:spPr bwMode="auto">
            <a:xfrm flipH="1">
              <a:off x="4068" y="2002"/>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6" name="Line 58">
              <a:extLst>
                <a:ext uri="{FF2B5EF4-FFF2-40B4-BE49-F238E27FC236}">
                  <a16:creationId xmlns:a16="http://schemas.microsoft.com/office/drawing/2014/main" id="{79A9A75D-CDAA-49AD-87AF-C51288402150}"/>
                </a:ext>
              </a:extLst>
            </p:cNvPr>
            <p:cNvSpPr>
              <a:spLocks noChangeShapeType="1"/>
            </p:cNvSpPr>
            <p:nvPr/>
          </p:nvSpPr>
          <p:spPr bwMode="auto">
            <a:xfrm>
              <a:off x="4106" y="197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7" name="Line 59">
              <a:extLst>
                <a:ext uri="{FF2B5EF4-FFF2-40B4-BE49-F238E27FC236}">
                  <a16:creationId xmlns:a16="http://schemas.microsoft.com/office/drawing/2014/main" id="{A3C2FCE9-D152-4DED-80F2-6EA4631CB6B4}"/>
                </a:ext>
              </a:extLst>
            </p:cNvPr>
            <p:cNvSpPr>
              <a:spLocks noChangeShapeType="1"/>
            </p:cNvSpPr>
            <p:nvPr/>
          </p:nvSpPr>
          <p:spPr bwMode="auto">
            <a:xfrm flipH="1">
              <a:off x="4084" y="2002"/>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8" name="Line 60">
              <a:extLst>
                <a:ext uri="{FF2B5EF4-FFF2-40B4-BE49-F238E27FC236}">
                  <a16:creationId xmlns:a16="http://schemas.microsoft.com/office/drawing/2014/main" id="{DA9BE128-E356-455F-8EFA-59BE239DB7BE}"/>
                </a:ext>
              </a:extLst>
            </p:cNvPr>
            <p:cNvSpPr>
              <a:spLocks noChangeShapeType="1"/>
            </p:cNvSpPr>
            <p:nvPr/>
          </p:nvSpPr>
          <p:spPr bwMode="auto">
            <a:xfrm>
              <a:off x="4114" y="197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19" name="Line 61">
              <a:extLst>
                <a:ext uri="{FF2B5EF4-FFF2-40B4-BE49-F238E27FC236}">
                  <a16:creationId xmlns:a16="http://schemas.microsoft.com/office/drawing/2014/main" id="{E69F55D8-013D-419D-B8BB-7F1EAE7F60EE}"/>
                </a:ext>
              </a:extLst>
            </p:cNvPr>
            <p:cNvSpPr>
              <a:spLocks noChangeShapeType="1"/>
            </p:cNvSpPr>
            <p:nvPr/>
          </p:nvSpPr>
          <p:spPr bwMode="auto">
            <a:xfrm flipH="1">
              <a:off x="4092" y="200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0" name="Line 62">
              <a:extLst>
                <a:ext uri="{FF2B5EF4-FFF2-40B4-BE49-F238E27FC236}">
                  <a16:creationId xmlns:a16="http://schemas.microsoft.com/office/drawing/2014/main" id="{F797DF77-C5CA-4D1F-AC15-8F6B5A601127}"/>
                </a:ext>
              </a:extLst>
            </p:cNvPr>
            <p:cNvSpPr>
              <a:spLocks noChangeShapeType="1"/>
            </p:cNvSpPr>
            <p:nvPr/>
          </p:nvSpPr>
          <p:spPr bwMode="auto">
            <a:xfrm>
              <a:off x="4130" y="198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1" name="Line 63">
              <a:extLst>
                <a:ext uri="{FF2B5EF4-FFF2-40B4-BE49-F238E27FC236}">
                  <a16:creationId xmlns:a16="http://schemas.microsoft.com/office/drawing/2014/main" id="{3C08BE03-2162-42CB-B97E-57CFA56CF95F}"/>
                </a:ext>
              </a:extLst>
            </p:cNvPr>
            <p:cNvSpPr>
              <a:spLocks noChangeShapeType="1"/>
            </p:cNvSpPr>
            <p:nvPr/>
          </p:nvSpPr>
          <p:spPr bwMode="auto">
            <a:xfrm flipH="1">
              <a:off x="4108" y="200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2" name="Line 64">
              <a:extLst>
                <a:ext uri="{FF2B5EF4-FFF2-40B4-BE49-F238E27FC236}">
                  <a16:creationId xmlns:a16="http://schemas.microsoft.com/office/drawing/2014/main" id="{1369DCDC-A5F6-4558-A3B4-457E2EAF7749}"/>
                </a:ext>
              </a:extLst>
            </p:cNvPr>
            <p:cNvSpPr>
              <a:spLocks noChangeShapeType="1"/>
            </p:cNvSpPr>
            <p:nvPr/>
          </p:nvSpPr>
          <p:spPr bwMode="auto">
            <a:xfrm>
              <a:off x="4172" y="199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3" name="Line 65">
              <a:extLst>
                <a:ext uri="{FF2B5EF4-FFF2-40B4-BE49-F238E27FC236}">
                  <a16:creationId xmlns:a16="http://schemas.microsoft.com/office/drawing/2014/main" id="{8097C587-28B7-433E-B9EB-62F2A6B2D708}"/>
                </a:ext>
              </a:extLst>
            </p:cNvPr>
            <p:cNvSpPr>
              <a:spLocks noChangeShapeType="1"/>
            </p:cNvSpPr>
            <p:nvPr/>
          </p:nvSpPr>
          <p:spPr bwMode="auto">
            <a:xfrm flipH="1">
              <a:off x="4148" y="202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4" name="Line 66">
              <a:extLst>
                <a:ext uri="{FF2B5EF4-FFF2-40B4-BE49-F238E27FC236}">
                  <a16:creationId xmlns:a16="http://schemas.microsoft.com/office/drawing/2014/main" id="{6F1B0214-67D0-4BB1-A683-7F589EC3EB8F}"/>
                </a:ext>
              </a:extLst>
            </p:cNvPr>
            <p:cNvSpPr>
              <a:spLocks noChangeShapeType="1"/>
            </p:cNvSpPr>
            <p:nvPr/>
          </p:nvSpPr>
          <p:spPr bwMode="auto">
            <a:xfrm>
              <a:off x="4172" y="201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5" name="Line 67">
              <a:extLst>
                <a:ext uri="{FF2B5EF4-FFF2-40B4-BE49-F238E27FC236}">
                  <a16:creationId xmlns:a16="http://schemas.microsoft.com/office/drawing/2014/main" id="{E5FD0A2A-653B-4A79-96AE-9486018A1024}"/>
                </a:ext>
              </a:extLst>
            </p:cNvPr>
            <p:cNvSpPr>
              <a:spLocks noChangeShapeType="1"/>
            </p:cNvSpPr>
            <p:nvPr/>
          </p:nvSpPr>
          <p:spPr bwMode="auto">
            <a:xfrm flipH="1">
              <a:off x="4148" y="203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6" name="Line 68">
              <a:extLst>
                <a:ext uri="{FF2B5EF4-FFF2-40B4-BE49-F238E27FC236}">
                  <a16:creationId xmlns:a16="http://schemas.microsoft.com/office/drawing/2014/main" id="{FFC90F29-4C1F-4E47-AE15-F8E56FAC4F21}"/>
                </a:ext>
              </a:extLst>
            </p:cNvPr>
            <p:cNvSpPr>
              <a:spLocks noChangeShapeType="1"/>
            </p:cNvSpPr>
            <p:nvPr/>
          </p:nvSpPr>
          <p:spPr bwMode="auto">
            <a:xfrm>
              <a:off x="4188" y="201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7" name="Line 69">
              <a:extLst>
                <a:ext uri="{FF2B5EF4-FFF2-40B4-BE49-F238E27FC236}">
                  <a16:creationId xmlns:a16="http://schemas.microsoft.com/office/drawing/2014/main" id="{9C2EDB34-119D-4323-AC89-B30937523A07}"/>
                </a:ext>
              </a:extLst>
            </p:cNvPr>
            <p:cNvSpPr>
              <a:spLocks noChangeShapeType="1"/>
            </p:cNvSpPr>
            <p:nvPr/>
          </p:nvSpPr>
          <p:spPr bwMode="auto">
            <a:xfrm flipH="1">
              <a:off x="4164" y="203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8" name="Line 70">
              <a:extLst>
                <a:ext uri="{FF2B5EF4-FFF2-40B4-BE49-F238E27FC236}">
                  <a16:creationId xmlns:a16="http://schemas.microsoft.com/office/drawing/2014/main" id="{DB76425E-2909-4251-9128-E772AC450C71}"/>
                </a:ext>
              </a:extLst>
            </p:cNvPr>
            <p:cNvSpPr>
              <a:spLocks noChangeShapeType="1"/>
            </p:cNvSpPr>
            <p:nvPr/>
          </p:nvSpPr>
          <p:spPr bwMode="auto">
            <a:xfrm>
              <a:off x="4204" y="203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29" name="Line 71">
              <a:extLst>
                <a:ext uri="{FF2B5EF4-FFF2-40B4-BE49-F238E27FC236}">
                  <a16:creationId xmlns:a16="http://schemas.microsoft.com/office/drawing/2014/main" id="{92AE63CC-360B-4571-BDB7-99FF610A6EE0}"/>
                </a:ext>
              </a:extLst>
            </p:cNvPr>
            <p:cNvSpPr>
              <a:spLocks noChangeShapeType="1"/>
            </p:cNvSpPr>
            <p:nvPr/>
          </p:nvSpPr>
          <p:spPr bwMode="auto">
            <a:xfrm flipH="1">
              <a:off x="4182" y="205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0" name="Line 72">
              <a:extLst>
                <a:ext uri="{FF2B5EF4-FFF2-40B4-BE49-F238E27FC236}">
                  <a16:creationId xmlns:a16="http://schemas.microsoft.com/office/drawing/2014/main" id="{4318C44D-C126-472D-9DD0-E82E450EBBCB}"/>
                </a:ext>
              </a:extLst>
            </p:cNvPr>
            <p:cNvSpPr>
              <a:spLocks noChangeShapeType="1"/>
            </p:cNvSpPr>
            <p:nvPr/>
          </p:nvSpPr>
          <p:spPr bwMode="auto">
            <a:xfrm>
              <a:off x="4220" y="2044"/>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1" name="Line 73">
              <a:extLst>
                <a:ext uri="{FF2B5EF4-FFF2-40B4-BE49-F238E27FC236}">
                  <a16:creationId xmlns:a16="http://schemas.microsoft.com/office/drawing/2014/main" id="{EE39042B-2441-4B62-A12F-79885106152F}"/>
                </a:ext>
              </a:extLst>
            </p:cNvPr>
            <p:cNvSpPr>
              <a:spLocks noChangeShapeType="1"/>
            </p:cNvSpPr>
            <p:nvPr/>
          </p:nvSpPr>
          <p:spPr bwMode="auto">
            <a:xfrm flipH="1">
              <a:off x="4198" y="206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2" name="Line 74">
              <a:extLst>
                <a:ext uri="{FF2B5EF4-FFF2-40B4-BE49-F238E27FC236}">
                  <a16:creationId xmlns:a16="http://schemas.microsoft.com/office/drawing/2014/main" id="{037C3A54-6392-4032-8994-2EFF021DBB39}"/>
                </a:ext>
              </a:extLst>
            </p:cNvPr>
            <p:cNvSpPr>
              <a:spLocks noChangeShapeType="1"/>
            </p:cNvSpPr>
            <p:nvPr/>
          </p:nvSpPr>
          <p:spPr bwMode="auto">
            <a:xfrm>
              <a:off x="4262" y="2074"/>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3" name="Line 75">
              <a:extLst>
                <a:ext uri="{FF2B5EF4-FFF2-40B4-BE49-F238E27FC236}">
                  <a16:creationId xmlns:a16="http://schemas.microsoft.com/office/drawing/2014/main" id="{8684FBFE-03FD-4AB0-BAEA-654744F8BB77}"/>
                </a:ext>
              </a:extLst>
            </p:cNvPr>
            <p:cNvSpPr>
              <a:spLocks noChangeShapeType="1"/>
            </p:cNvSpPr>
            <p:nvPr/>
          </p:nvSpPr>
          <p:spPr bwMode="auto">
            <a:xfrm flipH="1">
              <a:off x="4238" y="209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4" name="Line 76">
              <a:extLst>
                <a:ext uri="{FF2B5EF4-FFF2-40B4-BE49-F238E27FC236}">
                  <a16:creationId xmlns:a16="http://schemas.microsoft.com/office/drawing/2014/main" id="{02834024-A7E7-4A79-8653-95AB5D6D3E2B}"/>
                </a:ext>
              </a:extLst>
            </p:cNvPr>
            <p:cNvSpPr>
              <a:spLocks noChangeShapeType="1"/>
            </p:cNvSpPr>
            <p:nvPr/>
          </p:nvSpPr>
          <p:spPr bwMode="auto">
            <a:xfrm>
              <a:off x="4270" y="208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5" name="Line 77">
              <a:extLst>
                <a:ext uri="{FF2B5EF4-FFF2-40B4-BE49-F238E27FC236}">
                  <a16:creationId xmlns:a16="http://schemas.microsoft.com/office/drawing/2014/main" id="{FF878672-77EF-48FE-BD22-DD48EF4B2759}"/>
                </a:ext>
              </a:extLst>
            </p:cNvPr>
            <p:cNvSpPr>
              <a:spLocks noChangeShapeType="1"/>
            </p:cNvSpPr>
            <p:nvPr/>
          </p:nvSpPr>
          <p:spPr bwMode="auto">
            <a:xfrm flipH="1">
              <a:off x="4246" y="2108"/>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6" name="Line 78">
              <a:extLst>
                <a:ext uri="{FF2B5EF4-FFF2-40B4-BE49-F238E27FC236}">
                  <a16:creationId xmlns:a16="http://schemas.microsoft.com/office/drawing/2014/main" id="{9A57B3A5-7A06-4E37-BCFD-B3BB448E5FD5}"/>
                </a:ext>
              </a:extLst>
            </p:cNvPr>
            <p:cNvSpPr>
              <a:spLocks noChangeShapeType="1"/>
            </p:cNvSpPr>
            <p:nvPr/>
          </p:nvSpPr>
          <p:spPr bwMode="auto">
            <a:xfrm>
              <a:off x="4294" y="209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7" name="Line 79">
              <a:extLst>
                <a:ext uri="{FF2B5EF4-FFF2-40B4-BE49-F238E27FC236}">
                  <a16:creationId xmlns:a16="http://schemas.microsoft.com/office/drawing/2014/main" id="{C30BD9E8-948B-4FA0-8F0D-6B06A495BDB8}"/>
                </a:ext>
              </a:extLst>
            </p:cNvPr>
            <p:cNvSpPr>
              <a:spLocks noChangeShapeType="1"/>
            </p:cNvSpPr>
            <p:nvPr/>
          </p:nvSpPr>
          <p:spPr bwMode="auto">
            <a:xfrm flipH="1">
              <a:off x="4270" y="212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8" name="Line 80">
              <a:extLst>
                <a:ext uri="{FF2B5EF4-FFF2-40B4-BE49-F238E27FC236}">
                  <a16:creationId xmlns:a16="http://schemas.microsoft.com/office/drawing/2014/main" id="{8DBE4091-3340-48B9-B14C-A005D41EF601}"/>
                </a:ext>
              </a:extLst>
            </p:cNvPr>
            <p:cNvSpPr>
              <a:spLocks noChangeShapeType="1"/>
            </p:cNvSpPr>
            <p:nvPr/>
          </p:nvSpPr>
          <p:spPr bwMode="auto">
            <a:xfrm>
              <a:off x="4318" y="209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39" name="Line 81">
              <a:extLst>
                <a:ext uri="{FF2B5EF4-FFF2-40B4-BE49-F238E27FC236}">
                  <a16:creationId xmlns:a16="http://schemas.microsoft.com/office/drawing/2014/main" id="{921299A5-BF94-4C80-A307-EE2ED592D5E8}"/>
                </a:ext>
              </a:extLst>
            </p:cNvPr>
            <p:cNvSpPr>
              <a:spLocks noChangeShapeType="1"/>
            </p:cNvSpPr>
            <p:nvPr/>
          </p:nvSpPr>
          <p:spPr bwMode="auto">
            <a:xfrm flipH="1">
              <a:off x="4296" y="212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0" name="Line 82">
              <a:extLst>
                <a:ext uri="{FF2B5EF4-FFF2-40B4-BE49-F238E27FC236}">
                  <a16:creationId xmlns:a16="http://schemas.microsoft.com/office/drawing/2014/main" id="{BD9B340F-F6F6-44E7-B87A-F30BDABFA3F7}"/>
                </a:ext>
              </a:extLst>
            </p:cNvPr>
            <p:cNvSpPr>
              <a:spLocks noChangeShapeType="1"/>
            </p:cNvSpPr>
            <p:nvPr/>
          </p:nvSpPr>
          <p:spPr bwMode="auto">
            <a:xfrm>
              <a:off x="4368" y="213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1" name="Line 83">
              <a:extLst>
                <a:ext uri="{FF2B5EF4-FFF2-40B4-BE49-F238E27FC236}">
                  <a16:creationId xmlns:a16="http://schemas.microsoft.com/office/drawing/2014/main" id="{9BB776CF-B618-4396-9AD8-77231FF94949}"/>
                </a:ext>
              </a:extLst>
            </p:cNvPr>
            <p:cNvSpPr>
              <a:spLocks noChangeShapeType="1"/>
            </p:cNvSpPr>
            <p:nvPr/>
          </p:nvSpPr>
          <p:spPr bwMode="auto">
            <a:xfrm flipH="1">
              <a:off x="4344" y="216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2" name="Line 84">
              <a:extLst>
                <a:ext uri="{FF2B5EF4-FFF2-40B4-BE49-F238E27FC236}">
                  <a16:creationId xmlns:a16="http://schemas.microsoft.com/office/drawing/2014/main" id="{65943318-A5A4-4570-9A60-2DD342C687B2}"/>
                </a:ext>
              </a:extLst>
            </p:cNvPr>
            <p:cNvSpPr>
              <a:spLocks noChangeShapeType="1"/>
            </p:cNvSpPr>
            <p:nvPr/>
          </p:nvSpPr>
          <p:spPr bwMode="auto">
            <a:xfrm>
              <a:off x="4376" y="215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3" name="Line 85">
              <a:extLst>
                <a:ext uri="{FF2B5EF4-FFF2-40B4-BE49-F238E27FC236}">
                  <a16:creationId xmlns:a16="http://schemas.microsoft.com/office/drawing/2014/main" id="{3E4A5DBE-EE06-4D2C-AAA3-17B0D39721BA}"/>
                </a:ext>
              </a:extLst>
            </p:cNvPr>
            <p:cNvSpPr>
              <a:spLocks noChangeShapeType="1"/>
            </p:cNvSpPr>
            <p:nvPr/>
          </p:nvSpPr>
          <p:spPr bwMode="auto">
            <a:xfrm flipH="1">
              <a:off x="4352" y="217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4" name="Line 86">
              <a:extLst>
                <a:ext uri="{FF2B5EF4-FFF2-40B4-BE49-F238E27FC236}">
                  <a16:creationId xmlns:a16="http://schemas.microsoft.com/office/drawing/2014/main" id="{ECAE50A5-422B-4FFD-82CF-9ECE02D842A0}"/>
                </a:ext>
              </a:extLst>
            </p:cNvPr>
            <p:cNvSpPr>
              <a:spLocks noChangeShapeType="1"/>
            </p:cNvSpPr>
            <p:nvPr/>
          </p:nvSpPr>
          <p:spPr bwMode="auto">
            <a:xfrm>
              <a:off x="4416" y="216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5" name="Line 87">
              <a:extLst>
                <a:ext uri="{FF2B5EF4-FFF2-40B4-BE49-F238E27FC236}">
                  <a16:creationId xmlns:a16="http://schemas.microsoft.com/office/drawing/2014/main" id="{308208DC-FE6A-4A35-8484-9B57C1D204DC}"/>
                </a:ext>
              </a:extLst>
            </p:cNvPr>
            <p:cNvSpPr>
              <a:spLocks noChangeShapeType="1"/>
            </p:cNvSpPr>
            <p:nvPr/>
          </p:nvSpPr>
          <p:spPr bwMode="auto">
            <a:xfrm flipH="1">
              <a:off x="4392" y="218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6" name="Line 88">
              <a:extLst>
                <a:ext uri="{FF2B5EF4-FFF2-40B4-BE49-F238E27FC236}">
                  <a16:creationId xmlns:a16="http://schemas.microsoft.com/office/drawing/2014/main" id="{B8CEE67F-5321-4D44-A7B9-86D26B92BC41}"/>
                </a:ext>
              </a:extLst>
            </p:cNvPr>
            <p:cNvSpPr>
              <a:spLocks noChangeShapeType="1"/>
            </p:cNvSpPr>
            <p:nvPr/>
          </p:nvSpPr>
          <p:spPr bwMode="auto">
            <a:xfrm>
              <a:off x="4424" y="216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7" name="Line 89">
              <a:extLst>
                <a:ext uri="{FF2B5EF4-FFF2-40B4-BE49-F238E27FC236}">
                  <a16:creationId xmlns:a16="http://schemas.microsoft.com/office/drawing/2014/main" id="{A099E8F1-1968-426C-84F2-D6C6106C1AE4}"/>
                </a:ext>
              </a:extLst>
            </p:cNvPr>
            <p:cNvSpPr>
              <a:spLocks noChangeShapeType="1"/>
            </p:cNvSpPr>
            <p:nvPr/>
          </p:nvSpPr>
          <p:spPr bwMode="auto">
            <a:xfrm flipH="1">
              <a:off x="4402" y="2184"/>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8" name="Line 90">
              <a:extLst>
                <a:ext uri="{FF2B5EF4-FFF2-40B4-BE49-F238E27FC236}">
                  <a16:creationId xmlns:a16="http://schemas.microsoft.com/office/drawing/2014/main" id="{4B09C7C8-65F5-4B87-A674-378E4E998D76}"/>
                </a:ext>
              </a:extLst>
            </p:cNvPr>
            <p:cNvSpPr>
              <a:spLocks noChangeShapeType="1"/>
            </p:cNvSpPr>
            <p:nvPr/>
          </p:nvSpPr>
          <p:spPr bwMode="auto">
            <a:xfrm>
              <a:off x="4448" y="2174"/>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49" name="Line 91">
              <a:extLst>
                <a:ext uri="{FF2B5EF4-FFF2-40B4-BE49-F238E27FC236}">
                  <a16:creationId xmlns:a16="http://schemas.microsoft.com/office/drawing/2014/main" id="{EE139895-E804-4205-943A-EE030123982A}"/>
                </a:ext>
              </a:extLst>
            </p:cNvPr>
            <p:cNvSpPr>
              <a:spLocks noChangeShapeType="1"/>
            </p:cNvSpPr>
            <p:nvPr/>
          </p:nvSpPr>
          <p:spPr bwMode="auto">
            <a:xfrm flipH="1">
              <a:off x="4426" y="219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0" name="Line 92">
              <a:extLst>
                <a:ext uri="{FF2B5EF4-FFF2-40B4-BE49-F238E27FC236}">
                  <a16:creationId xmlns:a16="http://schemas.microsoft.com/office/drawing/2014/main" id="{775D1AAE-49C9-40BF-AF8E-92BC76102566}"/>
                </a:ext>
              </a:extLst>
            </p:cNvPr>
            <p:cNvSpPr>
              <a:spLocks noChangeShapeType="1"/>
            </p:cNvSpPr>
            <p:nvPr/>
          </p:nvSpPr>
          <p:spPr bwMode="auto">
            <a:xfrm>
              <a:off x="4464" y="218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1" name="Line 93">
              <a:extLst>
                <a:ext uri="{FF2B5EF4-FFF2-40B4-BE49-F238E27FC236}">
                  <a16:creationId xmlns:a16="http://schemas.microsoft.com/office/drawing/2014/main" id="{99AFC8A2-4DDA-4BAE-95F7-79DD40609DBB}"/>
                </a:ext>
              </a:extLst>
            </p:cNvPr>
            <p:cNvSpPr>
              <a:spLocks noChangeShapeType="1"/>
            </p:cNvSpPr>
            <p:nvPr/>
          </p:nvSpPr>
          <p:spPr bwMode="auto">
            <a:xfrm flipH="1">
              <a:off x="4442" y="221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2" name="Line 94">
              <a:extLst>
                <a:ext uri="{FF2B5EF4-FFF2-40B4-BE49-F238E27FC236}">
                  <a16:creationId xmlns:a16="http://schemas.microsoft.com/office/drawing/2014/main" id="{0D4B7868-1D6C-4326-B648-D239E4A68396}"/>
                </a:ext>
              </a:extLst>
            </p:cNvPr>
            <p:cNvSpPr>
              <a:spLocks noChangeShapeType="1"/>
            </p:cNvSpPr>
            <p:nvPr/>
          </p:nvSpPr>
          <p:spPr bwMode="auto">
            <a:xfrm>
              <a:off x="4496" y="221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3" name="Line 95">
              <a:extLst>
                <a:ext uri="{FF2B5EF4-FFF2-40B4-BE49-F238E27FC236}">
                  <a16:creationId xmlns:a16="http://schemas.microsoft.com/office/drawing/2014/main" id="{25281E24-DAAD-43EF-80CC-846611FAABD6}"/>
                </a:ext>
              </a:extLst>
            </p:cNvPr>
            <p:cNvSpPr>
              <a:spLocks noChangeShapeType="1"/>
            </p:cNvSpPr>
            <p:nvPr/>
          </p:nvSpPr>
          <p:spPr bwMode="auto">
            <a:xfrm flipH="1">
              <a:off x="4474" y="223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4" name="Line 96">
              <a:extLst>
                <a:ext uri="{FF2B5EF4-FFF2-40B4-BE49-F238E27FC236}">
                  <a16:creationId xmlns:a16="http://schemas.microsoft.com/office/drawing/2014/main" id="{F1D6A673-6D28-4116-A6D0-2CE36A65FF83}"/>
                </a:ext>
              </a:extLst>
            </p:cNvPr>
            <p:cNvSpPr>
              <a:spLocks noChangeShapeType="1"/>
            </p:cNvSpPr>
            <p:nvPr/>
          </p:nvSpPr>
          <p:spPr bwMode="auto">
            <a:xfrm>
              <a:off x="4514" y="221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5" name="Line 97">
              <a:extLst>
                <a:ext uri="{FF2B5EF4-FFF2-40B4-BE49-F238E27FC236}">
                  <a16:creationId xmlns:a16="http://schemas.microsoft.com/office/drawing/2014/main" id="{099FC1AA-DBEF-4AF0-BD5E-4468E363C497}"/>
                </a:ext>
              </a:extLst>
            </p:cNvPr>
            <p:cNvSpPr>
              <a:spLocks noChangeShapeType="1"/>
            </p:cNvSpPr>
            <p:nvPr/>
          </p:nvSpPr>
          <p:spPr bwMode="auto">
            <a:xfrm flipH="1">
              <a:off x="4490" y="223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6" name="Line 98">
              <a:extLst>
                <a:ext uri="{FF2B5EF4-FFF2-40B4-BE49-F238E27FC236}">
                  <a16:creationId xmlns:a16="http://schemas.microsoft.com/office/drawing/2014/main" id="{9E93C2CF-06A0-43A7-A8C2-D7F429474214}"/>
                </a:ext>
              </a:extLst>
            </p:cNvPr>
            <p:cNvSpPr>
              <a:spLocks noChangeShapeType="1"/>
            </p:cNvSpPr>
            <p:nvPr/>
          </p:nvSpPr>
          <p:spPr bwMode="auto">
            <a:xfrm>
              <a:off x="4538" y="221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7" name="Line 99">
              <a:extLst>
                <a:ext uri="{FF2B5EF4-FFF2-40B4-BE49-F238E27FC236}">
                  <a16:creationId xmlns:a16="http://schemas.microsoft.com/office/drawing/2014/main" id="{5E55785B-6451-4889-90EF-B994867B3A86}"/>
                </a:ext>
              </a:extLst>
            </p:cNvPr>
            <p:cNvSpPr>
              <a:spLocks noChangeShapeType="1"/>
            </p:cNvSpPr>
            <p:nvPr/>
          </p:nvSpPr>
          <p:spPr bwMode="auto">
            <a:xfrm flipH="1">
              <a:off x="4516" y="2236"/>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8" name="Line 100">
              <a:extLst>
                <a:ext uri="{FF2B5EF4-FFF2-40B4-BE49-F238E27FC236}">
                  <a16:creationId xmlns:a16="http://schemas.microsoft.com/office/drawing/2014/main" id="{21D5B6E9-3DE7-4542-81E9-3DF223201EA6}"/>
                </a:ext>
              </a:extLst>
            </p:cNvPr>
            <p:cNvSpPr>
              <a:spLocks noChangeShapeType="1"/>
            </p:cNvSpPr>
            <p:nvPr/>
          </p:nvSpPr>
          <p:spPr bwMode="auto">
            <a:xfrm>
              <a:off x="4554" y="2252"/>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59" name="Line 101">
              <a:extLst>
                <a:ext uri="{FF2B5EF4-FFF2-40B4-BE49-F238E27FC236}">
                  <a16:creationId xmlns:a16="http://schemas.microsoft.com/office/drawing/2014/main" id="{88541012-A4A6-4FD2-8573-F6E1CDFFC9E3}"/>
                </a:ext>
              </a:extLst>
            </p:cNvPr>
            <p:cNvSpPr>
              <a:spLocks noChangeShapeType="1"/>
            </p:cNvSpPr>
            <p:nvPr/>
          </p:nvSpPr>
          <p:spPr bwMode="auto">
            <a:xfrm flipH="1">
              <a:off x="4530" y="227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0" name="Line 102">
              <a:extLst>
                <a:ext uri="{FF2B5EF4-FFF2-40B4-BE49-F238E27FC236}">
                  <a16:creationId xmlns:a16="http://schemas.microsoft.com/office/drawing/2014/main" id="{497AEDD0-EE12-4F66-A569-8525424E5D41}"/>
                </a:ext>
              </a:extLst>
            </p:cNvPr>
            <p:cNvSpPr>
              <a:spLocks noChangeShapeType="1"/>
            </p:cNvSpPr>
            <p:nvPr/>
          </p:nvSpPr>
          <p:spPr bwMode="auto">
            <a:xfrm>
              <a:off x="4562" y="2252"/>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1" name="Line 103">
              <a:extLst>
                <a:ext uri="{FF2B5EF4-FFF2-40B4-BE49-F238E27FC236}">
                  <a16:creationId xmlns:a16="http://schemas.microsoft.com/office/drawing/2014/main" id="{828BFFB9-DF97-413F-851D-4F8EE4D6B5D0}"/>
                </a:ext>
              </a:extLst>
            </p:cNvPr>
            <p:cNvSpPr>
              <a:spLocks noChangeShapeType="1"/>
            </p:cNvSpPr>
            <p:nvPr/>
          </p:nvSpPr>
          <p:spPr bwMode="auto">
            <a:xfrm flipH="1">
              <a:off x="4540" y="2274"/>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2" name="Line 104">
              <a:extLst>
                <a:ext uri="{FF2B5EF4-FFF2-40B4-BE49-F238E27FC236}">
                  <a16:creationId xmlns:a16="http://schemas.microsoft.com/office/drawing/2014/main" id="{7F95F4E2-3C4F-4C80-8F66-876820FAF38F}"/>
                </a:ext>
              </a:extLst>
            </p:cNvPr>
            <p:cNvSpPr>
              <a:spLocks noChangeShapeType="1"/>
            </p:cNvSpPr>
            <p:nvPr/>
          </p:nvSpPr>
          <p:spPr bwMode="auto">
            <a:xfrm>
              <a:off x="4586" y="2252"/>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3" name="Line 105">
              <a:extLst>
                <a:ext uri="{FF2B5EF4-FFF2-40B4-BE49-F238E27FC236}">
                  <a16:creationId xmlns:a16="http://schemas.microsoft.com/office/drawing/2014/main" id="{B5B672A2-578D-49BE-8E0E-13C440FEA480}"/>
                </a:ext>
              </a:extLst>
            </p:cNvPr>
            <p:cNvSpPr>
              <a:spLocks noChangeShapeType="1"/>
            </p:cNvSpPr>
            <p:nvPr/>
          </p:nvSpPr>
          <p:spPr bwMode="auto">
            <a:xfrm flipH="1">
              <a:off x="4564" y="227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4" name="Line 106">
              <a:extLst>
                <a:ext uri="{FF2B5EF4-FFF2-40B4-BE49-F238E27FC236}">
                  <a16:creationId xmlns:a16="http://schemas.microsoft.com/office/drawing/2014/main" id="{D98537CB-D33F-40D5-BFD7-607E21E594F1}"/>
                </a:ext>
              </a:extLst>
            </p:cNvPr>
            <p:cNvSpPr>
              <a:spLocks noChangeShapeType="1"/>
            </p:cNvSpPr>
            <p:nvPr/>
          </p:nvSpPr>
          <p:spPr bwMode="auto">
            <a:xfrm>
              <a:off x="4594" y="2252"/>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5" name="Line 107">
              <a:extLst>
                <a:ext uri="{FF2B5EF4-FFF2-40B4-BE49-F238E27FC236}">
                  <a16:creationId xmlns:a16="http://schemas.microsoft.com/office/drawing/2014/main" id="{092D076D-F511-4E4E-A90C-367F4E2C39BC}"/>
                </a:ext>
              </a:extLst>
            </p:cNvPr>
            <p:cNvSpPr>
              <a:spLocks noChangeShapeType="1"/>
            </p:cNvSpPr>
            <p:nvPr/>
          </p:nvSpPr>
          <p:spPr bwMode="auto">
            <a:xfrm flipH="1">
              <a:off x="4572" y="227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6" name="Line 108">
              <a:extLst>
                <a:ext uri="{FF2B5EF4-FFF2-40B4-BE49-F238E27FC236}">
                  <a16:creationId xmlns:a16="http://schemas.microsoft.com/office/drawing/2014/main" id="{AFCD331E-4CB9-4CAA-9A60-D83A5ABC6C93}"/>
                </a:ext>
              </a:extLst>
            </p:cNvPr>
            <p:cNvSpPr>
              <a:spLocks noChangeShapeType="1"/>
            </p:cNvSpPr>
            <p:nvPr/>
          </p:nvSpPr>
          <p:spPr bwMode="auto">
            <a:xfrm>
              <a:off x="4756" y="228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7" name="Line 109">
              <a:extLst>
                <a:ext uri="{FF2B5EF4-FFF2-40B4-BE49-F238E27FC236}">
                  <a16:creationId xmlns:a16="http://schemas.microsoft.com/office/drawing/2014/main" id="{2DC634BA-70D9-4B6F-A9A3-0EFF77A7A8CC}"/>
                </a:ext>
              </a:extLst>
            </p:cNvPr>
            <p:cNvSpPr>
              <a:spLocks noChangeShapeType="1"/>
            </p:cNvSpPr>
            <p:nvPr/>
          </p:nvSpPr>
          <p:spPr bwMode="auto">
            <a:xfrm flipH="1">
              <a:off x="4734" y="231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8" name="Line 110">
              <a:extLst>
                <a:ext uri="{FF2B5EF4-FFF2-40B4-BE49-F238E27FC236}">
                  <a16:creationId xmlns:a16="http://schemas.microsoft.com/office/drawing/2014/main" id="{658FF1C5-159F-40FC-8431-65AA1E6BB37D}"/>
                </a:ext>
              </a:extLst>
            </p:cNvPr>
            <p:cNvSpPr>
              <a:spLocks noChangeShapeType="1"/>
            </p:cNvSpPr>
            <p:nvPr/>
          </p:nvSpPr>
          <p:spPr bwMode="auto">
            <a:xfrm>
              <a:off x="4774" y="228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69" name="Line 111">
              <a:extLst>
                <a:ext uri="{FF2B5EF4-FFF2-40B4-BE49-F238E27FC236}">
                  <a16:creationId xmlns:a16="http://schemas.microsoft.com/office/drawing/2014/main" id="{CC009D9B-8A41-45D0-ACA4-13F3919FC6DF}"/>
                </a:ext>
              </a:extLst>
            </p:cNvPr>
            <p:cNvSpPr>
              <a:spLocks noChangeShapeType="1"/>
            </p:cNvSpPr>
            <p:nvPr/>
          </p:nvSpPr>
          <p:spPr bwMode="auto">
            <a:xfrm flipH="1">
              <a:off x="4752" y="231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0" name="Line 112">
              <a:extLst>
                <a:ext uri="{FF2B5EF4-FFF2-40B4-BE49-F238E27FC236}">
                  <a16:creationId xmlns:a16="http://schemas.microsoft.com/office/drawing/2014/main" id="{8409D4CE-4E39-4D6B-8E9B-30F4CE2087DE}"/>
                </a:ext>
              </a:extLst>
            </p:cNvPr>
            <p:cNvSpPr>
              <a:spLocks noChangeShapeType="1"/>
            </p:cNvSpPr>
            <p:nvPr/>
          </p:nvSpPr>
          <p:spPr bwMode="auto">
            <a:xfrm>
              <a:off x="4806" y="228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1" name="Line 113">
              <a:extLst>
                <a:ext uri="{FF2B5EF4-FFF2-40B4-BE49-F238E27FC236}">
                  <a16:creationId xmlns:a16="http://schemas.microsoft.com/office/drawing/2014/main" id="{AD81859F-B2B6-46DC-A3D4-0A422C6C7E69}"/>
                </a:ext>
              </a:extLst>
            </p:cNvPr>
            <p:cNvSpPr>
              <a:spLocks noChangeShapeType="1"/>
            </p:cNvSpPr>
            <p:nvPr/>
          </p:nvSpPr>
          <p:spPr bwMode="auto">
            <a:xfrm flipH="1">
              <a:off x="4784" y="2312"/>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2" name="Line 114">
              <a:extLst>
                <a:ext uri="{FF2B5EF4-FFF2-40B4-BE49-F238E27FC236}">
                  <a16:creationId xmlns:a16="http://schemas.microsoft.com/office/drawing/2014/main" id="{95689EF8-30EE-4A20-9A08-821E3533A0BB}"/>
                </a:ext>
              </a:extLst>
            </p:cNvPr>
            <p:cNvSpPr>
              <a:spLocks noChangeShapeType="1"/>
            </p:cNvSpPr>
            <p:nvPr/>
          </p:nvSpPr>
          <p:spPr bwMode="auto">
            <a:xfrm>
              <a:off x="4846" y="2308"/>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3" name="Line 115">
              <a:extLst>
                <a:ext uri="{FF2B5EF4-FFF2-40B4-BE49-F238E27FC236}">
                  <a16:creationId xmlns:a16="http://schemas.microsoft.com/office/drawing/2014/main" id="{E60AE42B-3CC8-4631-8E72-549BD7A3F1BE}"/>
                </a:ext>
              </a:extLst>
            </p:cNvPr>
            <p:cNvSpPr>
              <a:spLocks noChangeShapeType="1"/>
            </p:cNvSpPr>
            <p:nvPr/>
          </p:nvSpPr>
          <p:spPr bwMode="auto">
            <a:xfrm flipH="1">
              <a:off x="4824" y="233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4" name="Line 116">
              <a:extLst>
                <a:ext uri="{FF2B5EF4-FFF2-40B4-BE49-F238E27FC236}">
                  <a16:creationId xmlns:a16="http://schemas.microsoft.com/office/drawing/2014/main" id="{F105485F-C580-41BC-A290-84B6D7F2A056}"/>
                </a:ext>
              </a:extLst>
            </p:cNvPr>
            <p:cNvSpPr>
              <a:spLocks noChangeShapeType="1"/>
            </p:cNvSpPr>
            <p:nvPr/>
          </p:nvSpPr>
          <p:spPr bwMode="auto">
            <a:xfrm>
              <a:off x="4864" y="2308"/>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5" name="Line 117">
              <a:extLst>
                <a:ext uri="{FF2B5EF4-FFF2-40B4-BE49-F238E27FC236}">
                  <a16:creationId xmlns:a16="http://schemas.microsoft.com/office/drawing/2014/main" id="{7AA731EF-45CD-4555-9BE5-774F6B9F27F8}"/>
                </a:ext>
              </a:extLst>
            </p:cNvPr>
            <p:cNvSpPr>
              <a:spLocks noChangeShapeType="1"/>
            </p:cNvSpPr>
            <p:nvPr/>
          </p:nvSpPr>
          <p:spPr bwMode="auto">
            <a:xfrm flipH="1">
              <a:off x="4840" y="233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6" name="Line 118">
              <a:extLst>
                <a:ext uri="{FF2B5EF4-FFF2-40B4-BE49-F238E27FC236}">
                  <a16:creationId xmlns:a16="http://schemas.microsoft.com/office/drawing/2014/main" id="{21E833F2-C44F-4C4F-A58A-FC3D6B3657BB}"/>
                </a:ext>
              </a:extLst>
            </p:cNvPr>
            <p:cNvSpPr>
              <a:spLocks noChangeShapeType="1"/>
            </p:cNvSpPr>
            <p:nvPr/>
          </p:nvSpPr>
          <p:spPr bwMode="auto">
            <a:xfrm>
              <a:off x="4872" y="2308"/>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7" name="Line 119">
              <a:extLst>
                <a:ext uri="{FF2B5EF4-FFF2-40B4-BE49-F238E27FC236}">
                  <a16:creationId xmlns:a16="http://schemas.microsoft.com/office/drawing/2014/main" id="{A15E6C2F-B47A-458D-BB6B-FF0BA98E3168}"/>
                </a:ext>
              </a:extLst>
            </p:cNvPr>
            <p:cNvSpPr>
              <a:spLocks noChangeShapeType="1"/>
            </p:cNvSpPr>
            <p:nvPr/>
          </p:nvSpPr>
          <p:spPr bwMode="auto">
            <a:xfrm flipH="1">
              <a:off x="4848" y="2330"/>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8" name="Line 120">
              <a:extLst>
                <a:ext uri="{FF2B5EF4-FFF2-40B4-BE49-F238E27FC236}">
                  <a16:creationId xmlns:a16="http://schemas.microsoft.com/office/drawing/2014/main" id="{B87C31A6-2713-43F2-BC35-E14CB8317E05}"/>
                </a:ext>
              </a:extLst>
            </p:cNvPr>
            <p:cNvSpPr>
              <a:spLocks noChangeShapeType="1"/>
            </p:cNvSpPr>
            <p:nvPr/>
          </p:nvSpPr>
          <p:spPr bwMode="auto">
            <a:xfrm>
              <a:off x="4888" y="2308"/>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79" name="Line 121">
              <a:extLst>
                <a:ext uri="{FF2B5EF4-FFF2-40B4-BE49-F238E27FC236}">
                  <a16:creationId xmlns:a16="http://schemas.microsoft.com/office/drawing/2014/main" id="{4047DDC3-BC83-47DD-ACCA-2DB8B2C10F08}"/>
                </a:ext>
              </a:extLst>
            </p:cNvPr>
            <p:cNvSpPr>
              <a:spLocks noChangeShapeType="1"/>
            </p:cNvSpPr>
            <p:nvPr/>
          </p:nvSpPr>
          <p:spPr bwMode="auto">
            <a:xfrm flipH="1">
              <a:off x="4866" y="2330"/>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0" name="Line 122">
              <a:extLst>
                <a:ext uri="{FF2B5EF4-FFF2-40B4-BE49-F238E27FC236}">
                  <a16:creationId xmlns:a16="http://schemas.microsoft.com/office/drawing/2014/main" id="{F4111FCF-CE73-476A-B89D-47DA8240334A}"/>
                </a:ext>
              </a:extLst>
            </p:cNvPr>
            <p:cNvSpPr>
              <a:spLocks noChangeShapeType="1"/>
            </p:cNvSpPr>
            <p:nvPr/>
          </p:nvSpPr>
          <p:spPr bwMode="auto">
            <a:xfrm>
              <a:off x="4968" y="233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1" name="Line 123">
              <a:extLst>
                <a:ext uri="{FF2B5EF4-FFF2-40B4-BE49-F238E27FC236}">
                  <a16:creationId xmlns:a16="http://schemas.microsoft.com/office/drawing/2014/main" id="{4F07A54E-51B0-40E2-B9F1-66862BBC4E74}"/>
                </a:ext>
              </a:extLst>
            </p:cNvPr>
            <p:cNvSpPr>
              <a:spLocks noChangeShapeType="1"/>
            </p:cNvSpPr>
            <p:nvPr/>
          </p:nvSpPr>
          <p:spPr bwMode="auto">
            <a:xfrm flipH="1">
              <a:off x="4946" y="235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2" name="Line 124">
              <a:extLst>
                <a:ext uri="{FF2B5EF4-FFF2-40B4-BE49-F238E27FC236}">
                  <a16:creationId xmlns:a16="http://schemas.microsoft.com/office/drawing/2014/main" id="{32C333A4-5864-4342-91F1-32102AD4D498}"/>
                </a:ext>
              </a:extLst>
            </p:cNvPr>
            <p:cNvSpPr>
              <a:spLocks noChangeShapeType="1"/>
            </p:cNvSpPr>
            <p:nvPr/>
          </p:nvSpPr>
          <p:spPr bwMode="auto">
            <a:xfrm>
              <a:off x="5010" y="233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3" name="Line 125">
              <a:extLst>
                <a:ext uri="{FF2B5EF4-FFF2-40B4-BE49-F238E27FC236}">
                  <a16:creationId xmlns:a16="http://schemas.microsoft.com/office/drawing/2014/main" id="{43D576DA-7131-4A66-8124-DD0DB4B2DEF2}"/>
                </a:ext>
              </a:extLst>
            </p:cNvPr>
            <p:cNvSpPr>
              <a:spLocks noChangeShapeType="1"/>
            </p:cNvSpPr>
            <p:nvPr/>
          </p:nvSpPr>
          <p:spPr bwMode="auto">
            <a:xfrm flipH="1">
              <a:off x="4988" y="2356"/>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4" name="Line 126">
              <a:extLst>
                <a:ext uri="{FF2B5EF4-FFF2-40B4-BE49-F238E27FC236}">
                  <a16:creationId xmlns:a16="http://schemas.microsoft.com/office/drawing/2014/main" id="{E2D4EC88-FE6C-415F-A9EA-9A79F4BF4C70}"/>
                </a:ext>
              </a:extLst>
            </p:cNvPr>
            <p:cNvSpPr>
              <a:spLocks noChangeShapeType="1"/>
            </p:cNvSpPr>
            <p:nvPr/>
          </p:nvSpPr>
          <p:spPr bwMode="auto">
            <a:xfrm>
              <a:off x="5026" y="233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5" name="Line 127">
              <a:extLst>
                <a:ext uri="{FF2B5EF4-FFF2-40B4-BE49-F238E27FC236}">
                  <a16:creationId xmlns:a16="http://schemas.microsoft.com/office/drawing/2014/main" id="{AAA7DBFD-C996-435F-8E0D-6F9ECFB2D5EE}"/>
                </a:ext>
              </a:extLst>
            </p:cNvPr>
            <p:cNvSpPr>
              <a:spLocks noChangeShapeType="1"/>
            </p:cNvSpPr>
            <p:nvPr/>
          </p:nvSpPr>
          <p:spPr bwMode="auto">
            <a:xfrm flipH="1">
              <a:off x="5002" y="2356"/>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6" name="Line 128">
              <a:extLst>
                <a:ext uri="{FF2B5EF4-FFF2-40B4-BE49-F238E27FC236}">
                  <a16:creationId xmlns:a16="http://schemas.microsoft.com/office/drawing/2014/main" id="{409E9D1E-4AA0-4FA1-933B-4EFA034C6EAF}"/>
                </a:ext>
              </a:extLst>
            </p:cNvPr>
            <p:cNvSpPr>
              <a:spLocks noChangeShapeType="1"/>
            </p:cNvSpPr>
            <p:nvPr/>
          </p:nvSpPr>
          <p:spPr bwMode="auto">
            <a:xfrm>
              <a:off x="5124" y="235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7" name="Line 129">
              <a:extLst>
                <a:ext uri="{FF2B5EF4-FFF2-40B4-BE49-F238E27FC236}">
                  <a16:creationId xmlns:a16="http://schemas.microsoft.com/office/drawing/2014/main" id="{9DDE4F11-29D1-4137-A6D6-EC5FED72801F}"/>
                </a:ext>
              </a:extLst>
            </p:cNvPr>
            <p:cNvSpPr>
              <a:spLocks noChangeShapeType="1"/>
            </p:cNvSpPr>
            <p:nvPr/>
          </p:nvSpPr>
          <p:spPr bwMode="auto">
            <a:xfrm flipH="1">
              <a:off x="5102" y="238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8" name="Line 130">
              <a:extLst>
                <a:ext uri="{FF2B5EF4-FFF2-40B4-BE49-F238E27FC236}">
                  <a16:creationId xmlns:a16="http://schemas.microsoft.com/office/drawing/2014/main" id="{53B45EAB-AE01-46A3-8A03-2DC96716687E}"/>
                </a:ext>
              </a:extLst>
            </p:cNvPr>
            <p:cNvSpPr>
              <a:spLocks noChangeShapeType="1"/>
            </p:cNvSpPr>
            <p:nvPr/>
          </p:nvSpPr>
          <p:spPr bwMode="auto">
            <a:xfrm>
              <a:off x="5132" y="235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89" name="Line 131">
              <a:extLst>
                <a:ext uri="{FF2B5EF4-FFF2-40B4-BE49-F238E27FC236}">
                  <a16:creationId xmlns:a16="http://schemas.microsoft.com/office/drawing/2014/main" id="{3D9E5642-5EBE-4F75-B7C0-0B4E8C4FBA3C}"/>
                </a:ext>
              </a:extLst>
            </p:cNvPr>
            <p:cNvSpPr>
              <a:spLocks noChangeShapeType="1"/>
            </p:cNvSpPr>
            <p:nvPr/>
          </p:nvSpPr>
          <p:spPr bwMode="auto">
            <a:xfrm flipH="1">
              <a:off x="5108" y="238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0" name="Line 132">
              <a:extLst>
                <a:ext uri="{FF2B5EF4-FFF2-40B4-BE49-F238E27FC236}">
                  <a16:creationId xmlns:a16="http://schemas.microsoft.com/office/drawing/2014/main" id="{65ADDA39-69F3-4F4C-AC57-D5797B9D6719}"/>
                </a:ext>
              </a:extLst>
            </p:cNvPr>
            <p:cNvSpPr>
              <a:spLocks noChangeShapeType="1"/>
            </p:cNvSpPr>
            <p:nvPr/>
          </p:nvSpPr>
          <p:spPr bwMode="auto">
            <a:xfrm>
              <a:off x="5198" y="2358"/>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1" name="Line 133">
              <a:extLst>
                <a:ext uri="{FF2B5EF4-FFF2-40B4-BE49-F238E27FC236}">
                  <a16:creationId xmlns:a16="http://schemas.microsoft.com/office/drawing/2014/main" id="{1F8CEB24-32A3-4845-AD54-6484060426CB}"/>
                </a:ext>
              </a:extLst>
            </p:cNvPr>
            <p:cNvSpPr>
              <a:spLocks noChangeShapeType="1"/>
            </p:cNvSpPr>
            <p:nvPr/>
          </p:nvSpPr>
          <p:spPr bwMode="auto">
            <a:xfrm flipH="1">
              <a:off x="5174" y="238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2" name="Line 134">
              <a:extLst>
                <a:ext uri="{FF2B5EF4-FFF2-40B4-BE49-F238E27FC236}">
                  <a16:creationId xmlns:a16="http://schemas.microsoft.com/office/drawing/2014/main" id="{E3019B21-59CA-4F7E-94E7-369279F694DC}"/>
                </a:ext>
              </a:extLst>
            </p:cNvPr>
            <p:cNvSpPr>
              <a:spLocks noChangeShapeType="1"/>
            </p:cNvSpPr>
            <p:nvPr/>
          </p:nvSpPr>
          <p:spPr bwMode="auto">
            <a:xfrm>
              <a:off x="5214" y="239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3" name="Line 135">
              <a:extLst>
                <a:ext uri="{FF2B5EF4-FFF2-40B4-BE49-F238E27FC236}">
                  <a16:creationId xmlns:a16="http://schemas.microsoft.com/office/drawing/2014/main" id="{E6586BAA-6CD4-4D7B-8E44-654B6CCAC638}"/>
                </a:ext>
              </a:extLst>
            </p:cNvPr>
            <p:cNvSpPr>
              <a:spLocks noChangeShapeType="1"/>
            </p:cNvSpPr>
            <p:nvPr/>
          </p:nvSpPr>
          <p:spPr bwMode="auto">
            <a:xfrm flipH="1">
              <a:off x="5190" y="241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4" name="Line 136">
              <a:extLst>
                <a:ext uri="{FF2B5EF4-FFF2-40B4-BE49-F238E27FC236}">
                  <a16:creationId xmlns:a16="http://schemas.microsoft.com/office/drawing/2014/main" id="{CF1E24A9-21BF-486D-AC5C-400D7CAC71AD}"/>
                </a:ext>
              </a:extLst>
            </p:cNvPr>
            <p:cNvSpPr>
              <a:spLocks noChangeShapeType="1"/>
            </p:cNvSpPr>
            <p:nvPr/>
          </p:nvSpPr>
          <p:spPr bwMode="auto">
            <a:xfrm>
              <a:off x="5286" y="239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5" name="Line 137">
              <a:extLst>
                <a:ext uri="{FF2B5EF4-FFF2-40B4-BE49-F238E27FC236}">
                  <a16:creationId xmlns:a16="http://schemas.microsoft.com/office/drawing/2014/main" id="{51FE0AED-C7F5-4F09-9E46-A235E6B9CFFB}"/>
                </a:ext>
              </a:extLst>
            </p:cNvPr>
            <p:cNvSpPr>
              <a:spLocks noChangeShapeType="1"/>
            </p:cNvSpPr>
            <p:nvPr/>
          </p:nvSpPr>
          <p:spPr bwMode="auto">
            <a:xfrm flipH="1">
              <a:off x="5264" y="241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6" name="Line 138">
              <a:extLst>
                <a:ext uri="{FF2B5EF4-FFF2-40B4-BE49-F238E27FC236}">
                  <a16:creationId xmlns:a16="http://schemas.microsoft.com/office/drawing/2014/main" id="{F8558533-D7F9-43A1-A36F-8E7E04176B51}"/>
                </a:ext>
              </a:extLst>
            </p:cNvPr>
            <p:cNvSpPr>
              <a:spLocks noChangeShapeType="1"/>
            </p:cNvSpPr>
            <p:nvPr/>
          </p:nvSpPr>
          <p:spPr bwMode="auto">
            <a:xfrm>
              <a:off x="5320" y="239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7" name="Line 139">
              <a:extLst>
                <a:ext uri="{FF2B5EF4-FFF2-40B4-BE49-F238E27FC236}">
                  <a16:creationId xmlns:a16="http://schemas.microsoft.com/office/drawing/2014/main" id="{C87DEB8F-163C-4ECB-95F3-8D3F63928C19}"/>
                </a:ext>
              </a:extLst>
            </p:cNvPr>
            <p:cNvSpPr>
              <a:spLocks noChangeShapeType="1"/>
            </p:cNvSpPr>
            <p:nvPr/>
          </p:nvSpPr>
          <p:spPr bwMode="auto">
            <a:xfrm flipH="1">
              <a:off x="5296" y="241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8" name="Line 140">
              <a:extLst>
                <a:ext uri="{FF2B5EF4-FFF2-40B4-BE49-F238E27FC236}">
                  <a16:creationId xmlns:a16="http://schemas.microsoft.com/office/drawing/2014/main" id="{A2274C13-8BB6-45AD-AE3E-83400B7C117F}"/>
                </a:ext>
              </a:extLst>
            </p:cNvPr>
            <p:cNvSpPr>
              <a:spLocks noChangeShapeType="1"/>
            </p:cNvSpPr>
            <p:nvPr/>
          </p:nvSpPr>
          <p:spPr bwMode="auto">
            <a:xfrm>
              <a:off x="5376" y="2422"/>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99" name="Line 141">
              <a:extLst>
                <a:ext uri="{FF2B5EF4-FFF2-40B4-BE49-F238E27FC236}">
                  <a16:creationId xmlns:a16="http://schemas.microsoft.com/office/drawing/2014/main" id="{07E02733-8956-4ED7-907A-9B2930FED9A9}"/>
                </a:ext>
              </a:extLst>
            </p:cNvPr>
            <p:cNvSpPr>
              <a:spLocks noChangeShapeType="1"/>
            </p:cNvSpPr>
            <p:nvPr/>
          </p:nvSpPr>
          <p:spPr bwMode="auto">
            <a:xfrm flipH="1">
              <a:off x="5352" y="244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0" name="Line 142">
              <a:extLst>
                <a:ext uri="{FF2B5EF4-FFF2-40B4-BE49-F238E27FC236}">
                  <a16:creationId xmlns:a16="http://schemas.microsoft.com/office/drawing/2014/main" id="{19579A44-0B8F-4253-B6D3-8C44A2BD2526}"/>
                </a:ext>
              </a:extLst>
            </p:cNvPr>
            <p:cNvSpPr>
              <a:spLocks noChangeShapeType="1"/>
            </p:cNvSpPr>
            <p:nvPr/>
          </p:nvSpPr>
          <p:spPr bwMode="auto">
            <a:xfrm>
              <a:off x="5434" y="2460"/>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1" name="Line 143">
              <a:extLst>
                <a:ext uri="{FF2B5EF4-FFF2-40B4-BE49-F238E27FC236}">
                  <a16:creationId xmlns:a16="http://schemas.microsoft.com/office/drawing/2014/main" id="{EB61A347-5FDF-44B2-BA82-C5F6559759B3}"/>
                </a:ext>
              </a:extLst>
            </p:cNvPr>
            <p:cNvSpPr>
              <a:spLocks noChangeShapeType="1"/>
            </p:cNvSpPr>
            <p:nvPr/>
          </p:nvSpPr>
          <p:spPr bwMode="auto">
            <a:xfrm flipH="1">
              <a:off x="5410" y="248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2" name="Line 144">
              <a:extLst>
                <a:ext uri="{FF2B5EF4-FFF2-40B4-BE49-F238E27FC236}">
                  <a16:creationId xmlns:a16="http://schemas.microsoft.com/office/drawing/2014/main" id="{D921F5E4-FDF9-4EEC-AA23-8B4257004DD7}"/>
                </a:ext>
              </a:extLst>
            </p:cNvPr>
            <p:cNvSpPr>
              <a:spLocks noChangeShapeType="1"/>
            </p:cNvSpPr>
            <p:nvPr/>
          </p:nvSpPr>
          <p:spPr bwMode="auto">
            <a:xfrm>
              <a:off x="5440" y="2460"/>
              <a:ext cx="0" cy="44"/>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3" name="Line 145">
              <a:extLst>
                <a:ext uri="{FF2B5EF4-FFF2-40B4-BE49-F238E27FC236}">
                  <a16:creationId xmlns:a16="http://schemas.microsoft.com/office/drawing/2014/main" id="{40D3EDDB-81BD-47AD-BBF7-490EA5DC0395}"/>
                </a:ext>
              </a:extLst>
            </p:cNvPr>
            <p:cNvSpPr>
              <a:spLocks noChangeShapeType="1"/>
            </p:cNvSpPr>
            <p:nvPr/>
          </p:nvSpPr>
          <p:spPr bwMode="auto">
            <a:xfrm flipH="1">
              <a:off x="5418" y="2482"/>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4" name="Line 146">
              <a:extLst>
                <a:ext uri="{FF2B5EF4-FFF2-40B4-BE49-F238E27FC236}">
                  <a16:creationId xmlns:a16="http://schemas.microsoft.com/office/drawing/2014/main" id="{1E92F826-E1A7-4AD3-A26F-6513CF256EE3}"/>
                </a:ext>
              </a:extLst>
            </p:cNvPr>
            <p:cNvSpPr>
              <a:spLocks noChangeShapeType="1"/>
            </p:cNvSpPr>
            <p:nvPr/>
          </p:nvSpPr>
          <p:spPr bwMode="auto">
            <a:xfrm>
              <a:off x="5474" y="2496"/>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5" name="Line 147">
              <a:extLst>
                <a:ext uri="{FF2B5EF4-FFF2-40B4-BE49-F238E27FC236}">
                  <a16:creationId xmlns:a16="http://schemas.microsoft.com/office/drawing/2014/main" id="{4CEFC9D9-A54A-46F0-89B9-39C3B9744365}"/>
                </a:ext>
              </a:extLst>
            </p:cNvPr>
            <p:cNvSpPr>
              <a:spLocks noChangeShapeType="1"/>
            </p:cNvSpPr>
            <p:nvPr/>
          </p:nvSpPr>
          <p:spPr bwMode="auto">
            <a:xfrm flipH="1">
              <a:off x="5452" y="2520"/>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6" name="Line 148">
              <a:extLst>
                <a:ext uri="{FF2B5EF4-FFF2-40B4-BE49-F238E27FC236}">
                  <a16:creationId xmlns:a16="http://schemas.microsoft.com/office/drawing/2014/main" id="{0B3F44BE-F7C8-4464-A5BA-172F7E3862E6}"/>
                </a:ext>
              </a:extLst>
            </p:cNvPr>
            <p:cNvSpPr>
              <a:spLocks noChangeShapeType="1"/>
            </p:cNvSpPr>
            <p:nvPr/>
          </p:nvSpPr>
          <p:spPr bwMode="auto">
            <a:xfrm>
              <a:off x="5628" y="254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7" name="Line 149">
              <a:extLst>
                <a:ext uri="{FF2B5EF4-FFF2-40B4-BE49-F238E27FC236}">
                  <a16:creationId xmlns:a16="http://schemas.microsoft.com/office/drawing/2014/main" id="{B06B194D-FDAA-4C28-AA93-407D053BAB6B}"/>
                </a:ext>
              </a:extLst>
            </p:cNvPr>
            <p:cNvSpPr>
              <a:spLocks noChangeShapeType="1"/>
            </p:cNvSpPr>
            <p:nvPr/>
          </p:nvSpPr>
          <p:spPr bwMode="auto">
            <a:xfrm flipH="1">
              <a:off x="5606" y="256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8" name="Line 150">
              <a:extLst>
                <a:ext uri="{FF2B5EF4-FFF2-40B4-BE49-F238E27FC236}">
                  <a16:creationId xmlns:a16="http://schemas.microsoft.com/office/drawing/2014/main" id="{FD515D56-DB81-4D7B-A114-DE643E0BD490}"/>
                </a:ext>
              </a:extLst>
            </p:cNvPr>
            <p:cNvSpPr>
              <a:spLocks noChangeShapeType="1"/>
            </p:cNvSpPr>
            <p:nvPr/>
          </p:nvSpPr>
          <p:spPr bwMode="auto">
            <a:xfrm>
              <a:off x="5718" y="254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09" name="Line 151">
              <a:extLst>
                <a:ext uri="{FF2B5EF4-FFF2-40B4-BE49-F238E27FC236}">
                  <a16:creationId xmlns:a16="http://schemas.microsoft.com/office/drawing/2014/main" id="{86B082D2-D107-458A-8EC3-128F1FBF79BC}"/>
                </a:ext>
              </a:extLst>
            </p:cNvPr>
            <p:cNvSpPr>
              <a:spLocks noChangeShapeType="1"/>
            </p:cNvSpPr>
            <p:nvPr/>
          </p:nvSpPr>
          <p:spPr bwMode="auto">
            <a:xfrm flipH="1">
              <a:off x="5696" y="2564"/>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0" name="Line 152">
              <a:extLst>
                <a:ext uri="{FF2B5EF4-FFF2-40B4-BE49-F238E27FC236}">
                  <a16:creationId xmlns:a16="http://schemas.microsoft.com/office/drawing/2014/main" id="{8A406AB8-001D-4F2E-A4FA-A495E97541A8}"/>
                </a:ext>
              </a:extLst>
            </p:cNvPr>
            <p:cNvSpPr>
              <a:spLocks noChangeShapeType="1"/>
            </p:cNvSpPr>
            <p:nvPr/>
          </p:nvSpPr>
          <p:spPr bwMode="auto">
            <a:xfrm>
              <a:off x="5726" y="254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1" name="Line 153">
              <a:extLst>
                <a:ext uri="{FF2B5EF4-FFF2-40B4-BE49-F238E27FC236}">
                  <a16:creationId xmlns:a16="http://schemas.microsoft.com/office/drawing/2014/main" id="{167D0E23-BAC1-425D-B486-15009D051C75}"/>
                </a:ext>
              </a:extLst>
            </p:cNvPr>
            <p:cNvSpPr>
              <a:spLocks noChangeShapeType="1"/>
            </p:cNvSpPr>
            <p:nvPr/>
          </p:nvSpPr>
          <p:spPr bwMode="auto">
            <a:xfrm flipH="1">
              <a:off x="5704" y="2564"/>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2" name="Line 154">
              <a:extLst>
                <a:ext uri="{FF2B5EF4-FFF2-40B4-BE49-F238E27FC236}">
                  <a16:creationId xmlns:a16="http://schemas.microsoft.com/office/drawing/2014/main" id="{C15EDC93-EA6A-4261-BF9C-904F5E57633A}"/>
                </a:ext>
              </a:extLst>
            </p:cNvPr>
            <p:cNvSpPr>
              <a:spLocks noChangeShapeType="1"/>
            </p:cNvSpPr>
            <p:nvPr/>
          </p:nvSpPr>
          <p:spPr bwMode="auto">
            <a:xfrm>
              <a:off x="5864" y="254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3" name="Line 155">
              <a:extLst>
                <a:ext uri="{FF2B5EF4-FFF2-40B4-BE49-F238E27FC236}">
                  <a16:creationId xmlns:a16="http://schemas.microsoft.com/office/drawing/2014/main" id="{A1C49D55-95F2-42C9-9C71-3DD55F59CB8C}"/>
                </a:ext>
              </a:extLst>
            </p:cNvPr>
            <p:cNvSpPr>
              <a:spLocks noChangeShapeType="1"/>
            </p:cNvSpPr>
            <p:nvPr/>
          </p:nvSpPr>
          <p:spPr bwMode="auto">
            <a:xfrm flipH="1">
              <a:off x="5842" y="256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4" name="Line 156">
              <a:extLst>
                <a:ext uri="{FF2B5EF4-FFF2-40B4-BE49-F238E27FC236}">
                  <a16:creationId xmlns:a16="http://schemas.microsoft.com/office/drawing/2014/main" id="{1B7051AA-5486-4675-B8B0-CE53FEC387BE}"/>
                </a:ext>
              </a:extLst>
            </p:cNvPr>
            <p:cNvSpPr>
              <a:spLocks noChangeShapeType="1"/>
            </p:cNvSpPr>
            <p:nvPr/>
          </p:nvSpPr>
          <p:spPr bwMode="auto">
            <a:xfrm>
              <a:off x="5922" y="2542"/>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5" name="Line 157">
              <a:extLst>
                <a:ext uri="{FF2B5EF4-FFF2-40B4-BE49-F238E27FC236}">
                  <a16:creationId xmlns:a16="http://schemas.microsoft.com/office/drawing/2014/main" id="{D3305A58-E9AB-4005-B641-5AA1ADE2B1DA}"/>
                </a:ext>
              </a:extLst>
            </p:cNvPr>
            <p:cNvSpPr>
              <a:spLocks noChangeShapeType="1"/>
            </p:cNvSpPr>
            <p:nvPr/>
          </p:nvSpPr>
          <p:spPr bwMode="auto">
            <a:xfrm flipH="1">
              <a:off x="5898" y="256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6" name="Line 158">
              <a:extLst>
                <a:ext uri="{FF2B5EF4-FFF2-40B4-BE49-F238E27FC236}">
                  <a16:creationId xmlns:a16="http://schemas.microsoft.com/office/drawing/2014/main" id="{86809322-1FA3-4A08-BA6A-738CE3277FF0}"/>
                </a:ext>
              </a:extLst>
            </p:cNvPr>
            <p:cNvSpPr>
              <a:spLocks noChangeShapeType="1"/>
            </p:cNvSpPr>
            <p:nvPr/>
          </p:nvSpPr>
          <p:spPr bwMode="auto">
            <a:xfrm>
              <a:off x="5962" y="261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7" name="Line 159">
              <a:extLst>
                <a:ext uri="{FF2B5EF4-FFF2-40B4-BE49-F238E27FC236}">
                  <a16:creationId xmlns:a16="http://schemas.microsoft.com/office/drawing/2014/main" id="{3787C3AF-D100-4172-8F0A-0CE17255856A}"/>
                </a:ext>
              </a:extLst>
            </p:cNvPr>
            <p:cNvSpPr>
              <a:spLocks noChangeShapeType="1"/>
            </p:cNvSpPr>
            <p:nvPr/>
          </p:nvSpPr>
          <p:spPr bwMode="auto">
            <a:xfrm flipH="1">
              <a:off x="5940" y="263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8" name="Line 160">
              <a:extLst>
                <a:ext uri="{FF2B5EF4-FFF2-40B4-BE49-F238E27FC236}">
                  <a16:creationId xmlns:a16="http://schemas.microsoft.com/office/drawing/2014/main" id="{A3C6226F-670F-456F-9955-B59A2309D7D7}"/>
                </a:ext>
              </a:extLst>
            </p:cNvPr>
            <p:cNvSpPr>
              <a:spLocks noChangeShapeType="1"/>
            </p:cNvSpPr>
            <p:nvPr/>
          </p:nvSpPr>
          <p:spPr bwMode="auto">
            <a:xfrm>
              <a:off x="6116" y="261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19" name="Line 161">
              <a:extLst>
                <a:ext uri="{FF2B5EF4-FFF2-40B4-BE49-F238E27FC236}">
                  <a16:creationId xmlns:a16="http://schemas.microsoft.com/office/drawing/2014/main" id="{0685E8F2-DFA6-4685-85B9-3FBBB0BBC1DA}"/>
                </a:ext>
              </a:extLst>
            </p:cNvPr>
            <p:cNvSpPr>
              <a:spLocks noChangeShapeType="1"/>
            </p:cNvSpPr>
            <p:nvPr/>
          </p:nvSpPr>
          <p:spPr bwMode="auto">
            <a:xfrm flipH="1">
              <a:off x="6094" y="263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0" name="Line 162">
              <a:extLst>
                <a:ext uri="{FF2B5EF4-FFF2-40B4-BE49-F238E27FC236}">
                  <a16:creationId xmlns:a16="http://schemas.microsoft.com/office/drawing/2014/main" id="{D1CCE8DF-23CC-4C7A-9C33-331DADDBB157}"/>
                </a:ext>
              </a:extLst>
            </p:cNvPr>
            <p:cNvSpPr>
              <a:spLocks noChangeShapeType="1"/>
            </p:cNvSpPr>
            <p:nvPr/>
          </p:nvSpPr>
          <p:spPr bwMode="auto">
            <a:xfrm>
              <a:off x="6124" y="261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1" name="Line 163">
              <a:extLst>
                <a:ext uri="{FF2B5EF4-FFF2-40B4-BE49-F238E27FC236}">
                  <a16:creationId xmlns:a16="http://schemas.microsoft.com/office/drawing/2014/main" id="{5132E1F7-1784-4154-A375-5E4970CB967E}"/>
                </a:ext>
              </a:extLst>
            </p:cNvPr>
            <p:cNvSpPr>
              <a:spLocks noChangeShapeType="1"/>
            </p:cNvSpPr>
            <p:nvPr/>
          </p:nvSpPr>
          <p:spPr bwMode="auto">
            <a:xfrm flipH="1">
              <a:off x="6102" y="263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2" name="Line 164">
              <a:extLst>
                <a:ext uri="{FF2B5EF4-FFF2-40B4-BE49-F238E27FC236}">
                  <a16:creationId xmlns:a16="http://schemas.microsoft.com/office/drawing/2014/main" id="{2F00DF84-88C9-423D-9A13-F8DF79CAEF02}"/>
                </a:ext>
              </a:extLst>
            </p:cNvPr>
            <p:cNvSpPr>
              <a:spLocks noChangeShapeType="1"/>
            </p:cNvSpPr>
            <p:nvPr/>
          </p:nvSpPr>
          <p:spPr bwMode="auto">
            <a:xfrm>
              <a:off x="6174" y="261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3" name="Line 165">
              <a:extLst>
                <a:ext uri="{FF2B5EF4-FFF2-40B4-BE49-F238E27FC236}">
                  <a16:creationId xmlns:a16="http://schemas.microsoft.com/office/drawing/2014/main" id="{AB0532DB-5C7C-44B6-9BC7-F40F71309918}"/>
                </a:ext>
              </a:extLst>
            </p:cNvPr>
            <p:cNvSpPr>
              <a:spLocks noChangeShapeType="1"/>
            </p:cNvSpPr>
            <p:nvPr/>
          </p:nvSpPr>
          <p:spPr bwMode="auto">
            <a:xfrm flipH="1">
              <a:off x="6152" y="2634"/>
              <a:ext cx="44"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4" name="Line 166">
              <a:extLst>
                <a:ext uri="{FF2B5EF4-FFF2-40B4-BE49-F238E27FC236}">
                  <a16:creationId xmlns:a16="http://schemas.microsoft.com/office/drawing/2014/main" id="{5AC580F2-9BF7-4E13-8BDE-4628F6AAB32F}"/>
                </a:ext>
              </a:extLst>
            </p:cNvPr>
            <p:cNvSpPr>
              <a:spLocks noChangeShapeType="1"/>
            </p:cNvSpPr>
            <p:nvPr/>
          </p:nvSpPr>
          <p:spPr bwMode="auto">
            <a:xfrm>
              <a:off x="6434" y="261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5" name="Line 167">
              <a:extLst>
                <a:ext uri="{FF2B5EF4-FFF2-40B4-BE49-F238E27FC236}">
                  <a16:creationId xmlns:a16="http://schemas.microsoft.com/office/drawing/2014/main" id="{402C3C1D-0CD3-4765-9C55-A8E7A6D326E9}"/>
                </a:ext>
              </a:extLst>
            </p:cNvPr>
            <p:cNvSpPr>
              <a:spLocks noChangeShapeType="1"/>
            </p:cNvSpPr>
            <p:nvPr/>
          </p:nvSpPr>
          <p:spPr bwMode="auto">
            <a:xfrm flipH="1">
              <a:off x="6412" y="263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6" name="Line 168">
              <a:extLst>
                <a:ext uri="{FF2B5EF4-FFF2-40B4-BE49-F238E27FC236}">
                  <a16:creationId xmlns:a16="http://schemas.microsoft.com/office/drawing/2014/main" id="{8BB53E3D-FEA4-466A-82F0-92E404561312}"/>
                </a:ext>
              </a:extLst>
            </p:cNvPr>
            <p:cNvSpPr>
              <a:spLocks noChangeShapeType="1"/>
            </p:cNvSpPr>
            <p:nvPr/>
          </p:nvSpPr>
          <p:spPr bwMode="auto">
            <a:xfrm>
              <a:off x="6466" y="2610"/>
              <a:ext cx="0" cy="46"/>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27" name="Line 169">
              <a:extLst>
                <a:ext uri="{FF2B5EF4-FFF2-40B4-BE49-F238E27FC236}">
                  <a16:creationId xmlns:a16="http://schemas.microsoft.com/office/drawing/2014/main" id="{B2F80E57-4EA2-41BD-B254-976C00461B76}"/>
                </a:ext>
              </a:extLst>
            </p:cNvPr>
            <p:cNvSpPr>
              <a:spLocks noChangeShapeType="1"/>
            </p:cNvSpPr>
            <p:nvPr/>
          </p:nvSpPr>
          <p:spPr bwMode="auto">
            <a:xfrm flipH="1">
              <a:off x="6444" y="2634"/>
              <a:ext cx="46" cy="0"/>
            </a:xfrm>
            <a:prstGeom prst="line">
              <a:avLst/>
            </a:prstGeom>
            <a:noFill/>
            <a:ln w="25400" cap="flat">
              <a:solidFill>
                <a:srgbClr val="29B1E6"/>
              </a:solidFill>
              <a:prstDash val="sysDot"/>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567" name="Placebo + nab-paclitaxel - IC 1/2/3 (n=184)">
            <a:extLst>
              <a:ext uri="{FF2B5EF4-FFF2-40B4-BE49-F238E27FC236}">
                <a16:creationId xmlns:a16="http://schemas.microsoft.com/office/drawing/2014/main" id="{0FD08C43-8B02-4370-BB75-37832E6AD404}"/>
              </a:ext>
            </a:extLst>
          </p:cNvPr>
          <p:cNvGrpSpPr>
            <a:grpSpLocks noChangeAspect="1"/>
          </p:cNvGrpSpPr>
          <p:nvPr/>
        </p:nvGrpSpPr>
        <p:grpSpPr bwMode="auto">
          <a:xfrm>
            <a:off x="6748250" y="2244156"/>
            <a:ext cx="4601341" cy="2384272"/>
            <a:chOff x="1316" y="830"/>
            <a:chExt cx="5246" cy="2130"/>
          </a:xfrm>
        </p:grpSpPr>
        <p:sp>
          <p:nvSpPr>
            <p:cNvPr id="730" name="Freeform 329">
              <a:extLst>
                <a:ext uri="{FF2B5EF4-FFF2-40B4-BE49-F238E27FC236}">
                  <a16:creationId xmlns:a16="http://schemas.microsoft.com/office/drawing/2014/main" id="{777F23F6-FA83-40D9-BDFC-D4FA318EB637}"/>
                </a:ext>
              </a:extLst>
            </p:cNvPr>
            <p:cNvSpPr>
              <a:spLocks/>
            </p:cNvSpPr>
            <p:nvPr/>
          </p:nvSpPr>
          <p:spPr bwMode="auto">
            <a:xfrm>
              <a:off x="1326" y="852"/>
              <a:ext cx="5214" cy="2084"/>
            </a:xfrm>
            <a:custGeom>
              <a:avLst/>
              <a:gdLst>
                <a:gd name="T0" fmla="*/ 31 w 2607"/>
                <a:gd name="T1" fmla="*/ 3 h 1042"/>
                <a:gd name="T2" fmla="*/ 67 w 2607"/>
                <a:gd name="T3" fmla="*/ 13 h 1042"/>
                <a:gd name="T4" fmla="*/ 88 w 2607"/>
                <a:gd name="T5" fmla="*/ 32 h 1042"/>
                <a:gd name="T6" fmla="*/ 141 w 2607"/>
                <a:gd name="T7" fmla="*/ 35 h 1042"/>
                <a:gd name="T8" fmla="*/ 161 w 2607"/>
                <a:gd name="T9" fmla="*/ 54 h 1042"/>
                <a:gd name="T10" fmla="*/ 173 w 2607"/>
                <a:gd name="T11" fmla="*/ 60 h 1042"/>
                <a:gd name="T12" fmla="*/ 205 w 2607"/>
                <a:gd name="T13" fmla="*/ 73 h 1042"/>
                <a:gd name="T14" fmla="*/ 259 w 2607"/>
                <a:gd name="T15" fmla="*/ 79 h 1042"/>
                <a:gd name="T16" fmla="*/ 263 w 2607"/>
                <a:gd name="T17" fmla="*/ 93 h 1042"/>
                <a:gd name="T18" fmla="*/ 271 w 2607"/>
                <a:gd name="T19" fmla="*/ 98 h 1042"/>
                <a:gd name="T20" fmla="*/ 275 w 2607"/>
                <a:gd name="T21" fmla="*/ 111 h 1042"/>
                <a:gd name="T22" fmla="*/ 295 w 2607"/>
                <a:gd name="T23" fmla="*/ 117 h 1042"/>
                <a:gd name="T24" fmla="*/ 308 w 2607"/>
                <a:gd name="T25" fmla="*/ 130 h 1042"/>
                <a:gd name="T26" fmla="*/ 320 w 2607"/>
                <a:gd name="T27" fmla="*/ 136 h 1042"/>
                <a:gd name="T28" fmla="*/ 328 w 2607"/>
                <a:gd name="T29" fmla="*/ 155 h 1042"/>
                <a:gd name="T30" fmla="*/ 344 w 2607"/>
                <a:gd name="T31" fmla="*/ 162 h 1042"/>
                <a:gd name="T32" fmla="*/ 356 w 2607"/>
                <a:gd name="T33" fmla="*/ 174 h 1042"/>
                <a:gd name="T34" fmla="*/ 446 w 2607"/>
                <a:gd name="T35" fmla="*/ 180 h 1042"/>
                <a:gd name="T36" fmla="*/ 503 w 2607"/>
                <a:gd name="T37" fmla="*/ 196 h 1042"/>
                <a:gd name="T38" fmla="*/ 543 w 2607"/>
                <a:gd name="T39" fmla="*/ 199 h 1042"/>
                <a:gd name="T40" fmla="*/ 547 w 2607"/>
                <a:gd name="T41" fmla="*/ 234 h 1042"/>
                <a:gd name="T42" fmla="*/ 568 w 2607"/>
                <a:gd name="T43" fmla="*/ 240 h 1042"/>
                <a:gd name="T44" fmla="*/ 580 w 2607"/>
                <a:gd name="T45" fmla="*/ 266 h 1042"/>
                <a:gd name="T46" fmla="*/ 597 w 2607"/>
                <a:gd name="T47" fmla="*/ 272 h 1042"/>
                <a:gd name="T48" fmla="*/ 617 w 2607"/>
                <a:gd name="T49" fmla="*/ 285 h 1042"/>
                <a:gd name="T50" fmla="*/ 666 w 2607"/>
                <a:gd name="T51" fmla="*/ 291 h 1042"/>
                <a:gd name="T52" fmla="*/ 670 w 2607"/>
                <a:gd name="T53" fmla="*/ 307 h 1042"/>
                <a:gd name="T54" fmla="*/ 678 w 2607"/>
                <a:gd name="T55" fmla="*/ 313 h 1042"/>
                <a:gd name="T56" fmla="*/ 690 w 2607"/>
                <a:gd name="T57" fmla="*/ 325 h 1042"/>
                <a:gd name="T58" fmla="*/ 731 w 2607"/>
                <a:gd name="T59" fmla="*/ 338 h 1042"/>
                <a:gd name="T60" fmla="*/ 739 w 2607"/>
                <a:gd name="T61" fmla="*/ 354 h 1042"/>
                <a:gd name="T62" fmla="*/ 796 w 2607"/>
                <a:gd name="T63" fmla="*/ 357 h 1042"/>
                <a:gd name="T64" fmla="*/ 800 w 2607"/>
                <a:gd name="T65" fmla="*/ 379 h 1042"/>
                <a:gd name="T66" fmla="*/ 821 w 2607"/>
                <a:gd name="T67" fmla="*/ 392 h 1042"/>
                <a:gd name="T68" fmla="*/ 837 w 2607"/>
                <a:gd name="T69" fmla="*/ 404 h 1042"/>
                <a:gd name="T70" fmla="*/ 853 w 2607"/>
                <a:gd name="T71" fmla="*/ 410 h 1042"/>
                <a:gd name="T72" fmla="*/ 877 w 2607"/>
                <a:gd name="T73" fmla="*/ 427 h 1042"/>
                <a:gd name="T74" fmla="*/ 910 w 2607"/>
                <a:gd name="T75" fmla="*/ 433 h 1042"/>
                <a:gd name="T76" fmla="*/ 918 w 2607"/>
                <a:gd name="T77" fmla="*/ 464 h 1042"/>
                <a:gd name="T78" fmla="*/ 939 w 2607"/>
                <a:gd name="T79" fmla="*/ 471 h 1042"/>
                <a:gd name="T80" fmla="*/ 943 w 2607"/>
                <a:gd name="T81" fmla="*/ 486 h 1042"/>
                <a:gd name="T82" fmla="*/ 1024 w 2607"/>
                <a:gd name="T83" fmla="*/ 493 h 1042"/>
                <a:gd name="T84" fmla="*/ 1028 w 2607"/>
                <a:gd name="T85" fmla="*/ 506 h 1042"/>
                <a:gd name="T86" fmla="*/ 1069 w 2607"/>
                <a:gd name="T87" fmla="*/ 512 h 1042"/>
                <a:gd name="T88" fmla="*/ 1105 w 2607"/>
                <a:gd name="T89" fmla="*/ 524 h 1042"/>
                <a:gd name="T90" fmla="*/ 1187 w 2607"/>
                <a:gd name="T91" fmla="*/ 531 h 1042"/>
                <a:gd name="T92" fmla="*/ 1215 w 2607"/>
                <a:gd name="T93" fmla="*/ 546 h 1042"/>
                <a:gd name="T94" fmla="*/ 1240 w 2607"/>
                <a:gd name="T95" fmla="*/ 559 h 1042"/>
                <a:gd name="T96" fmla="*/ 1247 w 2607"/>
                <a:gd name="T97" fmla="*/ 575 h 1042"/>
                <a:gd name="T98" fmla="*/ 1297 w 2607"/>
                <a:gd name="T99" fmla="*/ 582 h 1042"/>
                <a:gd name="T100" fmla="*/ 1301 w 2607"/>
                <a:gd name="T101" fmla="*/ 594 h 1042"/>
                <a:gd name="T102" fmla="*/ 1341 w 2607"/>
                <a:gd name="T103" fmla="*/ 603 h 1042"/>
                <a:gd name="T104" fmla="*/ 1357 w 2607"/>
                <a:gd name="T105" fmla="*/ 625 h 1042"/>
                <a:gd name="T106" fmla="*/ 1374 w 2607"/>
                <a:gd name="T107" fmla="*/ 635 h 1042"/>
                <a:gd name="T108" fmla="*/ 1386 w 2607"/>
                <a:gd name="T109" fmla="*/ 651 h 1042"/>
                <a:gd name="T110" fmla="*/ 1407 w 2607"/>
                <a:gd name="T111" fmla="*/ 660 h 1042"/>
                <a:gd name="T112" fmla="*/ 1439 w 2607"/>
                <a:gd name="T113" fmla="*/ 677 h 1042"/>
                <a:gd name="T114" fmla="*/ 1598 w 2607"/>
                <a:gd name="T115" fmla="*/ 686 h 1042"/>
                <a:gd name="T116" fmla="*/ 1630 w 2607"/>
                <a:gd name="T117" fmla="*/ 717 h 1042"/>
                <a:gd name="T118" fmla="*/ 1985 w 2607"/>
                <a:gd name="T119" fmla="*/ 736 h 1042"/>
                <a:gd name="T120" fmla="*/ 2399 w 2607"/>
                <a:gd name="T121" fmla="*/ 822 h 1042"/>
                <a:gd name="T122" fmla="*/ 2416 w 2607"/>
                <a:gd name="T123" fmla="*/ 885 h 1042"/>
                <a:gd name="T124" fmla="*/ 2428 w 2607"/>
                <a:gd name="T125"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7" h="1042">
                  <a:moveTo>
                    <a:pt x="0" y="0"/>
                  </a:moveTo>
                  <a:cubicBezTo>
                    <a:pt x="31" y="0"/>
                    <a:pt x="31" y="0"/>
                    <a:pt x="31" y="0"/>
                  </a:cubicBezTo>
                  <a:cubicBezTo>
                    <a:pt x="31" y="3"/>
                    <a:pt x="31" y="3"/>
                    <a:pt x="31" y="3"/>
                  </a:cubicBezTo>
                  <a:cubicBezTo>
                    <a:pt x="35" y="3"/>
                    <a:pt x="35" y="3"/>
                    <a:pt x="35" y="3"/>
                  </a:cubicBezTo>
                  <a:cubicBezTo>
                    <a:pt x="35" y="13"/>
                    <a:pt x="35" y="13"/>
                    <a:pt x="35" y="13"/>
                  </a:cubicBezTo>
                  <a:cubicBezTo>
                    <a:pt x="67" y="13"/>
                    <a:pt x="67" y="13"/>
                    <a:pt x="67" y="13"/>
                  </a:cubicBezTo>
                  <a:cubicBezTo>
                    <a:pt x="67" y="19"/>
                    <a:pt x="67" y="19"/>
                    <a:pt x="67" y="19"/>
                  </a:cubicBezTo>
                  <a:cubicBezTo>
                    <a:pt x="88" y="19"/>
                    <a:pt x="88" y="19"/>
                    <a:pt x="88" y="19"/>
                  </a:cubicBezTo>
                  <a:cubicBezTo>
                    <a:pt x="88" y="32"/>
                    <a:pt x="88" y="32"/>
                    <a:pt x="88" y="32"/>
                  </a:cubicBezTo>
                  <a:cubicBezTo>
                    <a:pt x="137" y="32"/>
                    <a:pt x="137" y="32"/>
                    <a:pt x="137" y="32"/>
                  </a:cubicBezTo>
                  <a:cubicBezTo>
                    <a:pt x="137" y="35"/>
                    <a:pt x="137" y="35"/>
                    <a:pt x="137" y="35"/>
                  </a:cubicBezTo>
                  <a:cubicBezTo>
                    <a:pt x="141" y="35"/>
                    <a:pt x="141" y="35"/>
                    <a:pt x="141" y="35"/>
                  </a:cubicBezTo>
                  <a:cubicBezTo>
                    <a:pt x="141" y="41"/>
                    <a:pt x="141" y="41"/>
                    <a:pt x="141" y="41"/>
                  </a:cubicBezTo>
                  <a:cubicBezTo>
                    <a:pt x="161" y="41"/>
                    <a:pt x="161" y="41"/>
                    <a:pt x="161" y="41"/>
                  </a:cubicBezTo>
                  <a:cubicBezTo>
                    <a:pt x="161" y="54"/>
                    <a:pt x="161" y="54"/>
                    <a:pt x="161" y="54"/>
                  </a:cubicBezTo>
                  <a:cubicBezTo>
                    <a:pt x="165" y="54"/>
                    <a:pt x="165" y="54"/>
                    <a:pt x="165" y="54"/>
                  </a:cubicBezTo>
                  <a:cubicBezTo>
                    <a:pt x="165" y="60"/>
                    <a:pt x="165" y="60"/>
                    <a:pt x="165" y="60"/>
                  </a:cubicBezTo>
                  <a:cubicBezTo>
                    <a:pt x="173" y="60"/>
                    <a:pt x="173" y="60"/>
                    <a:pt x="173" y="60"/>
                  </a:cubicBezTo>
                  <a:cubicBezTo>
                    <a:pt x="173" y="67"/>
                    <a:pt x="173" y="67"/>
                    <a:pt x="173" y="67"/>
                  </a:cubicBezTo>
                  <a:cubicBezTo>
                    <a:pt x="205" y="67"/>
                    <a:pt x="205" y="67"/>
                    <a:pt x="205" y="67"/>
                  </a:cubicBezTo>
                  <a:cubicBezTo>
                    <a:pt x="205" y="73"/>
                    <a:pt x="205" y="73"/>
                    <a:pt x="205" y="73"/>
                  </a:cubicBezTo>
                  <a:cubicBezTo>
                    <a:pt x="243" y="73"/>
                    <a:pt x="243" y="73"/>
                    <a:pt x="243" y="73"/>
                  </a:cubicBezTo>
                  <a:cubicBezTo>
                    <a:pt x="243" y="79"/>
                    <a:pt x="243" y="79"/>
                    <a:pt x="243" y="79"/>
                  </a:cubicBezTo>
                  <a:cubicBezTo>
                    <a:pt x="259" y="79"/>
                    <a:pt x="259" y="79"/>
                    <a:pt x="259" y="79"/>
                  </a:cubicBezTo>
                  <a:cubicBezTo>
                    <a:pt x="259" y="86"/>
                    <a:pt x="259" y="86"/>
                    <a:pt x="259" y="86"/>
                  </a:cubicBezTo>
                  <a:cubicBezTo>
                    <a:pt x="263" y="86"/>
                    <a:pt x="263" y="86"/>
                    <a:pt x="263" y="86"/>
                  </a:cubicBezTo>
                  <a:cubicBezTo>
                    <a:pt x="263" y="93"/>
                    <a:pt x="263" y="93"/>
                    <a:pt x="263" y="93"/>
                  </a:cubicBezTo>
                  <a:cubicBezTo>
                    <a:pt x="267" y="93"/>
                    <a:pt x="267" y="93"/>
                    <a:pt x="267" y="93"/>
                  </a:cubicBezTo>
                  <a:cubicBezTo>
                    <a:pt x="267" y="98"/>
                    <a:pt x="267" y="98"/>
                    <a:pt x="267" y="98"/>
                  </a:cubicBezTo>
                  <a:cubicBezTo>
                    <a:pt x="271" y="98"/>
                    <a:pt x="271" y="98"/>
                    <a:pt x="271" y="98"/>
                  </a:cubicBezTo>
                  <a:cubicBezTo>
                    <a:pt x="271" y="107"/>
                    <a:pt x="271" y="107"/>
                    <a:pt x="271" y="107"/>
                  </a:cubicBezTo>
                  <a:cubicBezTo>
                    <a:pt x="275" y="107"/>
                    <a:pt x="275" y="107"/>
                    <a:pt x="275" y="107"/>
                  </a:cubicBezTo>
                  <a:cubicBezTo>
                    <a:pt x="275" y="111"/>
                    <a:pt x="275" y="111"/>
                    <a:pt x="275" y="111"/>
                  </a:cubicBezTo>
                  <a:cubicBezTo>
                    <a:pt x="283" y="111"/>
                    <a:pt x="283" y="111"/>
                    <a:pt x="283" y="111"/>
                  </a:cubicBezTo>
                  <a:cubicBezTo>
                    <a:pt x="283" y="117"/>
                    <a:pt x="283" y="117"/>
                    <a:pt x="283" y="117"/>
                  </a:cubicBezTo>
                  <a:cubicBezTo>
                    <a:pt x="295" y="117"/>
                    <a:pt x="295" y="117"/>
                    <a:pt x="295" y="117"/>
                  </a:cubicBezTo>
                  <a:cubicBezTo>
                    <a:pt x="295" y="123"/>
                    <a:pt x="295" y="123"/>
                    <a:pt x="295" y="123"/>
                  </a:cubicBezTo>
                  <a:cubicBezTo>
                    <a:pt x="308" y="123"/>
                    <a:pt x="308" y="123"/>
                    <a:pt x="308" y="123"/>
                  </a:cubicBezTo>
                  <a:cubicBezTo>
                    <a:pt x="308" y="130"/>
                    <a:pt x="308" y="130"/>
                    <a:pt x="308" y="130"/>
                  </a:cubicBezTo>
                  <a:cubicBezTo>
                    <a:pt x="312" y="130"/>
                    <a:pt x="312" y="130"/>
                    <a:pt x="312" y="130"/>
                  </a:cubicBezTo>
                  <a:cubicBezTo>
                    <a:pt x="312" y="136"/>
                    <a:pt x="312" y="136"/>
                    <a:pt x="312" y="136"/>
                  </a:cubicBezTo>
                  <a:cubicBezTo>
                    <a:pt x="320" y="136"/>
                    <a:pt x="320" y="136"/>
                    <a:pt x="320" y="136"/>
                  </a:cubicBezTo>
                  <a:cubicBezTo>
                    <a:pt x="320" y="143"/>
                    <a:pt x="320" y="143"/>
                    <a:pt x="320" y="143"/>
                  </a:cubicBezTo>
                  <a:cubicBezTo>
                    <a:pt x="328" y="143"/>
                    <a:pt x="328" y="143"/>
                    <a:pt x="328" y="143"/>
                  </a:cubicBezTo>
                  <a:cubicBezTo>
                    <a:pt x="328" y="155"/>
                    <a:pt x="328" y="155"/>
                    <a:pt x="328" y="155"/>
                  </a:cubicBezTo>
                  <a:cubicBezTo>
                    <a:pt x="336" y="155"/>
                    <a:pt x="336" y="155"/>
                    <a:pt x="336" y="155"/>
                  </a:cubicBezTo>
                  <a:cubicBezTo>
                    <a:pt x="336" y="162"/>
                    <a:pt x="336" y="162"/>
                    <a:pt x="336" y="162"/>
                  </a:cubicBezTo>
                  <a:cubicBezTo>
                    <a:pt x="344" y="162"/>
                    <a:pt x="344" y="162"/>
                    <a:pt x="344" y="162"/>
                  </a:cubicBezTo>
                  <a:cubicBezTo>
                    <a:pt x="344" y="167"/>
                    <a:pt x="344" y="167"/>
                    <a:pt x="344" y="167"/>
                  </a:cubicBezTo>
                  <a:cubicBezTo>
                    <a:pt x="356" y="167"/>
                    <a:pt x="356" y="167"/>
                    <a:pt x="356" y="167"/>
                  </a:cubicBezTo>
                  <a:cubicBezTo>
                    <a:pt x="356" y="174"/>
                    <a:pt x="356" y="174"/>
                    <a:pt x="356" y="174"/>
                  </a:cubicBezTo>
                  <a:cubicBezTo>
                    <a:pt x="397" y="174"/>
                    <a:pt x="397" y="174"/>
                    <a:pt x="397" y="174"/>
                  </a:cubicBezTo>
                  <a:cubicBezTo>
                    <a:pt x="397" y="180"/>
                    <a:pt x="397" y="180"/>
                    <a:pt x="397" y="180"/>
                  </a:cubicBezTo>
                  <a:cubicBezTo>
                    <a:pt x="446" y="180"/>
                    <a:pt x="446" y="180"/>
                    <a:pt x="446" y="180"/>
                  </a:cubicBezTo>
                  <a:cubicBezTo>
                    <a:pt x="446" y="190"/>
                    <a:pt x="446" y="190"/>
                    <a:pt x="446" y="190"/>
                  </a:cubicBezTo>
                  <a:cubicBezTo>
                    <a:pt x="503" y="190"/>
                    <a:pt x="503" y="190"/>
                    <a:pt x="503" y="190"/>
                  </a:cubicBezTo>
                  <a:cubicBezTo>
                    <a:pt x="503" y="196"/>
                    <a:pt x="503" y="196"/>
                    <a:pt x="503" y="196"/>
                  </a:cubicBezTo>
                  <a:cubicBezTo>
                    <a:pt x="507" y="196"/>
                    <a:pt x="507" y="196"/>
                    <a:pt x="507" y="196"/>
                  </a:cubicBezTo>
                  <a:cubicBezTo>
                    <a:pt x="507" y="199"/>
                    <a:pt x="507" y="199"/>
                    <a:pt x="507" y="199"/>
                  </a:cubicBezTo>
                  <a:cubicBezTo>
                    <a:pt x="543" y="199"/>
                    <a:pt x="543" y="199"/>
                    <a:pt x="543" y="199"/>
                  </a:cubicBezTo>
                  <a:cubicBezTo>
                    <a:pt x="543" y="212"/>
                    <a:pt x="543" y="212"/>
                    <a:pt x="543" y="212"/>
                  </a:cubicBezTo>
                  <a:cubicBezTo>
                    <a:pt x="547" y="212"/>
                    <a:pt x="547" y="212"/>
                    <a:pt x="547" y="212"/>
                  </a:cubicBezTo>
                  <a:cubicBezTo>
                    <a:pt x="547" y="234"/>
                    <a:pt x="547" y="234"/>
                    <a:pt x="547" y="234"/>
                  </a:cubicBezTo>
                  <a:cubicBezTo>
                    <a:pt x="560" y="234"/>
                    <a:pt x="560" y="234"/>
                    <a:pt x="560" y="234"/>
                  </a:cubicBezTo>
                  <a:cubicBezTo>
                    <a:pt x="560" y="240"/>
                    <a:pt x="560" y="240"/>
                    <a:pt x="560" y="240"/>
                  </a:cubicBezTo>
                  <a:cubicBezTo>
                    <a:pt x="568" y="240"/>
                    <a:pt x="568" y="240"/>
                    <a:pt x="568" y="240"/>
                  </a:cubicBezTo>
                  <a:cubicBezTo>
                    <a:pt x="568" y="246"/>
                    <a:pt x="568" y="246"/>
                    <a:pt x="568" y="246"/>
                  </a:cubicBezTo>
                  <a:cubicBezTo>
                    <a:pt x="580" y="246"/>
                    <a:pt x="580" y="246"/>
                    <a:pt x="580" y="246"/>
                  </a:cubicBezTo>
                  <a:cubicBezTo>
                    <a:pt x="580" y="266"/>
                    <a:pt x="580" y="266"/>
                    <a:pt x="580" y="266"/>
                  </a:cubicBezTo>
                  <a:cubicBezTo>
                    <a:pt x="592" y="266"/>
                    <a:pt x="592" y="266"/>
                    <a:pt x="592" y="266"/>
                  </a:cubicBezTo>
                  <a:cubicBezTo>
                    <a:pt x="592" y="272"/>
                    <a:pt x="592" y="272"/>
                    <a:pt x="592" y="272"/>
                  </a:cubicBezTo>
                  <a:cubicBezTo>
                    <a:pt x="597" y="272"/>
                    <a:pt x="597" y="272"/>
                    <a:pt x="597" y="272"/>
                  </a:cubicBezTo>
                  <a:cubicBezTo>
                    <a:pt x="597" y="278"/>
                    <a:pt x="597" y="278"/>
                    <a:pt x="597" y="278"/>
                  </a:cubicBezTo>
                  <a:cubicBezTo>
                    <a:pt x="617" y="278"/>
                    <a:pt x="617" y="278"/>
                    <a:pt x="617" y="278"/>
                  </a:cubicBezTo>
                  <a:cubicBezTo>
                    <a:pt x="617" y="285"/>
                    <a:pt x="617" y="285"/>
                    <a:pt x="617" y="285"/>
                  </a:cubicBezTo>
                  <a:cubicBezTo>
                    <a:pt x="625" y="285"/>
                    <a:pt x="625" y="285"/>
                    <a:pt x="625" y="285"/>
                  </a:cubicBezTo>
                  <a:cubicBezTo>
                    <a:pt x="625" y="291"/>
                    <a:pt x="625" y="291"/>
                    <a:pt x="625" y="291"/>
                  </a:cubicBezTo>
                  <a:cubicBezTo>
                    <a:pt x="666" y="291"/>
                    <a:pt x="666" y="291"/>
                    <a:pt x="666" y="291"/>
                  </a:cubicBezTo>
                  <a:cubicBezTo>
                    <a:pt x="666" y="300"/>
                    <a:pt x="666" y="300"/>
                    <a:pt x="666" y="300"/>
                  </a:cubicBezTo>
                  <a:cubicBezTo>
                    <a:pt x="670" y="300"/>
                    <a:pt x="670" y="300"/>
                    <a:pt x="670" y="300"/>
                  </a:cubicBezTo>
                  <a:cubicBezTo>
                    <a:pt x="670" y="307"/>
                    <a:pt x="670" y="307"/>
                    <a:pt x="670" y="307"/>
                  </a:cubicBezTo>
                  <a:cubicBezTo>
                    <a:pt x="674" y="307"/>
                    <a:pt x="674" y="307"/>
                    <a:pt x="674" y="307"/>
                  </a:cubicBezTo>
                  <a:cubicBezTo>
                    <a:pt x="674" y="313"/>
                    <a:pt x="674" y="313"/>
                    <a:pt x="674" y="313"/>
                  </a:cubicBezTo>
                  <a:cubicBezTo>
                    <a:pt x="678" y="313"/>
                    <a:pt x="678" y="313"/>
                    <a:pt x="678" y="313"/>
                  </a:cubicBezTo>
                  <a:cubicBezTo>
                    <a:pt x="678" y="319"/>
                    <a:pt x="678" y="319"/>
                    <a:pt x="678" y="319"/>
                  </a:cubicBezTo>
                  <a:cubicBezTo>
                    <a:pt x="690" y="319"/>
                    <a:pt x="690" y="319"/>
                    <a:pt x="690" y="319"/>
                  </a:cubicBezTo>
                  <a:cubicBezTo>
                    <a:pt x="690" y="325"/>
                    <a:pt x="690" y="325"/>
                    <a:pt x="690" y="325"/>
                  </a:cubicBezTo>
                  <a:cubicBezTo>
                    <a:pt x="723" y="325"/>
                    <a:pt x="723" y="325"/>
                    <a:pt x="723" y="325"/>
                  </a:cubicBezTo>
                  <a:cubicBezTo>
                    <a:pt x="723" y="338"/>
                    <a:pt x="723" y="338"/>
                    <a:pt x="723" y="338"/>
                  </a:cubicBezTo>
                  <a:cubicBezTo>
                    <a:pt x="731" y="338"/>
                    <a:pt x="731" y="338"/>
                    <a:pt x="731" y="338"/>
                  </a:cubicBezTo>
                  <a:cubicBezTo>
                    <a:pt x="731" y="344"/>
                    <a:pt x="731" y="344"/>
                    <a:pt x="731" y="344"/>
                  </a:cubicBezTo>
                  <a:cubicBezTo>
                    <a:pt x="739" y="344"/>
                    <a:pt x="739" y="344"/>
                    <a:pt x="739" y="344"/>
                  </a:cubicBezTo>
                  <a:cubicBezTo>
                    <a:pt x="739" y="354"/>
                    <a:pt x="739" y="354"/>
                    <a:pt x="739" y="354"/>
                  </a:cubicBezTo>
                  <a:cubicBezTo>
                    <a:pt x="763" y="354"/>
                    <a:pt x="763" y="354"/>
                    <a:pt x="763" y="354"/>
                  </a:cubicBezTo>
                  <a:cubicBezTo>
                    <a:pt x="763" y="357"/>
                    <a:pt x="763" y="357"/>
                    <a:pt x="763" y="357"/>
                  </a:cubicBezTo>
                  <a:cubicBezTo>
                    <a:pt x="796" y="357"/>
                    <a:pt x="796" y="357"/>
                    <a:pt x="796" y="357"/>
                  </a:cubicBezTo>
                  <a:cubicBezTo>
                    <a:pt x="796" y="363"/>
                    <a:pt x="796" y="363"/>
                    <a:pt x="796" y="363"/>
                  </a:cubicBezTo>
                  <a:cubicBezTo>
                    <a:pt x="800" y="363"/>
                    <a:pt x="800" y="363"/>
                    <a:pt x="800" y="363"/>
                  </a:cubicBezTo>
                  <a:cubicBezTo>
                    <a:pt x="800" y="379"/>
                    <a:pt x="800" y="379"/>
                    <a:pt x="800" y="379"/>
                  </a:cubicBezTo>
                  <a:cubicBezTo>
                    <a:pt x="804" y="379"/>
                    <a:pt x="804" y="379"/>
                    <a:pt x="804" y="379"/>
                  </a:cubicBezTo>
                  <a:cubicBezTo>
                    <a:pt x="804" y="392"/>
                    <a:pt x="804" y="392"/>
                    <a:pt x="804" y="392"/>
                  </a:cubicBezTo>
                  <a:cubicBezTo>
                    <a:pt x="821" y="392"/>
                    <a:pt x="821" y="392"/>
                    <a:pt x="821" y="392"/>
                  </a:cubicBezTo>
                  <a:cubicBezTo>
                    <a:pt x="821" y="398"/>
                    <a:pt x="821" y="398"/>
                    <a:pt x="821" y="398"/>
                  </a:cubicBezTo>
                  <a:cubicBezTo>
                    <a:pt x="837" y="398"/>
                    <a:pt x="837" y="398"/>
                    <a:pt x="837" y="398"/>
                  </a:cubicBezTo>
                  <a:cubicBezTo>
                    <a:pt x="837" y="404"/>
                    <a:pt x="837" y="404"/>
                    <a:pt x="837" y="404"/>
                  </a:cubicBezTo>
                  <a:cubicBezTo>
                    <a:pt x="845" y="404"/>
                    <a:pt x="845" y="404"/>
                    <a:pt x="845" y="404"/>
                  </a:cubicBezTo>
                  <a:cubicBezTo>
                    <a:pt x="845" y="410"/>
                    <a:pt x="845" y="410"/>
                    <a:pt x="845" y="410"/>
                  </a:cubicBezTo>
                  <a:cubicBezTo>
                    <a:pt x="853" y="410"/>
                    <a:pt x="853" y="410"/>
                    <a:pt x="853" y="410"/>
                  </a:cubicBezTo>
                  <a:cubicBezTo>
                    <a:pt x="853" y="421"/>
                    <a:pt x="853" y="421"/>
                    <a:pt x="853" y="421"/>
                  </a:cubicBezTo>
                  <a:cubicBezTo>
                    <a:pt x="877" y="421"/>
                    <a:pt x="877" y="421"/>
                    <a:pt x="877" y="421"/>
                  </a:cubicBezTo>
                  <a:cubicBezTo>
                    <a:pt x="877" y="427"/>
                    <a:pt x="877" y="427"/>
                    <a:pt x="877" y="427"/>
                  </a:cubicBezTo>
                  <a:cubicBezTo>
                    <a:pt x="885" y="427"/>
                    <a:pt x="885" y="427"/>
                    <a:pt x="885" y="427"/>
                  </a:cubicBezTo>
                  <a:cubicBezTo>
                    <a:pt x="885" y="433"/>
                    <a:pt x="885" y="433"/>
                    <a:pt x="885" y="433"/>
                  </a:cubicBezTo>
                  <a:cubicBezTo>
                    <a:pt x="910" y="433"/>
                    <a:pt x="910" y="433"/>
                    <a:pt x="910" y="433"/>
                  </a:cubicBezTo>
                  <a:cubicBezTo>
                    <a:pt x="910" y="452"/>
                    <a:pt x="910" y="452"/>
                    <a:pt x="910" y="452"/>
                  </a:cubicBezTo>
                  <a:cubicBezTo>
                    <a:pt x="910" y="452"/>
                    <a:pt x="918" y="451"/>
                    <a:pt x="918" y="452"/>
                  </a:cubicBezTo>
                  <a:cubicBezTo>
                    <a:pt x="918" y="452"/>
                    <a:pt x="918" y="464"/>
                    <a:pt x="918" y="464"/>
                  </a:cubicBezTo>
                  <a:cubicBezTo>
                    <a:pt x="922" y="464"/>
                    <a:pt x="922" y="464"/>
                    <a:pt x="922" y="464"/>
                  </a:cubicBezTo>
                  <a:cubicBezTo>
                    <a:pt x="922" y="471"/>
                    <a:pt x="922" y="471"/>
                    <a:pt x="922" y="471"/>
                  </a:cubicBezTo>
                  <a:cubicBezTo>
                    <a:pt x="939" y="471"/>
                    <a:pt x="939" y="471"/>
                    <a:pt x="939" y="471"/>
                  </a:cubicBezTo>
                  <a:cubicBezTo>
                    <a:pt x="939" y="480"/>
                    <a:pt x="939" y="480"/>
                    <a:pt x="939" y="480"/>
                  </a:cubicBezTo>
                  <a:cubicBezTo>
                    <a:pt x="943" y="480"/>
                    <a:pt x="943" y="480"/>
                    <a:pt x="943" y="480"/>
                  </a:cubicBezTo>
                  <a:cubicBezTo>
                    <a:pt x="943" y="486"/>
                    <a:pt x="943" y="486"/>
                    <a:pt x="943" y="486"/>
                  </a:cubicBezTo>
                  <a:cubicBezTo>
                    <a:pt x="991" y="486"/>
                    <a:pt x="991" y="486"/>
                    <a:pt x="991" y="486"/>
                  </a:cubicBezTo>
                  <a:cubicBezTo>
                    <a:pt x="991" y="493"/>
                    <a:pt x="991" y="493"/>
                    <a:pt x="991" y="493"/>
                  </a:cubicBezTo>
                  <a:cubicBezTo>
                    <a:pt x="1024" y="493"/>
                    <a:pt x="1024" y="493"/>
                    <a:pt x="1024" y="493"/>
                  </a:cubicBezTo>
                  <a:cubicBezTo>
                    <a:pt x="1024" y="503"/>
                    <a:pt x="1024" y="503"/>
                    <a:pt x="1024" y="503"/>
                  </a:cubicBezTo>
                  <a:cubicBezTo>
                    <a:pt x="1028" y="503"/>
                    <a:pt x="1028" y="503"/>
                    <a:pt x="1028" y="503"/>
                  </a:cubicBezTo>
                  <a:cubicBezTo>
                    <a:pt x="1028" y="506"/>
                    <a:pt x="1028" y="506"/>
                    <a:pt x="1028" y="506"/>
                  </a:cubicBezTo>
                  <a:cubicBezTo>
                    <a:pt x="1032" y="506"/>
                    <a:pt x="1032" y="506"/>
                    <a:pt x="1032" y="506"/>
                  </a:cubicBezTo>
                  <a:cubicBezTo>
                    <a:pt x="1032" y="512"/>
                    <a:pt x="1032" y="512"/>
                    <a:pt x="1032" y="512"/>
                  </a:cubicBezTo>
                  <a:cubicBezTo>
                    <a:pt x="1069" y="512"/>
                    <a:pt x="1069" y="512"/>
                    <a:pt x="1069" y="512"/>
                  </a:cubicBezTo>
                  <a:cubicBezTo>
                    <a:pt x="1069" y="518"/>
                    <a:pt x="1069" y="518"/>
                    <a:pt x="1069" y="518"/>
                  </a:cubicBezTo>
                  <a:cubicBezTo>
                    <a:pt x="1105" y="518"/>
                    <a:pt x="1105" y="518"/>
                    <a:pt x="1105" y="518"/>
                  </a:cubicBezTo>
                  <a:cubicBezTo>
                    <a:pt x="1105" y="524"/>
                    <a:pt x="1105" y="524"/>
                    <a:pt x="1105" y="524"/>
                  </a:cubicBezTo>
                  <a:cubicBezTo>
                    <a:pt x="1142" y="524"/>
                    <a:pt x="1142" y="524"/>
                    <a:pt x="1142" y="524"/>
                  </a:cubicBezTo>
                  <a:cubicBezTo>
                    <a:pt x="1142" y="531"/>
                    <a:pt x="1142" y="531"/>
                    <a:pt x="1142" y="531"/>
                  </a:cubicBezTo>
                  <a:cubicBezTo>
                    <a:pt x="1187" y="531"/>
                    <a:pt x="1187" y="531"/>
                    <a:pt x="1187" y="531"/>
                  </a:cubicBezTo>
                  <a:cubicBezTo>
                    <a:pt x="1187" y="540"/>
                    <a:pt x="1187" y="540"/>
                    <a:pt x="1187" y="540"/>
                  </a:cubicBezTo>
                  <a:cubicBezTo>
                    <a:pt x="1215" y="540"/>
                    <a:pt x="1215" y="540"/>
                    <a:pt x="1215" y="540"/>
                  </a:cubicBezTo>
                  <a:cubicBezTo>
                    <a:pt x="1215" y="546"/>
                    <a:pt x="1215" y="546"/>
                    <a:pt x="1215" y="546"/>
                  </a:cubicBezTo>
                  <a:cubicBezTo>
                    <a:pt x="1223" y="546"/>
                    <a:pt x="1223" y="546"/>
                    <a:pt x="1223" y="546"/>
                  </a:cubicBezTo>
                  <a:cubicBezTo>
                    <a:pt x="1223" y="559"/>
                    <a:pt x="1223" y="559"/>
                    <a:pt x="1223" y="559"/>
                  </a:cubicBezTo>
                  <a:cubicBezTo>
                    <a:pt x="1240" y="559"/>
                    <a:pt x="1240" y="559"/>
                    <a:pt x="1240" y="559"/>
                  </a:cubicBezTo>
                  <a:cubicBezTo>
                    <a:pt x="1240" y="569"/>
                    <a:pt x="1240" y="569"/>
                    <a:pt x="1240" y="569"/>
                  </a:cubicBezTo>
                  <a:cubicBezTo>
                    <a:pt x="1247" y="569"/>
                    <a:pt x="1247" y="569"/>
                    <a:pt x="1247" y="569"/>
                  </a:cubicBezTo>
                  <a:cubicBezTo>
                    <a:pt x="1247" y="575"/>
                    <a:pt x="1247" y="575"/>
                    <a:pt x="1247" y="575"/>
                  </a:cubicBezTo>
                  <a:cubicBezTo>
                    <a:pt x="1260" y="575"/>
                    <a:pt x="1260" y="575"/>
                    <a:pt x="1260" y="575"/>
                  </a:cubicBezTo>
                  <a:cubicBezTo>
                    <a:pt x="1260" y="582"/>
                    <a:pt x="1260" y="582"/>
                    <a:pt x="1260" y="582"/>
                  </a:cubicBezTo>
                  <a:cubicBezTo>
                    <a:pt x="1297" y="582"/>
                    <a:pt x="1297" y="582"/>
                    <a:pt x="1297" y="582"/>
                  </a:cubicBezTo>
                  <a:cubicBezTo>
                    <a:pt x="1297" y="588"/>
                    <a:pt x="1297" y="588"/>
                    <a:pt x="1297" y="588"/>
                  </a:cubicBezTo>
                  <a:cubicBezTo>
                    <a:pt x="1301" y="588"/>
                    <a:pt x="1301" y="588"/>
                    <a:pt x="1301" y="588"/>
                  </a:cubicBezTo>
                  <a:cubicBezTo>
                    <a:pt x="1301" y="594"/>
                    <a:pt x="1301" y="594"/>
                    <a:pt x="1301" y="594"/>
                  </a:cubicBezTo>
                  <a:cubicBezTo>
                    <a:pt x="1333" y="594"/>
                    <a:pt x="1333" y="594"/>
                    <a:pt x="1333" y="594"/>
                  </a:cubicBezTo>
                  <a:cubicBezTo>
                    <a:pt x="1333" y="603"/>
                    <a:pt x="1333" y="603"/>
                    <a:pt x="1333" y="603"/>
                  </a:cubicBezTo>
                  <a:cubicBezTo>
                    <a:pt x="1341" y="603"/>
                    <a:pt x="1341" y="603"/>
                    <a:pt x="1341" y="603"/>
                  </a:cubicBezTo>
                  <a:cubicBezTo>
                    <a:pt x="1341" y="619"/>
                    <a:pt x="1341" y="619"/>
                    <a:pt x="1341" y="619"/>
                  </a:cubicBezTo>
                  <a:cubicBezTo>
                    <a:pt x="1357" y="619"/>
                    <a:pt x="1357" y="619"/>
                    <a:pt x="1357" y="619"/>
                  </a:cubicBezTo>
                  <a:cubicBezTo>
                    <a:pt x="1357" y="625"/>
                    <a:pt x="1357" y="625"/>
                    <a:pt x="1357" y="625"/>
                  </a:cubicBezTo>
                  <a:cubicBezTo>
                    <a:pt x="1370" y="625"/>
                    <a:pt x="1370" y="625"/>
                    <a:pt x="1370" y="625"/>
                  </a:cubicBezTo>
                  <a:cubicBezTo>
                    <a:pt x="1370" y="635"/>
                    <a:pt x="1370" y="635"/>
                    <a:pt x="1370" y="635"/>
                  </a:cubicBezTo>
                  <a:cubicBezTo>
                    <a:pt x="1374" y="635"/>
                    <a:pt x="1374" y="635"/>
                    <a:pt x="1374" y="635"/>
                  </a:cubicBezTo>
                  <a:cubicBezTo>
                    <a:pt x="1374" y="645"/>
                    <a:pt x="1374" y="645"/>
                    <a:pt x="1374" y="645"/>
                  </a:cubicBezTo>
                  <a:cubicBezTo>
                    <a:pt x="1386" y="645"/>
                    <a:pt x="1386" y="645"/>
                    <a:pt x="1386" y="645"/>
                  </a:cubicBezTo>
                  <a:cubicBezTo>
                    <a:pt x="1386" y="651"/>
                    <a:pt x="1386" y="651"/>
                    <a:pt x="1386" y="651"/>
                  </a:cubicBezTo>
                  <a:cubicBezTo>
                    <a:pt x="1391" y="651"/>
                    <a:pt x="1391" y="651"/>
                    <a:pt x="1391" y="651"/>
                  </a:cubicBezTo>
                  <a:cubicBezTo>
                    <a:pt x="1391" y="660"/>
                    <a:pt x="1391" y="660"/>
                    <a:pt x="1391" y="660"/>
                  </a:cubicBezTo>
                  <a:cubicBezTo>
                    <a:pt x="1407" y="660"/>
                    <a:pt x="1407" y="660"/>
                    <a:pt x="1407" y="660"/>
                  </a:cubicBezTo>
                  <a:cubicBezTo>
                    <a:pt x="1407" y="669"/>
                    <a:pt x="1407" y="669"/>
                    <a:pt x="1407" y="669"/>
                  </a:cubicBezTo>
                  <a:cubicBezTo>
                    <a:pt x="1439" y="669"/>
                    <a:pt x="1439" y="669"/>
                    <a:pt x="1439" y="669"/>
                  </a:cubicBezTo>
                  <a:cubicBezTo>
                    <a:pt x="1439" y="677"/>
                    <a:pt x="1439" y="677"/>
                    <a:pt x="1439" y="677"/>
                  </a:cubicBezTo>
                  <a:cubicBezTo>
                    <a:pt x="1459" y="677"/>
                    <a:pt x="1459" y="677"/>
                    <a:pt x="1459" y="677"/>
                  </a:cubicBezTo>
                  <a:cubicBezTo>
                    <a:pt x="1459" y="686"/>
                    <a:pt x="1459" y="686"/>
                    <a:pt x="1459" y="686"/>
                  </a:cubicBezTo>
                  <a:cubicBezTo>
                    <a:pt x="1598" y="686"/>
                    <a:pt x="1598" y="686"/>
                    <a:pt x="1598" y="686"/>
                  </a:cubicBezTo>
                  <a:cubicBezTo>
                    <a:pt x="1598" y="702"/>
                    <a:pt x="1598" y="702"/>
                    <a:pt x="1598" y="702"/>
                  </a:cubicBezTo>
                  <a:cubicBezTo>
                    <a:pt x="1630" y="702"/>
                    <a:pt x="1630" y="702"/>
                    <a:pt x="1630" y="702"/>
                  </a:cubicBezTo>
                  <a:cubicBezTo>
                    <a:pt x="1630" y="717"/>
                    <a:pt x="1630" y="717"/>
                    <a:pt x="1630" y="717"/>
                  </a:cubicBezTo>
                  <a:cubicBezTo>
                    <a:pt x="1707" y="717"/>
                    <a:pt x="1707" y="717"/>
                    <a:pt x="1707" y="717"/>
                  </a:cubicBezTo>
                  <a:cubicBezTo>
                    <a:pt x="1707" y="736"/>
                    <a:pt x="1707" y="736"/>
                    <a:pt x="1707" y="736"/>
                  </a:cubicBezTo>
                  <a:cubicBezTo>
                    <a:pt x="1985" y="736"/>
                    <a:pt x="1985" y="736"/>
                    <a:pt x="1985" y="736"/>
                  </a:cubicBezTo>
                  <a:cubicBezTo>
                    <a:pt x="1985" y="758"/>
                    <a:pt x="1985" y="758"/>
                    <a:pt x="1985" y="758"/>
                  </a:cubicBezTo>
                  <a:cubicBezTo>
                    <a:pt x="2399" y="758"/>
                    <a:pt x="2399" y="758"/>
                    <a:pt x="2399" y="758"/>
                  </a:cubicBezTo>
                  <a:cubicBezTo>
                    <a:pt x="2399" y="822"/>
                    <a:pt x="2399" y="822"/>
                    <a:pt x="2399" y="822"/>
                  </a:cubicBezTo>
                  <a:cubicBezTo>
                    <a:pt x="2407" y="822"/>
                    <a:pt x="2407" y="822"/>
                    <a:pt x="2407" y="822"/>
                  </a:cubicBezTo>
                  <a:cubicBezTo>
                    <a:pt x="2407" y="885"/>
                    <a:pt x="2407" y="885"/>
                    <a:pt x="2407" y="885"/>
                  </a:cubicBezTo>
                  <a:cubicBezTo>
                    <a:pt x="2416" y="885"/>
                    <a:pt x="2416" y="885"/>
                    <a:pt x="2416" y="885"/>
                  </a:cubicBezTo>
                  <a:cubicBezTo>
                    <a:pt x="2416" y="948"/>
                    <a:pt x="2416" y="948"/>
                    <a:pt x="2416" y="948"/>
                  </a:cubicBezTo>
                  <a:cubicBezTo>
                    <a:pt x="2428" y="948"/>
                    <a:pt x="2428" y="948"/>
                    <a:pt x="2428" y="948"/>
                  </a:cubicBezTo>
                  <a:cubicBezTo>
                    <a:pt x="2428" y="1042"/>
                    <a:pt x="2428" y="1042"/>
                    <a:pt x="2428" y="1042"/>
                  </a:cubicBezTo>
                  <a:cubicBezTo>
                    <a:pt x="2607" y="1042"/>
                    <a:pt x="2607" y="1042"/>
                    <a:pt x="2607" y="1042"/>
                  </a:cubicBezTo>
                </a:path>
              </a:pathLst>
            </a:custGeom>
            <a:noFill/>
            <a:ln w="25400" cap="flat">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1" name="Line 330">
              <a:extLst>
                <a:ext uri="{FF2B5EF4-FFF2-40B4-BE49-F238E27FC236}">
                  <a16:creationId xmlns:a16="http://schemas.microsoft.com/office/drawing/2014/main" id="{F9BEF994-48B7-427A-8328-853082ED2537}"/>
                </a:ext>
              </a:extLst>
            </p:cNvPr>
            <p:cNvSpPr>
              <a:spLocks noChangeShapeType="1"/>
            </p:cNvSpPr>
            <p:nvPr/>
          </p:nvSpPr>
          <p:spPr bwMode="auto">
            <a:xfrm>
              <a:off x="1338" y="830"/>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2" name="Line 331">
              <a:extLst>
                <a:ext uri="{FF2B5EF4-FFF2-40B4-BE49-F238E27FC236}">
                  <a16:creationId xmlns:a16="http://schemas.microsoft.com/office/drawing/2014/main" id="{18E5BAC2-4DFB-48AC-BEE5-477AE4A5E1A4}"/>
                </a:ext>
              </a:extLst>
            </p:cNvPr>
            <p:cNvSpPr>
              <a:spLocks noChangeShapeType="1"/>
            </p:cNvSpPr>
            <p:nvPr/>
          </p:nvSpPr>
          <p:spPr bwMode="auto">
            <a:xfrm flipH="1">
              <a:off x="1316" y="852"/>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3" name="Line 332">
              <a:extLst>
                <a:ext uri="{FF2B5EF4-FFF2-40B4-BE49-F238E27FC236}">
                  <a16:creationId xmlns:a16="http://schemas.microsoft.com/office/drawing/2014/main" id="{006DB2B7-D6BF-47B4-9459-F7205A65B5C8}"/>
                </a:ext>
              </a:extLst>
            </p:cNvPr>
            <p:cNvSpPr>
              <a:spLocks noChangeShapeType="1"/>
            </p:cNvSpPr>
            <p:nvPr/>
          </p:nvSpPr>
          <p:spPr bwMode="auto">
            <a:xfrm>
              <a:off x="1624" y="912"/>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4" name="Line 333">
              <a:extLst>
                <a:ext uri="{FF2B5EF4-FFF2-40B4-BE49-F238E27FC236}">
                  <a16:creationId xmlns:a16="http://schemas.microsoft.com/office/drawing/2014/main" id="{5A22388C-C978-4AEE-AE4B-7CBAD7F8EE9F}"/>
                </a:ext>
              </a:extLst>
            </p:cNvPr>
            <p:cNvSpPr>
              <a:spLocks noChangeShapeType="1"/>
            </p:cNvSpPr>
            <p:nvPr/>
          </p:nvSpPr>
          <p:spPr bwMode="auto">
            <a:xfrm flipH="1">
              <a:off x="1600" y="93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5" name="Line 334">
              <a:extLst>
                <a:ext uri="{FF2B5EF4-FFF2-40B4-BE49-F238E27FC236}">
                  <a16:creationId xmlns:a16="http://schemas.microsoft.com/office/drawing/2014/main" id="{B19C26FE-371D-4843-8D82-EC41556A09F3}"/>
                </a:ext>
              </a:extLst>
            </p:cNvPr>
            <p:cNvSpPr>
              <a:spLocks noChangeShapeType="1"/>
            </p:cNvSpPr>
            <p:nvPr/>
          </p:nvSpPr>
          <p:spPr bwMode="auto">
            <a:xfrm>
              <a:off x="1868" y="1044"/>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6" name="Line 335">
              <a:extLst>
                <a:ext uri="{FF2B5EF4-FFF2-40B4-BE49-F238E27FC236}">
                  <a16:creationId xmlns:a16="http://schemas.microsoft.com/office/drawing/2014/main" id="{19F7C105-F602-426F-B858-CE562A9FB66B}"/>
                </a:ext>
              </a:extLst>
            </p:cNvPr>
            <p:cNvSpPr>
              <a:spLocks noChangeShapeType="1"/>
            </p:cNvSpPr>
            <p:nvPr/>
          </p:nvSpPr>
          <p:spPr bwMode="auto">
            <a:xfrm flipH="1">
              <a:off x="1844" y="1066"/>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7" name="Line 336">
              <a:extLst>
                <a:ext uri="{FF2B5EF4-FFF2-40B4-BE49-F238E27FC236}">
                  <a16:creationId xmlns:a16="http://schemas.microsoft.com/office/drawing/2014/main" id="{D752C1A3-C40B-4F63-BB8A-284CC16ED156}"/>
                </a:ext>
              </a:extLst>
            </p:cNvPr>
            <p:cNvSpPr>
              <a:spLocks noChangeShapeType="1"/>
            </p:cNvSpPr>
            <p:nvPr/>
          </p:nvSpPr>
          <p:spPr bwMode="auto">
            <a:xfrm>
              <a:off x="2064" y="117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8" name="Line 337">
              <a:extLst>
                <a:ext uri="{FF2B5EF4-FFF2-40B4-BE49-F238E27FC236}">
                  <a16:creationId xmlns:a16="http://schemas.microsoft.com/office/drawing/2014/main" id="{9F5F667D-E6E3-4D67-A845-8D360BB92D32}"/>
                </a:ext>
              </a:extLst>
            </p:cNvPr>
            <p:cNvSpPr>
              <a:spLocks noChangeShapeType="1"/>
            </p:cNvSpPr>
            <p:nvPr/>
          </p:nvSpPr>
          <p:spPr bwMode="auto">
            <a:xfrm flipH="1">
              <a:off x="2040" y="120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39" name="Line 338">
              <a:extLst>
                <a:ext uri="{FF2B5EF4-FFF2-40B4-BE49-F238E27FC236}">
                  <a16:creationId xmlns:a16="http://schemas.microsoft.com/office/drawing/2014/main" id="{72545057-BD27-4AF6-846A-EAC93A2D5E50}"/>
                </a:ext>
              </a:extLst>
            </p:cNvPr>
            <p:cNvSpPr>
              <a:spLocks noChangeShapeType="1"/>
            </p:cNvSpPr>
            <p:nvPr/>
          </p:nvSpPr>
          <p:spPr bwMode="auto">
            <a:xfrm>
              <a:off x="2070" y="117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0" name="Line 339">
              <a:extLst>
                <a:ext uri="{FF2B5EF4-FFF2-40B4-BE49-F238E27FC236}">
                  <a16:creationId xmlns:a16="http://schemas.microsoft.com/office/drawing/2014/main" id="{83D37ACE-1AA7-46B5-AE4A-5F66DA09A1A6}"/>
                </a:ext>
              </a:extLst>
            </p:cNvPr>
            <p:cNvSpPr>
              <a:spLocks noChangeShapeType="1"/>
            </p:cNvSpPr>
            <p:nvPr/>
          </p:nvSpPr>
          <p:spPr bwMode="auto">
            <a:xfrm flipH="1">
              <a:off x="2048" y="1200"/>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1" name="Line 340">
              <a:extLst>
                <a:ext uri="{FF2B5EF4-FFF2-40B4-BE49-F238E27FC236}">
                  <a16:creationId xmlns:a16="http://schemas.microsoft.com/office/drawing/2014/main" id="{0CF0A2E4-FAE0-446A-8FCD-B80E233B0443}"/>
                </a:ext>
              </a:extLst>
            </p:cNvPr>
            <p:cNvSpPr>
              <a:spLocks noChangeShapeType="1"/>
            </p:cNvSpPr>
            <p:nvPr/>
          </p:nvSpPr>
          <p:spPr bwMode="auto">
            <a:xfrm>
              <a:off x="2128" y="119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2" name="Line 341">
              <a:extLst>
                <a:ext uri="{FF2B5EF4-FFF2-40B4-BE49-F238E27FC236}">
                  <a16:creationId xmlns:a16="http://schemas.microsoft.com/office/drawing/2014/main" id="{104D880A-9FA6-46D9-BF8F-656AD6A2AFFE}"/>
                </a:ext>
              </a:extLst>
            </p:cNvPr>
            <p:cNvSpPr>
              <a:spLocks noChangeShapeType="1"/>
            </p:cNvSpPr>
            <p:nvPr/>
          </p:nvSpPr>
          <p:spPr bwMode="auto">
            <a:xfrm flipH="1">
              <a:off x="2106" y="121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3" name="Line 342">
              <a:extLst>
                <a:ext uri="{FF2B5EF4-FFF2-40B4-BE49-F238E27FC236}">
                  <a16:creationId xmlns:a16="http://schemas.microsoft.com/office/drawing/2014/main" id="{5160EE16-66E6-4036-9628-7CD8BEA0DE80}"/>
                </a:ext>
              </a:extLst>
            </p:cNvPr>
            <p:cNvSpPr>
              <a:spLocks noChangeShapeType="1"/>
            </p:cNvSpPr>
            <p:nvPr/>
          </p:nvSpPr>
          <p:spPr bwMode="auto">
            <a:xfrm>
              <a:off x="2136" y="119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4" name="Line 343">
              <a:extLst>
                <a:ext uri="{FF2B5EF4-FFF2-40B4-BE49-F238E27FC236}">
                  <a16:creationId xmlns:a16="http://schemas.microsoft.com/office/drawing/2014/main" id="{38CE2A0B-6359-43C5-9F7B-6B171E6680C1}"/>
                </a:ext>
              </a:extLst>
            </p:cNvPr>
            <p:cNvSpPr>
              <a:spLocks noChangeShapeType="1"/>
            </p:cNvSpPr>
            <p:nvPr/>
          </p:nvSpPr>
          <p:spPr bwMode="auto">
            <a:xfrm flipH="1">
              <a:off x="2112" y="121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5" name="Line 344">
              <a:extLst>
                <a:ext uri="{FF2B5EF4-FFF2-40B4-BE49-F238E27FC236}">
                  <a16:creationId xmlns:a16="http://schemas.microsoft.com/office/drawing/2014/main" id="{9AAC4673-C48D-4C11-8608-41B019FBE055}"/>
                </a:ext>
              </a:extLst>
            </p:cNvPr>
            <p:cNvSpPr>
              <a:spLocks noChangeShapeType="1"/>
            </p:cNvSpPr>
            <p:nvPr/>
          </p:nvSpPr>
          <p:spPr bwMode="auto">
            <a:xfrm>
              <a:off x="2454" y="131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6" name="Line 345">
              <a:extLst>
                <a:ext uri="{FF2B5EF4-FFF2-40B4-BE49-F238E27FC236}">
                  <a16:creationId xmlns:a16="http://schemas.microsoft.com/office/drawing/2014/main" id="{286446A0-FD26-4894-8939-DAC3C76AA542}"/>
                </a:ext>
              </a:extLst>
            </p:cNvPr>
            <p:cNvSpPr>
              <a:spLocks noChangeShapeType="1"/>
            </p:cNvSpPr>
            <p:nvPr/>
          </p:nvSpPr>
          <p:spPr bwMode="auto">
            <a:xfrm flipH="1">
              <a:off x="2430" y="133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7" name="Line 346">
              <a:extLst>
                <a:ext uri="{FF2B5EF4-FFF2-40B4-BE49-F238E27FC236}">
                  <a16:creationId xmlns:a16="http://schemas.microsoft.com/office/drawing/2014/main" id="{F708348B-BCF3-44B6-B227-C103224AB2E2}"/>
                </a:ext>
              </a:extLst>
            </p:cNvPr>
            <p:cNvSpPr>
              <a:spLocks noChangeShapeType="1"/>
            </p:cNvSpPr>
            <p:nvPr/>
          </p:nvSpPr>
          <p:spPr bwMode="auto">
            <a:xfrm>
              <a:off x="2486" y="1334"/>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8" name="Line 347">
              <a:extLst>
                <a:ext uri="{FF2B5EF4-FFF2-40B4-BE49-F238E27FC236}">
                  <a16:creationId xmlns:a16="http://schemas.microsoft.com/office/drawing/2014/main" id="{48283195-1453-4DDC-B1D4-D20ACF026E02}"/>
                </a:ext>
              </a:extLst>
            </p:cNvPr>
            <p:cNvSpPr>
              <a:spLocks noChangeShapeType="1"/>
            </p:cNvSpPr>
            <p:nvPr/>
          </p:nvSpPr>
          <p:spPr bwMode="auto">
            <a:xfrm flipH="1">
              <a:off x="2464" y="1358"/>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49" name="Line 348">
              <a:extLst>
                <a:ext uri="{FF2B5EF4-FFF2-40B4-BE49-F238E27FC236}">
                  <a16:creationId xmlns:a16="http://schemas.microsoft.com/office/drawing/2014/main" id="{D569BCDE-F752-4DAB-B2FE-9E66B0E0C05A}"/>
                </a:ext>
              </a:extLst>
            </p:cNvPr>
            <p:cNvSpPr>
              <a:spLocks noChangeShapeType="1"/>
            </p:cNvSpPr>
            <p:nvPr/>
          </p:nvSpPr>
          <p:spPr bwMode="auto">
            <a:xfrm>
              <a:off x="2886" y="1544"/>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0" name="Line 349">
              <a:extLst>
                <a:ext uri="{FF2B5EF4-FFF2-40B4-BE49-F238E27FC236}">
                  <a16:creationId xmlns:a16="http://schemas.microsoft.com/office/drawing/2014/main" id="{F7FE34AA-92C3-4AD1-8E8E-35AC1EC9955D}"/>
                </a:ext>
              </a:extLst>
            </p:cNvPr>
            <p:cNvSpPr>
              <a:spLocks noChangeShapeType="1"/>
            </p:cNvSpPr>
            <p:nvPr/>
          </p:nvSpPr>
          <p:spPr bwMode="auto">
            <a:xfrm flipH="1">
              <a:off x="2862" y="1566"/>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1" name="Line 350">
              <a:extLst>
                <a:ext uri="{FF2B5EF4-FFF2-40B4-BE49-F238E27FC236}">
                  <a16:creationId xmlns:a16="http://schemas.microsoft.com/office/drawing/2014/main" id="{3A5F98E8-437F-4E4E-A4FE-079A99D14622}"/>
                </a:ext>
              </a:extLst>
            </p:cNvPr>
            <p:cNvSpPr>
              <a:spLocks noChangeShapeType="1"/>
            </p:cNvSpPr>
            <p:nvPr/>
          </p:nvSpPr>
          <p:spPr bwMode="auto">
            <a:xfrm>
              <a:off x="3072" y="167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2" name="Line 351">
              <a:extLst>
                <a:ext uri="{FF2B5EF4-FFF2-40B4-BE49-F238E27FC236}">
                  <a16:creationId xmlns:a16="http://schemas.microsoft.com/office/drawing/2014/main" id="{52285BBA-AECE-4994-9D62-028CD29C9CA7}"/>
                </a:ext>
              </a:extLst>
            </p:cNvPr>
            <p:cNvSpPr>
              <a:spLocks noChangeShapeType="1"/>
            </p:cNvSpPr>
            <p:nvPr/>
          </p:nvSpPr>
          <p:spPr bwMode="auto">
            <a:xfrm flipH="1">
              <a:off x="3050" y="1694"/>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3" name="Line 352">
              <a:extLst>
                <a:ext uri="{FF2B5EF4-FFF2-40B4-BE49-F238E27FC236}">
                  <a16:creationId xmlns:a16="http://schemas.microsoft.com/office/drawing/2014/main" id="{9B8146F3-6021-4B01-927C-40112B00A4A3}"/>
                </a:ext>
              </a:extLst>
            </p:cNvPr>
            <p:cNvSpPr>
              <a:spLocks noChangeShapeType="1"/>
            </p:cNvSpPr>
            <p:nvPr/>
          </p:nvSpPr>
          <p:spPr bwMode="auto">
            <a:xfrm>
              <a:off x="3740" y="191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4" name="Line 353">
              <a:extLst>
                <a:ext uri="{FF2B5EF4-FFF2-40B4-BE49-F238E27FC236}">
                  <a16:creationId xmlns:a16="http://schemas.microsoft.com/office/drawing/2014/main" id="{9BDF5EC2-A6C0-41A3-A3B4-3EE1BA239BDE}"/>
                </a:ext>
              </a:extLst>
            </p:cNvPr>
            <p:cNvSpPr>
              <a:spLocks noChangeShapeType="1"/>
            </p:cNvSpPr>
            <p:nvPr/>
          </p:nvSpPr>
          <p:spPr bwMode="auto">
            <a:xfrm flipH="1">
              <a:off x="3718" y="1932"/>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5" name="Line 354">
              <a:extLst>
                <a:ext uri="{FF2B5EF4-FFF2-40B4-BE49-F238E27FC236}">
                  <a16:creationId xmlns:a16="http://schemas.microsoft.com/office/drawing/2014/main" id="{5DF180E5-FD06-4836-8703-D15CB7307144}"/>
                </a:ext>
              </a:extLst>
            </p:cNvPr>
            <p:cNvSpPr>
              <a:spLocks noChangeShapeType="1"/>
            </p:cNvSpPr>
            <p:nvPr/>
          </p:nvSpPr>
          <p:spPr bwMode="auto">
            <a:xfrm>
              <a:off x="3748" y="191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6" name="Line 355">
              <a:extLst>
                <a:ext uri="{FF2B5EF4-FFF2-40B4-BE49-F238E27FC236}">
                  <a16:creationId xmlns:a16="http://schemas.microsoft.com/office/drawing/2014/main" id="{093D606C-0DFC-4A15-ACD1-40754918B567}"/>
                </a:ext>
              </a:extLst>
            </p:cNvPr>
            <p:cNvSpPr>
              <a:spLocks noChangeShapeType="1"/>
            </p:cNvSpPr>
            <p:nvPr/>
          </p:nvSpPr>
          <p:spPr bwMode="auto">
            <a:xfrm flipH="1">
              <a:off x="3724" y="193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7" name="Line 356">
              <a:extLst>
                <a:ext uri="{FF2B5EF4-FFF2-40B4-BE49-F238E27FC236}">
                  <a16:creationId xmlns:a16="http://schemas.microsoft.com/office/drawing/2014/main" id="{34733EB3-2CFB-43E8-B7AE-8B13CE42CB6B}"/>
                </a:ext>
              </a:extLst>
            </p:cNvPr>
            <p:cNvSpPr>
              <a:spLocks noChangeShapeType="1"/>
            </p:cNvSpPr>
            <p:nvPr/>
          </p:nvSpPr>
          <p:spPr bwMode="auto">
            <a:xfrm>
              <a:off x="3820" y="198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8" name="Line 357">
              <a:extLst>
                <a:ext uri="{FF2B5EF4-FFF2-40B4-BE49-F238E27FC236}">
                  <a16:creationId xmlns:a16="http://schemas.microsoft.com/office/drawing/2014/main" id="{FA3BAFDF-EBB7-4303-9A36-60F74B1A4EC2}"/>
                </a:ext>
              </a:extLst>
            </p:cNvPr>
            <p:cNvSpPr>
              <a:spLocks noChangeShapeType="1"/>
            </p:cNvSpPr>
            <p:nvPr/>
          </p:nvSpPr>
          <p:spPr bwMode="auto">
            <a:xfrm flipH="1">
              <a:off x="3798" y="200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59" name="Line 358">
              <a:extLst>
                <a:ext uri="{FF2B5EF4-FFF2-40B4-BE49-F238E27FC236}">
                  <a16:creationId xmlns:a16="http://schemas.microsoft.com/office/drawing/2014/main" id="{224972BC-9F0E-4CD9-B1E0-C27F88139841}"/>
                </a:ext>
              </a:extLst>
            </p:cNvPr>
            <p:cNvSpPr>
              <a:spLocks noChangeShapeType="1"/>
            </p:cNvSpPr>
            <p:nvPr/>
          </p:nvSpPr>
          <p:spPr bwMode="auto">
            <a:xfrm>
              <a:off x="3828" y="198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0" name="Line 359">
              <a:extLst>
                <a:ext uri="{FF2B5EF4-FFF2-40B4-BE49-F238E27FC236}">
                  <a16:creationId xmlns:a16="http://schemas.microsoft.com/office/drawing/2014/main" id="{668AA7F2-5A8D-4F28-B326-4F497626EF2D}"/>
                </a:ext>
              </a:extLst>
            </p:cNvPr>
            <p:cNvSpPr>
              <a:spLocks noChangeShapeType="1"/>
            </p:cNvSpPr>
            <p:nvPr/>
          </p:nvSpPr>
          <p:spPr bwMode="auto">
            <a:xfrm flipH="1">
              <a:off x="3806" y="200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1" name="Line 360">
              <a:extLst>
                <a:ext uri="{FF2B5EF4-FFF2-40B4-BE49-F238E27FC236}">
                  <a16:creationId xmlns:a16="http://schemas.microsoft.com/office/drawing/2014/main" id="{A5804106-CE5E-4D3D-90EC-B8396C450D61}"/>
                </a:ext>
              </a:extLst>
            </p:cNvPr>
            <p:cNvSpPr>
              <a:spLocks noChangeShapeType="1"/>
            </p:cNvSpPr>
            <p:nvPr/>
          </p:nvSpPr>
          <p:spPr bwMode="auto">
            <a:xfrm>
              <a:off x="3854" y="1992"/>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2" name="Line 361">
              <a:extLst>
                <a:ext uri="{FF2B5EF4-FFF2-40B4-BE49-F238E27FC236}">
                  <a16:creationId xmlns:a16="http://schemas.microsoft.com/office/drawing/2014/main" id="{A20CAA95-9A67-4EF7-BF46-18754B056307}"/>
                </a:ext>
              </a:extLst>
            </p:cNvPr>
            <p:cNvSpPr>
              <a:spLocks noChangeShapeType="1"/>
            </p:cNvSpPr>
            <p:nvPr/>
          </p:nvSpPr>
          <p:spPr bwMode="auto">
            <a:xfrm flipH="1">
              <a:off x="3832" y="2016"/>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3" name="Line 362">
              <a:extLst>
                <a:ext uri="{FF2B5EF4-FFF2-40B4-BE49-F238E27FC236}">
                  <a16:creationId xmlns:a16="http://schemas.microsoft.com/office/drawing/2014/main" id="{03002FD0-5377-4396-85CD-57516DED9ABD}"/>
                </a:ext>
              </a:extLst>
            </p:cNvPr>
            <p:cNvSpPr>
              <a:spLocks noChangeShapeType="1"/>
            </p:cNvSpPr>
            <p:nvPr/>
          </p:nvSpPr>
          <p:spPr bwMode="auto">
            <a:xfrm>
              <a:off x="3886" y="1992"/>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4" name="Line 363">
              <a:extLst>
                <a:ext uri="{FF2B5EF4-FFF2-40B4-BE49-F238E27FC236}">
                  <a16:creationId xmlns:a16="http://schemas.microsoft.com/office/drawing/2014/main" id="{D19B0EF3-44FA-41E8-A9CB-5311C4B65969}"/>
                </a:ext>
              </a:extLst>
            </p:cNvPr>
            <p:cNvSpPr>
              <a:spLocks noChangeShapeType="1"/>
            </p:cNvSpPr>
            <p:nvPr/>
          </p:nvSpPr>
          <p:spPr bwMode="auto">
            <a:xfrm flipH="1">
              <a:off x="3864" y="2016"/>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5" name="Line 364">
              <a:extLst>
                <a:ext uri="{FF2B5EF4-FFF2-40B4-BE49-F238E27FC236}">
                  <a16:creationId xmlns:a16="http://schemas.microsoft.com/office/drawing/2014/main" id="{9A4A4576-02ED-49CE-ABDD-96E0BD47977D}"/>
                </a:ext>
              </a:extLst>
            </p:cNvPr>
            <p:cNvSpPr>
              <a:spLocks noChangeShapeType="1"/>
            </p:cNvSpPr>
            <p:nvPr/>
          </p:nvSpPr>
          <p:spPr bwMode="auto">
            <a:xfrm>
              <a:off x="3894" y="1992"/>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6" name="Line 365">
              <a:extLst>
                <a:ext uri="{FF2B5EF4-FFF2-40B4-BE49-F238E27FC236}">
                  <a16:creationId xmlns:a16="http://schemas.microsoft.com/office/drawing/2014/main" id="{29C439D8-8C79-4966-8843-40FCB8B68EE8}"/>
                </a:ext>
              </a:extLst>
            </p:cNvPr>
            <p:cNvSpPr>
              <a:spLocks noChangeShapeType="1"/>
            </p:cNvSpPr>
            <p:nvPr/>
          </p:nvSpPr>
          <p:spPr bwMode="auto">
            <a:xfrm flipH="1">
              <a:off x="3872" y="2016"/>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7" name="Line 366">
              <a:extLst>
                <a:ext uri="{FF2B5EF4-FFF2-40B4-BE49-F238E27FC236}">
                  <a16:creationId xmlns:a16="http://schemas.microsoft.com/office/drawing/2014/main" id="{440BF552-EB40-4B24-ABDC-F02AF8865B39}"/>
                </a:ext>
              </a:extLst>
            </p:cNvPr>
            <p:cNvSpPr>
              <a:spLocks noChangeShapeType="1"/>
            </p:cNvSpPr>
            <p:nvPr/>
          </p:nvSpPr>
          <p:spPr bwMode="auto">
            <a:xfrm>
              <a:off x="3936" y="201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8" name="Line 367">
              <a:extLst>
                <a:ext uri="{FF2B5EF4-FFF2-40B4-BE49-F238E27FC236}">
                  <a16:creationId xmlns:a16="http://schemas.microsoft.com/office/drawing/2014/main" id="{13EAC561-E8AD-4D2D-8B77-652026DCAD45}"/>
                </a:ext>
              </a:extLst>
            </p:cNvPr>
            <p:cNvSpPr>
              <a:spLocks noChangeShapeType="1"/>
            </p:cNvSpPr>
            <p:nvPr/>
          </p:nvSpPr>
          <p:spPr bwMode="auto">
            <a:xfrm flipH="1">
              <a:off x="3912" y="204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69" name="Line 368">
              <a:extLst>
                <a:ext uri="{FF2B5EF4-FFF2-40B4-BE49-F238E27FC236}">
                  <a16:creationId xmlns:a16="http://schemas.microsoft.com/office/drawing/2014/main" id="{7B16277E-23E4-4CDF-A7FC-78477F94AE5B}"/>
                </a:ext>
              </a:extLst>
            </p:cNvPr>
            <p:cNvSpPr>
              <a:spLocks noChangeShapeType="1"/>
            </p:cNvSpPr>
            <p:nvPr/>
          </p:nvSpPr>
          <p:spPr bwMode="auto">
            <a:xfrm>
              <a:off x="3960" y="201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0" name="Line 369">
              <a:extLst>
                <a:ext uri="{FF2B5EF4-FFF2-40B4-BE49-F238E27FC236}">
                  <a16:creationId xmlns:a16="http://schemas.microsoft.com/office/drawing/2014/main" id="{FD52806A-260A-4D0A-8BD9-D114831E389C}"/>
                </a:ext>
              </a:extLst>
            </p:cNvPr>
            <p:cNvSpPr>
              <a:spLocks noChangeShapeType="1"/>
            </p:cNvSpPr>
            <p:nvPr/>
          </p:nvSpPr>
          <p:spPr bwMode="auto">
            <a:xfrm flipH="1">
              <a:off x="3936" y="204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1" name="Line 370">
              <a:extLst>
                <a:ext uri="{FF2B5EF4-FFF2-40B4-BE49-F238E27FC236}">
                  <a16:creationId xmlns:a16="http://schemas.microsoft.com/office/drawing/2014/main" id="{45BED8B9-0029-4666-B806-17BFF09F30D9}"/>
                </a:ext>
              </a:extLst>
            </p:cNvPr>
            <p:cNvSpPr>
              <a:spLocks noChangeShapeType="1"/>
            </p:cNvSpPr>
            <p:nvPr/>
          </p:nvSpPr>
          <p:spPr bwMode="auto">
            <a:xfrm>
              <a:off x="3976" y="201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2" name="Line 371">
              <a:extLst>
                <a:ext uri="{FF2B5EF4-FFF2-40B4-BE49-F238E27FC236}">
                  <a16:creationId xmlns:a16="http://schemas.microsoft.com/office/drawing/2014/main" id="{3A5CC3DD-C38C-4FD3-B2B1-7ECBB99823C7}"/>
                </a:ext>
              </a:extLst>
            </p:cNvPr>
            <p:cNvSpPr>
              <a:spLocks noChangeShapeType="1"/>
            </p:cNvSpPr>
            <p:nvPr/>
          </p:nvSpPr>
          <p:spPr bwMode="auto">
            <a:xfrm flipH="1">
              <a:off x="3954" y="204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3" name="Line 372">
              <a:extLst>
                <a:ext uri="{FF2B5EF4-FFF2-40B4-BE49-F238E27FC236}">
                  <a16:creationId xmlns:a16="http://schemas.microsoft.com/office/drawing/2014/main" id="{66EB75E9-AD53-4AD6-8F75-7C06DA934738}"/>
                </a:ext>
              </a:extLst>
            </p:cNvPr>
            <p:cNvSpPr>
              <a:spLocks noChangeShapeType="1"/>
            </p:cNvSpPr>
            <p:nvPr/>
          </p:nvSpPr>
          <p:spPr bwMode="auto">
            <a:xfrm>
              <a:off x="4008" y="206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4" name="Line 373">
              <a:extLst>
                <a:ext uri="{FF2B5EF4-FFF2-40B4-BE49-F238E27FC236}">
                  <a16:creationId xmlns:a16="http://schemas.microsoft.com/office/drawing/2014/main" id="{A3AE0742-DEFD-40DA-A52C-D29AC7242058}"/>
                </a:ext>
              </a:extLst>
            </p:cNvPr>
            <p:cNvSpPr>
              <a:spLocks noChangeShapeType="1"/>
            </p:cNvSpPr>
            <p:nvPr/>
          </p:nvSpPr>
          <p:spPr bwMode="auto">
            <a:xfrm flipH="1">
              <a:off x="3986" y="209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5" name="Line 374">
              <a:extLst>
                <a:ext uri="{FF2B5EF4-FFF2-40B4-BE49-F238E27FC236}">
                  <a16:creationId xmlns:a16="http://schemas.microsoft.com/office/drawing/2014/main" id="{3B8B1B42-8F36-4F4D-98BD-D9C55ABB16D9}"/>
                </a:ext>
              </a:extLst>
            </p:cNvPr>
            <p:cNvSpPr>
              <a:spLocks noChangeShapeType="1"/>
            </p:cNvSpPr>
            <p:nvPr/>
          </p:nvSpPr>
          <p:spPr bwMode="auto">
            <a:xfrm>
              <a:off x="4032" y="206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6" name="Line 375">
              <a:extLst>
                <a:ext uri="{FF2B5EF4-FFF2-40B4-BE49-F238E27FC236}">
                  <a16:creationId xmlns:a16="http://schemas.microsoft.com/office/drawing/2014/main" id="{F9DED2D8-6BB9-4411-94D3-7B15AE48323F}"/>
                </a:ext>
              </a:extLst>
            </p:cNvPr>
            <p:cNvSpPr>
              <a:spLocks noChangeShapeType="1"/>
            </p:cNvSpPr>
            <p:nvPr/>
          </p:nvSpPr>
          <p:spPr bwMode="auto">
            <a:xfrm flipH="1">
              <a:off x="4010" y="209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7" name="Line 376">
              <a:extLst>
                <a:ext uri="{FF2B5EF4-FFF2-40B4-BE49-F238E27FC236}">
                  <a16:creationId xmlns:a16="http://schemas.microsoft.com/office/drawing/2014/main" id="{DAA42AB9-0280-47BF-8CCB-09EE16EB2714}"/>
                </a:ext>
              </a:extLst>
            </p:cNvPr>
            <p:cNvSpPr>
              <a:spLocks noChangeShapeType="1"/>
            </p:cNvSpPr>
            <p:nvPr/>
          </p:nvSpPr>
          <p:spPr bwMode="auto">
            <a:xfrm>
              <a:off x="4074" y="2100"/>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8" name="Line 377">
              <a:extLst>
                <a:ext uri="{FF2B5EF4-FFF2-40B4-BE49-F238E27FC236}">
                  <a16:creationId xmlns:a16="http://schemas.microsoft.com/office/drawing/2014/main" id="{9336C668-DEEF-4A7E-8A81-F54100A961E7}"/>
                </a:ext>
              </a:extLst>
            </p:cNvPr>
            <p:cNvSpPr>
              <a:spLocks noChangeShapeType="1"/>
            </p:cNvSpPr>
            <p:nvPr/>
          </p:nvSpPr>
          <p:spPr bwMode="auto">
            <a:xfrm flipH="1">
              <a:off x="4050" y="212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79" name="Line 378">
              <a:extLst>
                <a:ext uri="{FF2B5EF4-FFF2-40B4-BE49-F238E27FC236}">
                  <a16:creationId xmlns:a16="http://schemas.microsoft.com/office/drawing/2014/main" id="{F7B81045-FCDA-40FF-9E7E-EB1DDB4EBB63}"/>
                </a:ext>
              </a:extLst>
            </p:cNvPr>
            <p:cNvSpPr>
              <a:spLocks noChangeShapeType="1"/>
            </p:cNvSpPr>
            <p:nvPr/>
          </p:nvSpPr>
          <p:spPr bwMode="auto">
            <a:xfrm>
              <a:off x="4090" y="211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0" name="Line 379">
              <a:extLst>
                <a:ext uri="{FF2B5EF4-FFF2-40B4-BE49-F238E27FC236}">
                  <a16:creationId xmlns:a16="http://schemas.microsoft.com/office/drawing/2014/main" id="{F97B4ACA-2666-4C41-8F95-B71B0AAF70C5}"/>
                </a:ext>
              </a:extLst>
            </p:cNvPr>
            <p:cNvSpPr>
              <a:spLocks noChangeShapeType="1"/>
            </p:cNvSpPr>
            <p:nvPr/>
          </p:nvSpPr>
          <p:spPr bwMode="auto">
            <a:xfrm flipH="1">
              <a:off x="4068" y="2142"/>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1" name="Line 380">
              <a:extLst>
                <a:ext uri="{FF2B5EF4-FFF2-40B4-BE49-F238E27FC236}">
                  <a16:creationId xmlns:a16="http://schemas.microsoft.com/office/drawing/2014/main" id="{38D75528-3EF8-4589-B337-ABA2524D3CD0}"/>
                </a:ext>
              </a:extLst>
            </p:cNvPr>
            <p:cNvSpPr>
              <a:spLocks noChangeShapeType="1"/>
            </p:cNvSpPr>
            <p:nvPr/>
          </p:nvSpPr>
          <p:spPr bwMode="auto">
            <a:xfrm>
              <a:off x="4114" y="2150"/>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2" name="Line 381">
              <a:extLst>
                <a:ext uri="{FF2B5EF4-FFF2-40B4-BE49-F238E27FC236}">
                  <a16:creationId xmlns:a16="http://schemas.microsoft.com/office/drawing/2014/main" id="{7DB2511F-C942-4CD4-813B-7DA645429456}"/>
                </a:ext>
              </a:extLst>
            </p:cNvPr>
            <p:cNvSpPr>
              <a:spLocks noChangeShapeType="1"/>
            </p:cNvSpPr>
            <p:nvPr/>
          </p:nvSpPr>
          <p:spPr bwMode="auto">
            <a:xfrm flipH="1">
              <a:off x="4092" y="217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3" name="Line 382">
              <a:extLst>
                <a:ext uri="{FF2B5EF4-FFF2-40B4-BE49-F238E27FC236}">
                  <a16:creationId xmlns:a16="http://schemas.microsoft.com/office/drawing/2014/main" id="{2FE9EF0A-4A56-401C-88D2-C0F1C05B7AAF}"/>
                </a:ext>
              </a:extLst>
            </p:cNvPr>
            <p:cNvSpPr>
              <a:spLocks noChangeShapeType="1"/>
            </p:cNvSpPr>
            <p:nvPr/>
          </p:nvSpPr>
          <p:spPr bwMode="auto">
            <a:xfrm>
              <a:off x="4140" y="2150"/>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4" name="Line 383">
              <a:extLst>
                <a:ext uri="{FF2B5EF4-FFF2-40B4-BE49-F238E27FC236}">
                  <a16:creationId xmlns:a16="http://schemas.microsoft.com/office/drawing/2014/main" id="{A965817D-77C3-4F82-8AC8-55407A6FD174}"/>
                </a:ext>
              </a:extLst>
            </p:cNvPr>
            <p:cNvSpPr>
              <a:spLocks noChangeShapeType="1"/>
            </p:cNvSpPr>
            <p:nvPr/>
          </p:nvSpPr>
          <p:spPr bwMode="auto">
            <a:xfrm flipH="1">
              <a:off x="4116" y="2172"/>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5" name="Line 384">
              <a:extLst>
                <a:ext uri="{FF2B5EF4-FFF2-40B4-BE49-F238E27FC236}">
                  <a16:creationId xmlns:a16="http://schemas.microsoft.com/office/drawing/2014/main" id="{102E28DA-4428-4DB4-934A-97F844AD8746}"/>
                </a:ext>
              </a:extLst>
            </p:cNvPr>
            <p:cNvSpPr>
              <a:spLocks noChangeShapeType="1"/>
            </p:cNvSpPr>
            <p:nvPr/>
          </p:nvSpPr>
          <p:spPr bwMode="auto">
            <a:xfrm>
              <a:off x="4156" y="216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6" name="Line 385">
              <a:extLst>
                <a:ext uri="{FF2B5EF4-FFF2-40B4-BE49-F238E27FC236}">
                  <a16:creationId xmlns:a16="http://schemas.microsoft.com/office/drawing/2014/main" id="{CC18E973-80BE-42C3-9156-9F29E04EAAB8}"/>
                </a:ext>
              </a:extLst>
            </p:cNvPr>
            <p:cNvSpPr>
              <a:spLocks noChangeShapeType="1"/>
            </p:cNvSpPr>
            <p:nvPr/>
          </p:nvSpPr>
          <p:spPr bwMode="auto">
            <a:xfrm flipH="1">
              <a:off x="4132" y="219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7" name="Line 386">
              <a:extLst>
                <a:ext uri="{FF2B5EF4-FFF2-40B4-BE49-F238E27FC236}">
                  <a16:creationId xmlns:a16="http://schemas.microsoft.com/office/drawing/2014/main" id="{D3DCC292-1539-4251-9A37-B2B2E042CE20}"/>
                </a:ext>
              </a:extLst>
            </p:cNvPr>
            <p:cNvSpPr>
              <a:spLocks noChangeShapeType="1"/>
            </p:cNvSpPr>
            <p:nvPr/>
          </p:nvSpPr>
          <p:spPr bwMode="auto">
            <a:xfrm>
              <a:off x="4172" y="216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8" name="Line 387">
              <a:extLst>
                <a:ext uri="{FF2B5EF4-FFF2-40B4-BE49-F238E27FC236}">
                  <a16:creationId xmlns:a16="http://schemas.microsoft.com/office/drawing/2014/main" id="{B7D0F457-4AAE-4279-98DC-97C738BEF52C}"/>
                </a:ext>
              </a:extLst>
            </p:cNvPr>
            <p:cNvSpPr>
              <a:spLocks noChangeShapeType="1"/>
            </p:cNvSpPr>
            <p:nvPr/>
          </p:nvSpPr>
          <p:spPr bwMode="auto">
            <a:xfrm flipH="1">
              <a:off x="4148" y="219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89" name="Line 388">
              <a:extLst>
                <a:ext uri="{FF2B5EF4-FFF2-40B4-BE49-F238E27FC236}">
                  <a16:creationId xmlns:a16="http://schemas.microsoft.com/office/drawing/2014/main" id="{063B03DC-2324-4350-BF84-F81570F0983B}"/>
                </a:ext>
              </a:extLst>
            </p:cNvPr>
            <p:cNvSpPr>
              <a:spLocks noChangeShapeType="1"/>
            </p:cNvSpPr>
            <p:nvPr/>
          </p:nvSpPr>
          <p:spPr bwMode="auto">
            <a:xfrm>
              <a:off x="4180" y="216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0" name="Line 389">
              <a:extLst>
                <a:ext uri="{FF2B5EF4-FFF2-40B4-BE49-F238E27FC236}">
                  <a16:creationId xmlns:a16="http://schemas.microsoft.com/office/drawing/2014/main" id="{01FB79D9-E9E7-4EAA-B5C2-9CFD7F1190F9}"/>
                </a:ext>
              </a:extLst>
            </p:cNvPr>
            <p:cNvSpPr>
              <a:spLocks noChangeShapeType="1"/>
            </p:cNvSpPr>
            <p:nvPr/>
          </p:nvSpPr>
          <p:spPr bwMode="auto">
            <a:xfrm flipH="1">
              <a:off x="4156" y="219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1" name="Line 390">
              <a:extLst>
                <a:ext uri="{FF2B5EF4-FFF2-40B4-BE49-F238E27FC236}">
                  <a16:creationId xmlns:a16="http://schemas.microsoft.com/office/drawing/2014/main" id="{2FC9B291-6DA5-4159-B2E1-A16B9F17E087}"/>
                </a:ext>
              </a:extLst>
            </p:cNvPr>
            <p:cNvSpPr>
              <a:spLocks noChangeShapeType="1"/>
            </p:cNvSpPr>
            <p:nvPr/>
          </p:nvSpPr>
          <p:spPr bwMode="auto">
            <a:xfrm>
              <a:off x="4196" y="2168"/>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2" name="Line 391">
              <a:extLst>
                <a:ext uri="{FF2B5EF4-FFF2-40B4-BE49-F238E27FC236}">
                  <a16:creationId xmlns:a16="http://schemas.microsoft.com/office/drawing/2014/main" id="{75A68BF2-81F6-406F-BB4F-C77AE91B04B2}"/>
                </a:ext>
              </a:extLst>
            </p:cNvPr>
            <p:cNvSpPr>
              <a:spLocks noChangeShapeType="1"/>
            </p:cNvSpPr>
            <p:nvPr/>
          </p:nvSpPr>
          <p:spPr bwMode="auto">
            <a:xfrm flipH="1">
              <a:off x="4172" y="2190"/>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3" name="Line 392">
              <a:extLst>
                <a:ext uri="{FF2B5EF4-FFF2-40B4-BE49-F238E27FC236}">
                  <a16:creationId xmlns:a16="http://schemas.microsoft.com/office/drawing/2014/main" id="{9C4D87E5-E227-455F-B595-C5736BC1E31F}"/>
                </a:ext>
              </a:extLst>
            </p:cNvPr>
            <p:cNvSpPr>
              <a:spLocks noChangeShapeType="1"/>
            </p:cNvSpPr>
            <p:nvPr/>
          </p:nvSpPr>
          <p:spPr bwMode="auto">
            <a:xfrm>
              <a:off x="4204" y="2182"/>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4" name="Line 393">
              <a:extLst>
                <a:ext uri="{FF2B5EF4-FFF2-40B4-BE49-F238E27FC236}">
                  <a16:creationId xmlns:a16="http://schemas.microsoft.com/office/drawing/2014/main" id="{649AF7A1-0F90-4522-9E23-B68967898B93}"/>
                </a:ext>
              </a:extLst>
            </p:cNvPr>
            <p:cNvSpPr>
              <a:spLocks noChangeShapeType="1"/>
            </p:cNvSpPr>
            <p:nvPr/>
          </p:nvSpPr>
          <p:spPr bwMode="auto">
            <a:xfrm flipH="1">
              <a:off x="4182" y="2206"/>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5" name="Line 394">
              <a:extLst>
                <a:ext uri="{FF2B5EF4-FFF2-40B4-BE49-F238E27FC236}">
                  <a16:creationId xmlns:a16="http://schemas.microsoft.com/office/drawing/2014/main" id="{CCA129E4-BE91-4DBC-BC0F-FC60B8B35CA4}"/>
                </a:ext>
              </a:extLst>
            </p:cNvPr>
            <p:cNvSpPr>
              <a:spLocks noChangeShapeType="1"/>
            </p:cNvSpPr>
            <p:nvPr/>
          </p:nvSpPr>
          <p:spPr bwMode="auto">
            <a:xfrm>
              <a:off x="4228" y="2182"/>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6" name="Line 395">
              <a:extLst>
                <a:ext uri="{FF2B5EF4-FFF2-40B4-BE49-F238E27FC236}">
                  <a16:creationId xmlns:a16="http://schemas.microsoft.com/office/drawing/2014/main" id="{5A4A1E3D-74E2-49D6-B2B1-F714B656A5B8}"/>
                </a:ext>
              </a:extLst>
            </p:cNvPr>
            <p:cNvSpPr>
              <a:spLocks noChangeShapeType="1"/>
            </p:cNvSpPr>
            <p:nvPr/>
          </p:nvSpPr>
          <p:spPr bwMode="auto">
            <a:xfrm flipH="1">
              <a:off x="4206" y="2206"/>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7" name="Line 396">
              <a:extLst>
                <a:ext uri="{FF2B5EF4-FFF2-40B4-BE49-F238E27FC236}">
                  <a16:creationId xmlns:a16="http://schemas.microsoft.com/office/drawing/2014/main" id="{50A128B1-3D73-4BDD-9BCE-FE045C0B0C6F}"/>
                </a:ext>
              </a:extLst>
            </p:cNvPr>
            <p:cNvSpPr>
              <a:spLocks noChangeShapeType="1"/>
            </p:cNvSpPr>
            <p:nvPr/>
          </p:nvSpPr>
          <p:spPr bwMode="auto">
            <a:xfrm>
              <a:off x="4252"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8" name="Line 397">
              <a:extLst>
                <a:ext uri="{FF2B5EF4-FFF2-40B4-BE49-F238E27FC236}">
                  <a16:creationId xmlns:a16="http://schemas.microsoft.com/office/drawing/2014/main" id="{12234AF5-1A7B-4254-9498-5964CBEB141A}"/>
                </a:ext>
              </a:extLst>
            </p:cNvPr>
            <p:cNvSpPr>
              <a:spLocks noChangeShapeType="1"/>
            </p:cNvSpPr>
            <p:nvPr/>
          </p:nvSpPr>
          <p:spPr bwMode="auto">
            <a:xfrm flipH="1">
              <a:off x="4230"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99" name="Line 398">
              <a:extLst>
                <a:ext uri="{FF2B5EF4-FFF2-40B4-BE49-F238E27FC236}">
                  <a16:creationId xmlns:a16="http://schemas.microsoft.com/office/drawing/2014/main" id="{EFCC4B34-B7DA-4578-938F-B58BBCEABF37}"/>
                </a:ext>
              </a:extLst>
            </p:cNvPr>
            <p:cNvSpPr>
              <a:spLocks noChangeShapeType="1"/>
            </p:cNvSpPr>
            <p:nvPr/>
          </p:nvSpPr>
          <p:spPr bwMode="auto">
            <a:xfrm>
              <a:off x="4260"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0" name="Line 399">
              <a:extLst>
                <a:ext uri="{FF2B5EF4-FFF2-40B4-BE49-F238E27FC236}">
                  <a16:creationId xmlns:a16="http://schemas.microsoft.com/office/drawing/2014/main" id="{DF3D0554-2927-4103-9DEE-AC5E9E28A2D9}"/>
                </a:ext>
              </a:extLst>
            </p:cNvPr>
            <p:cNvSpPr>
              <a:spLocks noChangeShapeType="1"/>
            </p:cNvSpPr>
            <p:nvPr/>
          </p:nvSpPr>
          <p:spPr bwMode="auto">
            <a:xfrm flipH="1">
              <a:off x="4238"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1" name="Line 400">
              <a:extLst>
                <a:ext uri="{FF2B5EF4-FFF2-40B4-BE49-F238E27FC236}">
                  <a16:creationId xmlns:a16="http://schemas.microsoft.com/office/drawing/2014/main" id="{8F36D4E1-BAFF-4354-9E65-2D90BABF69A7}"/>
                </a:ext>
              </a:extLst>
            </p:cNvPr>
            <p:cNvSpPr>
              <a:spLocks noChangeShapeType="1"/>
            </p:cNvSpPr>
            <p:nvPr/>
          </p:nvSpPr>
          <p:spPr bwMode="auto">
            <a:xfrm>
              <a:off x="4270"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2" name="Line 401">
              <a:extLst>
                <a:ext uri="{FF2B5EF4-FFF2-40B4-BE49-F238E27FC236}">
                  <a16:creationId xmlns:a16="http://schemas.microsoft.com/office/drawing/2014/main" id="{84FF40B3-1560-40C6-B61F-433DD7944025}"/>
                </a:ext>
              </a:extLst>
            </p:cNvPr>
            <p:cNvSpPr>
              <a:spLocks noChangeShapeType="1"/>
            </p:cNvSpPr>
            <p:nvPr/>
          </p:nvSpPr>
          <p:spPr bwMode="auto">
            <a:xfrm flipH="1">
              <a:off x="4246"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3" name="Line 402">
              <a:extLst>
                <a:ext uri="{FF2B5EF4-FFF2-40B4-BE49-F238E27FC236}">
                  <a16:creationId xmlns:a16="http://schemas.microsoft.com/office/drawing/2014/main" id="{950EE7C9-6242-42F6-8053-5AAE00C60502}"/>
                </a:ext>
              </a:extLst>
            </p:cNvPr>
            <p:cNvSpPr>
              <a:spLocks noChangeShapeType="1"/>
            </p:cNvSpPr>
            <p:nvPr/>
          </p:nvSpPr>
          <p:spPr bwMode="auto">
            <a:xfrm>
              <a:off x="4358"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4" name="Line 403">
              <a:extLst>
                <a:ext uri="{FF2B5EF4-FFF2-40B4-BE49-F238E27FC236}">
                  <a16:creationId xmlns:a16="http://schemas.microsoft.com/office/drawing/2014/main" id="{BF94DE72-D111-4050-A94D-8C7A9951B4B8}"/>
                </a:ext>
              </a:extLst>
            </p:cNvPr>
            <p:cNvSpPr>
              <a:spLocks noChangeShapeType="1"/>
            </p:cNvSpPr>
            <p:nvPr/>
          </p:nvSpPr>
          <p:spPr bwMode="auto">
            <a:xfrm flipH="1">
              <a:off x="4336"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5" name="Line 404">
              <a:extLst>
                <a:ext uri="{FF2B5EF4-FFF2-40B4-BE49-F238E27FC236}">
                  <a16:creationId xmlns:a16="http://schemas.microsoft.com/office/drawing/2014/main" id="{12343D32-7B12-4E7C-8B12-9F78B6A52E91}"/>
                </a:ext>
              </a:extLst>
            </p:cNvPr>
            <p:cNvSpPr>
              <a:spLocks noChangeShapeType="1"/>
            </p:cNvSpPr>
            <p:nvPr/>
          </p:nvSpPr>
          <p:spPr bwMode="auto">
            <a:xfrm>
              <a:off x="4366"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6" name="Line 405">
              <a:extLst>
                <a:ext uri="{FF2B5EF4-FFF2-40B4-BE49-F238E27FC236}">
                  <a16:creationId xmlns:a16="http://schemas.microsoft.com/office/drawing/2014/main" id="{88808795-BD5E-45B8-8ABF-48FB4456131B}"/>
                </a:ext>
              </a:extLst>
            </p:cNvPr>
            <p:cNvSpPr>
              <a:spLocks noChangeShapeType="1"/>
            </p:cNvSpPr>
            <p:nvPr/>
          </p:nvSpPr>
          <p:spPr bwMode="auto">
            <a:xfrm flipH="1">
              <a:off x="4344"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7" name="Line 406">
              <a:extLst>
                <a:ext uri="{FF2B5EF4-FFF2-40B4-BE49-F238E27FC236}">
                  <a16:creationId xmlns:a16="http://schemas.microsoft.com/office/drawing/2014/main" id="{518D9B18-5B6A-48B4-A94D-D228BD9138CF}"/>
                </a:ext>
              </a:extLst>
            </p:cNvPr>
            <p:cNvSpPr>
              <a:spLocks noChangeShapeType="1"/>
            </p:cNvSpPr>
            <p:nvPr/>
          </p:nvSpPr>
          <p:spPr bwMode="auto">
            <a:xfrm>
              <a:off x="4424"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8" name="Line 407">
              <a:extLst>
                <a:ext uri="{FF2B5EF4-FFF2-40B4-BE49-F238E27FC236}">
                  <a16:creationId xmlns:a16="http://schemas.microsoft.com/office/drawing/2014/main" id="{8767ECB1-CEA0-47D6-8F99-1D97A9F69484}"/>
                </a:ext>
              </a:extLst>
            </p:cNvPr>
            <p:cNvSpPr>
              <a:spLocks noChangeShapeType="1"/>
            </p:cNvSpPr>
            <p:nvPr/>
          </p:nvSpPr>
          <p:spPr bwMode="auto">
            <a:xfrm flipH="1">
              <a:off x="4402" y="2224"/>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09" name="Line 408">
              <a:extLst>
                <a:ext uri="{FF2B5EF4-FFF2-40B4-BE49-F238E27FC236}">
                  <a16:creationId xmlns:a16="http://schemas.microsoft.com/office/drawing/2014/main" id="{0C196C2B-454D-4011-8C02-BB2E377F7722}"/>
                </a:ext>
              </a:extLst>
            </p:cNvPr>
            <p:cNvSpPr>
              <a:spLocks noChangeShapeType="1"/>
            </p:cNvSpPr>
            <p:nvPr/>
          </p:nvSpPr>
          <p:spPr bwMode="auto">
            <a:xfrm>
              <a:off x="4432"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0" name="Line 409">
              <a:extLst>
                <a:ext uri="{FF2B5EF4-FFF2-40B4-BE49-F238E27FC236}">
                  <a16:creationId xmlns:a16="http://schemas.microsoft.com/office/drawing/2014/main" id="{6B23665F-0BD2-4D3B-844B-0182B1DF74CF}"/>
                </a:ext>
              </a:extLst>
            </p:cNvPr>
            <p:cNvSpPr>
              <a:spLocks noChangeShapeType="1"/>
            </p:cNvSpPr>
            <p:nvPr/>
          </p:nvSpPr>
          <p:spPr bwMode="auto">
            <a:xfrm flipH="1">
              <a:off x="4410"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1" name="Line 410">
              <a:extLst>
                <a:ext uri="{FF2B5EF4-FFF2-40B4-BE49-F238E27FC236}">
                  <a16:creationId xmlns:a16="http://schemas.microsoft.com/office/drawing/2014/main" id="{0AA66573-3090-4E53-9DD4-185BE9DBD51F}"/>
                </a:ext>
              </a:extLst>
            </p:cNvPr>
            <p:cNvSpPr>
              <a:spLocks noChangeShapeType="1"/>
            </p:cNvSpPr>
            <p:nvPr/>
          </p:nvSpPr>
          <p:spPr bwMode="auto">
            <a:xfrm>
              <a:off x="4480"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2" name="Line 411">
              <a:extLst>
                <a:ext uri="{FF2B5EF4-FFF2-40B4-BE49-F238E27FC236}">
                  <a16:creationId xmlns:a16="http://schemas.microsoft.com/office/drawing/2014/main" id="{C70571D4-430A-46C4-B639-B874E85C24BC}"/>
                </a:ext>
              </a:extLst>
            </p:cNvPr>
            <p:cNvSpPr>
              <a:spLocks noChangeShapeType="1"/>
            </p:cNvSpPr>
            <p:nvPr/>
          </p:nvSpPr>
          <p:spPr bwMode="auto">
            <a:xfrm flipH="1">
              <a:off x="4458"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3" name="Line 412">
              <a:extLst>
                <a:ext uri="{FF2B5EF4-FFF2-40B4-BE49-F238E27FC236}">
                  <a16:creationId xmlns:a16="http://schemas.microsoft.com/office/drawing/2014/main" id="{F8ACAFAC-E5A8-410E-8E65-2BC0737AFDA1}"/>
                </a:ext>
              </a:extLst>
            </p:cNvPr>
            <p:cNvSpPr>
              <a:spLocks noChangeShapeType="1"/>
            </p:cNvSpPr>
            <p:nvPr/>
          </p:nvSpPr>
          <p:spPr bwMode="auto">
            <a:xfrm>
              <a:off x="4488"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4" name="Line 413">
              <a:extLst>
                <a:ext uri="{FF2B5EF4-FFF2-40B4-BE49-F238E27FC236}">
                  <a16:creationId xmlns:a16="http://schemas.microsoft.com/office/drawing/2014/main" id="{E8EE38CF-A3C5-480E-8BA9-CF0BC6F161A8}"/>
                </a:ext>
              </a:extLst>
            </p:cNvPr>
            <p:cNvSpPr>
              <a:spLocks noChangeShapeType="1"/>
            </p:cNvSpPr>
            <p:nvPr/>
          </p:nvSpPr>
          <p:spPr bwMode="auto">
            <a:xfrm flipH="1">
              <a:off x="4466"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5" name="Line 414">
              <a:extLst>
                <a:ext uri="{FF2B5EF4-FFF2-40B4-BE49-F238E27FC236}">
                  <a16:creationId xmlns:a16="http://schemas.microsoft.com/office/drawing/2014/main" id="{C45AA444-CBA7-4EBF-835F-907B694382F3}"/>
                </a:ext>
              </a:extLst>
            </p:cNvPr>
            <p:cNvSpPr>
              <a:spLocks noChangeShapeType="1"/>
            </p:cNvSpPr>
            <p:nvPr/>
          </p:nvSpPr>
          <p:spPr bwMode="auto">
            <a:xfrm>
              <a:off x="4522"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6" name="Line 415">
              <a:extLst>
                <a:ext uri="{FF2B5EF4-FFF2-40B4-BE49-F238E27FC236}">
                  <a16:creationId xmlns:a16="http://schemas.microsoft.com/office/drawing/2014/main" id="{BB641975-D93F-4E80-8826-A40EB87D5E03}"/>
                </a:ext>
              </a:extLst>
            </p:cNvPr>
            <p:cNvSpPr>
              <a:spLocks noChangeShapeType="1"/>
            </p:cNvSpPr>
            <p:nvPr/>
          </p:nvSpPr>
          <p:spPr bwMode="auto">
            <a:xfrm flipH="1">
              <a:off x="4498"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7" name="Line 416">
              <a:extLst>
                <a:ext uri="{FF2B5EF4-FFF2-40B4-BE49-F238E27FC236}">
                  <a16:creationId xmlns:a16="http://schemas.microsoft.com/office/drawing/2014/main" id="{D1F662AB-80F2-4BE3-A94E-F55D8ED42593}"/>
                </a:ext>
              </a:extLst>
            </p:cNvPr>
            <p:cNvSpPr>
              <a:spLocks noChangeShapeType="1"/>
            </p:cNvSpPr>
            <p:nvPr/>
          </p:nvSpPr>
          <p:spPr bwMode="auto">
            <a:xfrm>
              <a:off x="4562" y="2232"/>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8" name="Line 417">
              <a:extLst>
                <a:ext uri="{FF2B5EF4-FFF2-40B4-BE49-F238E27FC236}">
                  <a16:creationId xmlns:a16="http://schemas.microsoft.com/office/drawing/2014/main" id="{22B9BD82-E749-42D9-A54B-F969FD5121C8}"/>
                </a:ext>
              </a:extLst>
            </p:cNvPr>
            <p:cNvSpPr>
              <a:spLocks noChangeShapeType="1"/>
            </p:cNvSpPr>
            <p:nvPr/>
          </p:nvSpPr>
          <p:spPr bwMode="auto">
            <a:xfrm flipH="1">
              <a:off x="4540" y="2256"/>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19" name="Line 418">
              <a:extLst>
                <a:ext uri="{FF2B5EF4-FFF2-40B4-BE49-F238E27FC236}">
                  <a16:creationId xmlns:a16="http://schemas.microsoft.com/office/drawing/2014/main" id="{6367F1A0-F44F-4DDC-A527-8DF667A254A1}"/>
                </a:ext>
              </a:extLst>
            </p:cNvPr>
            <p:cNvSpPr>
              <a:spLocks noChangeShapeType="1"/>
            </p:cNvSpPr>
            <p:nvPr/>
          </p:nvSpPr>
          <p:spPr bwMode="auto">
            <a:xfrm>
              <a:off x="4586" y="2264"/>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0" name="Line 419">
              <a:extLst>
                <a:ext uri="{FF2B5EF4-FFF2-40B4-BE49-F238E27FC236}">
                  <a16:creationId xmlns:a16="http://schemas.microsoft.com/office/drawing/2014/main" id="{C0CF5B43-EF99-4F44-8872-9EF9A4D1E3B5}"/>
                </a:ext>
              </a:extLst>
            </p:cNvPr>
            <p:cNvSpPr>
              <a:spLocks noChangeShapeType="1"/>
            </p:cNvSpPr>
            <p:nvPr/>
          </p:nvSpPr>
          <p:spPr bwMode="auto">
            <a:xfrm flipH="1">
              <a:off x="4564" y="2286"/>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1" name="Line 420">
              <a:extLst>
                <a:ext uri="{FF2B5EF4-FFF2-40B4-BE49-F238E27FC236}">
                  <a16:creationId xmlns:a16="http://schemas.microsoft.com/office/drawing/2014/main" id="{68B10968-6F29-411E-9B26-477C84AA154A}"/>
                </a:ext>
              </a:extLst>
            </p:cNvPr>
            <p:cNvSpPr>
              <a:spLocks noChangeShapeType="1"/>
            </p:cNvSpPr>
            <p:nvPr/>
          </p:nvSpPr>
          <p:spPr bwMode="auto">
            <a:xfrm>
              <a:off x="4652" y="2264"/>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2" name="Line 421">
              <a:extLst>
                <a:ext uri="{FF2B5EF4-FFF2-40B4-BE49-F238E27FC236}">
                  <a16:creationId xmlns:a16="http://schemas.microsoft.com/office/drawing/2014/main" id="{3210D284-3977-4F9A-A2DF-4720E7885DD2}"/>
                </a:ext>
              </a:extLst>
            </p:cNvPr>
            <p:cNvSpPr>
              <a:spLocks noChangeShapeType="1"/>
            </p:cNvSpPr>
            <p:nvPr/>
          </p:nvSpPr>
          <p:spPr bwMode="auto">
            <a:xfrm flipH="1">
              <a:off x="4628" y="2286"/>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3" name="Line 422">
              <a:extLst>
                <a:ext uri="{FF2B5EF4-FFF2-40B4-BE49-F238E27FC236}">
                  <a16:creationId xmlns:a16="http://schemas.microsoft.com/office/drawing/2014/main" id="{88A64360-4150-4C1D-8053-1CF347811D64}"/>
                </a:ext>
              </a:extLst>
            </p:cNvPr>
            <p:cNvSpPr>
              <a:spLocks noChangeShapeType="1"/>
            </p:cNvSpPr>
            <p:nvPr/>
          </p:nvSpPr>
          <p:spPr bwMode="auto">
            <a:xfrm>
              <a:off x="4708" y="2264"/>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4" name="Line 423">
              <a:extLst>
                <a:ext uri="{FF2B5EF4-FFF2-40B4-BE49-F238E27FC236}">
                  <a16:creationId xmlns:a16="http://schemas.microsoft.com/office/drawing/2014/main" id="{4F02674F-F27B-4927-A1FC-8949C3D17F2D}"/>
                </a:ext>
              </a:extLst>
            </p:cNvPr>
            <p:cNvSpPr>
              <a:spLocks noChangeShapeType="1"/>
            </p:cNvSpPr>
            <p:nvPr/>
          </p:nvSpPr>
          <p:spPr bwMode="auto">
            <a:xfrm flipH="1">
              <a:off x="4686" y="2286"/>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5" name="Line 424">
              <a:extLst>
                <a:ext uri="{FF2B5EF4-FFF2-40B4-BE49-F238E27FC236}">
                  <a16:creationId xmlns:a16="http://schemas.microsoft.com/office/drawing/2014/main" id="{F28ED4EA-2EBF-4362-8D8C-6A7F0112774C}"/>
                </a:ext>
              </a:extLst>
            </p:cNvPr>
            <p:cNvSpPr>
              <a:spLocks noChangeShapeType="1"/>
            </p:cNvSpPr>
            <p:nvPr/>
          </p:nvSpPr>
          <p:spPr bwMode="auto">
            <a:xfrm>
              <a:off x="4782" y="2302"/>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6" name="Line 425">
              <a:extLst>
                <a:ext uri="{FF2B5EF4-FFF2-40B4-BE49-F238E27FC236}">
                  <a16:creationId xmlns:a16="http://schemas.microsoft.com/office/drawing/2014/main" id="{096D1425-C9C1-417B-808C-BF53019645AD}"/>
                </a:ext>
              </a:extLst>
            </p:cNvPr>
            <p:cNvSpPr>
              <a:spLocks noChangeShapeType="1"/>
            </p:cNvSpPr>
            <p:nvPr/>
          </p:nvSpPr>
          <p:spPr bwMode="auto">
            <a:xfrm flipH="1">
              <a:off x="4758" y="23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7" name="Line 426">
              <a:extLst>
                <a:ext uri="{FF2B5EF4-FFF2-40B4-BE49-F238E27FC236}">
                  <a16:creationId xmlns:a16="http://schemas.microsoft.com/office/drawing/2014/main" id="{03D2EFCE-5F35-4742-9E35-81FFF2941CA6}"/>
                </a:ext>
              </a:extLst>
            </p:cNvPr>
            <p:cNvSpPr>
              <a:spLocks noChangeShapeType="1"/>
            </p:cNvSpPr>
            <p:nvPr/>
          </p:nvSpPr>
          <p:spPr bwMode="auto">
            <a:xfrm>
              <a:off x="4830" y="2302"/>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8" name="Line 427">
              <a:extLst>
                <a:ext uri="{FF2B5EF4-FFF2-40B4-BE49-F238E27FC236}">
                  <a16:creationId xmlns:a16="http://schemas.microsoft.com/office/drawing/2014/main" id="{D8BFA12E-E575-452D-9CCB-1BAAA1087C44}"/>
                </a:ext>
              </a:extLst>
            </p:cNvPr>
            <p:cNvSpPr>
              <a:spLocks noChangeShapeType="1"/>
            </p:cNvSpPr>
            <p:nvPr/>
          </p:nvSpPr>
          <p:spPr bwMode="auto">
            <a:xfrm flipH="1">
              <a:off x="4808" y="23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29" name="Line 428">
              <a:extLst>
                <a:ext uri="{FF2B5EF4-FFF2-40B4-BE49-F238E27FC236}">
                  <a16:creationId xmlns:a16="http://schemas.microsoft.com/office/drawing/2014/main" id="{054F9846-40FF-4705-8502-FFF042CB7E64}"/>
                </a:ext>
              </a:extLst>
            </p:cNvPr>
            <p:cNvSpPr>
              <a:spLocks noChangeShapeType="1"/>
            </p:cNvSpPr>
            <p:nvPr/>
          </p:nvSpPr>
          <p:spPr bwMode="auto">
            <a:xfrm>
              <a:off x="5034" y="2302"/>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0" name="Line 429">
              <a:extLst>
                <a:ext uri="{FF2B5EF4-FFF2-40B4-BE49-F238E27FC236}">
                  <a16:creationId xmlns:a16="http://schemas.microsoft.com/office/drawing/2014/main" id="{17A5909B-3CDD-4D4C-A6E1-CDE78E624565}"/>
                </a:ext>
              </a:extLst>
            </p:cNvPr>
            <p:cNvSpPr>
              <a:spLocks noChangeShapeType="1"/>
            </p:cNvSpPr>
            <p:nvPr/>
          </p:nvSpPr>
          <p:spPr bwMode="auto">
            <a:xfrm flipH="1">
              <a:off x="5012" y="2324"/>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1" name="Line 430">
              <a:extLst>
                <a:ext uri="{FF2B5EF4-FFF2-40B4-BE49-F238E27FC236}">
                  <a16:creationId xmlns:a16="http://schemas.microsoft.com/office/drawing/2014/main" id="{E5C12969-331F-4AF3-B973-5FC6B2010FD4}"/>
                </a:ext>
              </a:extLst>
            </p:cNvPr>
            <p:cNvSpPr>
              <a:spLocks noChangeShapeType="1"/>
            </p:cNvSpPr>
            <p:nvPr/>
          </p:nvSpPr>
          <p:spPr bwMode="auto">
            <a:xfrm>
              <a:off x="5140" y="2302"/>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2" name="Line 431">
              <a:extLst>
                <a:ext uri="{FF2B5EF4-FFF2-40B4-BE49-F238E27FC236}">
                  <a16:creationId xmlns:a16="http://schemas.microsoft.com/office/drawing/2014/main" id="{088363BB-3BF7-4610-87E7-728FBD952E5C}"/>
                </a:ext>
              </a:extLst>
            </p:cNvPr>
            <p:cNvSpPr>
              <a:spLocks noChangeShapeType="1"/>
            </p:cNvSpPr>
            <p:nvPr/>
          </p:nvSpPr>
          <p:spPr bwMode="auto">
            <a:xfrm flipH="1">
              <a:off x="5116" y="23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3" name="Line 432">
              <a:extLst>
                <a:ext uri="{FF2B5EF4-FFF2-40B4-BE49-F238E27FC236}">
                  <a16:creationId xmlns:a16="http://schemas.microsoft.com/office/drawing/2014/main" id="{EDF37BDA-0E84-498D-92F1-D61DD0504019}"/>
                </a:ext>
              </a:extLst>
            </p:cNvPr>
            <p:cNvSpPr>
              <a:spLocks noChangeShapeType="1"/>
            </p:cNvSpPr>
            <p:nvPr/>
          </p:nvSpPr>
          <p:spPr bwMode="auto">
            <a:xfrm>
              <a:off x="5214" y="2302"/>
              <a:ext cx="0" cy="44"/>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4" name="Line 433">
              <a:extLst>
                <a:ext uri="{FF2B5EF4-FFF2-40B4-BE49-F238E27FC236}">
                  <a16:creationId xmlns:a16="http://schemas.microsoft.com/office/drawing/2014/main" id="{AB60DA6B-807B-407D-AE48-03F7B9093C3C}"/>
                </a:ext>
              </a:extLst>
            </p:cNvPr>
            <p:cNvSpPr>
              <a:spLocks noChangeShapeType="1"/>
            </p:cNvSpPr>
            <p:nvPr/>
          </p:nvSpPr>
          <p:spPr bwMode="auto">
            <a:xfrm flipH="1">
              <a:off x="5190" y="23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5" name="Line 434">
              <a:extLst>
                <a:ext uri="{FF2B5EF4-FFF2-40B4-BE49-F238E27FC236}">
                  <a16:creationId xmlns:a16="http://schemas.microsoft.com/office/drawing/2014/main" id="{083C4298-E3F5-43E1-9242-B57C7CD3EEC9}"/>
                </a:ext>
              </a:extLst>
            </p:cNvPr>
            <p:cNvSpPr>
              <a:spLocks noChangeShapeType="1"/>
            </p:cNvSpPr>
            <p:nvPr/>
          </p:nvSpPr>
          <p:spPr bwMode="auto">
            <a:xfrm>
              <a:off x="5368"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6" name="Line 435">
              <a:extLst>
                <a:ext uri="{FF2B5EF4-FFF2-40B4-BE49-F238E27FC236}">
                  <a16:creationId xmlns:a16="http://schemas.microsoft.com/office/drawing/2014/main" id="{C17CA0E4-CC04-4B80-B562-1C684E55FCDF}"/>
                </a:ext>
              </a:extLst>
            </p:cNvPr>
            <p:cNvSpPr>
              <a:spLocks noChangeShapeType="1"/>
            </p:cNvSpPr>
            <p:nvPr/>
          </p:nvSpPr>
          <p:spPr bwMode="auto">
            <a:xfrm flipH="1">
              <a:off x="5346" y="2368"/>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7" name="Line 436">
              <a:extLst>
                <a:ext uri="{FF2B5EF4-FFF2-40B4-BE49-F238E27FC236}">
                  <a16:creationId xmlns:a16="http://schemas.microsoft.com/office/drawing/2014/main" id="{7FE16923-7855-4998-8B6E-E5807444875C}"/>
                </a:ext>
              </a:extLst>
            </p:cNvPr>
            <p:cNvSpPr>
              <a:spLocks noChangeShapeType="1"/>
            </p:cNvSpPr>
            <p:nvPr/>
          </p:nvSpPr>
          <p:spPr bwMode="auto">
            <a:xfrm>
              <a:off x="5432"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8" name="Line 437">
              <a:extLst>
                <a:ext uri="{FF2B5EF4-FFF2-40B4-BE49-F238E27FC236}">
                  <a16:creationId xmlns:a16="http://schemas.microsoft.com/office/drawing/2014/main" id="{078C3364-AAE4-49EA-80E5-1B5EE7E1E49B}"/>
                </a:ext>
              </a:extLst>
            </p:cNvPr>
            <p:cNvSpPr>
              <a:spLocks noChangeShapeType="1"/>
            </p:cNvSpPr>
            <p:nvPr/>
          </p:nvSpPr>
          <p:spPr bwMode="auto">
            <a:xfrm flipH="1">
              <a:off x="5410" y="2368"/>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39" name="Line 438">
              <a:extLst>
                <a:ext uri="{FF2B5EF4-FFF2-40B4-BE49-F238E27FC236}">
                  <a16:creationId xmlns:a16="http://schemas.microsoft.com/office/drawing/2014/main" id="{83C62118-72AB-44E1-AC78-8126C4D83D1A}"/>
                </a:ext>
              </a:extLst>
            </p:cNvPr>
            <p:cNvSpPr>
              <a:spLocks noChangeShapeType="1"/>
            </p:cNvSpPr>
            <p:nvPr/>
          </p:nvSpPr>
          <p:spPr bwMode="auto">
            <a:xfrm>
              <a:off x="5588"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0" name="Line 439">
              <a:extLst>
                <a:ext uri="{FF2B5EF4-FFF2-40B4-BE49-F238E27FC236}">
                  <a16:creationId xmlns:a16="http://schemas.microsoft.com/office/drawing/2014/main" id="{BA442F05-BF4F-459E-93BF-F4E772875C4F}"/>
                </a:ext>
              </a:extLst>
            </p:cNvPr>
            <p:cNvSpPr>
              <a:spLocks noChangeShapeType="1"/>
            </p:cNvSpPr>
            <p:nvPr/>
          </p:nvSpPr>
          <p:spPr bwMode="auto">
            <a:xfrm flipH="1">
              <a:off x="5566" y="2368"/>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1" name="Line 440">
              <a:extLst>
                <a:ext uri="{FF2B5EF4-FFF2-40B4-BE49-F238E27FC236}">
                  <a16:creationId xmlns:a16="http://schemas.microsoft.com/office/drawing/2014/main" id="{A6166B39-47B5-4769-9901-4EBD89CFD91F}"/>
                </a:ext>
              </a:extLst>
            </p:cNvPr>
            <p:cNvSpPr>
              <a:spLocks noChangeShapeType="1"/>
            </p:cNvSpPr>
            <p:nvPr/>
          </p:nvSpPr>
          <p:spPr bwMode="auto">
            <a:xfrm>
              <a:off x="5702"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2" name="Line 441">
              <a:extLst>
                <a:ext uri="{FF2B5EF4-FFF2-40B4-BE49-F238E27FC236}">
                  <a16:creationId xmlns:a16="http://schemas.microsoft.com/office/drawing/2014/main" id="{E8A18E6C-FE72-4C9F-AAEB-FB9E7B20D5A3}"/>
                </a:ext>
              </a:extLst>
            </p:cNvPr>
            <p:cNvSpPr>
              <a:spLocks noChangeShapeType="1"/>
            </p:cNvSpPr>
            <p:nvPr/>
          </p:nvSpPr>
          <p:spPr bwMode="auto">
            <a:xfrm flipH="1">
              <a:off x="5678" y="2368"/>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3" name="Line 442">
              <a:extLst>
                <a:ext uri="{FF2B5EF4-FFF2-40B4-BE49-F238E27FC236}">
                  <a16:creationId xmlns:a16="http://schemas.microsoft.com/office/drawing/2014/main" id="{04F848C8-7B04-4CCB-A318-AF4EBECBE31E}"/>
                </a:ext>
              </a:extLst>
            </p:cNvPr>
            <p:cNvSpPr>
              <a:spLocks noChangeShapeType="1"/>
            </p:cNvSpPr>
            <p:nvPr/>
          </p:nvSpPr>
          <p:spPr bwMode="auto">
            <a:xfrm>
              <a:off x="5774"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4" name="Line 443">
              <a:extLst>
                <a:ext uri="{FF2B5EF4-FFF2-40B4-BE49-F238E27FC236}">
                  <a16:creationId xmlns:a16="http://schemas.microsoft.com/office/drawing/2014/main" id="{EA5E8CAE-839B-4F00-966E-0713BE1ECB00}"/>
                </a:ext>
              </a:extLst>
            </p:cNvPr>
            <p:cNvSpPr>
              <a:spLocks noChangeShapeType="1"/>
            </p:cNvSpPr>
            <p:nvPr/>
          </p:nvSpPr>
          <p:spPr bwMode="auto">
            <a:xfrm flipH="1">
              <a:off x="5752" y="2368"/>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5" name="Line 444">
              <a:extLst>
                <a:ext uri="{FF2B5EF4-FFF2-40B4-BE49-F238E27FC236}">
                  <a16:creationId xmlns:a16="http://schemas.microsoft.com/office/drawing/2014/main" id="{7BCA5969-7A8A-4903-AB7A-68790316FF87}"/>
                </a:ext>
              </a:extLst>
            </p:cNvPr>
            <p:cNvSpPr>
              <a:spLocks noChangeShapeType="1"/>
            </p:cNvSpPr>
            <p:nvPr/>
          </p:nvSpPr>
          <p:spPr bwMode="auto">
            <a:xfrm>
              <a:off x="5800"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6" name="Line 445">
              <a:extLst>
                <a:ext uri="{FF2B5EF4-FFF2-40B4-BE49-F238E27FC236}">
                  <a16:creationId xmlns:a16="http://schemas.microsoft.com/office/drawing/2014/main" id="{D0280C62-A0B7-4D35-80DF-A8E38FE1D381}"/>
                </a:ext>
              </a:extLst>
            </p:cNvPr>
            <p:cNvSpPr>
              <a:spLocks noChangeShapeType="1"/>
            </p:cNvSpPr>
            <p:nvPr/>
          </p:nvSpPr>
          <p:spPr bwMode="auto">
            <a:xfrm flipH="1">
              <a:off x="5776" y="2368"/>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7" name="Line 446">
              <a:extLst>
                <a:ext uri="{FF2B5EF4-FFF2-40B4-BE49-F238E27FC236}">
                  <a16:creationId xmlns:a16="http://schemas.microsoft.com/office/drawing/2014/main" id="{BC67FE9E-FC81-40C5-A60D-1C20B12D28DF}"/>
                </a:ext>
              </a:extLst>
            </p:cNvPr>
            <p:cNvSpPr>
              <a:spLocks noChangeShapeType="1"/>
            </p:cNvSpPr>
            <p:nvPr/>
          </p:nvSpPr>
          <p:spPr bwMode="auto">
            <a:xfrm>
              <a:off x="5922"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8" name="Line 447">
              <a:extLst>
                <a:ext uri="{FF2B5EF4-FFF2-40B4-BE49-F238E27FC236}">
                  <a16:creationId xmlns:a16="http://schemas.microsoft.com/office/drawing/2014/main" id="{A34F303D-94FC-44FA-8100-07690E7BAECE}"/>
                </a:ext>
              </a:extLst>
            </p:cNvPr>
            <p:cNvSpPr>
              <a:spLocks noChangeShapeType="1"/>
            </p:cNvSpPr>
            <p:nvPr/>
          </p:nvSpPr>
          <p:spPr bwMode="auto">
            <a:xfrm flipH="1">
              <a:off x="5898" y="2368"/>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49" name="Line 448">
              <a:extLst>
                <a:ext uri="{FF2B5EF4-FFF2-40B4-BE49-F238E27FC236}">
                  <a16:creationId xmlns:a16="http://schemas.microsoft.com/office/drawing/2014/main" id="{6E7873EB-8DD4-4971-B7F8-A2F2F22F1FCB}"/>
                </a:ext>
              </a:extLst>
            </p:cNvPr>
            <p:cNvSpPr>
              <a:spLocks noChangeShapeType="1"/>
            </p:cNvSpPr>
            <p:nvPr/>
          </p:nvSpPr>
          <p:spPr bwMode="auto">
            <a:xfrm>
              <a:off x="5952"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0" name="Line 449">
              <a:extLst>
                <a:ext uri="{FF2B5EF4-FFF2-40B4-BE49-F238E27FC236}">
                  <a16:creationId xmlns:a16="http://schemas.microsoft.com/office/drawing/2014/main" id="{76081C27-008B-47F2-B1CF-0AF1EAF3BDEF}"/>
                </a:ext>
              </a:extLst>
            </p:cNvPr>
            <p:cNvSpPr>
              <a:spLocks noChangeShapeType="1"/>
            </p:cNvSpPr>
            <p:nvPr/>
          </p:nvSpPr>
          <p:spPr bwMode="auto">
            <a:xfrm flipH="1">
              <a:off x="5928" y="2368"/>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1" name="Line 450">
              <a:extLst>
                <a:ext uri="{FF2B5EF4-FFF2-40B4-BE49-F238E27FC236}">
                  <a16:creationId xmlns:a16="http://schemas.microsoft.com/office/drawing/2014/main" id="{810801E4-DE01-479E-AB4D-3CE9DAFB74DB}"/>
                </a:ext>
              </a:extLst>
            </p:cNvPr>
            <p:cNvSpPr>
              <a:spLocks noChangeShapeType="1"/>
            </p:cNvSpPr>
            <p:nvPr/>
          </p:nvSpPr>
          <p:spPr bwMode="auto">
            <a:xfrm>
              <a:off x="5962" y="2346"/>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2" name="Line 451">
              <a:extLst>
                <a:ext uri="{FF2B5EF4-FFF2-40B4-BE49-F238E27FC236}">
                  <a16:creationId xmlns:a16="http://schemas.microsoft.com/office/drawing/2014/main" id="{90A4F550-755B-4598-8604-C0C6AA0E40E5}"/>
                </a:ext>
              </a:extLst>
            </p:cNvPr>
            <p:cNvSpPr>
              <a:spLocks noChangeShapeType="1"/>
            </p:cNvSpPr>
            <p:nvPr/>
          </p:nvSpPr>
          <p:spPr bwMode="auto">
            <a:xfrm flipH="1">
              <a:off x="5938" y="2368"/>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3" name="Line 452">
              <a:extLst>
                <a:ext uri="{FF2B5EF4-FFF2-40B4-BE49-F238E27FC236}">
                  <a16:creationId xmlns:a16="http://schemas.microsoft.com/office/drawing/2014/main" id="{93E193AA-0192-468B-A49E-5AFA93FB9522}"/>
                </a:ext>
              </a:extLst>
            </p:cNvPr>
            <p:cNvSpPr>
              <a:spLocks noChangeShapeType="1"/>
            </p:cNvSpPr>
            <p:nvPr/>
          </p:nvSpPr>
          <p:spPr bwMode="auto">
            <a:xfrm>
              <a:off x="6174" y="2724"/>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4" name="Line 453">
              <a:extLst>
                <a:ext uri="{FF2B5EF4-FFF2-40B4-BE49-F238E27FC236}">
                  <a16:creationId xmlns:a16="http://schemas.microsoft.com/office/drawing/2014/main" id="{9D392063-5A55-46F7-86A2-664D6AAC7190}"/>
                </a:ext>
              </a:extLst>
            </p:cNvPr>
            <p:cNvSpPr>
              <a:spLocks noChangeShapeType="1"/>
            </p:cNvSpPr>
            <p:nvPr/>
          </p:nvSpPr>
          <p:spPr bwMode="auto">
            <a:xfrm flipH="1">
              <a:off x="6150" y="2748"/>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5" name="Line 454">
              <a:extLst>
                <a:ext uri="{FF2B5EF4-FFF2-40B4-BE49-F238E27FC236}">
                  <a16:creationId xmlns:a16="http://schemas.microsoft.com/office/drawing/2014/main" id="{39216BF4-D17C-4101-8C6B-AE9B6D8D2B98}"/>
                </a:ext>
              </a:extLst>
            </p:cNvPr>
            <p:cNvSpPr>
              <a:spLocks noChangeShapeType="1"/>
            </p:cNvSpPr>
            <p:nvPr/>
          </p:nvSpPr>
          <p:spPr bwMode="auto">
            <a:xfrm>
              <a:off x="6540" y="2914"/>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6" name="Line 455">
              <a:extLst>
                <a:ext uri="{FF2B5EF4-FFF2-40B4-BE49-F238E27FC236}">
                  <a16:creationId xmlns:a16="http://schemas.microsoft.com/office/drawing/2014/main" id="{CA07E292-E778-41DE-921D-AB8A0F5315CB}"/>
                </a:ext>
              </a:extLst>
            </p:cNvPr>
            <p:cNvSpPr>
              <a:spLocks noChangeShapeType="1"/>
            </p:cNvSpPr>
            <p:nvPr/>
          </p:nvSpPr>
          <p:spPr bwMode="auto">
            <a:xfrm flipH="1">
              <a:off x="6518" y="2936"/>
              <a:ext cx="44"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7" name="Line 456">
              <a:extLst>
                <a:ext uri="{FF2B5EF4-FFF2-40B4-BE49-F238E27FC236}">
                  <a16:creationId xmlns:a16="http://schemas.microsoft.com/office/drawing/2014/main" id="{E55CBEC0-F618-465C-9E63-43E8710CC438}"/>
                </a:ext>
              </a:extLst>
            </p:cNvPr>
            <p:cNvSpPr>
              <a:spLocks noChangeShapeType="1"/>
            </p:cNvSpPr>
            <p:nvPr/>
          </p:nvSpPr>
          <p:spPr bwMode="auto">
            <a:xfrm>
              <a:off x="4382"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8" name="Line 457">
              <a:extLst>
                <a:ext uri="{FF2B5EF4-FFF2-40B4-BE49-F238E27FC236}">
                  <a16:creationId xmlns:a16="http://schemas.microsoft.com/office/drawing/2014/main" id="{AFF04A3B-1B5C-4CFE-AA7C-54817DD23ED5}"/>
                </a:ext>
              </a:extLst>
            </p:cNvPr>
            <p:cNvSpPr>
              <a:spLocks noChangeShapeType="1"/>
            </p:cNvSpPr>
            <p:nvPr/>
          </p:nvSpPr>
          <p:spPr bwMode="auto">
            <a:xfrm flipH="1">
              <a:off x="4360"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59" name="Line 458">
              <a:extLst>
                <a:ext uri="{FF2B5EF4-FFF2-40B4-BE49-F238E27FC236}">
                  <a16:creationId xmlns:a16="http://schemas.microsoft.com/office/drawing/2014/main" id="{C5DE443A-8723-43A7-B6DC-A0B7CE81EF78}"/>
                </a:ext>
              </a:extLst>
            </p:cNvPr>
            <p:cNvSpPr>
              <a:spLocks noChangeShapeType="1"/>
            </p:cNvSpPr>
            <p:nvPr/>
          </p:nvSpPr>
          <p:spPr bwMode="auto">
            <a:xfrm>
              <a:off x="4302"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0" name="Line 459">
              <a:extLst>
                <a:ext uri="{FF2B5EF4-FFF2-40B4-BE49-F238E27FC236}">
                  <a16:creationId xmlns:a16="http://schemas.microsoft.com/office/drawing/2014/main" id="{D4671DEC-53D6-4335-A477-48B99F8B56E6}"/>
                </a:ext>
              </a:extLst>
            </p:cNvPr>
            <p:cNvSpPr>
              <a:spLocks noChangeShapeType="1"/>
            </p:cNvSpPr>
            <p:nvPr/>
          </p:nvSpPr>
          <p:spPr bwMode="auto">
            <a:xfrm flipH="1">
              <a:off x="4278"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1" name="Line 460">
              <a:extLst>
                <a:ext uri="{FF2B5EF4-FFF2-40B4-BE49-F238E27FC236}">
                  <a16:creationId xmlns:a16="http://schemas.microsoft.com/office/drawing/2014/main" id="{1A6271A0-737A-4DE6-8393-8BC9161AB147}"/>
                </a:ext>
              </a:extLst>
            </p:cNvPr>
            <p:cNvSpPr>
              <a:spLocks noChangeShapeType="1"/>
            </p:cNvSpPr>
            <p:nvPr/>
          </p:nvSpPr>
          <p:spPr bwMode="auto">
            <a:xfrm>
              <a:off x="4342" y="2200"/>
              <a:ext cx="0" cy="46"/>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62" name="Line 461">
              <a:extLst>
                <a:ext uri="{FF2B5EF4-FFF2-40B4-BE49-F238E27FC236}">
                  <a16:creationId xmlns:a16="http://schemas.microsoft.com/office/drawing/2014/main" id="{438900D0-DA03-4E3B-BC61-2C1EF4CC2B5B}"/>
                </a:ext>
              </a:extLst>
            </p:cNvPr>
            <p:cNvSpPr>
              <a:spLocks noChangeShapeType="1"/>
            </p:cNvSpPr>
            <p:nvPr/>
          </p:nvSpPr>
          <p:spPr bwMode="auto">
            <a:xfrm flipH="1">
              <a:off x="4320" y="2224"/>
              <a:ext cx="46" cy="0"/>
            </a:xfrm>
            <a:prstGeom prst="line">
              <a:avLst/>
            </a:prstGeom>
            <a:noFill/>
            <a:ln w="25400"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568" name="Atezolizumab + nab-paclitaxel (n=185)">
            <a:extLst>
              <a:ext uri="{FF2B5EF4-FFF2-40B4-BE49-F238E27FC236}">
                <a16:creationId xmlns:a16="http://schemas.microsoft.com/office/drawing/2014/main" id="{5DBDB546-B732-44CA-8846-3264EC990BAA}"/>
              </a:ext>
            </a:extLst>
          </p:cNvPr>
          <p:cNvGrpSpPr/>
          <p:nvPr/>
        </p:nvGrpSpPr>
        <p:grpSpPr>
          <a:xfrm>
            <a:off x="6744741" y="2240281"/>
            <a:ext cx="4983763" cy="1844732"/>
            <a:chOff x="2082800" y="1314450"/>
            <a:chExt cx="9020175" cy="2616200"/>
          </a:xfrm>
        </p:grpSpPr>
        <p:sp>
          <p:nvSpPr>
            <p:cNvPr id="569" name="Freeform 32">
              <a:extLst>
                <a:ext uri="{FF2B5EF4-FFF2-40B4-BE49-F238E27FC236}">
                  <a16:creationId xmlns:a16="http://schemas.microsoft.com/office/drawing/2014/main" id="{27C98E7C-A33B-45DB-9A1A-5F19EACD323F}"/>
                </a:ext>
              </a:extLst>
            </p:cNvPr>
            <p:cNvSpPr>
              <a:spLocks/>
            </p:cNvSpPr>
            <p:nvPr/>
          </p:nvSpPr>
          <p:spPr bwMode="auto">
            <a:xfrm>
              <a:off x="2105025" y="1352550"/>
              <a:ext cx="8963025" cy="2540000"/>
            </a:xfrm>
            <a:custGeom>
              <a:avLst/>
              <a:gdLst>
                <a:gd name="T0" fmla="*/ 66 w 5646"/>
                <a:gd name="T1" fmla="*/ 12 h 1600"/>
                <a:gd name="T2" fmla="*/ 236 w 5646"/>
                <a:gd name="T3" fmla="*/ 24 h 1600"/>
                <a:gd name="T4" fmla="*/ 260 w 5646"/>
                <a:gd name="T5" fmla="*/ 60 h 1600"/>
                <a:gd name="T6" fmla="*/ 434 w 5646"/>
                <a:gd name="T7" fmla="*/ 72 h 1600"/>
                <a:gd name="T8" fmla="*/ 480 w 5646"/>
                <a:gd name="T9" fmla="*/ 96 h 1600"/>
                <a:gd name="T10" fmla="*/ 546 w 5646"/>
                <a:gd name="T11" fmla="*/ 108 h 1600"/>
                <a:gd name="T12" fmla="*/ 560 w 5646"/>
                <a:gd name="T13" fmla="*/ 132 h 1600"/>
                <a:gd name="T14" fmla="*/ 620 w 5646"/>
                <a:gd name="T15" fmla="*/ 144 h 1600"/>
                <a:gd name="T16" fmla="*/ 670 w 5646"/>
                <a:gd name="T17" fmla="*/ 186 h 1600"/>
                <a:gd name="T18" fmla="*/ 766 w 5646"/>
                <a:gd name="T19" fmla="*/ 212 h 1600"/>
                <a:gd name="T20" fmla="*/ 804 w 5646"/>
                <a:gd name="T21" fmla="*/ 246 h 1600"/>
                <a:gd name="T22" fmla="*/ 900 w 5646"/>
                <a:gd name="T23" fmla="*/ 258 h 1600"/>
                <a:gd name="T24" fmla="*/ 936 w 5646"/>
                <a:gd name="T25" fmla="*/ 284 h 1600"/>
                <a:gd name="T26" fmla="*/ 1010 w 5646"/>
                <a:gd name="T27" fmla="*/ 296 h 1600"/>
                <a:gd name="T28" fmla="*/ 1032 w 5646"/>
                <a:gd name="T29" fmla="*/ 332 h 1600"/>
                <a:gd name="T30" fmla="*/ 1076 w 5646"/>
                <a:gd name="T31" fmla="*/ 348 h 1600"/>
                <a:gd name="T32" fmla="*/ 1084 w 5646"/>
                <a:gd name="T33" fmla="*/ 374 h 1600"/>
                <a:gd name="T34" fmla="*/ 1172 w 5646"/>
                <a:gd name="T35" fmla="*/ 386 h 1600"/>
                <a:gd name="T36" fmla="*/ 1200 w 5646"/>
                <a:gd name="T37" fmla="*/ 422 h 1600"/>
                <a:gd name="T38" fmla="*/ 1298 w 5646"/>
                <a:gd name="T39" fmla="*/ 448 h 1600"/>
                <a:gd name="T40" fmla="*/ 1342 w 5646"/>
                <a:gd name="T41" fmla="*/ 488 h 1600"/>
                <a:gd name="T42" fmla="*/ 1438 w 5646"/>
                <a:gd name="T43" fmla="*/ 500 h 1600"/>
                <a:gd name="T44" fmla="*/ 1452 w 5646"/>
                <a:gd name="T45" fmla="*/ 536 h 1600"/>
                <a:gd name="T46" fmla="*/ 1672 w 5646"/>
                <a:gd name="T47" fmla="*/ 548 h 1600"/>
                <a:gd name="T48" fmla="*/ 1696 w 5646"/>
                <a:gd name="T49" fmla="*/ 604 h 1600"/>
                <a:gd name="T50" fmla="*/ 1894 w 5646"/>
                <a:gd name="T51" fmla="*/ 616 h 1600"/>
                <a:gd name="T52" fmla="*/ 1932 w 5646"/>
                <a:gd name="T53" fmla="*/ 658 h 1600"/>
                <a:gd name="T54" fmla="*/ 2012 w 5646"/>
                <a:gd name="T55" fmla="*/ 670 h 1600"/>
                <a:gd name="T56" fmla="*/ 2020 w 5646"/>
                <a:gd name="T57" fmla="*/ 706 h 1600"/>
                <a:gd name="T58" fmla="*/ 2096 w 5646"/>
                <a:gd name="T59" fmla="*/ 718 h 1600"/>
                <a:gd name="T60" fmla="*/ 2190 w 5646"/>
                <a:gd name="T61" fmla="*/ 744 h 1600"/>
                <a:gd name="T62" fmla="*/ 2292 w 5646"/>
                <a:gd name="T63" fmla="*/ 772 h 1600"/>
                <a:gd name="T64" fmla="*/ 2314 w 5646"/>
                <a:gd name="T65" fmla="*/ 808 h 1600"/>
                <a:gd name="T66" fmla="*/ 2358 w 5646"/>
                <a:gd name="T67" fmla="*/ 820 h 1600"/>
                <a:gd name="T68" fmla="*/ 2382 w 5646"/>
                <a:gd name="T69" fmla="*/ 846 h 1600"/>
                <a:gd name="T70" fmla="*/ 2434 w 5646"/>
                <a:gd name="T71" fmla="*/ 876 h 1600"/>
                <a:gd name="T72" fmla="*/ 2514 w 5646"/>
                <a:gd name="T73" fmla="*/ 898 h 1600"/>
                <a:gd name="T74" fmla="*/ 2602 w 5646"/>
                <a:gd name="T75" fmla="*/ 912 h 1600"/>
                <a:gd name="T76" fmla="*/ 2640 w 5646"/>
                <a:gd name="T77" fmla="*/ 936 h 1600"/>
                <a:gd name="T78" fmla="*/ 2676 w 5646"/>
                <a:gd name="T79" fmla="*/ 954 h 1600"/>
                <a:gd name="T80" fmla="*/ 2690 w 5646"/>
                <a:gd name="T81" fmla="*/ 972 h 1600"/>
                <a:gd name="T82" fmla="*/ 2772 w 5646"/>
                <a:gd name="T83" fmla="*/ 984 h 1600"/>
                <a:gd name="T84" fmla="*/ 2882 w 5646"/>
                <a:gd name="T85" fmla="*/ 1014 h 1600"/>
                <a:gd name="T86" fmla="*/ 2984 w 5646"/>
                <a:gd name="T87" fmla="*/ 1032 h 1600"/>
                <a:gd name="T88" fmla="*/ 2994 w 5646"/>
                <a:gd name="T89" fmla="*/ 1074 h 1600"/>
                <a:gd name="T90" fmla="*/ 3244 w 5646"/>
                <a:gd name="T91" fmla="*/ 1098 h 1600"/>
                <a:gd name="T92" fmla="*/ 3470 w 5646"/>
                <a:gd name="T93" fmla="*/ 1154 h 1600"/>
                <a:gd name="T94" fmla="*/ 3996 w 5646"/>
                <a:gd name="T95" fmla="*/ 1196 h 1600"/>
                <a:gd name="T96" fmla="*/ 4158 w 5646"/>
                <a:gd name="T97" fmla="*/ 1284 h 1600"/>
                <a:gd name="T98" fmla="*/ 4246 w 5646"/>
                <a:gd name="T99" fmla="*/ 1328 h 1600"/>
                <a:gd name="T100" fmla="*/ 4304 w 5646"/>
                <a:gd name="T101" fmla="*/ 1480 h 1600"/>
                <a:gd name="T102" fmla="*/ 4562 w 5646"/>
                <a:gd name="T103" fmla="*/ 1532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46" h="1600">
                  <a:moveTo>
                    <a:pt x="0" y="0"/>
                  </a:moveTo>
                  <a:lnTo>
                    <a:pt x="66" y="0"/>
                  </a:lnTo>
                  <a:lnTo>
                    <a:pt x="66" y="12"/>
                  </a:lnTo>
                  <a:lnTo>
                    <a:pt x="206" y="12"/>
                  </a:lnTo>
                  <a:lnTo>
                    <a:pt x="206" y="24"/>
                  </a:lnTo>
                  <a:lnTo>
                    <a:pt x="236" y="24"/>
                  </a:lnTo>
                  <a:lnTo>
                    <a:pt x="236" y="48"/>
                  </a:lnTo>
                  <a:lnTo>
                    <a:pt x="260" y="48"/>
                  </a:lnTo>
                  <a:lnTo>
                    <a:pt x="260" y="60"/>
                  </a:lnTo>
                  <a:lnTo>
                    <a:pt x="288" y="60"/>
                  </a:lnTo>
                  <a:lnTo>
                    <a:pt x="288" y="72"/>
                  </a:lnTo>
                  <a:lnTo>
                    <a:pt x="434" y="72"/>
                  </a:lnTo>
                  <a:lnTo>
                    <a:pt x="434" y="84"/>
                  </a:lnTo>
                  <a:lnTo>
                    <a:pt x="480" y="84"/>
                  </a:lnTo>
                  <a:lnTo>
                    <a:pt x="480" y="96"/>
                  </a:lnTo>
                  <a:lnTo>
                    <a:pt x="514" y="96"/>
                  </a:lnTo>
                  <a:lnTo>
                    <a:pt x="514" y="108"/>
                  </a:lnTo>
                  <a:lnTo>
                    <a:pt x="546" y="108"/>
                  </a:lnTo>
                  <a:lnTo>
                    <a:pt x="546" y="120"/>
                  </a:lnTo>
                  <a:lnTo>
                    <a:pt x="560" y="120"/>
                  </a:lnTo>
                  <a:lnTo>
                    <a:pt x="560" y="132"/>
                  </a:lnTo>
                  <a:lnTo>
                    <a:pt x="582" y="132"/>
                  </a:lnTo>
                  <a:lnTo>
                    <a:pt x="582" y="144"/>
                  </a:lnTo>
                  <a:lnTo>
                    <a:pt x="620" y="144"/>
                  </a:lnTo>
                  <a:lnTo>
                    <a:pt x="620" y="156"/>
                  </a:lnTo>
                  <a:lnTo>
                    <a:pt x="670" y="156"/>
                  </a:lnTo>
                  <a:lnTo>
                    <a:pt x="670" y="186"/>
                  </a:lnTo>
                  <a:lnTo>
                    <a:pt x="744" y="186"/>
                  </a:lnTo>
                  <a:lnTo>
                    <a:pt x="744" y="212"/>
                  </a:lnTo>
                  <a:lnTo>
                    <a:pt x="766" y="212"/>
                  </a:lnTo>
                  <a:lnTo>
                    <a:pt x="766" y="222"/>
                  </a:lnTo>
                  <a:lnTo>
                    <a:pt x="804" y="222"/>
                  </a:lnTo>
                  <a:lnTo>
                    <a:pt x="804" y="246"/>
                  </a:lnTo>
                  <a:lnTo>
                    <a:pt x="840" y="246"/>
                  </a:lnTo>
                  <a:lnTo>
                    <a:pt x="840" y="258"/>
                  </a:lnTo>
                  <a:lnTo>
                    <a:pt x="900" y="258"/>
                  </a:lnTo>
                  <a:lnTo>
                    <a:pt x="900" y="272"/>
                  </a:lnTo>
                  <a:lnTo>
                    <a:pt x="936" y="272"/>
                  </a:lnTo>
                  <a:lnTo>
                    <a:pt x="936" y="284"/>
                  </a:lnTo>
                  <a:lnTo>
                    <a:pt x="944" y="284"/>
                  </a:lnTo>
                  <a:lnTo>
                    <a:pt x="944" y="296"/>
                  </a:lnTo>
                  <a:lnTo>
                    <a:pt x="1010" y="296"/>
                  </a:lnTo>
                  <a:lnTo>
                    <a:pt x="1010" y="314"/>
                  </a:lnTo>
                  <a:lnTo>
                    <a:pt x="1032" y="314"/>
                  </a:lnTo>
                  <a:lnTo>
                    <a:pt x="1032" y="332"/>
                  </a:lnTo>
                  <a:lnTo>
                    <a:pt x="1062" y="332"/>
                  </a:lnTo>
                  <a:lnTo>
                    <a:pt x="1062" y="348"/>
                  </a:lnTo>
                  <a:lnTo>
                    <a:pt x="1076" y="348"/>
                  </a:lnTo>
                  <a:lnTo>
                    <a:pt x="1076" y="364"/>
                  </a:lnTo>
                  <a:lnTo>
                    <a:pt x="1084" y="364"/>
                  </a:lnTo>
                  <a:lnTo>
                    <a:pt x="1084" y="374"/>
                  </a:lnTo>
                  <a:lnTo>
                    <a:pt x="1142" y="374"/>
                  </a:lnTo>
                  <a:lnTo>
                    <a:pt x="1142" y="386"/>
                  </a:lnTo>
                  <a:lnTo>
                    <a:pt x="1172" y="386"/>
                  </a:lnTo>
                  <a:lnTo>
                    <a:pt x="1172" y="398"/>
                  </a:lnTo>
                  <a:lnTo>
                    <a:pt x="1200" y="398"/>
                  </a:lnTo>
                  <a:lnTo>
                    <a:pt x="1200" y="422"/>
                  </a:lnTo>
                  <a:lnTo>
                    <a:pt x="1274" y="422"/>
                  </a:lnTo>
                  <a:lnTo>
                    <a:pt x="1274" y="448"/>
                  </a:lnTo>
                  <a:lnTo>
                    <a:pt x="1298" y="448"/>
                  </a:lnTo>
                  <a:lnTo>
                    <a:pt x="1298" y="464"/>
                  </a:lnTo>
                  <a:lnTo>
                    <a:pt x="1342" y="464"/>
                  </a:lnTo>
                  <a:lnTo>
                    <a:pt x="1342" y="488"/>
                  </a:lnTo>
                  <a:lnTo>
                    <a:pt x="1378" y="488"/>
                  </a:lnTo>
                  <a:lnTo>
                    <a:pt x="1378" y="500"/>
                  </a:lnTo>
                  <a:lnTo>
                    <a:pt x="1438" y="500"/>
                  </a:lnTo>
                  <a:lnTo>
                    <a:pt x="1438" y="526"/>
                  </a:lnTo>
                  <a:lnTo>
                    <a:pt x="1452" y="526"/>
                  </a:lnTo>
                  <a:lnTo>
                    <a:pt x="1452" y="536"/>
                  </a:lnTo>
                  <a:lnTo>
                    <a:pt x="1660" y="536"/>
                  </a:lnTo>
                  <a:lnTo>
                    <a:pt x="1660" y="548"/>
                  </a:lnTo>
                  <a:lnTo>
                    <a:pt x="1672" y="548"/>
                  </a:lnTo>
                  <a:lnTo>
                    <a:pt x="1672" y="580"/>
                  </a:lnTo>
                  <a:lnTo>
                    <a:pt x="1696" y="580"/>
                  </a:lnTo>
                  <a:lnTo>
                    <a:pt x="1696" y="604"/>
                  </a:lnTo>
                  <a:lnTo>
                    <a:pt x="1764" y="604"/>
                  </a:lnTo>
                  <a:lnTo>
                    <a:pt x="1764" y="616"/>
                  </a:lnTo>
                  <a:lnTo>
                    <a:pt x="1894" y="616"/>
                  </a:lnTo>
                  <a:lnTo>
                    <a:pt x="1894" y="646"/>
                  </a:lnTo>
                  <a:lnTo>
                    <a:pt x="1932" y="646"/>
                  </a:lnTo>
                  <a:lnTo>
                    <a:pt x="1932" y="658"/>
                  </a:lnTo>
                  <a:lnTo>
                    <a:pt x="1976" y="658"/>
                  </a:lnTo>
                  <a:lnTo>
                    <a:pt x="1976" y="670"/>
                  </a:lnTo>
                  <a:lnTo>
                    <a:pt x="2012" y="670"/>
                  </a:lnTo>
                  <a:lnTo>
                    <a:pt x="2012" y="682"/>
                  </a:lnTo>
                  <a:lnTo>
                    <a:pt x="2020" y="682"/>
                  </a:lnTo>
                  <a:lnTo>
                    <a:pt x="2020" y="706"/>
                  </a:lnTo>
                  <a:lnTo>
                    <a:pt x="2034" y="706"/>
                  </a:lnTo>
                  <a:lnTo>
                    <a:pt x="2034" y="718"/>
                  </a:lnTo>
                  <a:lnTo>
                    <a:pt x="2096" y="718"/>
                  </a:lnTo>
                  <a:lnTo>
                    <a:pt x="2096" y="730"/>
                  </a:lnTo>
                  <a:lnTo>
                    <a:pt x="2190" y="730"/>
                  </a:lnTo>
                  <a:lnTo>
                    <a:pt x="2190" y="744"/>
                  </a:lnTo>
                  <a:lnTo>
                    <a:pt x="2234" y="744"/>
                  </a:lnTo>
                  <a:lnTo>
                    <a:pt x="2234" y="772"/>
                  </a:lnTo>
                  <a:lnTo>
                    <a:pt x="2292" y="772"/>
                  </a:lnTo>
                  <a:lnTo>
                    <a:pt x="2292" y="784"/>
                  </a:lnTo>
                  <a:lnTo>
                    <a:pt x="2314" y="784"/>
                  </a:lnTo>
                  <a:lnTo>
                    <a:pt x="2314" y="808"/>
                  </a:lnTo>
                  <a:lnTo>
                    <a:pt x="2342" y="808"/>
                  </a:lnTo>
                  <a:lnTo>
                    <a:pt x="2342" y="820"/>
                  </a:lnTo>
                  <a:lnTo>
                    <a:pt x="2358" y="820"/>
                  </a:lnTo>
                  <a:lnTo>
                    <a:pt x="2358" y="834"/>
                  </a:lnTo>
                  <a:lnTo>
                    <a:pt x="2382" y="834"/>
                  </a:lnTo>
                  <a:lnTo>
                    <a:pt x="2382" y="846"/>
                  </a:lnTo>
                  <a:lnTo>
                    <a:pt x="2418" y="846"/>
                  </a:lnTo>
                  <a:lnTo>
                    <a:pt x="2418" y="876"/>
                  </a:lnTo>
                  <a:lnTo>
                    <a:pt x="2434" y="876"/>
                  </a:lnTo>
                  <a:lnTo>
                    <a:pt x="2434" y="888"/>
                  </a:lnTo>
                  <a:lnTo>
                    <a:pt x="2514" y="888"/>
                  </a:lnTo>
                  <a:lnTo>
                    <a:pt x="2514" y="898"/>
                  </a:lnTo>
                  <a:lnTo>
                    <a:pt x="2558" y="898"/>
                  </a:lnTo>
                  <a:lnTo>
                    <a:pt x="2558" y="912"/>
                  </a:lnTo>
                  <a:lnTo>
                    <a:pt x="2602" y="912"/>
                  </a:lnTo>
                  <a:lnTo>
                    <a:pt x="2602" y="930"/>
                  </a:lnTo>
                  <a:lnTo>
                    <a:pt x="2640" y="930"/>
                  </a:lnTo>
                  <a:lnTo>
                    <a:pt x="2640" y="936"/>
                  </a:lnTo>
                  <a:lnTo>
                    <a:pt x="2646" y="936"/>
                  </a:lnTo>
                  <a:lnTo>
                    <a:pt x="2646" y="954"/>
                  </a:lnTo>
                  <a:lnTo>
                    <a:pt x="2676" y="954"/>
                  </a:lnTo>
                  <a:lnTo>
                    <a:pt x="2676" y="960"/>
                  </a:lnTo>
                  <a:lnTo>
                    <a:pt x="2690" y="960"/>
                  </a:lnTo>
                  <a:lnTo>
                    <a:pt x="2690" y="972"/>
                  </a:lnTo>
                  <a:lnTo>
                    <a:pt x="2704" y="972"/>
                  </a:lnTo>
                  <a:lnTo>
                    <a:pt x="2704" y="984"/>
                  </a:lnTo>
                  <a:lnTo>
                    <a:pt x="2772" y="984"/>
                  </a:lnTo>
                  <a:lnTo>
                    <a:pt x="2772" y="996"/>
                  </a:lnTo>
                  <a:lnTo>
                    <a:pt x="2882" y="996"/>
                  </a:lnTo>
                  <a:lnTo>
                    <a:pt x="2882" y="1014"/>
                  </a:lnTo>
                  <a:lnTo>
                    <a:pt x="2926" y="1014"/>
                  </a:lnTo>
                  <a:lnTo>
                    <a:pt x="2926" y="1032"/>
                  </a:lnTo>
                  <a:lnTo>
                    <a:pt x="2984" y="1032"/>
                  </a:lnTo>
                  <a:lnTo>
                    <a:pt x="2984" y="1062"/>
                  </a:lnTo>
                  <a:lnTo>
                    <a:pt x="2994" y="1062"/>
                  </a:lnTo>
                  <a:lnTo>
                    <a:pt x="2994" y="1074"/>
                  </a:lnTo>
                  <a:lnTo>
                    <a:pt x="3132" y="1074"/>
                  </a:lnTo>
                  <a:lnTo>
                    <a:pt x="3132" y="1098"/>
                  </a:lnTo>
                  <a:lnTo>
                    <a:pt x="3244" y="1098"/>
                  </a:lnTo>
                  <a:lnTo>
                    <a:pt x="3244" y="1122"/>
                  </a:lnTo>
                  <a:lnTo>
                    <a:pt x="3470" y="1122"/>
                  </a:lnTo>
                  <a:lnTo>
                    <a:pt x="3470" y="1154"/>
                  </a:lnTo>
                  <a:lnTo>
                    <a:pt x="3774" y="1154"/>
                  </a:lnTo>
                  <a:lnTo>
                    <a:pt x="3774" y="1196"/>
                  </a:lnTo>
                  <a:lnTo>
                    <a:pt x="3996" y="1196"/>
                  </a:lnTo>
                  <a:lnTo>
                    <a:pt x="3996" y="1238"/>
                  </a:lnTo>
                  <a:lnTo>
                    <a:pt x="4158" y="1238"/>
                  </a:lnTo>
                  <a:lnTo>
                    <a:pt x="4158" y="1284"/>
                  </a:lnTo>
                  <a:lnTo>
                    <a:pt x="4194" y="1284"/>
                  </a:lnTo>
                  <a:lnTo>
                    <a:pt x="4194" y="1328"/>
                  </a:lnTo>
                  <a:lnTo>
                    <a:pt x="4246" y="1328"/>
                  </a:lnTo>
                  <a:lnTo>
                    <a:pt x="4246" y="1430"/>
                  </a:lnTo>
                  <a:lnTo>
                    <a:pt x="4304" y="1430"/>
                  </a:lnTo>
                  <a:lnTo>
                    <a:pt x="4304" y="1480"/>
                  </a:lnTo>
                  <a:lnTo>
                    <a:pt x="4458" y="1480"/>
                  </a:lnTo>
                  <a:lnTo>
                    <a:pt x="4458" y="1532"/>
                  </a:lnTo>
                  <a:lnTo>
                    <a:pt x="4562" y="1532"/>
                  </a:lnTo>
                  <a:lnTo>
                    <a:pt x="4562" y="1600"/>
                  </a:lnTo>
                  <a:lnTo>
                    <a:pt x="5646" y="1600"/>
                  </a:lnTo>
                </a:path>
              </a:pathLst>
            </a:custGeom>
            <a:noFill/>
            <a:ln w="25400" cap="flat">
              <a:solidFill>
                <a:srgbClr val="3953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0" name="Line 33">
              <a:extLst>
                <a:ext uri="{FF2B5EF4-FFF2-40B4-BE49-F238E27FC236}">
                  <a16:creationId xmlns:a16="http://schemas.microsoft.com/office/drawing/2014/main" id="{00BEB643-058F-4D41-96FE-1C31C478BE69}"/>
                </a:ext>
              </a:extLst>
            </p:cNvPr>
            <p:cNvSpPr>
              <a:spLocks noChangeShapeType="1"/>
            </p:cNvSpPr>
            <p:nvPr/>
          </p:nvSpPr>
          <p:spPr bwMode="auto">
            <a:xfrm>
              <a:off x="3028950" y="1527175"/>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1" name="Line 34">
              <a:extLst>
                <a:ext uri="{FF2B5EF4-FFF2-40B4-BE49-F238E27FC236}">
                  <a16:creationId xmlns:a16="http://schemas.microsoft.com/office/drawing/2014/main" id="{6883DDF7-FFA3-4618-A6C1-6D9CAD927226}"/>
                </a:ext>
              </a:extLst>
            </p:cNvPr>
            <p:cNvSpPr>
              <a:spLocks noChangeShapeType="1"/>
            </p:cNvSpPr>
            <p:nvPr/>
          </p:nvSpPr>
          <p:spPr bwMode="auto">
            <a:xfrm flipH="1">
              <a:off x="2994025" y="15621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2" name="Line 35">
              <a:extLst>
                <a:ext uri="{FF2B5EF4-FFF2-40B4-BE49-F238E27FC236}">
                  <a16:creationId xmlns:a16="http://schemas.microsoft.com/office/drawing/2014/main" id="{0E265B4A-BEB0-44F6-9DDE-999ED81CC30D}"/>
                </a:ext>
              </a:extLst>
            </p:cNvPr>
            <p:cNvSpPr>
              <a:spLocks noChangeShapeType="1"/>
            </p:cNvSpPr>
            <p:nvPr/>
          </p:nvSpPr>
          <p:spPr bwMode="auto">
            <a:xfrm>
              <a:off x="3203575" y="16129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3" name="Line 36">
              <a:extLst>
                <a:ext uri="{FF2B5EF4-FFF2-40B4-BE49-F238E27FC236}">
                  <a16:creationId xmlns:a16="http://schemas.microsoft.com/office/drawing/2014/main" id="{E15651A1-49E1-4244-9FEC-FA68107280E4}"/>
                </a:ext>
              </a:extLst>
            </p:cNvPr>
            <p:cNvSpPr>
              <a:spLocks noChangeShapeType="1"/>
            </p:cNvSpPr>
            <p:nvPr/>
          </p:nvSpPr>
          <p:spPr bwMode="auto">
            <a:xfrm flipH="1">
              <a:off x="3168650" y="16478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4" name="Line 37">
              <a:extLst>
                <a:ext uri="{FF2B5EF4-FFF2-40B4-BE49-F238E27FC236}">
                  <a16:creationId xmlns:a16="http://schemas.microsoft.com/office/drawing/2014/main" id="{50D6FBD6-BDD4-40CE-A91C-E591E591BA84}"/>
                </a:ext>
              </a:extLst>
            </p:cNvPr>
            <p:cNvSpPr>
              <a:spLocks noChangeShapeType="1"/>
            </p:cNvSpPr>
            <p:nvPr/>
          </p:nvSpPr>
          <p:spPr bwMode="auto">
            <a:xfrm>
              <a:off x="3321050" y="1670050"/>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5" name="Line 38">
              <a:extLst>
                <a:ext uri="{FF2B5EF4-FFF2-40B4-BE49-F238E27FC236}">
                  <a16:creationId xmlns:a16="http://schemas.microsoft.com/office/drawing/2014/main" id="{FC0A4174-6991-4BA1-91C0-2FC4A6B1BDFF}"/>
                </a:ext>
              </a:extLst>
            </p:cNvPr>
            <p:cNvSpPr>
              <a:spLocks noChangeShapeType="1"/>
            </p:cNvSpPr>
            <p:nvPr/>
          </p:nvSpPr>
          <p:spPr bwMode="auto">
            <a:xfrm flipH="1">
              <a:off x="3286125" y="170497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6" name="Line 39">
              <a:extLst>
                <a:ext uri="{FF2B5EF4-FFF2-40B4-BE49-F238E27FC236}">
                  <a16:creationId xmlns:a16="http://schemas.microsoft.com/office/drawing/2014/main" id="{2CD6A2A8-DE2E-4EF1-8743-8B95F5C31F8E}"/>
                </a:ext>
              </a:extLst>
            </p:cNvPr>
            <p:cNvSpPr>
              <a:spLocks noChangeShapeType="1"/>
            </p:cNvSpPr>
            <p:nvPr/>
          </p:nvSpPr>
          <p:spPr bwMode="auto">
            <a:xfrm>
              <a:off x="3917950" y="19272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7" name="Line 40">
              <a:extLst>
                <a:ext uri="{FF2B5EF4-FFF2-40B4-BE49-F238E27FC236}">
                  <a16:creationId xmlns:a16="http://schemas.microsoft.com/office/drawing/2014/main" id="{8766B589-217E-4C46-836F-51EBB59461D8}"/>
                </a:ext>
              </a:extLst>
            </p:cNvPr>
            <p:cNvSpPr>
              <a:spLocks noChangeShapeType="1"/>
            </p:cNvSpPr>
            <p:nvPr/>
          </p:nvSpPr>
          <p:spPr bwMode="auto">
            <a:xfrm flipH="1">
              <a:off x="3883025" y="19653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8" name="Line 41">
              <a:extLst>
                <a:ext uri="{FF2B5EF4-FFF2-40B4-BE49-F238E27FC236}">
                  <a16:creationId xmlns:a16="http://schemas.microsoft.com/office/drawing/2014/main" id="{D39B5B7B-9816-4C74-9F18-CC937CB7A38B}"/>
                </a:ext>
              </a:extLst>
            </p:cNvPr>
            <p:cNvSpPr>
              <a:spLocks noChangeShapeType="1"/>
            </p:cNvSpPr>
            <p:nvPr/>
          </p:nvSpPr>
          <p:spPr bwMode="auto">
            <a:xfrm>
              <a:off x="5067300" y="229235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79" name="Line 42">
              <a:extLst>
                <a:ext uri="{FF2B5EF4-FFF2-40B4-BE49-F238E27FC236}">
                  <a16:creationId xmlns:a16="http://schemas.microsoft.com/office/drawing/2014/main" id="{59B1107B-6B5E-42C8-9BA4-188BC8467972}"/>
                </a:ext>
              </a:extLst>
            </p:cNvPr>
            <p:cNvSpPr>
              <a:spLocks noChangeShapeType="1"/>
            </p:cNvSpPr>
            <p:nvPr/>
          </p:nvSpPr>
          <p:spPr bwMode="auto">
            <a:xfrm flipH="1">
              <a:off x="5029200" y="23304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0" name="Line 43">
              <a:extLst>
                <a:ext uri="{FF2B5EF4-FFF2-40B4-BE49-F238E27FC236}">
                  <a16:creationId xmlns:a16="http://schemas.microsoft.com/office/drawing/2014/main" id="{79CCA329-5BE0-45D3-8D08-0B2B295614BF}"/>
                </a:ext>
              </a:extLst>
            </p:cNvPr>
            <p:cNvSpPr>
              <a:spLocks noChangeShapeType="1"/>
            </p:cNvSpPr>
            <p:nvPr/>
          </p:nvSpPr>
          <p:spPr bwMode="auto">
            <a:xfrm>
              <a:off x="5956300" y="27051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1" name="Line 44">
              <a:extLst>
                <a:ext uri="{FF2B5EF4-FFF2-40B4-BE49-F238E27FC236}">
                  <a16:creationId xmlns:a16="http://schemas.microsoft.com/office/drawing/2014/main" id="{A2BBF171-43D8-4ED4-9CA4-92BC5BDD9754}"/>
                </a:ext>
              </a:extLst>
            </p:cNvPr>
            <p:cNvSpPr>
              <a:spLocks noChangeShapeType="1"/>
            </p:cNvSpPr>
            <p:nvPr/>
          </p:nvSpPr>
          <p:spPr bwMode="auto">
            <a:xfrm flipH="1">
              <a:off x="5918200" y="27432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2" name="Line 45">
              <a:extLst>
                <a:ext uri="{FF2B5EF4-FFF2-40B4-BE49-F238E27FC236}">
                  <a16:creationId xmlns:a16="http://schemas.microsoft.com/office/drawing/2014/main" id="{CDF591BE-9CF1-49BC-93E4-A5CE6AA215F1}"/>
                </a:ext>
              </a:extLst>
            </p:cNvPr>
            <p:cNvSpPr>
              <a:spLocks noChangeShapeType="1"/>
            </p:cNvSpPr>
            <p:nvPr/>
          </p:nvSpPr>
          <p:spPr bwMode="auto">
            <a:xfrm>
              <a:off x="6035675" y="272415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3" name="Line 46">
              <a:extLst>
                <a:ext uri="{FF2B5EF4-FFF2-40B4-BE49-F238E27FC236}">
                  <a16:creationId xmlns:a16="http://schemas.microsoft.com/office/drawing/2014/main" id="{708ECD56-9C32-45DA-A625-E3B42101AD6F}"/>
                </a:ext>
              </a:extLst>
            </p:cNvPr>
            <p:cNvSpPr>
              <a:spLocks noChangeShapeType="1"/>
            </p:cNvSpPr>
            <p:nvPr/>
          </p:nvSpPr>
          <p:spPr bwMode="auto">
            <a:xfrm flipH="1">
              <a:off x="6000750" y="27622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4" name="Line 47">
              <a:extLst>
                <a:ext uri="{FF2B5EF4-FFF2-40B4-BE49-F238E27FC236}">
                  <a16:creationId xmlns:a16="http://schemas.microsoft.com/office/drawing/2014/main" id="{5F4CC6A3-7C7B-49E2-BE47-30E4EEB0A2C6}"/>
                </a:ext>
              </a:extLst>
            </p:cNvPr>
            <p:cNvSpPr>
              <a:spLocks noChangeShapeType="1"/>
            </p:cNvSpPr>
            <p:nvPr/>
          </p:nvSpPr>
          <p:spPr bwMode="auto">
            <a:xfrm>
              <a:off x="6061075" y="272415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5" name="Line 48">
              <a:extLst>
                <a:ext uri="{FF2B5EF4-FFF2-40B4-BE49-F238E27FC236}">
                  <a16:creationId xmlns:a16="http://schemas.microsoft.com/office/drawing/2014/main" id="{2C986716-5274-441D-8581-F1F202F8756F}"/>
                </a:ext>
              </a:extLst>
            </p:cNvPr>
            <p:cNvSpPr>
              <a:spLocks noChangeShapeType="1"/>
            </p:cNvSpPr>
            <p:nvPr/>
          </p:nvSpPr>
          <p:spPr bwMode="auto">
            <a:xfrm flipH="1">
              <a:off x="6022975" y="27622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6" name="Line 49">
              <a:extLst>
                <a:ext uri="{FF2B5EF4-FFF2-40B4-BE49-F238E27FC236}">
                  <a16:creationId xmlns:a16="http://schemas.microsoft.com/office/drawing/2014/main" id="{DE94D535-CE24-4734-8CAC-DA1974B7D91D}"/>
                </a:ext>
              </a:extLst>
            </p:cNvPr>
            <p:cNvSpPr>
              <a:spLocks noChangeShapeType="1"/>
            </p:cNvSpPr>
            <p:nvPr/>
          </p:nvSpPr>
          <p:spPr bwMode="auto">
            <a:xfrm>
              <a:off x="6096000" y="272415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7" name="Line 50">
              <a:extLst>
                <a:ext uri="{FF2B5EF4-FFF2-40B4-BE49-F238E27FC236}">
                  <a16:creationId xmlns:a16="http://schemas.microsoft.com/office/drawing/2014/main" id="{4710341D-19FE-4589-819C-3B4B36B26DEF}"/>
                </a:ext>
              </a:extLst>
            </p:cNvPr>
            <p:cNvSpPr>
              <a:spLocks noChangeShapeType="1"/>
            </p:cNvSpPr>
            <p:nvPr/>
          </p:nvSpPr>
          <p:spPr bwMode="auto">
            <a:xfrm flipH="1">
              <a:off x="6057900" y="27622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8" name="Line 51">
              <a:extLst>
                <a:ext uri="{FF2B5EF4-FFF2-40B4-BE49-F238E27FC236}">
                  <a16:creationId xmlns:a16="http://schemas.microsoft.com/office/drawing/2014/main" id="{2C0DA1BB-87EC-4144-8D08-01F6E42DC5ED}"/>
                </a:ext>
              </a:extLst>
            </p:cNvPr>
            <p:cNvSpPr>
              <a:spLocks noChangeShapeType="1"/>
            </p:cNvSpPr>
            <p:nvPr/>
          </p:nvSpPr>
          <p:spPr bwMode="auto">
            <a:xfrm>
              <a:off x="6105525" y="27432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89" name="Line 52">
              <a:extLst>
                <a:ext uri="{FF2B5EF4-FFF2-40B4-BE49-F238E27FC236}">
                  <a16:creationId xmlns:a16="http://schemas.microsoft.com/office/drawing/2014/main" id="{D9F5F3AA-C96D-4178-BB9A-2A14F5FD92CB}"/>
                </a:ext>
              </a:extLst>
            </p:cNvPr>
            <p:cNvSpPr>
              <a:spLocks noChangeShapeType="1"/>
            </p:cNvSpPr>
            <p:nvPr/>
          </p:nvSpPr>
          <p:spPr bwMode="auto">
            <a:xfrm flipH="1">
              <a:off x="6070600" y="27781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0" name="Line 53">
              <a:extLst>
                <a:ext uri="{FF2B5EF4-FFF2-40B4-BE49-F238E27FC236}">
                  <a16:creationId xmlns:a16="http://schemas.microsoft.com/office/drawing/2014/main" id="{C1891F14-D9A3-456E-8425-4EBCB273199F}"/>
                </a:ext>
              </a:extLst>
            </p:cNvPr>
            <p:cNvSpPr>
              <a:spLocks noChangeShapeType="1"/>
            </p:cNvSpPr>
            <p:nvPr/>
          </p:nvSpPr>
          <p:spPr bwMode="auto">
            <a:xfrm>
              <a:off x="6235700" y="276225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1" name="Line 54">
              <a:extLst>
                <a:ext uri="{FF2B5EF4-FFF2-40B4-BE49-F238E27FC236}">
                  <a16:creationId xmlns:a16="http://schemas.microsoft.com/office/drawing/2014/main" id="{FB5B723E-0F13-43AF-A63D-1D17D38BC265}"/>
                </a:ext>
              </a:extLst>
            </p:cNvPr>
            <p:cNvSpPr>
              <a:spLocks noChangeShapeType="1"/>
            </p:cNvSpPr>
            <p:nvPr/>
          </p:nvSpPr>
          <p:spPr bwMode="auto">
            <a:xfrm flipH="1">
              <a:off x="6200775" y="28003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2" name="Line 55">
              <a:extLst>
                <a:ext uri="{FF2B5EF4-FFF2-40B4-BE49-F238E27FC236}">
                  <a16:creationId xmlns:a16="http://schemas.microsoft.com/office/drawing/2014/main" id="{B70B501C-9F07-4D0D-B00A-6428BF1AF670}"/>
                </a:ext>
              </a:extLst>
            </p:cNvPr>
            <p:cNvSpPr>
              <a:spLocks noChangeShapeType="1"/>
            </p:cNvSpPr>
            <p:nvPr/>
          </p:nvSpPr>
          <p:spPr bwMode="auto">
            <a:xfrm>
              <a:off x="6283325" y="2794000"/>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3" name="Line 56">
              <a:extLst>
                <a:ext uri="{FF2B5EF4-FFF2-40B4-BE49-F238E27FC236}">
                  <a16:creationId xmlns:a16="http://schemas.microsoft.com/office/drawing/2014/main" id="{0F5BC22B-705A-40B2-B840-CCF3DED71C3E}"/>
                </a:ext>
              </a:extLst>
            </p:cNvPr>
            <p:cNvSpPr>
              <a:spLocks noChangeShapeType="1"/>
            </p:cNvSpPr>
            <p:nvPr/>
          </p:nvSpPr>
          <p:spPr bwMode="auto">
            <a:xfrm flipH="1">
              <a:off x="6248400" y="28289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4" name="Line 57">
              <a:extLst>
                <a:ext uri="{FF2B5EF4-FFF2-40B4-BE49-F238E27FC236}">
                  <a16:creationId xmlns:a16="http://schemas.microsoft.com/office/drawing/2014/main" id="{B9E541D3-36F8-4971-B156-E858F676E8A8}"/>
                </a:ext>
              </a:extLst>
            </p:cNvPr>
            <p:cNvSpPr>
              <a:spLocks noChangeShapeType="1"/>
            </p:cNvSpPr>
            <p:nvPr/>
          </p:nvSpPr>
          <p:spPr bwMode="auto">
            <a:xfrm>
              <a:off x="6305550" y="2832100"/>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5" name="Line 58">
              <a:extLst>
                <a:ext uri="{FF2B5EF4-FFF2-40B4-BE49-F238E27FC236}">
                  <a16:creationId xmlns:a16="http://schemas.microsoft.com/office/drawing/2014/main" id="{8A1D4FA9-B9B6-48F3-80FB-5ECC1000BDA0}"/>
                </a:ext>
              </a:extLst>
            </p:cNvPr>
            <p:cNvSpPr>
              <a:spLocks noChangeShapeType="1"/>
            </p:cNvSpPr>
            <p:nvPr/>
          </p:nvSpPr>
          <p:spPr bwMode="auto">
            <a:xfrm flipH="1">
              <a:off x="6270625" y="28670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6" name="Line 59">
              <a:extLst>
                <a:ext uri="{FF2B5EF4-FFF2-40B4-BE49-F238E27FC236}">
                  <a16:creationId xmlns:a16="http://schemas.microsoft.com/office/drawing/2014/main" id="{69F5A34E-5BF4-434B-B0D1-A031E36067C4}"/>
                </a:ext>
              </a:extLst>
            </p:cNvPr>
            <p:cNvSpPr>
              <a:spLocks noChangeShapeType="1"/>
            </p:cNvSpPr>
            <p:nvPr/>
          </p:nvSpPr>
          <p:spPr bwMode="auto">
            <a:xfrm>
              <a:off x="6353175" y="2832100"/>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7" name="Line 60">
              <a:extLst>
                <a:ext uri="{FF2B5EF4-FFF2-40B4-BE49-F238E27FC236}">
                  <a16:creationId xmlns:a16="http://schemas.microsoft.com/office/drawing/2014/main" id="{21E2371A-6C8F-458F-A92F-AE8677871F27}"/>
                </a:ext>
              </a:extLst>
            </p:cNvPr>
            <p:cNvSpPr>
              <a:spLocks noChangeShapeType="1"/>
            </p:cNvSpPr>
            <p:nvPr/>
          </p:nvSpPr>
          <p:spPr bwMode="auto">
            <a:xfrm flipH="1">
              <a:off x="6318250" y="28670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8" name="Line 61">
              <a:extLst>
                <a:ext uri="{FF2B5EF4-FFF2-40B4-BE49-F238E27FC236}">
                  <a16:creationId xmlns:a16="http://schemas.microsoft.com/office/drawing/2014/main" id="{0F890A72-BA74-4DD4-9306-F30856F5D9C1}"/>
                </a:ext>
              </a:extLst>
            </p:cNvPr>
            <p:cNvSpPr>
              <a:spLocks noChangeShapeType="1"/>
            </p:cNvSpPr>
            <p:nvPr/>
          </p:nvSpPr>
          <p:spPr bwMode="auto">
            <a:xfrm>
              <a:off x="6375400" y="28575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9" name="Line 62">
              <a:extLst>
                <a:ext uri="{FF2B5EF4-FFF2-40B4-BE49-F238E27FC236}">
                  <a16:creationId xmlns:a16="http://schemas.microsoft.com/office/drawing/2014/main" id="{E7B13DAE-5206-4150-8ADD-EE630A1AAABA}"/>
                </a:ext>
              </a:extLst>
            </p:cNvPr>
            <p:cNvSpPr>
              <a:spLocks noChangeShapeType="1"/>
            </p:cNvSpPr>
            <p:nvPr/>
          </p:nvSpPr>
          <p:spPr bwMode="auto">
            <a:xfrm flipH="1">
              <a:off x="6340475" y="289560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0" name="Line 63">
              <a:extLst>
                <a:ext uri="{FF2B5EF4-FFF2-40B4-BE49-F238E27FC236}">
                  <a16:creationId xmlns:a16="http://schemas.microsoft.com/office/drawing/2014/main" id="{7EE73E94-1C15-494B-A614-0EDF4B3067AB}"/>
                </a:ext>
              </a:extLst>
            </p:cNvPr>
            <p:cNvSpPr>
              <a:spLocks noChangeShapeType="1"/>
            </p:cNvSpPr>
            <p:nvPr/>
          </p:nvSpPr>
          <p:spPr bwMode="auto">
            <a:xfrm>
              <a:off x="6388100" y="28575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1" name="Line 64">
              <a:extLst>
                <a:ext uri="{FF2B5EF4-FFF2-40B4-BE49-F238E27FC236}">
                  <a16:creationId xmlns:a16="http://schemas.microsoft.com/office/drawing/2014/main" id="{BECE3D09-57E4-49E9-9D84-C0C6EF3ED9F9}"/>
                </a:ext>
              </a:extLst>
            </p:cNvPr>
            <p:cNvSpPr>
              <a:spLocks noChangeShapeType="1"/>
            </p:cNvSpPr>
            <p:nvPr/>
          </p:nvSpPr>
          <p:spPr bwMode="auto">
            <a:xfrm flipH="1">
              <a:off x="6350000" y="28956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2" name="Line 65">
              <a:extLst>
                <a:ext uri="{FF2B5EF4-FFF2-40B4-BE49-F238E27FC236}">
                  <a16:creationId xmlns:a16="http://schemas.microsoft.com/office/drawing/2014/main" id="{E458DB04-242D-4E3A-8E63-AFE97D51AB13}"/>
                </a:ext>
              </a:extLst>
            </p:cNvPr>
            <p:cNvSpPr>
              <a:spLocks noChangeShapeType="1"/>
            </p:cNvSpPr>
            <p:nvPr/>
          </p:nvSpPr>
          <p:spPr bwMode="auto">
            <a:xfrm>
              <a:off x="6397625" y="2879725"/>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3" name="Line 66">
              <a:extLst>
                <a:ext uri="{FF2B5EF4-FFF2-40B4-BE49-F238E27FC236}">
                  <a16:creationId xmlns:a16="http://schemas.microsoft.com/office/drawing/2014/main" id="{9E206251-69EB-4FF8-90B2-4FCA1A73650A}"/>
                </a:ext>
              </a:extLst>
            </p:cNvPr>
            <p:cNvSpPr>
              <a:spLocks noChangeShapeType="1"/>
            </p:cNvSpPr>
            <p:nvPr/>
          </p:nvSpPr>
          <p:spPr bwMode="auto">
            <a:xfrm flipH="1">
              <a:off x="6362700" y="29146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4" name="Line 67">
              <a:extLst>
                <a:ext uri="{FF2B5EF4-FFF2-40B4-BE49-F238E27FC236}">
                  <a16:creationId xmlns:a16="http://schemas.microsoft.com/office/drawing/2014/main" id="{94F26309-6861-49B7-8079-288BF21BE6F9}"/>
                </a:ext>
              </a:extLst>
            </p:cNvPr>
            <p:cNvSpPr>
              <a:spLocks noChangeShapeType="1"/>
            </p:cNvSpPr>
            <p:nvPr/>
          </p:nvSpPr>
          <p:spPr bwMode="auto">
            <a:xfrm>
              <a:off x="6457950" y="2879725"/>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5" name="Line 68">
              <a:extLst>
                <a:ext uri="{FF2B5EF4-FFF2-40B4-BE49-F238E27FC236}">
                  <a16:creationId xmlns:a16="http://schemas.microsoft.com/office/drawing/2014/main" id="{E732F4CF-1B57-4866-A1E9-B8F1756B462F}"/>
                </a:ext>
              </a:extLst>
            </p:cNvPr>
            <p:cNvSpPr>
              <a:spLocks noChangeShapeType="1"/>
            </p:cNvSpPr>
            <p:nvPr/>
          </p:nvSpPr>
          <p:spPr bwMode="auto">
            <a:xfrm flipH="1">
              <a:off x="6423025" y="291465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6" name="Line 69">
              <a:extLst>
                <a:ext uri="{FF2B5EF4-FFF2-40B4-BE49-F238E27FC236}">
                  <a16:creationId xmlns:a16="http://schemas.microsoft.com/office/drawing/2014/main" id="{0FCC046A-A7F6-4E2B-8B77-E6B48C021C95}"/>
                </a:ext>
              </a:extLst>
            </p:cNvPr>
            <p:cNvSpPr>
              <a:spLocks noChangeShapeType="1"/>
            </p:cNvSpPr>
            <p:nvPr/>
          </p:nvSpPr>
          <p:spPr bwMode="auto">
            <a:xfrm>
              <a:off x="6505575" y="2879725"/>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7" name="Line 70">
              <a:extLst>
                <a:ext uri="{FF2B5EF4-FFF2-40B4-BE49-F238E27FC236}">
                  <a16:creationId xmlns:a16="http://schemas.microsoft.com/office/drawing/2014/main" id="{F73B9CDD-0855-4907-83B4-C8B03BD91793}"/>
                </a:ext>
              </a:extLst>
            </p:cNvPr>
            <p:cNvSpPr>
              <a:spLocks noChangeShapeType="1"/>
            </p:cNvSpPr>
            <p:nvPr/>
          </p:nvSpPr>
          <p:spPr bwMode="auto">
            <a:xfrm flipH="1">
              <a:off x="6470650" y="291465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8" name="Line 71">
              <a:extLst>
                <a:ext uri="{FF2B5EF4-FFF2-40B4-BE49-F238E27FC236}">
                  <a16:creationId xmlns:a16="http://schemas.microsoft.com/office/drawing/2014/main" id="{E77A582F-B481-442F-8050-5465BBBEDBC8}"/>
                </a:ext>
              </a:extLst>
            </p:cNvPr>
            <p:cNvSpPr>
              <a:spLocks noChangeShapeType="1"/>
            </p:cNvSpPr>
            <p:nvPr/>
          </p:nvSpPr>
          <p:spPr bwMode="auto">
            <a:xfrm>
              <a:off x="6540500"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09" name="Line 72">
              <a:extLst>
                <a:ext uri="{FF2B5EF4-FFF2-40B4-BE49-F238E27FC236}">
                  <a16:creationId xmlns:a16="http://schemas.microsoft.com/office/drawing/2014/main" id="{B51B7878-9E71-4640-BC72-4A7B9C774226}"/>
                </a:ext>
              </a:extLst>
            </p:cNvPr>
            <p:cNvSpPr>
              <a:spLocks noChangeShapeType="1"/>
            </p:cNvSpPr>
            <p:nvPr/>
          </p:nvSpPr>
          <p:spPr bwMode="auto">
            <a:xfrm flipH="1">
              <a:off x="6502400" y="29337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0" name="Line 73">
              <a:extLst>
                <a:ext uri="{FF2B5EF4-FFF2-40B4-BE49-F238E27FC236}">
                  <a16:creationId xmlns:a16="http://schemas.microsoft.com/office/drawing/2014/main" id="{294738A3-B957-48FA-8343-C55AE0BD58A9}"/>
                </a:ext>
              </a:extLst>
            </p:cNvPr>
            <p:cNvSpPr>
              <a:spLocks noChangeShapeType="1"/>
            </p:cNvSpPr>
            <p:nvPr/>
          </p:nvSpPr>
          <p:spPr bwMode="auto">
            <a:xfrm>
              <a:off x="6565900"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1" name="Line 74">
              <a:extLst>
                <a:ext uri="{FF2B5EF4-FFF2-40B4-BE49-F238E27FC236}">
                  <a16:creationId xmlns:a16="http://schemas.microsoft.com/office/drawing/2014/main" id="{6A02E433-0E1A-404D-8BC4-CA7AD14D53F3}"/>
                </a:ext>
              </a:extLst>
            </p:cNvPr>
            <p:cNvSpPr>
              <a:spLocks noChangeShapeType="1"/>
            </p:cNvSpPr>
            <p:nvPr/>
          </p:nvSpPr>
          <p:spPr bwMode="auto">
            <a:xfrm flipH="1">
              <a:off x="6527800" y="29337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2" name="Line 75">
              <a:extLst>
                <a:ext uri="{FF2B5EF4-FFF2-40B4-BE49-F238E27FC236}">
                  <a16:creationId xmlns:a16="http://schemas.microsoft.com/office/drawing/2014/main" id="{83E4A70A-D5E3-4D18-8B61-D144E4BA2FD4}"/>
                </a:ext>
              </a:extLst>
            </p:cNvPr>
            <p:cNvSpPr>
              <a:spLocks noChangeShapeType="1"/>
            </p:cNvSpPr>
            <p:nvPr/>
          </p:nvSpPr>
          <p:spPr bwMode="auto">
            <a:xfrm>
              <a:off x="6575425"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3" name="Line 76">
              <a:extLst>
                <a:ext uri="{FF2B5EF4-FFF2-40B4-BE49-F238E27FC236}">
                  <a16:creationId xmlns:a16="http://schemas.microsoft.com/office/drawing/2014/main" id="{A5EBCD98-7D52-4331-B70A-672E49DAE4DB}"/>
                </a:ext>
              </a:extLst>
            </p:cNvPr>
            <p:cNvSpPr>
              <a:spLocks noChangeShapeType="1"/>
            </p:cNvSpPr>
            <p:nvPr/>
          </p:nvSpPr>
          <p:spPr bwMode="auto">
            <a:xfrm flipH="1">
              <a:off x="6540500" y="29337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4" name="Line 77">
              <a:extLst>
                <a:ext uri="{FF2B5EF4-FFF2-40B4-BE49-F238E27FC236}">
                  <a16:creationId xmlns:a16="http://schemas.microsoft.com/office/drawing/2014/main" id="{9B1D7218-7155-4BE8-A185-B4D1CCE1F091}"/>
                </a:ext>
              </a:extLst>
            </p:cNvPr>
            <p:cNvSpPr>
              <a:spLocks noChangeShapeType="1"/>
            </p:cNvSpPr>
            <p:nvPr/>
          </p:nvSpPr>
          <p:spPr bwMode="auto">
            <a:xfrm>
              <a:off x="6588125"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5" name="Line 78">
              <a:extLst>
                <a:ext uri="{FF2B5EF4-FFF2-40B4-BE49-F238E27FC236}">
                  <a16:creationId xmlns:a16="http://schemas.microsoft.com/office/drawing/2014/main" id="{4E986AE3-AF3B-49F6-8E31-FED3392442DB}"/>
                </a:ext>
              </a:extLst>
            </p:cNvPr>
            <p:cNvSpPr>
              <a:spLocks noChangeShapeType="1"/>
            </p:cNvSpPr>
            <p:nvPr/>
          </p:nvSpPr>
          <p:spPr bwMode="auto">
            <a:xfrm flipH="1">
              <a:off x="6550025" y="29337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6" name="Line 79">
              <a:extLst>
                <a:ext uri="{FF2B5EF4-FFF2-40B4-BE49-F238E27FC236}">
                  <a16:creationId xmlns:a16="http://schemas.microsoft.com/office/drawing/2014/main" id="{E2CD2634-21E9-4738-BE6A-8A9A3B12C11D}"/>
                </a:ext>
              </a:extLst>
            </p:cNvPr>
            <p:cNvSpPr>
              <a:spLocks noChangeShapeType="1"/>
            </p:cNvSpPr>
            <p:nvPr/>
          </p:nvSpPr>
          <p:spPr bwMode="auto">
            <a:xfrm>
              <a:off x="6623050"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7" name="Line 80">
              <a:extLst>
                <a:ext uri="{FF2B5EF4-FFF2-40B4-BE49-F238E27FC236}">
                  <a16:creationId xmlns:a16="http://schemas.microsoft.com/office/drawing/2014/main" id="{9E88E227-AD29-48BE-93D7-B039CA573BD3}"/>
                </a:ext>
              </a:extLst>
            </p:cNvPr>
            <p:cNvSpPr>
              <a:spLocks noChangeShapeType="1"/>
            </p:cNvSpPr>
            <p:nvPr/>
          </p:nvSpPr>
          <p:spPr bwMode="auto">
            <a:xfrm flipH="1">
              <a:off x="6584950" y="29337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8" name="Line 81">
              <a:extLst>
                <a:ext uri="{FF2B5EF4-FFF2-40B4-BE49-F238E27FC236}">
                  <a16:creationId xmlns:a16="http://schemas.microsoft.com/office/drawing/2014/main" id="{E0F1B0C6-7D49-463B-BFE5-6CC3A7507C9C}"/>
                </a:ext>
              </a:extLst>
            </p:cNvPr>
            <p:cNvSpPr>
              <a:spLocks noChangeShapeType="1"/>
            </p:cNvSpPr>
            <p:nvPr/>
          </p:nvSpPr>
          <p:spPr bwMode="auto">
            <a:xfrm>
              <a:off x="6632575"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19" name="Line 82">
              <a:extLst>
                <a:ext uri="{FF2B5EF4-FFF2-40B4-BE49-F238E27FC236}">
                  <a16:creationId xmlns:a16="http://schemas.microsoft.com/office/drawing/2014/main" id="{E966F6B5-1BAE-423B-BC9A-75C3DC75A629}"/>
                </a:ext>
              </a:extLst>
            </p:cNvPr>
            <p:cNvSpPr>
              <a:spLocks noChangeShapeType="1"/>
            </p:cNvSpPr>
            <p:nvPr/>
          </p:nvSpPr>
          <p:spPr bwMode="auto">
            <a:xfrm flipH="1">
              <a:off x="6597650" y="29337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0" name="Line 83">
              <a:extLst>
                <a:ext uri="{FF2B5EF4-FFF2-40B4-BE49-F238E27FC236}">
                  <a16:creationId xmlns:a16="http://schemas.microsoft.com/office/drawing/2014/main" id="{8EF6BE7F-5B34-4DE7-A742-8BC0AC184B0B}"/>
                </a:ext>
              </a:extLst>
            </p:cNvPr>
            <p:cNvSpPr>
              <a:spLocks noChangeShapeType="1"/>
            </p:cNvSpPr>
            <p:nvPr/>
          </p:nvSpPr>
          <p:spPr bwMode="auto">
            <a:xfrm>
              <a:off x="6645275"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1" name="Line 84">
              <a:extLst>
                <a:ext uri="{FF2B5EF4-FFF2-40B4-BE49-F238E27FC236}">
                  <a16:creationId xmlns:a16="http://schemas.microsoft.com/office/drawing/2014/main" id="{55EC127B-4502-458A-8D47-F9FCA76172BC}"/>
                </a:ext>
              </a:extLst>
            </p:cNvPr>
            <p:cNvSpPr>
              <a:spLocks noChangeShapeType="1"/>
            </p:cNvSpPr>
            <p:nvPr/>
          </p:nvSpPr>
          <p:spPr bwMode="auto">
            <a:xfrm flipH="1">
              <a:off x="6607175" y="29337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2" name="Line 85">
              <a:extLst>
                <a:ext uri="{FF2B5EF4-FFF2-40B4-BE49-F238E27FC236}">
                  <a16:creationId xmlns:a16="http://schemas.microsoft.com/office/drawing/2014/main" id="{6B6E5710-BC5A-452B-BDA6-89B9F23252B0}"/>
                </a:ext>
              </a:extLst>
            </p:cNvPr>
            <p:cNvSpPr>
              <a:spLocks noChangeShapeType="1"/>
            </p:cNvSpPr>
            <p:nvPr/>
          </p:nvSpPr>
          <p:spPr bwMode="auto">
            <a:xfrm>
              <a:off x="6670675"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3" name="Line 86">
              <a:extLst>
                <a:ext uri="{FF2B5EF4-FFF2-40B4-BE49-F238E27FC236}">
                  <a16:creationId xmlns:a16="http://schemas.microsoft.com/office/drawing/2014/main" id="{857D4A84-085B-4F30-8F0B-B77B1F319126}"/>
                </a:ext>
              </a:extLst>
            </p:cNvPr>
            <p:cNvSpPr>
              <a:spLocks noChangeShapeType="1"/>
            </p:cNvSpPr>
            <p:nvPr/>
          </p:nvSpPr>
          <p:spPr bwMode="auto">
            <a:xfrm flipH="1">
              <a:off x="6632575" y="29337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4" name="Line 87">
              <a:extLst>
                <a:ext uri="{FF2B5EF4-FFF2-40B4-BE49-F238E27FC236}">
                  <a16:creationId xmlns:a16="http://schemas.microsoft.com/office/drawing/2014/main" id="{6E9D8797-EA78-437A-B281-F76D08085CEB}"/>
                </a:ext>
              </a:extLst>
            </p:cNvPr>
            <p:cNvSpPr>
              <a:spLocks noChangeShapeType="1"/>
            </p:cNvSpPr>
            <p:nvPr/>
          </p:nvSpPr>
          <p:spPr bwMode="auto">
            <a:xfrm>
              <a:off x="6680200" y="2895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5" name="Line 88">
              <a:extLst>
                <a:ext uri="{FF2B5EF4-FFF2-40B4-BE49-F238E27FC236}">
                  <a16:creationId xmlns:a16="http://schemas.microsoft.com/office/drawing/2014/main" id="{44C28F91-D527-4516-BA55-CC1F7A7928FD}"/>
                </a:ext>
              </a:extLst>
            </p:cNvPr>
            <p:cNvSpPr>
              <a:spLocks noChangeShapeType="1"/>
            </p:cNvSpPr>
            <p:nvPr/>
          </p:nvSpPr>
          <p:spPr bwMode="auto">
            <a:xfrm flipH="1">
              <a:off x="6645275" y="293370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6" name="Line 89">
              <a:extLst>
                <a:ext uri="{FF2B5EF4-FFF2-40B4-BE49-F238E27FC236}">
                  <a16:creationId xmlns:a16="http://schemas.microsoft.com/office/drawing/2014/main" id="{F3C5A8D4-87B4-43CF-8502-CE3624F28FBB}"/>
                </a:ext>
              </a:extLst>
            </p:cNvPr>
            <p:cNvSpPr>
              <a:spLocks noChangeShapeType="1"/>
            </p:cNvSpPr>
            <p:nvPr/>
          </p:nvSpPr>
          <p:spPr bwMode="auto">
            <a:xfrm>
              <a:off x="6692900" y="292417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7" name="Line 90">
              <a:extLst>
                <a:ext uri="{FF2B5EF4-FFF2-40B4-BE49-F238E27FC236}">
                  <a16:creationId xmlns:a16="http://schemas.microsoft.com/office/drawing/2014/main" id="{944F464C-7617-4BFD-8558-F6CBA62B0BE7}"/>
                </a:ext>
              </a:extLst>
            </p:cNvPr>
            <p:cNvSpPr>
              <a:spLocks noChangeShapeType="1"/>
            </p:cNvSpPr>
            <p:nvPr/>
          </p:nvSpPr>
          <p:spPr bwMode="auto">
            <a:xfrm flipH="1">
              <a:off x="6654800" y="296227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8" name="Line 91">
              <a:extLst>
                <a:ext uri="{FF2B5EF4-FFF2-40B4-BE49-F238E27FC236}">
                  <a16:creationId xmlns:a16="http://schemas.microsoft.com/office/drawing/2014/main" id="{F2503EEF-CBE4-4E2A-831C-97FCD294CAA8}"/>
                </a:ext>
              </a:extLst>
            </p:cNvPr>
            <p:cNvSpPr>
              <a:spLocks noChangeShapeType="1"/>
            </p:cNvSpPr>
            <p:nvPr/>
          </p:nvSpPr>
          <p:spPr bwMode="auto">
            <a:xfrm>
              <a:off x="6715125" y="292417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29" name="Line 92">
              <a:extLst>
                <a:ext uri="{FF2B5EF4-FFF2-40B4-BE49-F238E27FC236}">
                  <a16:creationId xmlns:a16="http://schemas.microsoft.com/office/drawing/2014/main" id="{84C58E65-7C23-4858-AB24-B1EF5AE8B71F}"/>
                </a:ext>
              </a:extLst>
            </p:cNvPr>
            <p:cNvSpPr>
              <a:spLocks noChangeShapeType="1"/>
            </p:cNvSpPr>
            <p:nvPr/>
          </p:nvSpPr>
          <p:spPr bwMode="auto">
            <a:xfrm flipH="1">
              <a:off x="6680200" y="296227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0" name="Line 93">
              <a:extLst>
                <a:ext uri="{FF2B5EF4-FFF2-40B4-BE49-F238E27FC236}">
                  <a16:creationId xmlns:a16="http://schemas.microsoft.com/office/drawing/2014/main" id="{7ED86FF1-8E6B-4F99-AD27-59CAD9ACD84F}"/>
                </a:ext>
              </a:extLst>
            </p:cNvPr>
            <p:cNvSpPr>
              <a:spLocks noChangeShapeType="1"/>
            </p:cNvSpPr>
            <p:nvPr/>
          </p:nvSpPr>
          <p:spPr bwMode="auto">
            <a:xfrm>
              <a:off x="6762750" y="29559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1" name="Line 94">
              <a:extLst>
                <a:ext uri="{FF2B5EF4-FFF2-40B4-BE49-F238E27FC236}">
                  <a16:creationId xmlns:a16="http://schemas.microsoft.com/office/drawing/2014/main" id="{4244C5A0-D544-424D-8C23-56C3FA33B200}"/>
                </a:ext>
              </a:extLst>
            </p:cNvPr>
            <p:cNvSpPr>
              <a:spLocks noChangeShapeType="1"/>
            </p:cNvSpPr>
            <p:nvPr/>
          </p:nvSpPr>
          <p:spPr bwMode="auto">
            <a:xfrm flipH="1">
              <a:off x="6727825" y="299085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2" name="Line 95">
              <a:extLst>
                <a:ext uri="{FF2B5EF4-FFF2-40B4-BE49-F238E27FC236}">
                  <a16:creationId xmlns:a16="http://schemas.microsoft.com/office/drawing/2014/main" id="{0C8C240D-C1A6-4A70-A02B-69DB56640C36}"/>
                </a:ext>
              </a:extLst>
            </p:cNvPr>
            <p:cNvSpPr>
              <a:spLocks noChangeShapeType="1"/>
            </p:cNvSpPr>
            <p:nvPr/>
          </p:nvSpPr>
          <p:spPr bwMode="auto">
            <a:xfrm>
              <a:off x="6797675" y="29559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3" name="Line 96">
              <a:extLst>
                <a:ext uri="{FF2B5EF4-FFF2-40B4-BE49-F238E27FC236}">
                  <a16:creationId xmlns:a16="http://schemas.microsoft.com/office/drawing/2014/main" id="{0392508D-BFF1-4D87-8A85-A165D0C84E01}"/>
                </a:ext>
              </a:extLst>
            </p:cNvPr>
            <p:cNvSpPr>
              <a:spLocks noChangeShapeType="1"/>
            </p:cNvSpPr>
            <p:nvPr/>
          </p:nvSpPr>
          <p:spPr bwMode="auto">
            <a:xfrm flipH="1">
              <a:off x="6759575" y="29908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4" name="Line 97">
              <a:extLst>
                <a:ext uri="{FF2B5EF4-FFF2-40B4-BE49-F238E27FC236}">
                  <a16:creationId xmlns:a16="http://schemas.microsoft.com/office/drawing/2014/main" id="{78674F88-AA80-41FB-9B88-2A3ABA61BD51}"/>
                </a:ext>
              </a:extLst>
            </p:cNvPr>
            <p:cNvSpPr>
              <a:spLocks noChangeShapeType="1"/>
            </p:cNvSpPr>
            <p:nvPr/>
          </p:nvSpPr>
          <p:spPr bwMode="auto">
            <a:xfrm>
              <a:off x="6819900" y="29559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5" name="Line 98">
              <a:extLst>
                <a:ext uri="{FF2B5EF4-FFF2-40B4-BE49-F238E27FC236}">
                  <a16:creationId xmlns:a16="http://schemas.microsoft.com/office/drawing/2014/main" id="{9030B122-3BF5-4254-983A-D1B32C209220}"/>
                </a:ext>
              </a:extLst>
            </p:cNvPr>
            <p:cNvSpPr>
              <a:spLocks noChangeShapeType="1"/>
            </p:cNvSpPr>
            <p:nvPr/>
          </p:nvSpPr>
          <p:spPr bwMode="auto">
            <a:xfrm flipH="1">
              <a:off x="6784975" y="29908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6" name="Line 99">
              <a:extLst>
                <a:ext uri="{FF2B5EF4-FFF2-40B4-BE49-F238E27FC236}">
                  <a16:creationId xmlns:a16="http://schemas.microsoft.com/office/drawing/2014/main" id="{1328DDFA-7D71-4DF3-89B7-8AE650DC6709}"/>
                </a:ext>
              </a:extLst>
            </p:cNvPr>
            <p:cNvSpPr>
              <a:spLocks noChangeShapeType="1"/>
            </p:cNvSpPr>
            <p:nvPr/>
          </p:nvSpPr>
          <p:spPr bwMode="auto">
            <a:xfrm>
              <a:off x="6867525"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7" name="Line 100">
              <a:extLst>
                <a:ext uri="{FF2B5EF4-FFF2-40B4-BE49-F238E27FC236}">
                  <a16:creationId xmlns:a16="http://schemas.microsoft.com/office/drawing/2014/main" id="{193426FC-52E2-48F4-8FC6-DE794D8D1BBB}"/>
                </a:ext>
              </a:extLst>
            </p:cNvPr>
            <p:cNvSpPr>
              <a:spLocks noChangeShapeType="1"/>
            </p:cNvSpPr>
            <p:nvPr/>
          </p:nvSpPr>
          <p:spPr bwMode="auto">
            <a:xfrm flipH="1">
              <a:off x="6829425" y="3057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8" name="Line 101">
              <a:extLst>
                <a:ext uri="{FF2B5EF4-FFF2-40B4-BE49-F238E27FC236}">
                  <a16:creationId xmlns:a16="http://schemas.microsoft.com/office/drawing/2014/main" id="{F4F62512-C8E2-4B33-8B5F-E993674392AE}"/>
                </a:ext>
              </a:extLst>
            </p:cNvPr>
            <p:cNvSpPr>
              <a:spLocks noChangeShapeType="1"/>
            </p:cNvSpPr>
            <p:nvPr/>
          </p:nvSpPr>
          <p:spPr bwMode="auto">
            <a:xfrm>
              <a:off x="6892925"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39" name="Line 102">
              <a:extLst>
                <a:ext uri="{FF2B5EF4-FFF2-40B4-BE49-F238E27FC236}">
                  <a16:creationId xmlns:a16="http://schemas.microsoft.com/office/drawing/2014/main" id="{E605928F-3666-4E13-B60B-A2BCD8A865FA}"/>
                </a:ext>
              </a:extLst>
            </p:cNvPr>
            <p:cNvSpPr>
              <a:spLocks noChangeShapeType="1"/>
            </p:cNvSpPr>
            <p:nvPr/>
          </p:nvSpPr>
          <p:spPr bwMode="auto">
            <a:xfrm flipH="1">
              <a:off x="6854825" y="3057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0" name="Line 103">
              <a:extLst>
                <a:ext uri="{FF2B5EF4-FFF2-40B4-BE49-F238E27FC236}">
                  <a16:creationId xmlns:a16="http://schemas.microsoft.com/office/drawing/2014/main" id="{077ED863-7A28-4731-B956-EEA217F8C275}"/>
                </a:ext>
              </a:extLst>
            </p:cNvPr>
            <p:cNvSpPr>
              <a:spLocks noChangeShapeType="1"/>
            </p:cNvSpPr>
            <p:nvPr/>
          </p:nvSpPr>
          <p:spPr bwMode="auto">
            <a:xfrm>
              <a:off x="6915150"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1" name="Line 104">
              <a:extLst>
                <a:ext uri="{FF2B5EF4-FFF2-40B4-BE49-F238E27FC236}">
                  <a16:creationId xmlns:a16="http://schemas.microsoft.com/office/drawing/2014/main" id="{44564965-8566-4B41-82C9-8A6F9C624696}"/>
                </a:ext>
              </a:extLst>
            </p:cNvPr>
            <p:cNvSpPr>
              <a:spLocks noChangeShapeType="1"/>
            </p:cNvSpPr>
            <p:nvPr/>
          </p:nvSpPr>
          <p:spPr bwMode="auto">
            <a:xfrm flipH="1">
              <a:off x="6877050" y="3057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2" name="Line 105">
              <a:extLst>
                <a:ext uri="{FF2B5EF4-FFF2-40B4-BE49-F238E27FC236}">
                  <a16:creationId xmlns:a16="http://schemas.microsoft.com/office/drawing/2014/main" id="{5F7E6B89-ED71-4A0C-8D62-19B06607C9E6}"/>
                </a:ext>
              </a:extLst>
            </p:cNvPr>
            <p:cNvSpPr>
              <a:spLocks noChangeShapeType="1"/>
            </p:cNvSpPr>
            <p:nvPr/>
          </p:nvSpPr>
          <p:spPr bwMode="auto">
            <a:xfrm>
              <a:off x="6985000"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3" name="Line 106">
              <a:extLst>
                <a:ext uri="{FF2B5EF4-FFF2-40B4-BE49-F238E27FC236}">
                  <a16:creationId xmlns:a16="http://schemas.microsoft.com/office/drawing/2014/main" id="{8C079399-C5C1-43AC-9C61-69AE6572AA2F}"/>
                </a:ext>
              </a:extLst>
            </p:cNvPr>
            <p:cNvSpPr>
              <a:spLocks noChangeShapeType="1"/>
            </p:cNvSpPr>
            <p:nvPr/>
          </p:nvSpPr>
          <p:spPr bwMode="auto">
            <a:xfrm flipH="1">
              <a:off x="6950075" y="3057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4" name="Line 107">
              <a:extLst>
                <a:ext uri="{FF2B5EF4-FFF2-40B4-BE49-F238E27FC236}">
                  <a16:creationId xmlns:a16="http://schemas.microsoft.com/office/drawing/2014/main" id="{2FEDFA86-ADD4-48D3-9CFC-502ED7A05292}"/>
                </a:ext>
              </a:extLst>
            </p:cNvPr>
            <p:cNvSpPr>
              <a:spLocks noChangeShapeType="1"/>
            </p:cNvSpPr>
            <p:nvPr/>
          </p:nvSpPr>
          <p:spPr bwMode="auto">
            <a:xfrm>
              <a:off x="6997700"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5" name="Line 108">
              <a:extLst>
                <a:ext uri="{FF2B5EF4-FFF2-40B4-BE49-F238E27FC236}">
                  <a16:creationId xmlns:a16="http://schemas.microsoft.com/office/drawing/2014/main" id="{86CB817B-968B-4D1D-BE70-22E09848633B}"/>
                </a:ext>
              </a:extLst>
            </p:cNvPr>
            <p:cNvSpPr>
              <a:spLocks noChangeShapeType="1"/>
            </p:cNvSpPr>
            <p:nvPr/>
          </p:nvSpPr>
          <p:spPr bwMode="auto">
            <a:xfrm flipH="1">
              <a:off x="6962775" y="30575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6" name="Line 109">
              <a:extLst>
                <a:ext uri="{FF2B5EF4-FFF2-40B4-BE49-F238E27FC236}">
                  <a16:creationId xmlns:a16="http://schemas.microsoft.com/office/drawing/2014/main" id="{0FD962DC-2F47-4A77-96FF-237299EF1B41}"/>
                </a:ext>
              </a:extLst>
            </p:cNvPr>
            <p:cNvSpPr>
              <a:spLocks noChangeShapeType="1"/>
            </p:cNvSpPr>
            <p:nvPr/>
          </p:nvSpPr>
          <p:spPr bwMode="auto">
            <a:xfrm>
              <a:off x="7007225"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7" name="Line 110">
              <a:extLst>
                <a:ext uri="{FF2B5EF4-FFF2-40B4-BE49-F238E27FC236}">
                  <a16:creationId xmlns:a16="http://schemas.microsoft.com/office/drawing/2014/main" id="{8E211A98-3409-44BF-8448-5586BD34DF41}"/>
                </a:ext>
              </a:extLst>
            </p:cNvPr>
            <p:cNvSpPr>
              <a:spLocks noChangeShapeType="1"/>
            </p:cNvSpPr>
            <p:nvPr/>
          </p:nvSpPr>
          <p:spPr bwMode="auto">
            <a:xfrm flipH="1">
              <a:off x="6972300" y="3057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8" name="Line 111">
              <a:extLst>
                <a:ext uri="{FF2B5EF4-FFF2-40B4-BE49-F238E27FC236}">
                  <a16:creationId xmlns:a16="http://schemas.microsoft.com/office/drawing/2014/main" id="{79C437EE-EC26-4DB1-A99D-63AEA529E70F}"/>
                </a:ext>
              </a:extLst>
            </p:cNvPr>
            <p:cNvSpPr>
              <a:spLocks noChangeShapeType="1"/>
            </p:cNvSpPr>
            <p:nvPr/>
          </p:nvSpPr>
          <p:spPr bwMode="auto">
            <a:xfrm>
              <a:off x="7019925"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49" name="Line 112">
              <a:extLst>
                <a:ext uri="{FF2B5EF4-FFF2-40B4-BE49-F238E27FC236}">
                  <a16:creationId xmlns:a16="http://schemas.microsoft.com/office/drawing/2014/main" id="{7AEFC5EE-EF4D-40A4-B642-746E47D0A6EA}"/>
                </a:ext>
              </a:extLst>
            </p:cNvPr>
            <p:cNvSpPr>
              <a:spLocks noChangeShapeType="1"/>
            </p:cNvSpPr>
            <p:nvPr/>
          </p:nvSpPr>
          <p:spPr bwMode="auto">
            <a:xfrm flipH="1">
              <a:off x="6985000" y="30575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0" name="Line 113">
              <a:extLst>
                <a:ext uri="{FF2B5EF4-FFF2-40B4-BE49-F238E27FC236}">
                  <a16:creationId xmlns:a16="http://schemas.microsoft.com/office/drawing/2014/main" id="{BA402C57-D6CC-4267-99C7-E36CE3556A6C}"/>
                </a:ext>
              </a:extLst>
            </p:cNvPr>
            <p:cNvSpPr>
              <a:spLocks noChangeShapeType="1"/>
            </p:cNvSpPr>
            <p:nvPr/>
          </p:nvSpPr>
          <p:spPr bwMode="auto">
            <a:xfrm>
              <a:off x="7032625"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1" name="Line 114">
              <a:extLst>
                <a:ext uri="{FF2B5EF4-FFF2-40B4-BE49-F238E27FC236}">
                  <a16:creationId xmlns:a16="http://schemas.microsoft.com/office/drawing/2014/main" id="{7AF7308B-24CD-4DD8-BFEF-99E5C61580D1}"/>
                </a:ext>
              </a:extLst>
            </p:cNvPr>
            <p:cNvSpPr>
              <a:spLocks noChangeShapeType="1"/>
            </p:cNvSpPr>
            <p:nvPr/>
          </p:nvSpPr>
          <p:spPr bwMode="auto">
            <a:xfrm flipH="1">
              <a:off x="6994525" y="3057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2" name="Line 115">
              <a:extLst>
                <a:ext uri="{FF2B5EF4-FFF2-40B4-BE49-F238E27FC236}">
                  <a16:creationId xmlns:a16="http://schemas.microsoft.com/office/drawing/2014/main" id="{ED3E7F69-05DF-4F1A-A82F-D53512D9D5F7}"/>
                </a:ext>
              </a:extLst>
            </p:cNvPr>
            <p:cNvSpPr>
              <a:spLocks noChangeShapeType="1"/>
            </p:cNvSpPr>
            <p:nvPr/>
          </p:nvSpPr>
          <p:spPr bwMode="auto">
            <a:xfrm>
              <a:off x="7067550"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3" name="Line 116">
              <a:extLst>
                <a:ext uri="{FF2B5EF4-FFF2-40B4-BE49-F238E27FC236}">
                  <a16:creationId xmlns:a16="http://schemas.microsoft.com/office/drawing/2014/main" id="{C2F0591C-33E5-40CE-A278-0B721632D60F}"/>
                </a:ext>
              </a:extLst>
            </p:cNvPr>
            <p:cNvSpPr>
              <a:spLocks noChangeShapeType="1"/>
            </p:cNvSpPr>
            <p:nvPr/>
          </p:nvSpPr>
          <p:spPr bwMode="auto">
            <a:xfrm flipH="1">
              <a:off x="7029450" y="3057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4" name="Line 117">
              <a:extLst>
                <a:ext uri="{FF2B5EF4-FFF2-40B4-BE49-F238E27FC236}">
                  <a16:creationId xmlns:a16="http://schemas.microsoft.com/office/drawing/2014/main" id="{7320C7DA-7C68-4C9B-9489-7591E69E6D60}"/>
                </a:ext>
              </a:extLst>
            </p:cNvPr>
            <p:cNvSpPr>
              <a:spLocks noChangeShapeType="1"/>
            </p:cNvSpPr>
            <p:nvPr/>
          </p:nvSpPr>
          <p:spPr bwMode="auto">
            <a:xfrm>
              <a:off x="7077075" y="30226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5" name="Line 118">
              <a:extLst>
                <a:ext uri="{FF2B5EF4-FFF2-40B4-BE49-F238E27FC236}">
                  <a16:creationId xmlns:a16="http://schemas.microsoft.com/office/drawing/2014/main" id="{F59BC021-BE72-4F6A-AA33-5B96E6FB18A2}"/>
                </a:ext>
              </a:extLst>
            </p:cNvPr>
            <p:cNvSpPr>
              <a:spLocks noChangeShapeType="1"/>
            </p:cNvSpPr>
            <p:nvPr/>
          </p:nvSpPr>
          <p:spPr bwMode="auto">
            <a:xfrm flipH="1">
              <a:off x="7042150" y="30575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6" name="Line 119">
              <a:extLst>
                <a:ext uri="{FF2B5EF4-FFF2-40B4-BE49-F238E27FC236}">
                  <a16:creationId xmlns:a16="http://schemas.microsoft.com/office/drawing/2014/main" id="{6624C3B3-AAC2-4D2E-AA69-D12FB614E58B}"/>
                </a:ext>
              </a:extLst>
            </p:cNvPr>
            <p:cNvSpPr>
              <a:spLocks noChangeShapeType="1"/>
            </p:cNvSpPr>
            <p:nvPr/>
          </p:nvSpPr>
          <p:spPr bwMode="auto">
            <a:xfrm>
              <a:off x="7077075" y="30575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7" name="Line 120">
              <a:extLst>
                <a:ext uri="{FF2B5EF4-FFF2-40B4-BE49-F238E27FC236}">
                  <a16:creationId xmlns:a16="http://schemas.microsoft.com/office/drawing/2014/main" id="{4A98C5CA-9525-4285-AE36-6D66D411ED6D}"/>
                </a:ext>
              </a:extLst>
            </p:cNvPr>
            <p:cNvSpPr>
              <a:spLocks noChangeShapeType="1"/>
            </p:cNvSpPr>
            <p:nvPr/>
          </p:nvSpPr>
          <p:spPr bwMode="auto">
            <a:xfrm flipH="1">
              <a:off x="7042150" y="30956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8" name="Line 121">
              <a:extLst>
                <a:ext uri="{FF2B5EF4-FFF2-40B4-BE49-F238E27FC236}">
                  <a16:creationId xmlns:a16="http://schemas.microsoft.com/office/drawing/2014/main" id="{ABE07A55-A41C-4B17-9286-5BBBA8DADC74}"/>
                </a:ext>
              </a:extLst>
            </p:cNvPr>
            <p:cNvSpPr>
              <a:spLocks noChangeShapeType="1"/>
            </p:cNvSpPr>
            <p:nvPr/>
          </p:nvSpPr>
          <p:spPr bwMode="auto">
            <a:xfrm>
              <a:off x="7112000" y="30575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59" name="Line 122">
              <a:extLst>
                <a:ext uri="{FF2B5EF4-FFF2-40B4-BE49-F238E27FC236}">
                  <a16:creationId xmlns:a16="http://schemas.microsoft.com/office/drawing/2014/main" id="{E2B9898D-24FF-49DB-8BF5-ABF996188C34}"/>
                </a:ext>
              </a:extLst>
            </p:cNvPr>
            <p:cNvSpPr>
              <a:spLocks noChangeShapeType="1"/>
            </p:cNvSpPr>
            <p:nvPr/>
          </p:nvSpPr>
          <p:spPr bwMode="auto">
            <a:xfrm flipH="1">
              <a:off x="7077075" y="30956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0" name="Line 123">
              <a:extLst>
                <a:ext uri="{FF2B5EF4-FFF2-40B4-BE49-F238E27FC236}">
                  <a16:creationId xmlns:a16="http://schemas.microsoft.com/office/drawing/2014/main" id="{A585ABD0-DD96-4D86-9921-3266762BABD0}"/>
                </a:ext>
              </a:extLst>
            </p:cNvPr>
            <p:cNvSpPr>
              <a:spLocks noChangeShapeType="1"/>
            </p:cNvSpPr>
            <p:nvPr/>
          </p:nvSpPr>
          <p:spPr bwMode="auto">
            <a:xfrm>
              <a:off x="7137400" y="30575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1" name="Line 124">
              <a:extLst>
                <a:ext uri="{FF2B5EF4-FFF2-40B4-BE49-F238E27FC236}">
                  <a16:creationId xmlns:a16="http://schemas.microsoft.com/office/drawing/2014/main" id="{5D19EF1F-FAAA-44A5-BF45-866B3946EA3E}"/>
                </a:ext>
              </a:extLst>
            </p:cNvPr>
            <p:cNvSpPr>
              <a:spLocks noChangeShapeType="1"/>
            </p:cNvSpPr>
            <p:nvPr/>
          </p:nvSpPr>
          <p:spPr bwMode="auto">
            <a:xfrm flipH="1">
              <a:off x="7099300" y="30956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2" name="Line 125">
              <a:extLst>
                <a:ext uri="{FF2B5EF4-FFF2-40B4-BE49-F238E27FC236}">
                  <a16:creationId xmlns:a16="http://schemas.microsoft.com/office/drawing/2014/main" id="{06360E7A-33D0-4BEB-8B69-E0AE0AA78CF3}"/>
                </a:ext>
              </a:extLst>
            </p:cNvPr>
            <p:cNvSpPr>
              <a:spLocks noChangeShapeType="1"/>
            </p:cNvSpPr>
            <p:nvPr/>
          </p:nvSpPr>
          <p:spPr bwMode="auto">
            <a:xfrm>
              <a:off x="7216775" y="30575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3" name="Line 126">
              <a:extLst>
                <a:ext uri="{FF2B5EF4-FFF2-40B4-BE49-F238E27FC236}">
                  <a16:creationId xmlns:a16="http://schemas.microsoft.com/office/drawing/2014/main" id="{2E7A154D-9123-4291-97A3-DFE5F569EAA7}"/>
                </a:ext>
              </a:extLst>
            </p:cNvPr>
            <p:cNvSpPr>
              <a:spLocks noChangeShapeType="1"/>
            </p:cNvSpPr>
            <p:nvPr/>
          </p:nvSpPr>
          <p:spPr bwMode="auto">
            <a:xfrm flipH="1">
              <a:off x="7181850" y="30956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4" name="Line 127">
              <a:extLst>
                <a:ext uri="{FF2B5EF4-FFF2-40B4-BE49-F238E27FC236}">
                  <a16:creationId xmlns:a16="http://schemas.microsoft.com/office/drawing/2014/main" id="{635B9E16-0D65-4F9A-8359-7F8DB04C612B}"/>
                </a:ext>
              </a:extLst>
            </p:cNvPr>
            <p:cNvSpPr>
              <a:spLocks noChangeShapeType="1"/>
            </p:cNvSpPr>
            <p:nvPr/>
          </p:nvSpPr>
          <p:spPr bwMode="auto">
            <a:xfrm>
              <a:off x="7334250" y="30988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5" name="Line 128">
              <a:extLst>
                <a:ext uri="{FF2B5EF4-FFF2-40B4-BE49-F238E27FC236}">
                  <a16:creationId xmlns:a16="http://schemas.microsoft.com/office/drawing/2014/main" id="{113BA10A-40CA-4486-B7F3-D94F90B18C90}"/>
                </a:ext>
              </a:extLst>
            </p:cNvPr>
            <p:cNvSpPr>
              <a:spLocks noChangeShapeType="1"/>
            </p:cNvSpPr>
            <p:nvPr/>
          </p:nvSpPr>
          <p:spPr bwMode="auto">
            <a:xfrm flipH="1">
              <a:off x="7299325" y="31337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6" name="Line 129">
              <a:extLst>
                <a:ext uri="{FF2B5EF4-FFF2-40B4-BE49-F238E27FC236}">
                  <a16:creationId xmlns:a16="http://schemas.microsoft.com/office/drawing/2014/main" id="{D3F5173C-AEDA-4CB1-AEA0-392B8C3CA942}"/>
                </a:ext>
              </a:extLst>
            </p:cNvPr>
            <p:cNvSpPr>
              <a:spLocks noChangeShapeType="1"/>
            </p:cNvSpPr>
            <p:nvPr/>
          </p:nvSpPr>
          <p:spPr bwMode="auto">
            <a:xfrm>
              <a:off x="7381875" y="30988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7" name="Line 130">
              <a:extLst>
                <a:ext uri="{FF2B5EF4-FFF2-40B4-BE49-F238E27FC236}">
                  <a16:creationId xmlns:a16="http://schemas.microsoft.com/office/drawing/2014/main" id="{2DAFA27E-8B4F-4787-8231-6130B3F36BFB}"/>
                </a:ext>
              </a:extLst>
            </p:cNvPr>
            <p:cNvSpPr>
              <a:spLocks noChangeShapeType="1"/>
            </p:cNvSpPr>
            <p:nvPr/>
          </p:nvSpPr>
          <p:spPr bwMode="auto">
            <a:xfrm flipH="1">
              <a:off x="7346950" y="31337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8" name="Line 131">
              <a:extLst>
                <a:ext uri="{FF2B5EF4-FFF2-40B4-BE49-F238E27FC236}">
                  <a16:creationId xmlns:a16="http://schemas.microsoft.com/office/drawing/2014/main" id="{D447EA26-1C07-4C5B-87C4-FD73781819D3}"/>
                </a:ext>
              </a:extLst>
            </p:cNvPr>
            <p:cNvSpPr>
              <a:spLocks noChangeShapeType="1"/>
            </p:cNvSpPr>
            <p:nvPr/>
          </p:nvSpPr>
          <p:spPr bwMode="auto">
            <a:xfrm>
              <a:off x="7407275" y="30988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69" name="Line 132">
              <a:extLst>
                <a:ext uri="{FF2B5EF4-FFF2-40B4-BE49-F238E27FC236}">
                  <a16:creationId xmlns:a16="http://schemas.microsoft.com/office/drawing/2014/main" id="{1978D316-0735-4C00-AC05-889B079C5C38}"/>
                </a:ext>
              </a:extLst>
            </p:cNvPr>
            <p:cNvSpPr>
              <a:spLocks noChangeShapeType="1"/>
            </p:cNvSpPr>
            <p:nvPr/>
          </p:nvSpPr>
          <p:spPr bwMode="auto">
            <a:xfrm flipH="1">
              <a:off x="7369175" y="31337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0" name="Line 133">
              <a:extLst>
                <a:ext uri="{FF2B5EF4-FFF2-40B4-BE49-F238E27FC236}">
                  <a16:creationId xmlns:a16="http://schemas.microsoft.com/office/drawing/2014/main" id="{30E32AF9-51AA-40A7-9196-A37C93F12025}"/>
                </a:ext>
              </a:extLst>
            </p:cNvPr>
            <p:cNvSpPr>
              <a:spLocks noChangeShapeType="1"/>
            </p:cNvSpPr>
            <p:nvPr/>
          </p:nvSpPr>
          <p:spPr bwMode="auto">
            <a:xfrm>
              <a:off x="7429500" y="30988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1" name="Line 134">
              <a:extLst>
                <a:ext uri="{FF2B5EF4-FFF2-40B4-BE49-F238E27FC236}">
                  <a16:creationId xmlns:a16="http://schemas.microsoft.com/office/drawing/2014/main" id="{F4C53671-F85F-4338-8128-B6DE5B1D469F}"/>
                </a:ext>
              </a:extLst>
            </p:cNvPr>
            <p:cNvSpPr>
              <a:spLocks noChangeShapeType="1"/>
            </p:cNvSpPr>
            <p:nvPr/>
          </p:nvSpPr>
          <p:spPr bwMode="auto">
            <a:xfrm flipH="1">
              <a:off x="7391400" y="31337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2" name="Line 135">
              <a:extLst>
                <a:ext uri="{FF2B5EF4-FFF2-40B4-BE49-F238E27FC236}">
                  <a16:creationId xmlns:a16="http://schemas.microsoft.com/office/drawing/2014/main" id="{D890610B-4E6E-40F1-85AF-3E4ADBD300AD}"/>
                </a:ext>
              </a:extLst>
            </p:cNvPr>
            <p:cNvSpPr>
              <a:spLocks noChangeShapeType="1"/>
            </p:cNvSpPr>
            <p:nvPr/>
          </p:nvSpPr>
          <p:spPr bwMode="auto">
            <a:xfrm>
              <a:off x="7524750" y="30988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3" name="Line 136">
              <a:extLst>
                <a:ext uri="{FF2B5EF4-FFF2-40B4-BE49-F238E27FC236}">
                  <a16:creationId xmlns:a16="http://schemas.microsoft.com/office/drawing/2014/main" id="{E658E177-C451-400D-A736-1CFD5CBA0E4F}"/>
                </a:ext>
              </a:extLst>
            </p:cNvPr>
            <p:cNvSpPr>
              <a:spLocks noChangeShapeType="1"/>
            </p:cNvSpPr>
            <p:nvPr/>
          </p:nvSpPr>
          <p:spPr bwMode="auto">
            <a:xfrm flipH="1">
              <a:off x="7486650" y="31337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4" name="Line 137">
              <a:extLst>
                <a:ext uri="{FF2B5EF4-FFF2-40B4-BE49-F238E27FC236}">
                  <a16:creationId xmlns:a16="http://schemas.microsoft.com/office/drawing/2014/main" id="{21943FBC-A24C-4F5C-AB42-C98699CAEDEA}"/>
                </a:ext>
              </a:extLst>
            </p:cNvPr>
            <p:cNvSpPr>
              <a:spLocks noChangeShapeType="1"/>
            </p:cNvSpPr>
            <p:nvPr/>
          </p:nvSpPr>
          <p:spPr bwMode="auto">
            <a:xfrm>
              <a:off x="7534275" y="30988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5" name="Line 138">
              <a:extLst>
                <a:ext uri="{FF2B5EF4-FFF2-40B4-BE49-F238E27FC236}">
                  <a16:creationId xmlns:a16="http://schemas.microsoft.com/office/drawing/2014/main" id="{EACF289E-F1B1-473B-8791-1E8F05D8D81E}"/>
                </a:ext>
              </a:extLst>
            </p:cNvPr>
            <p:cNvSpPr>
              <a:spLocks noChangeShapeType="1"/>
            </p:cNvSpPr>
            <p:nvPr/>
          </p:nvSpPr>
          <p:spPr bwMode="auto">
            <a:xfrm flipH="1">
              <a:off x="7499350" y="31337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6" name="Line 139">
              <a:extLst>
                <a:ext uri="{FF2B5EF4-FFF2-40B4-BE49-F238E27FC236}">
                  <a16:creationId xmlns:a16="http://schemas.microsoft.com/office/drawing/2014/main" id="{14229E7F-A622-42AA-86E7-013F30CE5549}"/>
                </a:ext>
              </a:extLst>
            </p:cNvPr>
            <p:cNvSpPr>
              <a:spLocks noChangeShapeType="1"/>
            </p:cNvSpPr>
            <p:nvPr/>
          </p:nvSpPr>
          <p:spPr bwMode="auto">
            <a:xfrm>
              <a:off x="7591425" y="30988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7" name="Line 140">
              <a:extLst>
                <a:ext uri="{FF2B5EF4-FFF2-40B4-BE49-F238E27FC236}">
                  <a16:creationId xmlns:a16="http://schemas.microsoft.com/office/drawing/2014/main" id="{F2646632-1B1C-41C4-8D41-0460D749BF5E}"/>
                </a:ext>
              </a:extLst>
            </p:cNvPr>
            <p:cNvSpPr>
              <a:spLocks noChangeShapeType="1"/>
            </p:cNvSpPr>
            <p:nvPr/>
          </p:nvSpPr>
          <p:spPr bwMode="auto">
            <a:xfrm flipH="1">
              <a:off x="7556500" y="31337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8" name="Line 141">
              <a:extLst>
                <a:ext uri="{FF2B5EF4-FFF2-40B4-BE49-F238E27FC236}">
                  <a16:creationId xmlns:a16="http://schemas.microsoft.com/office/drawing/2014/main" id="{A8D269A0-24C5-47D2-97FF-D7F161FCE784}"/>
                </a:ext>
              </a:extLst>
            </p:cNvPr>
            <p:cNvSpPr>
              <a:spLocks noChangeShapeType="1"/>
            </p:cNvSpPr>
            <p:nvPr/>
          </p:nvSpPr>
          <p:spPr bwMode="auto">
            <a:xfrm>
              <a:off x="7629525" y="31464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9" name="Line 142">
              <a:extLst>
                <a:ext uri="{FF2B5EF4-FFF2-40B4-BE49-F238E27FC236}">
                  <a16:creationId xmlns:a16="http://schemas.microsoft.com/office/drawing/2014/main" id="{76F4D356-572E-4347-934E-7B0CB1AA9B62}"/>
                </a:ext>
              </a:extLst>
            </p:cNvPr>
            <p:cNvSpPr>
              <a:spLocks noChangeShapeType="1"/>
            </p:cNvSpPr>
            <p:nvPr/>
          </p:nvSpPr>
          <p:spPr bwMode="auto">
            <a:xfrm flipH="1">
              <a:off x="7591425" y="3184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0" name="Line 143">
              <a:extLst>
                <a:ext uri="{FF2B5EF4-FFF2-40B4-BE49-F238E27FC236}">
                  <a16:creationId xmlns:a16="http://schemas.microsoft.com/office/drawing/2014/main" id="{EC21452D-4A67-4440-B837-AC2A7802062F}"/>
                </a:ext>
              </a:extLst>
            </p:cNvPr>
            <p:cNvSpPr>
              <a:spLocks noChangeShapeType="1"/>
            </p:cNvSpPr>
            <p:nvPr/>
          </p:nvSpPr>
          <p:spPr bwMode="auto">
            <a:xfrm>
              <a:off x="7778750" y="31464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1" name="Line 144">
              <a:extLst>
                <a:ext uri="{FF2B5EF4-FFF2-40B4-BE49-F238E27FC236}">
                  <a16:creationId xmlns:a16="http://schemas.microsoft.com/office/drawing/2014/main" id="{7CA9BA2E-BCAF-41C7-8E87-1A7FE64C0DFD}"/>
                </a:ext>
              </a:extLst>
            </p:cNvPr>
            <p:cNvSpPr>
              <a:spLocks noChangeShapeType="1"/>
            </p:cNvSpPr>
            <p:nvPr/>
          </p:nvSpPr>
          <p:spPr bwMode="auto">
            <a:xfrm flipH="1">
              <a:off x="7743825" y="3184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2" name="Line 145">
              <a:extLst>
                <a:ext uri="{FF2B5EF4-FFF2-40B4-BE49-F238E27FC236}">
                  <a16:creationId xmlns:a16="http://schemas.microsoft.com/office/drawing/2014/main" id="{71E50D25-04D8-49B2-A794-E24C392DF9D4}"/>
                </a:ext>
              </a:extLst>
            </p:cNvPr>
            <p:cNvSpPr>
              <a:spLocks noChangeShapeType="1"/>
            </p:cNvSpPr>
            <p:nvPr/>
          </p:nvSpPr>
          <p:spPr bwMode="auto">
            <a:xfrm>
              <a:off x="7861300" y="31464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3" name="Line 146">
              <a:extLst>
                <a:ext uri="{FF2B5EF4-FFF2-40B4-BE49-F238E27FC236}">
                  <a16:creationId xmlns:a16="http://schemas.microsoft.com/office/drawing/2014/main" id="{41E370F6-529F-4F00-883F-77CE6D54B632}"/>
                </a:ext>
              </a:extLst>
            </p:cNvPr>
            <p:cNvSpPr>
              <a:spLocks noChangeShapeType="1"/>
            </p:cNvSpPr>
            <p:nvPr/>
          </p:nvSpPr>
          <p:spPr bwMode="auto">
            <a:xfrm flipH="1">
              <a:off x="7826375" y="3184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4" name="Line 147">
              <a:extLst>
                <a:ext uri="{FF2B5EF4-FFF2-40B4-BE49-F238E27FC236}">
                  <a16:creationId xmlns:a16="http://schemas.microsoft.com/office/drawing/2014/main" id="{71F78A39-5161-4E79-AD5E-9605C199E4F5}"/>
                </a:ext>
              </a:extLst>
            </p:cNvPr>
            <p:cNvSpPr>
              <a:spLocks noChangeShapeType="1"/>
            </p:cNvSpPr>
            <p:nvPr/>
          </p:nvSpPr>
          <p:spPr bwMode="auto">
            <a:xfrm>
              <a:off x="7921625" y="31464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5" name="Line 148">
              <a:extLst>
                <a:ext uri="{FF2B5EF4-FFF2-40B4-BE49-F238E27FC236}">
                  <a16:creationId xmlns:a16="http://schemas.microsoft.com/office/drawing/2014/main" id="{CFFB259F-AFC5-434F-AE54-E55EDB2EDF19}"/>
                </a:ext>
              </a:extLst>
            </p:cNvPr>
            <p:cNvSpPr>
              <a:spLocks noChangeShapeType="1"/>
            </p:cNvSpPr>
            <p:nvPr/>
          </p:nvSpPr>
          <p:spPr bwMode="auto">
            <a:xfrm flipH="1">
              <a:off x="7883525" y="3184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6" name="Line 149">
              <a:extLst>
                <a:ext uri="{FF2B5EF4-FFF2-40B4-BE49-F238E27FC236}">
                  <a16:creationId xmlns:a16="http://schemas.microsoft.com/office/drawing/2014/main" id="{5232329F-759B-4765-8FFD-1608FA8A7AE4}"/>
                </a:ext>
              </a:extLst>
            </p:cNvPr>
            <p:cNvSpPr>
              <a:spLocks noChangeShapeType="1"/>
            </p:cNvSpPr>
            <p:nvPr/>
          </p:nvSpPr>
          <p:spPr bwMode="auto">
            <a:xfrm>
              <a:off x="7956550" y="31464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7" name="Line 150">
              <a:extLst>
                <a:ext uri="{FF2B5EF4-FFF2-40B4-BE49-F238E27FC236}">
                  <a16:creationId xmlns:a16="http://schemas.microsoft.com/office/drawing/2014/main" id="{FC76CB97-E2D6-43F8-9C4F-0A75EAFF09C7}"/>
                </a:ext>
              </a:extLst>
            </p:cNvPr>
            <p:cNvSpPr>
              <a:spLocks noChangeShapeType="1"/>
            </p:cNvSpPr>
            <p:nvPr/>
          </p:nvSpPr>
          <p:spPr bwMode="auto">
            <a:xfrm flipH="1">
              <a:off x="7921625" y="318452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8" name="Line 151">
              <a:extLst>
                <a:ext uri="{FF2B5EF4-FFF2-40B4-BE49-F238E27FC236}">
                  <a16:creationId xmlns:a16="http://schemas.microsoft.com/office/drawing/2014/main" id="{DA5A7440-C31C-4259-9C5B-2BC3D05A15DA}"/>
                </a:ext>
              </a:extLst>
            </p:cNvPr>
            <p:cNvSpPr>
              <a:spLocks noChangeShapeType="1"/>
            </p:cNvSpPr>
            <p:nvPr/>
          </p:nvSpPr>
          <p:spPr bwMode="auto">
            <a:xfrm>
              <a:off x="8001000" y="31464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89" name="Line 152">
              <a:extLst>
                <a:ext uri="{FF2B5EF4-FFF2-40B4-BE49-F238E27FC236}">
                  <a16:creationId xmlns:a16="http://schemas.microsoft.com/office/drawing/2014/main" id="{979DA693-B6D9-40EE-966E-B699D1A77673}"/>
                </a:ext>
              </a:extLst>
            </p:cNvPr>
            <p:cNvSpPr>
              <a:spLocks noChangeShapeType="1"/>
            </p:cNvSpPr>
            <p:nvPr/>
          </p:nvSpPr>
          <p:spPr bwMode="auto">
            <a:xfrm flipH="1">
              <a:off x="7966075" y="318452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0" name="Line 153">
              <a:extLst>
                <a:ext uri="{FF2B5EF4-FFF2-40B4-BE49-F238E27FC236}">
                  <a16:creationId xmlns:a16="http://schemas.microsoft.com/office/drawing/2014/main" id="{0070F37C-B5D7-4DF0-BB68-75CBC049B685}"/>
                </a:ext>
              </a:extLst>
            </p:cNvPr>
            <p:cNvSpPr>
              <a:spLocks noChangeShapeType="1"/>
            </p:cNvSpPr>
            <p:nvPr/>
          </p:nvSpPr>
          <p:spPr bwMode="auto">
            <a:xfrm>
              <a:off x="8283575" y="321310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1" name="Line 154">
              <a:extLst>
                <a:ext uri="{FF2B5EF4-FFF2-40B4-BE49-F238E27FC236}">
                  <a16:creationId xmlns:a16="http://schemas.microsoft.com/office/drawing/2014/main" id="{B292B5F0-E286-4658-9F99-587168DA3F36}"/>
                </a:ext>
              </a:extLst>
            </p:cNvPr>
            <p:cNvSpPr>
              <a:spLocks noChangeShapeType="1"/>
            </p:cNvSpPr>
            <p:nvPr/>
          </p:nvSpPr>
          <p:spPr bwMode="auto">
            <a:xfrm flipH="1">
              <a:off x="8248650" y="325120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2" name="Line 155">
              <a:extLst>
                <a:ext uri="{FF2B5EF4-FFF2-40B4-BE49-F238E27FC236}">
                  <a16:creationId xmlns:a16="http://schemas.microsoft.com/office/drawing/2014/main" id="{E811FBF0-A0BF-4D6A-ADCA-7D7CEF265046}"/>
                </a:ext>
              </a:extLst>
            </p:cNvPr>
            <p:cNvSpPr>
              <a:spLocks noChangeShapeType="1"/>
            </p:cNvSpPr>
            <p:nvPr/>
          </p:nvSpPr>
          <p:spPr bwMode="auto">
            <a:xfrm>
              <a:off x="8588375" y="327977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3" name="Line 156">
              <a:extLst>
                <a:ext uri="{FF2B5EF4-FFF2-40B4-BE49-F238E27FC236}">
                  <a16:creationId xmlns:a16="http://schemas.microsoft.com/office/drawing/2014/main" id="{EA956399-0E14-4D1A-A775-753B8F926EAA}"/>
                </a:ext>
              </a:extLst>
            </p:cNvPr>
            <p:cNvSpPr>
              <a:spLocks noChangeShapeType="1"/>
            </p:cNvSpPr>
            <p:nvPr/>
          </p:nvSpPr>
          <p:spPr bwMode="auto">
            <a:xfrm flipH="1">
              <a:off x="8550275" y="331787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4" name="Line 157">
              <a:extLst>
                <a:ext uri="{FF2B5EF4-FFF2-40B4-BE49-F238E27FC236}">
                  <a16:creationId xmlns:a16="http://schemas.microsoft.com/office/drawing/2014/main" id="{D369C8F4-25BF-4A68-BC41-20633E7E57C6}"/>
                </a:ext>
              </a:extLst>
            </p:cNvPr>
            <p:cNvSpPr>
              <a:spLocks noChangeShapeType="1"/>
            </p:cNvSpPr>
            <p:nvPr/>
          </p:nvSpPr>
          <p:spPr bwMode="auto">
            <a:xfrm>
              <a:off x="8645525" y="327977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5" name="Line 158">
              <a:extLst>
                <a:ext uri="{FF2B5EF4-FFF2-40B4-BE49-F238E27FC236}">
                  <a16:creationId xmlns:a16="http://schemas.microsoft.com/office/drawing/2014/main" id="{CF130F1F-AFCF-4A3D-94BA-ABF885BA4C5A}"/>
                </a:ext>
              </a:extLst>
            </p:cNvPr>
            <p:cNvSpPr>
              <a:spLocks noChangeShapeType="1"/>
            </p:cNvSpPr>
            <p:nvPr/>
          </p:nvSpPr>
          <p:spPr bwMode="auto">
            <a:xfrm flipH="1">
              <a:off x="8610600" y="3317875"/>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6" name="Line 159">
              <a:extLst>
                <a:ext uri="{FF2B5EF4-FFF2-40B4-BE49-F238E27FC236}">
                  <a16:creationId xmlns:a16="http://schemas.microsoft.com/office/drawing/2014/main" id="{B9F92CD2-6A46-4D99-8CE1-93F740E74D26}"/>
                </a:ext>
              </a:extLst>
            </p:cNvPr>
            <p:cNvSpPr>
              <a:spLocks noChangeShapeType="1"/>
            </p:cNvSpPr>
            <p:nvPr/>
          </p:nvSpPr>
          <p:spPr bwMode="auto">
            <a:xfrm>
              <a:off x="8658225" y="327977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7" name="Line 160">
              <a:extLst>
                <a:ext uri="{FF2B5EF4-FFF2-40B4-BE49-F238E27FC236}">
                  <a16:creationId xmlns:a16="http://schemas.microsoft.com/office/drawing/2014/main" id="{F51FAF5D-A7C0-45DA-81CF-3EC1AC1F152B}"/>
                </a:ext>
              </a:extLst>
            </p:cNvPr>
            <p:cNvSpPr>
              <a:spLocks noChangeShapeType="1"/>
            </p:cNvSpPr>
            <p:nvPr/>
          </p:nvSpPr>
          <p:spPr bwMode="auto">
            <a:xfrm flipH="1">
              <a:off x="8623300" y="3317875"/>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8" name="Line 161">
              <a:extLst>
                <a:ext uri="{FF2B5EF4-FFF2-40B4-BE49-F238E27FC236}">
                  <a16:creationId xmlns:a16="http://schemas.microsoft.com/office/drawing/2014/main" id="{E4E23558-C8A0-45A8-BDA7-BF901701827C}"/>
                </a:ext>
              </a:extLst>
            </p:cNvPr>
            <p:cNvSpPr>
              <a:spLocks noChangeShapeType="1"/>
            </p:cNvSpPr>
            <p:nvPr/>
          </p:nvSpPr>
          <p:spPr bwMode="auto">
            <a:xfrm>
              <a:off x="8810625" y="3425825"/>
              <a:ext cx="0" cy="6985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99" name="Line 162">
              <a:extLst>
                <a:ext uri="{FF2B5EF4-FFF2-40B4-BE49-F238E27FC236}">
                  <a16:creationId xmlns:a16="http://schemas.microsoft.com/office/drawing/2014/main" id="{6A0D0EBD-BB55-42FB-9681-550A27697450}"/>
                </a:ext>
              </a:extLst>
            </p:cNvPr>
            <p:cNvSpPr>
              <a:spLocks noChangeShapeType="1"/>
            </p:cNvSpPr>
            <p:nvPr/>
          </p:nvSpPr>
          <p:spPr bwMode="auto">
            <a:xfrm flipH="1">
              <a:off x="8772525" y="34607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0" name="Line 163">
              <a:extLst>
                <a:ext uri="{FF2B5EF4-FFF2-40B4-BE49-F238E27FC236}">
                  <a16:creationId xmlns:a16="http://schemas.microsoft.com/office/drawing/2014/main" id="{07A0AC91-ACEB-4DA7-92F8-8EF11ECFC372}"/>
                </a:ext>
              </a:extLst>
            </p:cNvPr>
            <p:cNvSpPr>
              <a:spLocks noChangeShapeType="1"/>
            </p:cNvSpPr>
            <p:nvPr/>
          </p:nvSpPr>
          <p:spPr bwMode="auto">
            <a:xfrm>
              <a:off x="9137650" y="366395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1" name="Line 164">
              <a:extLst>
                <a:ext uri="{FF2B5EF4-FFF2-40B4-BE49-F238E27FC236}">
                  <a16:creationId xmlns:a16="http://schemas.microsoft.com/office/drawing/2014/main" id="{DEBF558F-D4AE-4126-8B1F-8F9246346608}"/>
                </a:ext>
              </a:extLst>
            </p:cNvPr>
            <p:cNvSpPr>
              <a:spLocks noChangeShapeType="1"/>
            </p:cNvSpPr>
            <p:nvPr/>
          </p:nvSpPr>
          <p:spPr bwMode="auto">
            <a:xfrm flipH="1">
              <a:off x="9102725" y="370205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2" name="Line 165">
              <a:extLst>
                <a:ext uri="{FF2B5EF4-FFF2-40B4-BE49-F238E27FC236}">
                  <a16:creationId xmlns:a16="http://schemas.microsoft.com/office/drawing/2014/main" id="{907BA222-9F7B-48F1-A85E-9EEB76611D25}"/>
                </a:ext>
              </a:extLst>
            </p:cNvPr>
            <p:cNvSpPr>
              <a:spLocks noChangeShapeType="1"/>
            </p:cNvSpPr>
            <p:nvPr/>
          </p:nvSpPr>
          <p:spPr bwMode="auto">
            <a:xfrm>
              <a:off x="9150350" y="366395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3" name="Line 166">
              <a:extLst>
                <a:ext uri="{FF2B5EF4-FFF2-40B4-BE49-F238E27FC236}">
                  <a16:creationId xmlns:a16="http://schemas.microsoft.com/office/drawing/2014/main" id="{0310EDBA-DA98-41F1-BBD5-C3CB71D17447}"/>
                </a:ext>
              </a:extLst>
            </p:cNvPr>
            <p:cNvSpPr>
              <a:spLocks noChangeShapeType="1"/>
            </p:cNvSpPr>
            <p:nvPr/>
          </p:nvSpPr>
          <p:spPr bwMode="auto">
            <a:xfrm flipH="1">
              <a:off x="9112250" y="37020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4" name="Line 167">
              <a:extLst>
                <a:ext uri="{FF2B5EF4-FFF2-40B4-BE49-F238E27FC236}">
                  <a16:creationId xmlns:a16="http://schemas.microsoft.com/office/drawing/2014/main" id="{F184C658-D3BF-4E48-AECF-64F0C9B40D73}"/>
                </a:ext>
              </a:extLst>
            </p:cNvPr>
            <p:cNvSpPr>
              <a:spLocks noChangeShapeType="1"/>
            </p:cNvSpPr>
            <p:nvPr/>
          </p:nvSpPr>
          <p:spPr bwMode="auto">
            <a:xfrm>
              <a:off x="9182100" y="374967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5" name="Line 168">
              <a:extLst>
                <a:ext uri="{FF2B5EF4-FFF2-40B4-BE49-F238E27FC236}">
                  <a16:creationId xmlns:a16="http://schemas.microsoft.com/office/drawing/2014/main" id="{5A3D11CB-8741-40C3-9AEA-126B130E7CEB}"/>
                </a:ext>
              </a:extLst>
            </p:cNvPr>
            <p:cNvSpPr>
              <a:spLocks noChangeShapeType="1"/>
            </p:cNvSpPr>
            <p:nvPr/>
          </p:nvSpPr>
          <p:spPr bwMode="auto">
            <a:xfrm flipH="1">
              <a:off x="9147175" y="37846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6" name="Line 169">
              <a:extLst>
                <a:ext uri="{FF2B5EF4-FFF2-40B4-BE49-F238E27FC236}">
                  <a16:creationId xmlns:a16="http://schemas.microsoft.com/office/drawing/2014/main" id="{F749D986-6586-4A4D-B829-C85B0E7DC449}"/>
                </a:ext>
              </a:extLst>
            </p:cNvPr>
            <p:cNvSpPr>
              <a:spLocks noChangeShapeType="1"/>
            </p:cNvSpPr>
            <p:nvPr/>
          </p:nvSpPr>
          <p:spPr bwMode="auto">
            <a:xfrm>
              <a:off x="9337675" y="374967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7" name="Line 170">
              <a:extLst>
                <a:ext uri="{FF2B5EF4-FFF2-40B4-BE49-F238E27FC236}">
                  <a16:creationId xmlns:a16="http://schemas.microsoft.com/office/drawing/2014/main" id="{6BA57568-807F-4B7B-B0AC-18F3D119E923}"/>
                </a:ext>
              </a:extLst>
            </p:cNvPr>
            <p:cNvSpPr>
              <a:spLocks noChangeShapeType="1"/>
            </p:cNvSpPr>
            <p:nvPr/>
          </p:nvSpPr>
          <p:spPr bwMode="auto">
            <a:xfrm flipH="1">
              <a:off x="9299575" y="378460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8" name="Line 171">
              <a:extLst>
                <a:ext uri="{FF2B5EF4-FFF2-40B4-BE49-F238E27FC236}">
                  <a16:creationId xmlns:a16="http://schemas.microsoft.com/office/drawing/2014/main" id="{827363D6-1F32-4A44-B13F-8A185D050AA6}"/>
                </a:ext>
              </a:extLst>
            </p:cNvPr>
            <p:cNvSpPr>
              <a:spLocks noChangeShapeType="1"/>
            </p:cNvSpPr>
            <p:nvPr/>
          </p:nvSpPr>
          <p:spPr bwMode="auto">
            <a:xfrm>
              <a:off x="9499600"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09" name="Line 172">
              <a:extLst>
                <a:ext uri="{FF2B5EF4-FFF2-40B4-BE49-F238E27FC236}">
                  <a16:creationId xmlns:a16="http://schemas.microsoft.com/office/drawing/2014/main" id="{479F0AF9-486F-402D-8496-35A2F20CC351}"/>
                </a:ext>
              </a:extLst>
            </p:cNvPr>
            <p:cNvSpPr>
              <a:spLocks noChangeShapeType="1"/>
            </p:cNvSpPr>
            <p:nvPr/>
          </p:nvSpPr>
          <p:spPr bwMode="auto">
            <a:xfrm flipH="1">
              <a:off x="9464675" y="38925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0" name="Line 173">
              <a:extLst>
                <a:ext uri="{FF2B5EF4-FFF2-40B4-BE49-F238E27FC236}">
                  <a16:creationId xmlns:a16="http://schemas.microsoft.com/office/drawing/2014/main" id="{4049AA0C-97E7-4898-93D8-01D70507798D}"/>
                </a:ext>
              </a:extLst>
            </p:cNvPr>
            <p:cNvSpPr>
              <a:spLocks noChangeShapeType="1"/>
            </p:cNvSpPr>
            <p:nvPr/>
          </p:nvSpPr>
          <p:spPr bwMode="auto">
            <a:xfrm>
              <a:off x="9604375"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1" name="Line 174">
              <a:extLst>
                <a:ext uri="{FF2B5EF4-FFF2-40B4-BE49-F238E27FC236}">
                  <a16:creationId xmlns:a16="http://schemas.microsoft.com/office/drawing/2014/main" id="{2C6615F6-E816-4F10-A1EB-B967709FD3F5}"/>
                </a:ext>
              </a:extLst>
            </p:cNvPr>
            <p:cNvSpPr>
              <a:spLocks noChangeShapeType="1"/>
            </p:cNvSpPr>
            <p:nvPr/>
          </p:nvSpPr>
          <p:spPr bwMode="auto">
            <a:xfrm flipH="1">
              <a:off x="9569450" y="38925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2" name="Line 175">
              <a:extLst>
                <a:ext uri="{FF2B5EF4-FFF2-40B4-BE49-F238E27FC236}">
                  <a16:creationId xmlns:a16="http://schemas.microsoft.com/office/drawing/2014/main" id="{EA3BF752-BAC6-4BFE-80CB-622212909DAA}"/>
                </a:ext>
              </a:extLst>
            </p:cNvPr>
            <p:cNvSpPr>
              <a:spLocks noChangeShapeType="1"/>
            </p:cNvSpPr>
            <p:nvPr/>
          </p:nvSpPr>
          <p:spPr bwMode="auto">
            <a:xfrm>
              <a:off x="9652000"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3" name="Line 176">
              <a:extLst>
                <a:ext uri="{FF2B5EF4-FFF2-40B4-BE49-F238E27FC236}">
                  <a16:creationId xmlns:a16="http://schemas.microsoft.com/office/drawing/2014/main" id="{B5AA1F8A-1557-4EC9-91AE-E8858D8794BF}"/>
                </a:ext>
              </a:extLst>
            </p:cNvPr>
            <p:cNvSpPr>
              <a:spLocks noChangeShapeType="1"/>
            </p:cNvSpPr>
            <p:nvPr/>
          </p:nvSpPr>
          <p:spPr bwMode="auto">
            <a:xfrm flipH="1">
              <a:off x="9617075" y="38925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4" name="Line 177">
              <a:extLst>
                <a:ext uri="{FF2B5EF4-FFF2-40B4-BE49-F238E27FC236}">
                  <a16:creationId xmlns:a16="http://schemas.microsoft.com/office/drawing/2014/main" id="{91C879A1-D8E8-4DBE-B992-EA18B2B45054}"/>
                </a:ext>
              </a:extLst>
            </p:cNvPr>
            <p:cNvSpPr>
              <a:spLocks noChangeShapeType="1"/>
            </p:cNvSpPr>
            <p:nvPr/>
          </p:nvSpPr>
          <p:spPr bwMode="auto">
            <a:xfrm>
              <a:off x="9909175"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5" name="Line 178">
              <a:extLst>
                <a:ext uri="{FF2B5EF4-FFF2-40B4-BE49-F238E27FC236}">
                  <a16:creationId xmlns:a16="http://schemas.microsoft.com/office/drawing/2014/main" id="{C8905FCB-1139-42BC-A87A-D768405F7CBC}"/>
                </a:ext>
              </a:extLst>
            </p:cNvPr>
            <p:cNvSpPr>
              <a:spLocks noChangeShapeType="1"/>
            </p:cNvSpPr>
            <p:nvPr/>
          </p:nvSpPr>
          <p:spPr bwMode="auto">
            <a:xfrm flipH="1">
              <a:off x="9874250" y="38925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6" name="Line 179">
              <a:extLst>
                <a:ext uri="{FF2B5EF4-FFF2-40B4-BE49-F238E27FC236}">
                  <a16:creationId xmlns:a16="http://schemas.microsoft.com/office/drawing/2014/main" id="{B3D8C842-3D14-4E34-BB25-A6F5D959E96F}"/>
                </a:ext>
              </a:extLst>
            </p:cNvPr>
            <p:cNvSpPr>
              <a:spLocks noChangeShapeType="1"/>
            </p:cNvSpPr>
            <p:nvPr/>
          </p:nvSpPr>
          <p:spPr bwMode="auto">
            <a:xfrm>
              <a:off x="10096500"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7" name="Line 180">
              <a:extLst>
                <a:ext uri="{FF2B5EF4-FFF2-40B4-BE49-F238E27FC236}">
                  <a16:creationId xmlns:a16="http://schemas.microsoft.com/office/drawing/2014/main" id="{2A871629-0467-4349-97FA-0CFF8532164A}"/>
                </a:ext>
              </a:extLst>
            </p:cNvPr>
            <p:cNvSpPr>
              <a:spLocks noChangeShapeType="1"/>
            </p:cNvSpPr>
            <p:nvPr/>
          </p:nvSpPr>
          <p:spPr bwMode="auto">
            <a:xfrm flipH="1">
              <a:off x="10061575" y="38925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8" name="Line 181">
              <a:extLst>
                <a:ext uri="{FF2B5EF4-FFF2-40B4-BE49-F238E27FC236}">
                  <a16:creationId xmlns:a16="http://schemas.microsoft.com/office/drawing/2014/main" id="{EDC6D3F7-F4F7-4109-9E7E-574DE33B92BD}"/>
                </a:ext>
              </a:extLst>
            </p:cNvPr>
            <p:cNvSpPr>
              <a:spLocks noChangeShapeType="1"/>
            </p:cNvSpPr>
            <p:nvPr/>
          </p:nvSpPr>
          <p:spPr bwMode="auto">
            <a:xfrm>
              <a:off x="10414000"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19" name="Line 182">
              <a:extLst>
                <a:ext uri="{FF2B5EF4-FFF2-40B4-BE49-F238E27FC236}">
                  <a16:creationId xmlns:a16="http://schemas.microsoft.com/office/drawing/2014/main" id="{60F33340-D371-4A4C-BA91-E6605CDB38B4}"/>
                </a:ext>
              </a:extLst>
            </p:cNvPr>
            <p:cNvSpPr>
              <a:spLocks noChangeShapeType="1"/>
            </p:cNvSpPr>
            <p:nvPr/>
          </p:nvSpPr>
          <p:spPr bwMode="auto">
            <a:xfrm flipH="1">
              <a:off x="10375900" y="38925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0" name="Line 183">
              <a:extLst>
                <a:ext uri="{FF2B5EF4-FFF2-40B4-BE49-F238E27FC236}">
                  <a16:creationId xmlns:a16="http://schemas.microsoft.com/office/drawing/2014/main" id="{4C84F82D-ED75-4E44-B180-2967107FAA20}"/>
                </a:ext>
              </a:extLst>
            </p:cNvPr>
            <p:cNvSpPr>
              <a:spLocks noChangeShapeType="1"/>
            </p:cNvSpPr>
            <p:nvPr/>
          </p:nvSpPr>
          <p:spPr bwMode="auto">
            <a:xfrm>
              <a:off x="10553700"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1" name="Line 184">
              <a:extLst>
                <a:ext uri="{FF2B5EF4-FFF2-40B4-BE49-F238E27FC236}">
                  <a16:creationId xmlns:a16="http://schemas.microsoft.com/office/drawing/2014/main" id="{454FC856-2751-4640-A788-9EF84CABE2D7}"/>
                </a:ext>
              </a:extLst>
            </p:cNvPr>
            <p:cNvSpPr>
              <a:spLocks noChangeShapeType="1"/>
            </p:cNvSpPr>
            <p:nvPr/>
          </p:nvSpPr>
          <p:spPr bwMode="auto">
            <a:xfrm flipH="1">
              <a:off x="10518775" y="389255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2" name="Line 185">
              <a:extLst>
                <a:ext uri="{FF2B5EF4-FFF2-40B4-BE49-F238E27FC236}">
                  <a16:creationId xmlns:a16="http://schemas.microsoft.com/office/drawing/2014/main" id="{F8AE7512-2364-4088-94AB-7121483FCE03}"/>
                </a:ext>
              </a:extLst>
            </p:cNvPr>
            <p:cNvSpPr>
              <a:spLocks noChangeShapeType="1"/>
            </p:cNvSpPr>
            <p:nvPr/>
          </p:nvSpPr>
          <p:spPr bwMode="auto">
            <a:xfrm>
              <a:off x="10683875"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3" name="Line 186">
              <a:extLst>
                <a:ext uri="{FF2B5EF4-FFF2-40B4-BE49-F238E27FC236}">
                  <a16:creationId xmlns:a16="http://schemas.microsoft.com/office/drawing/2014/main" id="{40432366-AC58-40AB-9913-20B8BC68B348}"/>
                </a:ext>
              </a:extLst>
            </p:cNvPr>
            <p:cNvSpPr>
              <a:spLocks noChangeShapeType="1"/>
            </p:cNvSpPr>
            <p:nvPr/>
          </p:nvSpPr>
          <p:spPr bwMode="auto">
            <a:xfrm flipH="1">
              <a:off x="10645775" y="38925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4" name="Line 187">
              <a:extLst>
                <a:ext uri="{FF2B5EF4-FFF2-40B4-BE49-F238E27FC236}">
                  <a16:creationId xmlns:a16="http://schemas.microsoft.com/office/drawing/2014/main" id="{5FB2186F-F1D4-4C14-807E-3492989D87A5}"/>
                </a:ext>
              </a:extLst>
            </p:cNvPr>
            <p:cNvSpPr>
              <a:spLocks noChangeShapeType="1"/>
            </p:cNvSpPr>
            <p:nvPr/>
          </p:nvSpPr>
          <p:spPr bwMode="auto">
            <a:xfrm>
              <a:off x="10858500"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5" name="Line 188">
              <a:extLst>
                <a:ext uri="{FF2B5EF4-FFF2-40B4-BE49-F238E27FC236}">
                  <a16:creationId xmlns:a16="http://schemas.microsoft.com/office/drawing/2014/main" id="{6DFA1827-1218-463C-BBB1-0D4FD6531489}"/>
                </a:ext>
              </a:extLst>
            </p:cNvPr>
            <p:cNvSpPr>
              <a:spLocks noChangeShapeType="1"/>
            </p:cNvSpPr>
            <p:nvPr/>
          </p:nvSpPr>
          <p:spPr bwMode="auto">
            <a:xfrm flipH="1">
              <a:off x="10820400" y="3892550"/>
              <a:ext cx="73025"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6" name="Line 189">
              <a:extLst>
                <a:ext uri="{FF2B5EF4-FFF2-40B4-BE49-F238E27FC236}">
                  <a16:creationId xmlns:a16="http://schemas.microsoft.com/office/drawing/2014/main" id="{2FE39901-D51A-49AE-9A5E-A21390391A3D}"/>
                </a:ext>
              </a:extLst>
            </p:cNvPr>
            <p:cNvSpPr>
              <a:spLocks noChangeShapeType="1"/>
            </p:cNvSpPr>
            <p:nvPr/>
          </p:nvSpPr>
          <p:spPr bwMode="auto">
            <a:xfrm>
              <a:off x="11068050" y="3857625"/>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7" name="Line 190">
              <a:extLst>
                <a:ext uri="{FF2B5EF4-FFF2-40B4-BE49-F238E27FC236}">
                  <a16:creationId xmlns:a16="http://schemas.microsoft.com/office/drawing/2014/main" id="{DE4C9481-6714-463B-BD85-AB9A2D69DA14}"/>
                </a:ext>
              </a:extLst>
            </p:cNvPr>
            <p:cNvSpPr>
              <a:spLocks noChangeShapeType="1"/>
            </p:cNvSpPr>
            <p:nvPr/>
          </p:nvSpPr>
          <p:spPr bwMode="auto">
            <a:xfrm flipH="1">
              <a:off x="11033125" y="389255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8" name="Line 191">
              <a:extLst>
                <a:ext uri="{FF2B5EF4-FFF2-40B4-BE49-F238E27FC236}">
                  <a16:creationId xmlns:a16="http://schemas.microsoft.com/office/drawing/2014/main" id="{050933FF-0735-40E2-A725-87ECDF26FDDE}"/>
                </a:ext>
              </a:extLst>
            </p:cNvPr>
            <p:cNvSpPr>
              <a:spLocks noChangeShapeType="1"/>
            </p:cNvSpPr>
            <p:nvPr/>
          </p:nvSpPr>
          <p:spPr bwMode="auto">
            <a:xfrm>
              <a:off x="2117725" y="1314450"/>
              <a:ext cx="0" cy="73025"/>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29" name="Line 192">
              <a:extLst>
                <a:ext uri="{FF2B5EF4-FFF2-40B4-BE49-F238E27FC236}">
                  <a16:creationId xmlns:a16="http://schemas.microsoft.com/office/drawing/2014/main" id="{D02716E4-A799-41A2-928E-3C9793DD26B0}"/>
                </a:ext>
              </a:extLst>
            </p:cNvPr>
            <p:cNvSpPr>
              <a:spLocks noChangeShapeType="1"/>
            </p:cNvSpPr>
            <p:nvPr/>
          </p:nvSpPr>
          <p:spPr bwMode="auto">
            <a:xfrm flipH="1">
              <a:off x="2082800" y="1352550"/>
              <a:ext cx="69850" cy="0"/>
            </a:xfrm>
            <a:prstGeom prst="line">
              <a:avLst/>
            </a:prstGeom>
            <a:noFill/>
            <a:ln w="25400" cap="flat">
              <a:solidFill>
                <a:srgbClr val="3953A4"/>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aphicFrame>
        <p:nvGraphicFramePr>
          <p:cNvPr id="3" name="Table 4">
            <a:extLst>
              <a:ext uri="{FF2B5EF4-FFF2-40B4-BE49-F238E27FC236}">
                <a16:creationId xmlns:a16="http://schemas.microsoft.com/office/drawing/2014/main" id="{5B21E117-551D-4C0E-9508-877C45EEDC25}"/>
              </a:ext>
            </a:extLst>
          </p:cNvPr>
          <p:cNvGraphicFramePr>
            <a:graphicFrameLocks noGrp="1"/>
          </p:cNvGraphicFramePr>
          <p:nvPr/>
        </p:nvGraphicFramePr>
        <p:xfrm>
          <a:off x="6560141" y="4823209"/>
          <a:ext cx="5462025" cy="243840"/>
        </p:xfrm>
        <a:graphic>
          <a:graphicData uri="http://schemas.openxmlformats.org/drawingml/2006/table">
            <a:tbl>
              <a:tblPr firstRow="1" bandRow="1">
                <a:tableStyleId>{2D5ABB26-0587-4C30-8999-92F81FD0307C}</a:tableStyleId>
              </a:tblPr>
              <a:tblGrid>
                <a:gridCol w="364135">
                  <a:extLst>
                    <a:ext uri="{9D8B030D-6E8A-4147-A177-3AD203B41FA5}">
                      <a16:colId xmlns:a16="http://schemas.microsoft.com/office/drawing/2014/main" val="4163529555"/>
                    </a:ext>
                  </a:extLst>
                </a:gridCol>
                <a:gridCol w="364135">
                  <a:extLst>
                    <a:ext uri="{9D8B030D-6E8A-4147-A177-3AD203B41FA5}">
                      <a16:colId xmlns:a16="http://schemas.microsoft.com/office/drawing/2014/main" val="3106381124"/>
                    </a:ext>
                  </a:extLst>
                </a:gridCol>
                <a:gridCol w="364135">
                  <a:extLst>
                    <a:ext uri="{9D8B030D-6E8A-4147-A177-3AD203B41FA5}">
                      <a16:colId xmlns:a16="http://schemas.microsoft.com/office/drawing/2014/main" val="3656604036"/>
                    </a:ext>
                  </a:extLst>
                </a:gridCol>
                <a:gridCol w="364135">
                  <a:extLst>
                    <a:ext uri="{9D8B030D-6E8A-4147-A177-3AD203B41FA5}">
                      <a16:colId xmlns:a16="http://schemas.microsoft.com/office/drawing/2014/main" val="1453071878"/>
                    </a:ext>
                  </a:extLst>
                </a:gridCol>
                <a:gridCol w="364135">
                  <a:extLst>
                    <a:ext uri="{9D8B030D-6E8A-4147-A177-3AD203B41FA5}">
                      <a16:colId xmlns:a16="http://schemas.microsoft.com/office/drawing/2014/main" val="1907302162"/>
                    </a:ext>
                  </a:extLst>
                </a:gridCol>
                <a:gridCol w="364135">
                  <a:extLst>
                    <a:ext uri="{9D8B030D-6E8A-4147-A177-3AD203B41FA5}">
                      <a16:colId xmlns:a16="http://schemas.microsoft.com/office/drawing/2014/main" val="3641157444"/>
                    </a:ext>
                  </a:extLst>
                </a:gridCol>
                <a:gridCol w="364135">
                  <a:extLst>
                    <a:ext uri="{9D8B030D-6E8A-4147-A177-3AD203B41FA5}">
                      <a16:colId xmlns:a16="http://schemas.microsoft.com/office/drawing/2014/main" val="1293760236"/>
                    </a:ext>
                  </a:extLst>
                </a:gridCol>
                <a:gridCol w="364135">
                  <a:extLst>
                    <a:ext uri="{9D8B030D-6E8A-4147-A177-3AD203B41FA5}">
                      <a16:colId xmlns:a16="http://schemas.microsoft.com/office/drawing/2014/main" val="3571469536"/>
                    </a:ext>
                  </a:extLst>
                </a:gridCol>
                <a:gridCol w="364135">
                  <a:extLst>
                    <a:ext uri="{9D8B030D-6E8A-4147-A177-3AD203B41FA5}">
                      <a16:colId xmlns:a16="http://schemas.microsoft.com/office/drawing/2014/main" val="219982439"/>
                    </a:ext>
                  </a:extLst>
                </a:gridCol>
                <a:gridCol w="364135">
                  <a:extLst>
                    <a:ext uri="{9D8B030D-6E8A-4147-A177-3AD203B41FA5}">
                      <a16:colId xmlns:a16="http://schemas.microsoft.com/office/drawing/2014/main" val="3933122111"/>
                    </a:ext>
                  </a:extLst>
                </a:gridCol>
                <a:gridCol w="364135">
                  <a:extLst>
                    <a:ext uri="{9D8B030D-6E8A-4147-A177-3AD203B41FA5}">
                      <a16:colId xmlns:a16="http://schemas.microsoft.com/office/drawing/2014/main" val="331028648"/>
                    </a:ext>
                  </a:extLst>
                </a:gridCol>
                <a:gridCol w="364135">
                  <a:extLst>
                    <a:ext uri="{9D8B030D-6E8A-4147-A177-3AD203B41FA5}">
                      <a16:colId xmlns:a16="http://schemas.microsoft.com/office/drawing/2014/main" val="2441051124"/>
                    </a:ext>
                  </a:extLst>
                </a:gridCol>
                <a:gridCol w="364135">
                  <a:extLst>
                    <a:ext uri="{9D8B030D-6E8A-4147-A177-3AD203B41FA5}">
                      <a16:colId xmlns:a16="http://schemas.microsoft.com/office/drawing/2014/main" val="120617791"/>
                    </a:ext>
                  </a:extLst>
                </a:gridCol>
                <a:gridCol w="364135">
                  <a:extLst>
                    <a:ext uri="{9D8B030D-6E8A-4147-A177-3AD203B41FA5}">
                      <a16:colId xmlns:a16="http://schemas.microsoft.com/office/drawing/2014/main" val="2075654190"/>
                    </a:ext>
                  </a:extLst>
                </a:gridCol>
                <a:gridCol w="364135">
                  <a:extLst>
                    <a:ext uri="{9D8B030D-6E8A-4147-A177-3AD203B41FA5}">
                      <a16:colId xmlns:a16="http://schemas.microsoft.com/office/drawing/2014/main" val="3055045101"/>
                    </a:ext>
                  </a:extLst>
                </a:gridCol>
              </a:tblGrid>
              <a:tr h="243840">
                <a:tc>
                  <a:txBody>
                    <a:bodyPr/>
                    <a:lstStyle/>
                    <a:p>
                      <a:pPr algn="ctr"/>
                      <a:r>
                        <a:rPr lang="en-US" sz="1200" dirty="0">
                          <a:latin typeface="Arial" panose="020B0604020202020204" pitchFamily="34" charset="0"/>
                          <a:cs typeface="Arial" panose="020B0604020202020204" pitchFamily="34" charset="0"/>
                        </a:rPr>
                        <a:t>0</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6</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9</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12</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15</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18</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21</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24</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27</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30</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33</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36</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39</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42</a:t>
                      </a:r>
                    </a:p>
                  </a:txBody>
                  <a:tcPr marL="0" marR="0" marT="0" marB="0" anchor="ctr"/>
                </a:tc>
                <a:extLst>
                  <a:ext uri="{0D108BD9-81ED-4DB2-BD59-A6C34878D82A}">
                    <a16:rowId xmlns:a16="http://schemas.microsoft.com/office/drawing/2014/main" val="3041313067"/>
                  </a:ext>
                </a:extLst>
              </a:tr>
            </a:tbl>
          </a:graphicData>
        </a:graphic>
      </p:graphicFrame>
      <p:graphicFrame>
        <p:nvGraphicFramePr>
          <p:cNvPr id="1222" name="Table 4">
            <a:extLst>
              <a:ext uri="{FF2B5EF4-FFF2-40B4-BE49-F238E27FC236}">
                <a16:creationId xmlns:a16="http://schemas.microsoft.com/office/drawing/2014/main" id="{3350B3F0-9E38-408F-8ADD-DAFAEBBD93BA}"/>
              </a:ext>
            </a:extLst>
          </p:cNvPr>
          <p:cNvGraphicFramePr>
            <a:graphicFrameLocks noGrp="1"/>
          </p:cNvGraphicFramePr>
          <p:nvPr/>
        </p:nvGraphicFramePr>
        <p:xfrm>
          <a:off x="643129" y="4823209"/>
          <a:ext cx="5462025" cy="243840"/>
        </p:xfrm>
        <a:graphic>
          <a:graphicData uri="http://schemas.openxmlformats.org/drawingml/2006/table">
            <a:tbl>
              <a:tblPr firstRow="1" bandRow="1">
                <a:tableStyleId>{2D5ABB26-0587-4C30-8999-92F81FD0307C}</a:tableStyleId>
              </a:tblPr>
              <a:tblGrid>
                <a:gridCol w="364135">
                  <a:extLst>
                    <a:ext uri="{9D8B030D-6E8A-4147-A177-3AD203B41FA5}">
                      <a16:colId xmlns:a16="http://schemas.microsoft.com/office/drawing/2014/main" val="4163529555"/>
                    </a:ext>
                  </a:extLst>
                </a:gridCol>
                <a:gridCol w="364135">
                  <a:extLst>
                    <a:ext uri="{9D8B030D-6E8A-4147-A177-3AD203B41FA5}">
                      <a16:colId xmlns:a16="http://schemas.microsoft.com/office/drawing/2014/main" val="3106381124"/>
                    </a:ext>
                  </a:extLst>
                </a:gridCol>
                <a:gridCol w="364135">
                  <a:extLst>
                    <a:ext uri="{9D8B030D-6E8A-4147-A177-3AD203B41FA5}">
                      <a16:colId xmlns:a16="http://schemas.microsoft.com/office/drawing/2014/main" val="3656604036"/>
                    </a:ext>
                  </a:extLst>
                </a:gridCol>
                <a:gridCol w="364135">
                  <a:extLst>
                    <a:ext uri="{9D8B030D-6E8A-4147-A177-3AD203B41FA5}">
                      <a16:colId xmlns:a16="http://schemas.microsoft.com/office/drawing/2014/main" val="1453071878"/>
                    </a:ext>
                  </a:extLst>
                </a:gridCol>
                <a:gridCol w="364135">
                  <a:extLst>
                    <a:ext uri="{9D8B030D-6E8A-4147-A177-3AD203B41FA5}">
                      <a16:colId xmlns:a16="http://schemas.microsoft.com/office/drawing/2014/main" val="1907302162"/>
                    </a:ext>
                  </a:extLst>
                </a:gridCol>
                <a:gridCol w="364135">
                  <a:extLst>
                    <a:ext uri="{9D8B030D-6E8A-4147-A177-3AD203B41FA5}">
                      <a16:colId xmlns:a16="http://schemas.microsoft.com/office/drawing/2014/main" val="3641157444"/>
                    </a:ext>
                  </a:extLst>
                </a:gridCol>
                <a:gridCol w="364135">
                  <a:extLst>
                    <a:ext uri="{9D8B030D-6E8A-4147-A177-3AD203B41FA5}">
                      <a16:colId xmlns:a16="http://schemas.microsoft.com/office/drawing/2014/main" val="1293760236"/>
                    </a:ext>
                  </a:extLst>
                </a:gridCol>
                <a:gridCol w="364135">
                  <a:extLst>
                    <a:ext uri="{9D8B030D-6E8A-4147-A177-3AD203B41FA5}">
                      <a16:colId xmlns:a16="http://schemas.microsoft.com/office/drawing/2014/main" val="3571469536"/>
                    </a:ext>
                  </a:extLst>
                </a:gridCol>
                <a:gridCol w="364135">
                  <a:extLst>
                    <a:ext uri="{9D8B030D-6E8A-4147-A177-3AD203B41FA5}">
                      <a16:colId xmlns:a16="http://schemas.microsoft.com/office/drawing/2014/main" val="219982439"/>
                    </a:ext>
                  </a:extLst>
                </a:gridCol>
                <a:gridCol w="364135">
                  <a:extLst>
                    <a:ext uri="{9D8B030D-6E8A-4147-A177-3AD203B41FA5}">
                      <a16:colId xmlns:a16="http://schemas.microsoft.com/office/drawing/2014/main" val="3933122111"/>
                    </a:ext>
                  </a:extLst>
                </a:gridCol>
                <a:gridCol w="364135">
                  <a:extLst>
                    <a:ext uri="{9D8B030D-6E8A-4147-A177-3AD203B41FA5}">
                      <a16:colId xmlns:a16="http://schemas.microsoft.com/office/drawing/2014/main" val="331028648"/>
                    </a:ext>
                  </a:extLst>
                </a:gridCol>
                <a:gridCol w="364135">
                  <a:extLst>
                    <a:ext uri="{9D8B030D-6E8A-4147-A177-3AD203B41FA5}">
                      <a16:colId xmlns:a16="http://schemas.microsoft.com/office/drawing/2014/main" val="2441051124"/>
                    </a:ext>
                  </a:extLst>
                </a:gridCol>
                <a:gridCol w="364135">
                  <a:extLst>
                    <a:ext uri="{9D8B030D-6E8A-4147-A177-3AD203B41FA5}">
                      <a16:colId xmlns:a16="http://schemas.microsoft.com/office/drawing/2014/main" val="120617791"/>
                    </a:ext>
                  </a:extLst>
                </a:gridCol>
                <a:gridCol w="364135">
                  <a:extLst>
                    <a:ext uri="{9D8B030D-6E8A-4147-A177-3AD203B41FA5}">
                      <a16:colId xmlns:a16="http://schemas.microsoft.com/office/drawing/2014/main" val="2075654190"/>
                    </a:ext>
                  </a:extLst>
                </a:gridCol>
                <a:gridCol w="364135">
                  <a:extLst>
                    <a:ext uri="{9D8B030D-6E8A-4147-A177-3AD203B41FA5}">
                      <a16:colId xmlns:a16="http://schemas.microsoft.com/office/drawing/2014/main" val="3055045101"/>
                    </a:ext>
                  </a:extLst>
                </a:gridCol>
              </a:tblGrid>
              <a:tr h="243840">
                <a:tc>
                  <a:txBody>
                    <a:bodyPr/>
                    <a:lstStyle/>
                    <a:p>
                      <a:pPr algn="ctr"/>
                      <a:r>
                        <a:rPr lang="en-US" sz="1200" dirty="0">
                          <a:latin typeface="Arial" panose="020B0604020202020204" pitchFamily="34" charset="0"/>
                          <a:cs typeface="Arial" panose="020B0604020202020204" pitchFamily="34" charset="0"/>
                        </a:rPr>
                        <a:t>0</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6</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9</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12</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15</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18</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21</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24</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27</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30</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33</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36</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39</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42</a:t>
                      </a:r>
                    </a:p>
                  </a:txBody>
                  <a:tcPr marL="0" marR="0" marT="0" marB="0" anchor="ctr"/>
                </a:tc>
                <a:extLst>
                  <a:ext uri="{0D108BD9-81ED-4DB2-BD59-A6C34878D82A}">
                    <a16:rowId xmlns:a16="http://schemas.microsoft.com/office/drawing/2014/main" val="3041313067"/>
                  </a:ext>
                </a:extLst>
              </a:tr>
            </a:tbl>
          </a:graphicData>
        </a:graphic>
      </p:graphicFrame>
      <p:graphicFrame>
        <p:nvGraphicFramePr>
          <p:cNvPr id="1223" name="Table 4">
            <a:extLst>
              <a:ext uri="{FF2B5EF4-FFF2-40B4-BE49-F238E27FC236}">
                <a16:creationId xmlns:a16="http://schemas.microsoft.com/office/drawing/2014/main" id="{F03F378E-8CF8-4A73-8DA0-88E07B915216}"/>
              </a:ext>
            </a:extLst>
          </p:cNvPr>
          <p:cNvGraphicFramePr>
            <a:graphicFrameLocks noGrp="1"/>
          </p:cNvGraphicFramePr>
          <p:nvPr/>
        </p:nvGraphicFramePr>
        <p:xfrm>
          <a:off x="409277" y="2122267"/>
          <a:ext cx="331032" cy="2828540"/>
        </p:xfrm>
        <a:graphic>
          <a:graphicData uri="http://schemas.openxmlformats.org/drawingml/2006/table">
            <a:tbl>
              <a:tblPr firstRow="1" bandRow="1">
                <a:tableStyleId>{2D5ABB26-0587-4C30-8999-92F81FD0307C}</a:tableStyleId>
              </a:tblPr>
              <a:tblGrid>
                <a:gridCol w="331032">
                  <a:extLst>
                    <a:ext uri="{9D8B030D-6E8A-4147-A177-3AD203B41FA5}">
                      <a16:colId xmlns:a16="http://schemas.microsoft.com/office/drawing/2014/main" val="4163529555"/>
                    </a:ext>
                  </a:extLst>
                </a:gridCol>
              </a:tblGrid>
              <a:tr h="257140">
                <a:tc>
                  <a:txBody>
                    <a:bodyPr/>
                    <a:lstStyle/>
                    <a:p>
                      <a:pPr algn="r"/>
                      <a:r>
                        <a:rPr lang="en-US" sz="1200" dirty="0">
                          <a:latin typeface="Arial" panose="020B0604020202020204" pitchFamily="34" charset="0"/>
                          <a:cs typeface="Arial" panose="020B0604020202020204" pitchFamily="34" charset="0"/>
                        </a:rPr>
                        <a:t>100</a:t>
                      </a:r>
                    </a:p>
                  </a:txBody>
                  <a:tcPr marL="0" marR="0" marT="0" marB="0" anchor="ctr"/>
                </a:tc>
                <a:extLst>
                  <a:ext uri="{0D108BD9-81ED-4DB2-BD59-A6C34878D82A}">
                    <a16:rowId xmlns:a16="http://schemas.microsoft.com/office/drawing/2014/main" val="3041313067"/>
                  </a:ext>
                </a:extLst>
              </a:tr>
              <a:tr h="257140">
                <a:tc>
                  <a:txBody>
                    <a:bodyPr/>
                    <a:lstStyle/>
                    <a:p>
                      <a:pPr algn="r"/>
                      <a:r>
                        <a:rPr lang="en-US" sz="1200" dirty="0">
                          <a:latin typeface="Arial" panose="020B0604020202020204" pitchFamily="34" charset="0"/>
                          <a:cs typeface="Arial" panose="020B0604020202020204" pitchFamily="34" charset="0"/>
                        </a:rPr>
                        <a:t>90</a:t>
                      </a:r>
                    </a:p>
                  </a:txBody>
                  <a:tcPr marL="0" marR="0" marT="0" marB="0" anchor="ctr"/>
                </a:tc>
                <a:extLst>
                  <a:ext uri="{0D108BD9-81ED-4DB2-BD59-A6C34878D82A}">
                    <a16:rowId xmlns:a16="http://schemas.microsoft.com/office/drawing/2014/main" val="3113765674"/>
                  </a:ext>
                </a:extLst>
              </a:tr>
              <a:tr h="257140">
                <a:tc>
                  <a:txBody>
                    <a:bodyPr/>
                    <a:lstStyle/>
                    <a:p>
                      <a:pPr algn="r"/>
                      <a:r>
                        <a:rPr lang="en-US" sz="1200" dirty="0">
                          <a:latin typeface="Arial" panose="020B0604020202020204" pitchFamily="34" charset="0"/>
                          <a:cs typeface="Arial" panose="020B0604020202020204" pitchFamily="34" charset="0"/>
                        </a:rPr>
                        <a:t>80</a:t>
                      </a:r>
                    </a:p>
                  </a:txBody>
                  <a:tcPr marL="0" marR="0" marT="0" marB="0" anchor="ctr"/>
                </a:tc>
                <a:extLst>
                  <a:ext uri="{0D108BD9-81ED-4DB2-BD59-A6C34878D82A}">
                    <a16:rowId xmlns:a16="http://schemas.microsoft.com/office/drawing/2014/main" val="2000095928"/>
                  </a:ext>
                </a:extLst>
              </a:tr>
              <a:tr h="257140">
                <a:tc>
                  <a:txBody>
                    <a:bodyPr/>
                    <a:lstStyle/>
                    <a:p>
                      <a:pPr algn="r"/>
                      <a:r>
                        <a:rPr lang="en-US" sz="1200" dirty="0">
                          <a:latin typeface="Arial" panose="020B0604020202020204" pitchFamily="34" charset="0"/>
                          <a:cs typeface="Arial" panose="020B0604020202020204" pitchFamily="34" charset="0"/>
                        </a:rPr>
                        <a:t>70</a:t>
                      </a:r>
                    </a:p>
                  </a:txBody>
                  <a:tcPr marL="0" marR="0" marT="0" marB="0" anchor="ctr"/>
                </a:tc>
                <a:extLst>
                  <a:ext uri="{0D108BD9-81ED-4DB2-BD59-A6C34878D82A}">
                    <a16:rowId xmlns:a16="http://schemas.microsoft.com/office/drawing/2014/main" val="74129939"/>
                  </a:ext>
                </a:extLst>
              </a:tr>
              <a:tr h="257140">
                <a:tc>
                  <a:txBody>
                    <a:bodyPr/>
                    <a:lstStyle/>
                    <a:p>
                      <a:pPr algn="r"/>
                      <a:r>
                        <a:rPr lang="en-US" sz="1200" dirty="0">
                          <a:latin typeface="Arial" panose="020B0604020202020204" pitchFamily="34" charset="0"/>
                          <a:cs typeface="Arial" panose="020B0604020202020204" pitchFamily="34" charset="0"/>
                        </a:rPr>
                        <a:t>60</a:t>
                      </a:r>
                    </a:p>
                  </a:txBody>
                  <a:tcPr marL="0" marR="0" marT="0" marB="0" anchor="ctr"/>
                </a:tc>
                <a:extLst>
                  <a:ext uri="{0D108BD9-81ED-4DB2-BD59-A6C34878D82A}">
                    <a16:rowId xmlns:a16="http://schemas.microsoft.com/office/drawing/2014/main" val="166594105"/>
                  </a:ext>
                </a:extLst>
              </a:tr>
              <a:tr h="257140">
                <a:tc>
                  <a:txBody>
                    <a:bodyPr/>
                    <a:lstStyle/>
                    <a:p>
                      <a:pPr algn="r"/>
                      <a:r>
                        <a:rPr lang="en-US" sz="1200" dirty="0">
                          <a:latin typeface="Arial" panose="020B0604020202020204" pitchFamily="34" charset="0"/>
                          <a:cs typeface="Arial" panose="020B0604020202020204" pitchFamily="34" charset="0"/>
                        </a:rPr>
                        <a:t>50</a:t>
                      </a:r>
                    </a:p>
                  </a:txBody>
                  <a:tcPr marL="0" marR="0" marT="0" marB="0" anchor="ctr"/>
                </a:tc>
                <a:extLst>
                  <a:ext uri="{0D108BD9-81ED-4DB2-BD59-A6C34878D82A}">
                    <a16:rowId xmlns:a16="http://schemas.microsoft.com/office/drawing/2014/main" val="1802811533"/>
                  </a:ext>
                </a:extLst>
              </a:tr>
              <a:tr h="257140">
                <a:tc>
                  <a:txBody>
                    <a:bodyPr/>
                    <a:lstStyle/>
                    <a:p>
                      <a:pPr algn="r"/>
                      <a:r>
                        <a:rPr lang="en-US" sz="1200" dirty="0">
                          <a:latin typeface="Arial" panose="020B0604020202020204" pitchFamily="34" charset="0"/>
                          <a:cs typeface="Arial" panose="020B0604020202020204" pitchFamily="34" charset="0"/>
                        </a:rPr>
                        <a:t>40</a:t>
                      </a:r>
                    </a:p>
                  </a:txBody>
                  <a:tcPr marL="0" marR="0" marT="0" marB="0" anchor="ctr"/>
                </a:tc>
                <a:extLst>
                  <a:ext uri="{0D108BD9-81ED-4DB2-BD59-A6C34878D82A}">
                    <a16:rowId xmlns:a16="http://schemas.microsoft.com/office/drawing/2014/main" val="3771872267"/>
                  </a:ext>
                </a:extLst>
              </a:tr>
              <a:tr h="257140">
                <a:tc>
                  <a:txBody>
                    <a:bodyPr/>
                    <a:lstStyle/>
                    <a:p>
                      <a:pPr algn="r"/>
                      <a:r>
                        <a:rPr lang="en-US" sz="1200" dirty="0">
                          <a:latin typeface="Arial" panose="020B0604020202020204" pitchFamily="34" charset="0"/>
                          <a:cs typeface="Arial" panose="020B0604020202020204" pitchFamily="34" charset="0"/>
                        </a:rPr>
                        <a:t>30</a:t>
                      </a:r>
                    </a:p>
                  </a:txBody>
                  <a:tcPr marL="0" marR="0" marT="0" marB="0" anchor="ctr"/>
                </a:tc>
                <a:extLst>
                  <a:ext uri="{0D108BD9-81ED-4DB2-BD59-A6C34878D82A}">
                    <a16:rowId xmlns:a16="http://schemas.microsoft.com/office/drawing/2014/main" val="1484388992"/>
                  </a:ext>
                </a:extLst>
              </a:tr>
              <a:tr h="257140">
                <a:tc>
                  <a:txBody>
                    <a:bodyPr/>
                    <a:lstStyle/>
                    <a:p>
                      <a:pPr algn="r"/>
                      <a:r>
                        <a:rPr lang="en-US" sz="1200" dirty="0">
                          <a:latin typeface="Arial" panose="020B0604020202020204" pitchFamily="34" charset="0"/>
                          <a:cs typeface="Arial" panose="020B0604020202020204" pitchFamily="34" charset="0"/>
                        </a:rPr>
                        <a:t>20</a:t>
                      </a:r>
                    </a:p>
                  </a:txBody>
                  <a:tcPr marL="0" marR="0" marT="0" marB="0" anchor="ctr"/>
                </a:tc>
                <a:extLst>
                  <a:ext uri="{0D108BD9-81ED-4DB2-BD59-A6C34878D82A}">
                    <a16:rowId xmlns:a16="http://schemas.microsoft.com/office/drawing/2014/main" val="1819723964"/>
                  </a:ext>
                </a:extLst>
              </a:tr>
              <a:tr h="257140">
                <a:tc>
                  <a:txBody>
                    <a:bodyPr/>
                    <a:lstStyle/>
                    <a:p>
                      <a:pPr algn="r"/>
                      <a:r>
                        <a:rPr lang="en-US" sz="1200" dirty="0">
                          <a:latin typeface="Arial" panose="020B0604020202020204" pitchFamily="34" charset="0"/>
                          <a:cs typeface="Arial" panose="020B0604020202020204" pitchFamily="34" charset="0"/>
                        </a:rPr>
                        <a:t>10</a:t>
                      </a:r>
                    </a:p>
                  </a:txBody>
                  <a:tcPr marL="0" marR="0" marT="0" marB="0" anchor="ctr"/>
                </a:tc>
                <a:extLst>
                  <a:ext uri="{0D108BD9-81ED-4DB2-BD59-A6C34878D82A}">
                    <a16:rowId xmlns:a16="http://schemas.microsoft.com/office/drawing/2014/main" val="2733318832"/>
                  </a:ext>
                </a:extLst>
              </a:tr>
              <a:tr h="257140">
                <a:tc>
                  <a:txBody>
                    <a:bodyPr/>
                    <a:lstStyle/>
                    <a:p>
                      <a:pPr algn="r"/>
                      <a:r>
                        <a:rPr lang="en-US" sz="1200" dirty="0">
                          <a:latin typeface="Arial" panose="020B0604020202020204" pitchFamily="34" charset="0"/>
                          <a:cs typeface="Arial" panose="020B0604020202020204" pitchFamily="34" charset="0"/>
                        </a:rPr>
                        <a:t>0</a:t>
                      </a:r>
                    </a:p>
                  </a:txBody>
                  <a:tcPr marL="0" marR="0" marT="0" marB="0" anchor="ctr"/>
                </a:tc>
                <a:extLst>
                  <a:ext uri="{0D108BD9-81ED-4DB2-BD59-A6C34878D82A}">
                    <a16:rowId xmlns:a16="http://schemas.microsoft.com/office/drawing/2014/main" val="3354192668"/>
                  </a:ext>
                </a:extLst>
              </a:tr>
            </a:tbl>
          </a:graphicData>
        </a:graphic>
      </p:graphicFrame>
      <p:graphicFrame>
        <p:nvGraphicFramePr>
          <p:cNvPr id="1224" name="Table 4">
            <a:extLst>
              <a:ext uri="{FF2B5EF4-FFF2-40B4-BE49-F238E27FC236}">
                <a16:creationId xmlns:a16="http://schemas.microsoft.com/office/drawing/2014/main" id="{1175BDD3-4BF2-42FC-B6B0-2811A79473C4}"/>
              </a:ext>
            </a:extLst>
          </p:cNvPr>
          <p:cNvGraphicFramePr>
            <a:graphicFrameLocks noGrp="1"/>
          </p:cNvGraphicFramePr>
          <p:nvPr/>
        </p:nvGraphicFramePr>
        <p:xfrm>
          <a:off x="6324600" y="2122267"/>
          <a:ext cx="331032" cy="2828540"/>
        </p:xfrm>
        <a:graphic>
          <a:graphicData uri="http://schemas.openxmlformats.org/drawingml/2006/table">
            <a:tbl>
              <a:tblPr firstRow="1" bandRow="1">
                <a:tableStyleId>{2D5ABB26-0587-4C30-8999-92F81FD0307C}</a:tableStyleId>
              </a:tblPr>
              <a:tblGrid>
                <a:gridCol w="331032">
                  <a:extLst>
                    <a:ext uri="{9D8B030D-6E8A-4147-A177-3AD203B41FA5}">
                      <a16:colId xmlns:a16="http://schemas.microsoft.com/office/drawing/2014/main" val="4163529555"/>
                    </a:ext>
                  </a:extLst>
                </a:gridCol>
              </a:tblGrid>
              <a:tr h="257140">
                <a:tc>
                  <a:txBody>
                    <a:bodyPr/>
                    <a:lstStyle/>
                    <a:p>
                      <a:pPr algn="r"/>
                      <a:r>
                        <a:rPr lang="en-US" sz="1200" dirty="0">
                          <a:latin typeface="Arial" panose="020B0604020202020204" pitchFamily="34" charset="0"/>
                          <a:cs typeface="Arial" panose="020B0604020202020204" pitchFamily="34" charset="0"/>
                        </a:rPr>
                        <a:t>100</a:t>
                      </a:r>
                    </a:p>
                  </a:txBody>
                  <a:tcPr marL="0" marR="0" marT="0" marB="0" anchor="ctr"/>
                </a:tc>
                <a:extLst>
                  <a:ext uri="{0D108BD9-81ED-4DB2-BD59-A6C34878D82A}">
                    <a16:rowId xmlns:a16="http://schemas.microsoft.com/office/drawing/2014/main" val="3041313067"/>
                  </a:ext>
                </a:extLst>
              </a:tr>
              <a:tr h="257140">
                <a:tc>
                  <a:txBody>
                    <a:bodyPr/>
                    <a:lstStyle/>
                    <a:p>
                      <a:pPr algn="r"/>
                      <a:r>
                        <a:rPr lang="en-US" sz="1200" dirty="0">
                          <a:latin typeface="Arial" panose="020B0604020202020204" pitchFamily="34" charset="0"/>
                          <a:cs typeface="Arial" panose="020B0604020202020204" pitchFamily="34" charset="0"/>
                        </a:rPr>
                        <a:t>90</a:t>
                      </a:r>
                    </a:p>
                  </a:txBody>
                  <a:tcPr marL="0" marR="0" marT="0" marB="0" anchor="ctr"/>
                </a:tc>
                <a:extLst>
                  <a:ext uri="{0D108BD9-81ED-4DB2-BD59-A6C34878D82A}">
                    <a16:rowId xmlns:a16="http://schemas.microsoft.com/office/drawing/2014/main" val="3113765674"/>
                  </a:ext>
                </a:extLst>
              </a:tr>
              <a:tr h="257140">
                <a:tc>
                  <a:txBody>
                    <a:bodyPr/>
                    <a:lstStyle/>
                    <a:p>
                      <a:pPr algn="r"/>
                      <a:r>
                        <a:rPr lang="en-US" sz="1200" dirty="0">
                          <a:latin typeface="Arial" panose="020B0604020202020204" pitchFamily="34" charset="0"/>
                          <a:cs typeface="Arial" panose="020B0604020202020204" pitchFamily="34" charset="0"/>
                        </a:rPr>
                        <a:t>80</a:t>
                      </a:r>
                    </a:p>
                  </a:txBody>
                  <a:tcPr marL="0" marR="0" marT="0" marB="0" anchor="ctr"/>
                </a:tc>
                <a:extLst>
                  <a:ext uri="{0D108BD9-81ED-4DB2-BD59-A6C34878D82A}">
                    <a16:rowId xmlns:a16="http://schemas.microsoft.com/office/drawing/2014/main" val="2000095928"/>
                  </a:ext>
                </a:extLst>
              </a:tr>
              <a:tr h="257140">
                <a:tc>
                  <a:txBody>
                    <a:bodyPr/>
                    <a:lstStyle/>
                    <a:p>
                      <a:pPr algn="r"/>
                      <a:r>
                        <a:rPr lang="en-US" sz="1200" dirty="0">
                          <a:latin typeface="Arial" panose="020B0604020202020204" pitchFamily="34" charset="0"/>
                          <a:cs typeface="Arial" panose="020B0604020202020204" pitchFamily="34" charset="0"/>
                        </a:rPr>
                        <a:t>70</a:t>
                      </a:r>
                    </a:p>
                  </a:txBody>
                  <a:tcPr marL="0" marR="0" marT="0" marB="0" anchor="ctr"/>
                </a:tc>
                <a:extLst>
                  <a:ext uri="{0D108BD9-81ED-4DB2-BD59-A6C34878D82A}">
                    <a16:rowId xmlns:a16="http://schemas.microsoft.com/office/drawing/2014/main" val="74129939"/>
                  </a:ext>
                </a:extLst>
              </a:tr>
              <a:tr h="257140">
                <a:tc>
                  <a:txBody>
                    <a:bodyPr/>
                    <a:lstStyle/>
                    <a:p>
                      <a:pPr algn="r"/>
                      <a:r>
                        <a:rPr lang="en-US" sz="1200" dirty="0">
                          <a:latin typeface="Arial" panose="020B0604020202020204" pitchFamily="34" charset="0"/>
                          <a:cs typeface="Arial" panose="020B0604020202020204" pitchFamily="34" charset="0"/>
                        </a:rPr>
                        <a:t>60</a:t>
                      </a:r>
                    </a:p>
                  </a:txBody>
                  <a:tcPr marL="0" marR="0" marT="0" marB="0" anchor="ctr"/>
                </a:tc>
                <a:extLst>
                  <a:ext uri="{0D108BD9-81ED-4DB2-BD59-A6C34878D82A}">
                    <a16:rowId xmlns:a16="http://schemas.microsoft.com/office/drawing/2014/main" val="166594105"/>
                  </a:ext>
                </a:extLst>
              </a:tr>
              <a:tr h="257140">
                <a:tc>
                  <a:txBody>
                    <a:bodyPr/>
                    <a:lstStyle/>
                    <a:p>
                      <a:pPr algn="r"/>
                      <a:r>
                        <a:rPr lang="en-US" sz="1200" dirty="0">
                          <a:latin typeface="Arial" panose="020B0604020202020204" pitchFamily="34" charset="0"/>
                          <a:cs typeface="Arial" panose="020B0604020202020204" pitchFamily="34" charset="0"/>
                        </a:rPr>
                        <a:t>50</a:t>
                      </a:r>
                    </a:p>
                  </a:txBody>
                  <a:tcPr marL="0" marR="0" marT="0" marB="0" anchor="ctr"/>
                </a:tc>
                <a:extLst>
                  <a:ext uri="{0D108BD9-81ED-4DB2-BD59-A6C34878D82A}">
                    <a16:rowId xmlns:a16="http://schemas.microsoft.com/office/drawing/2014/main" val="1802811533"/>
                  </a:ext>
                </a:extLst>
              </a:tr>
              <a:tr h="257140">
                <a:tc>
                  <a:txBody>
                    <a:bodyPr/>
                    <a:lstStyle/>
                    <a:p>
                      <a:pPr algn="r"/>
                      <a:r>
                        <a:rPr lang="en-US" sz="1200" dirty="0">
                          <a:latin typeface="Arial" panose="020B0604020202020204" pitchFamily="34" charset="0"/>
                          <a:cs typeface="Arial" panose="020B0604020202020204" pitchFamily="34" charset="0"/>
                        </a:rPr>
                        <a:t>40</a:t>
                      </a:r>
                    </a:p>
                  </a:txBody>
                  <a:tcPr marL="0" marR="0" marT="0" marB="0" anchor="ctr"/>
                </a:tc>
                <a:extLst>
                  <a:ext uri="{0D108BD9-81ED-4DB2-BD59-A6C34878D82A}">
                    <a16:rowId xmlns:a16="http://schemas.microsoft.com/office/drawing/2014/main" val="3771872267"/>
                  </a:ext>
                </a:extLst>
              </a:tr>
              <a:tr h="257140">
                <a:tc>
                  <a:txBody>
                    <a:bodyPr/>
                    <a:lstStyle/>
                    <a:p>
                      <a:pPr algn="r"/>
                      <a:r>
                        <a:rPr lang="en-US" sz="1200" dirty="0">
                          <a:latin typeface="Arial" panose="020B0604020202020204" pitchFamily="34" charset="0"/>
                          <a:cs typeface="Arial" panose="020B0604020202020204" pitchFamily="34" charset="0"/>
                        </a:rPr>
                        <a:t>30</a:t>
                      </a:r>
                    </a:p>
                  </a:txBody>
                  <a:tcPr marL="0" marR="0" marT="0" marB="0" anchor="ctr"/>
                </a:tc>
                <a:extLst>
                  <a:ext uri="{0D108BD9-81ED-4DB2-BD59-A6C34878D82A}">
                    <a16:rowId xmlns:a16="http://schemas.microsoft.com/office/drawing/2014/main" val="1484388992"/>
                  </a:ext>
                </a:extLst>
              </a:tr>
              <a:tr h="257140">
                <a:tc>
                  <a:txBody>
                    <a:bodyPr/>
                    <a:lstStyle/>
                    <a:p>
                      <a:pPr algn="r"/>
                      <a:r>
                        <a:rPr lang="en-US" sz="1200" dirty="0">
                          <a:latin typeface="Arial" panose="020B0604020202020204" pitchFamily="34" charset="0"/>
                          <a:cs typeface="Arial" panose="020B0604020202020204" pitchFamily="34" charset="0"/>
                        </a:rPr>
                        <a:t>20</a:t>
                      </a:r>
                    </a:p>
                  </a:txBody>
                  <a:tcPr marL="0" marR="0" marT="0" marB="0" anchor="ctr"/>
                </a:tc>
                <a:extLst>
                  <a:ext uri="{0D108BD9-81ED-4DB2-BD59-A6C34878D82A}">
                    <a16:rowId xmlns:a16="http://schemas.microsoft.com/office/drawing/2014/main" val="1819723964"/>
                  </a:ext>
                </a:extLst>
              </a:tr>
              <a:tr h="257140">
                <a:tc>
                  <a:txBody>
                    <a:bodyPr/>
                    <a:lstStyle/>
                    <a:p>
                      <a:pPr algn="r"/>
                      <a:r>
                        <a:rPr lang="en-US" sz="1200" dirty="0">
                          <a:latin typeface="Arial" panose="020B0604020202020204" pitchFamily="34" charset="0"/>
                          <a:cs typeface="Arial" panose="020B0604020202020204" pitchFamily="34" charset="0"/>
                        </a:rPr>
                        <a:t>10</a:t>
                      </a:r>
                    </a:p>
                  </a:txBody>
                  <a:tcPr marL="0" marR="0" marT="0" marB="0" anchor="ctr"/>
                </a:tc>
                <a:extLst>
                  <a:ext uri="{0D108BD9-81ED-4DB2-BD59-A6C34878D82A}">
                    <a16:rowId xmlns:a16="http://schemas.microsoft.com/office/drawing/2014/main" val="2733318832"/>
                  </a:ext>
                </a:extLst>
              </a:tr>
              <a:tr h="257140">
                <a:tc>
                  <a:txBody>
                    <a:bodyPr/>
                    <a:lstStyle/>
                    <a:p>
                      <a:pPr algn="r"/>
                      <a:r>
                        <a:rPr lang="en-US" sz="1200" dirty="0">
                          <a:latin typeface="Arial" panose="020B0604020202020204" pitchFamily="34" charset="0"/>
                          <a:cs typeface="Arial" panose="020B0604020202020204" pitchFamily="34" charset="0"/>
                        </a:rPr>
                        <a:t>0</a:t>
                      </a:r>
                    </a:p>
                  </a:txBody>
                  <a:tcPr marL="0" marR="0" marT="0" marB="0" anchor="ctr"/>
                </a:tc>
                <a:extLst>
                  <a:ext uri="{0D108BD9-81ED-4DB2-BD59-A6C34878D82A}">
                    <a16:rowId xmlns:a16="http://schemas.microsoft.com/office/drawing/2014/main" val="3354192668"/>
                  </a:ext>
                </a:extLst>
              </a:tr>
            </a:tbl>
          </a:graphicData>
        </a:graphic>
      </p:graphicFrame>
      <p:sp>
        <p:nvSpPr>
          <p:cNvPr id="8" name="TextBox 7">
            <a:extLst>
              <a:ext uri="{FF2B5EF4-FFF2-40B4-BE49-F238E27FC236}">
                <a16:creationId xmlns:a16="http://schemas.microsoft.com/office/drawing/2014/main" id="{340E1066-F492-4B67-A5D6-76729F5C1B86}"/>
              </a:ext>
            </a:extLst>
          </p:cNvPr>
          <p:cNvSpPr txBox="1"/>
          <p:nvPr/>
        </p:nvSpPr>
        <p:spPr>
          <a:xfrm rot="16200000">
            <a:off x="5255694" y="3388248"/>
            <a:ext cx="1997663" cy="3385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Overall Survival (%)</a:t>
            </a:r>
          </a:p>
        </p:txBody>
      </p:sp>
      <p:sp>
        <p:nvSpPr>
          <p:cNvPr id="1225" name="TextBox 1224">
            <a:extLst>
              <a:ext uri="{FF2B5EF4-FFF2-40B4-BE49-F238E27FC236}">
                <a16:creationId xmlns:a16="http://schemas.microsoft.com/office/drawing/2014/main" id="{198AF8DD-DE18-4ABC-A434-11EBDA020B33}"/>
              </a:ext>
            </a:extLst>
          </p:cNvPr>
          <p:cNvSpPr txBox="1"/>
          <p:nvPr/>
        </p:nvSpPr>
        <p:spPr>
          <a:xfrm rot="16200000">
            <a:off x="-1156601" y="3389525"/>
            <a:ext cx="2932213" cy="3385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Progression-Free Survival (%)</a:t>
            </a:r>
          </a:p>
        </p:txBody>
      </p:sp>
      <p:sp>
        <p:nvSpPr>
          <p:cNvPr id="1226" name="TextBox 1225">
            <a:extLst>
              <a:ext uri="{FF2B5EF4-FFF2-40B4-BE49-F238E27FC236}">
                <a16:creationId xmlns:a16="http://schemas.microsoft.com/office/drawing/2014/main" id="{71843B5E-3014-499C-BC53-23CC29B36547}"/>
              </a:ext>
            </a:extLst>
          </p:cNvPr>
          <p:cNvSpPr txBox="1"/>
          <p:nvPr/>
        </p:nvSpPr>
        <p:spPr>
          <a:xfrm>
            <a:off x="8830915" y="4973878"/>
            <a:ext cx="857927" cy="3385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Months</a:t>
            </a:r>
          </a:p>
        </p:txBody>
      </p:sp>
      <p:sp>
        <p:nvSpPr>
          <p:cNvPr id="1227" name="TextBox 1226">
            <a:extLst>
              <a:ext uri="{FF2B5EF4-FFF2-40B4-BE49-F238E27FC236}">
                <a16:creationId xmlns:a16="http://schemas.microsoft.com/office/drawing/2014/main" id="{61833E42-2A43-4DF6-91AB-ADE43614F6A5}"/>
              </a:ext>
            </a:extLst>
          </p:cNvPr>
          <p:cNvSpPr txBox="1"/>
          <p:nvPr/>
        </p:nvSpPr>
        <p:spPr>
          <a:xfrm>
            <a:off x="2910841" y="4973878"/>
            <a:ext cx="857927" cy="3385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Months</a:t>
            </a:r>
          </a:p>
        </p:txBody>
      </p:sp>
      <p:grpSp>
        <p:nvGrpSpPr>
          <p:cNvPr id="5" name="Group 4">
            <a:extLst>
              <a:ext uri="{FF2B5EF4-FFF2-40B4-BE49-F238E27FC236}">
                <a16:creationId xmlns:a16="http://schemas.microsoft.com/office/drawing/2014/main" id="{4DBC69C4-0F03-4C2B-BAD7-4417D6C22DD5}"/>
              </a:ext>
            </a:extLst>
          </p:cNvPr>
          <p:cNvGrpSpPr/>
          <p:nvPr/>
        </p:nvGrpSpPr>
        <p:grpSpPr>
          <a:xfrm>
            <a:off x="5197015" y="5288415"/>
            <a:ext cx="277168" cy="700757"/>
            <a:chOff x="4000631" y="3932021"/>
            <a:chExt cx="207876" cy="525568"/>
          </a:xfrm>
        </p:grpSpPr>
        <p:grpSp>
          <p:nvGrpSpPr>
            <p:cNvPr id="19" name="Group 18">
              <a:extLst>
                <a:ext uri="{FF2B5EF4-FFF2-40B4-BE49-F238E27FC236}">
                  <a16:creationId xmlns:a16="http://schemas.microsoft.com/office/drawing/2014/main" id="{BFBAE567-E601-4494-BF74-40CBFD95FD72}"/>
                </a:ext>
              </a:extLst>
            </p:cNvPr>
            <p:cNvGrpSpPr/>
            <p:nvPr/>
          </p:nvGrpSpPr>
          <p:grpSpPr>
            <a:xfrm>
              <a:off x="4000631" y="4221439"/>
              <a:ext cx="207876" cy="91440"/>
              <a:chOff x="7731594" y="4503868"/>
              <a:chExt cx="207876" cy="91440"/>
            </a:xfrm>
          </p:grpSpPr>
          <p:cxnSp>
            <p:nvCxnSpPr>
              <p:cNvPr id="1230" name="Straight Connector 1229">
                <a:extLst>
                  <a:ext uri="{FF2B5EF4-FFF2-40B4-BE49-F238E27FC236}">
                    <a16:creationId xmlns:a16="http://schemas.microsoft.com/office/drawing/2014/main" id="{9A212A9B-7FBB-4A59-857B-841C0CC96D7E}"/>
                  </a:ext>
                </a:extLst>
              </p:cNvPr>
              <p:cNvCxnSpPr>
                <a:cxnSpLocks/>
              </p:cNvCxnSpPr>
              <p:nvPr/>
            </p:nvCxnSpPr>
            <p:spPr>
              <a:xfrm>
                <a:off x="7731594" y="4549588"/>
                <a:ext cx="207876" cy="0"/>
              </a:xfrm>
              <a:prstGeom prst="line">
                <a:avLst/>
              </a:prstGeom>
              <a:ln w="25400">
                <a:solidFill>
                  <a:srgbClr val="29B1E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34" name="Straight Connector 1233">
                <a:extLst>
                  <a:ext uri="{FF2B5EF4-FFF2-40B4-BE49-F238E27FC236}">
                    <a16:creationId xmlns:a16="http://schemas.microsoft.com/office/drawing/2014/main" id="{18F767D8-5831-4FA2-8AC8-57B15780DFF2}"/>
                  </a:ext>
                </a:extLst>
              </p:cNvPr>
              <p:cNvCxnSpPr>
                <a:cxnSpLocks/>
              </p:cNvCxnSpPr>
              <p:nvPr/>
            </p:nvCxnSpPr>
            <p:spPr>
              <a:xfrm rot="5400000">
                <a:off x="7789812" y="4549588"/>
                <a:ext cx="91440" cy="0"/>
              </a:xfrm>
              <a:prstGeom prst="line">
                <a:avLst/>
              </a:prstGeom>
              <a:ln w="25400">
                <a:solidFill>
                  <a:srgbClr val="29B1E6"/>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59F50E77-ACBF-4C94-A92B-E4B58B500BA0}"/>
                </a:ext>
              </a:extLst>
            </p:cNvPr>
            <p:cNvGrpSpPr/>
            <p:nvPr/>
          </p:nvGrpSpPr>
          <p:grpSpPr>
            <a:xfrm>
              <a:off x="4000631" y="3932021"/>
              <a:ext cx="207876" cy="91440"/>
              <a:chOff x="7274394" y="4046668"/>
              <a:chExt cx="207876" cy="91440"/>
            </a:xfrm>
          </p:grpSpPr>
          <p:cxnSp>
            <p:nvCxnSpPr>
              <p:cNvPr id="9" name="Straight Connector 8">
                <a:extLst>
                  <a:ext uri="{FF2B5EF4-FFF2-40B4-BE49-F238E27FC236}">
                    <a16:creationId xmlns:a16="http://schemas.microsoft.com/office/drawing/2014/main" id="{19BE06F4-FEEF-4F2F-B0E5-AFD30AFB2EF8}"/>
                  </a:ext>
                </a:extLst>
              </p:cNvPr>
              <p:cNvCxnSpPr>
                <a:cxnSpLocks/>
              </p:cNvCxnSpPr>
              <p:nvPr/>
            </p:nvCxnSpPr>
            <p:spPr>
              <a:xfrm>
                <a:off x="7274394" y="4092388"/>
                <a:ext cx="207876" cy="0"/>
              </a:xfrm>
              <a:prstGeom prst="line">
                <a:avLst/>
              </a:prstGeom>
              <a:ln w="25400">
                <a:solidFill>
                  <a:srgbClr val="3853A4"/>
                </a:solidFill>
              </a:ln>
              <a:effectLst/>
            </p:spPr>
            <p:style>
              <a:lnRef idx="2">
                <a:schemeClr val="accent1"/>
              </a:lnRef>
              <a:fillRef idx="0">
                <a:schemeClr val="accent1"/>
              </a:fillRef>
              <a:effectRef idx="1">
                <a:schemeClr val="accent1"/>
              </a:effectRef>
              <a:fontRef idx="minor">
                <a:schemeClr val="tx1"/>
              </a:fontRef>
            </p:style>
          </p:cxnSp>
          <p:cxnSp>
            <p:nvCxnSpPr>
              <p:cNvPr id="1231" name="Straight Connector 1230">
                <a:extLst>
                  <a:ext uri="{FF2B5EF4-FFF2-40B4-BE49-F238E27FC236}">
                    <a16:creationId xmlns:a16="http://schemas.microsoft.com/office/drawing/2014/main" id="{D5022520-F445-4995-924A-0289C157419F}"/>
                  </a:ext>
                </a:extLst>
              </p:cNvPr>
              <p:cNvCxnSpPr>
                <a:cxnSpLocks/>
              </p:cNvCxnSpPr>
              <p:nvPr/>
            </p:nvCxnSpPr>
            <p:spPr>
              <a:xfrm rot="5400000">
                <a:off x="7332612" y="4092388"/>
                <a:ext cx="91440" cy="0"/>
              </a:xfrm>
              <a:prstGeom prst="line">
                <a:avLst/>
              </a:prstGeom>
              <a:ln w="25400">
                <a:solidFill>
                  <a:srgbClr val="3853A4"/>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03168EBD-6F88-4956-8397-1CE777D67BA6}"/>
                </a:ext>
              </a:extLst>
            </p:cNvPr>
            <p:cNvGrpSpPr/>
            <p:nvPr/>
          </p:nvGrpSpPr>
          <p:grpSpPr>
            <a:xfrm>
              <a:off x="4000631" y="4076730"/>
              <a:ext cx="207876" cy="91440"/>
              <a:chOff x="7426794" y="4199068"/>
              <a:chExt cx="207876" cy="91440"/>
            </a:xfrm>
          </p:grpSpPr>
          <p:cxnSp>
            <p:nvCxnSpPr>
              <p:cNvPr id="1228" name="Straight Connector 1227">
                <a:extLst>
                  <a:ext uri="{FF2B5EF4-FFF2-40B4-BE49-F238E27FC236}">
                    <a16:creationId xmlns:a16="http://schemas.microsoft.com/office/drawing/2014/main" id="{418D9FD6-E955-4BDA-B7F4-A2AD42F2571B}"/>
                  </a:ext>
                </a:extLst>
              </p:cNvPr>
              <p:cNvCxnSpPr>
                <a:cxnSpLocks/>
              </p:cNvCxnSpPr>
              <p:nvPr/>
            </p:nvCxnSpPr>
            <p:spPr>
              <a:xfrm>
                <a:off x="7426794" y="4244788"/>
                <a:ext cx="207876" cy="0"/>
              </a:xfrm>
              <a:prstGeom prst="line">
                <a:avLst/>
              </a:prstGeom>
              <a:ln w="25400">
                <a:solidFill>
                  <a:srgbClr val="ED1C24"/>
                </a:solidFill>
              </a:ln>
              <a:effectLst/>
            </p:spPr>
            <p:style>
              <a:lnRef idx="2">
                <a:schemeClr val="accent1"/>
              </a:lnRef>
              <a:fillRef idx="0">
                <a:schemeClr val="accent1"/>
              </a:fillRef>
              <a:effectRef idx="1">
                <a:schemeClr val="accent1"/>
              </a:effectRef>
              <a:fontRef idx="minor">
                <a:schemeClr val="tx1"/>
              </a:fontRef>
            </p:style>
          </p:cxnSp>
          <p:cxnSp>
            <p:nvCxnSpPr>
              <p:cNvPr id="1232" name="Straight Connector 1231">
                <a:extLst>
                  <a:ext uri="{FF2B5EF4-FFF2-40B4-BE49-F238E27FC236}">
                    <a16:creationId xmlns:a16="http://schemas.microsoft.com/office/drawing/2014/main" id="{57F12C51-9B8C-414F-95B7-65851D3223DF}"/>
                  </a:ext>
                </a:extLst>
              </p:cNvPr>
              <p:cNvCxnSpPr>
                <a:cxnSpLocks/>
              </p:cNvCxnSpPr>
              <p:nvPr/>
            </p:nvCxnSpPr>
            <p:spPr>
              <a:xfrm rot="5400000">
                <a:off x="7485012" y="4244788"/>
                <a:ext cx="9144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8EB7ECA2-8E07-4D83-9E7D-63583E79693D}"/>
                </a:ext>
              </a:extLst>
            </p:cNvPr>
            <p:cNvGrpSpPr/>
            <p:nvPr/>
          </p:nvGrpSpPr>
          <p:grpSpPr>
            <a:xfrm>
              <a:off x="4000631" y="4366149"/>
              <a:ext cx="207876" cy="91440"/>
              <a:chOff x="7579194" y="4351468"/>
              <a:chExt cx="207876" cy="91440"/>
            </a:xfrm>
          </p:grpSpPr>
          <p:cxnSp>
            <p:nvCxnSpPr>
              <p:cNvPr id="1229" name="Straight Connector 1228">
                <a:extLst>
                  <a:ext uri="{FF2B5EF4-FFF2-40B4-BE49-F238E27FC236}">
                    <a16:creationId xmlns:a16="http://schemas.microsoft.com/office/drawing/2014/main" id="{81D52D1C-6E74-4C7A-B99E-5191D1D09533}"/>
                  </a:ext>
                </a:extLst>
              </p:cNvPr>
              <p:cNvCxnSpPr>
                <a:cxnSpLocks/>
              </p:cNvCxnSpPr>
              <p:nvPr/>
            </p:nvCxnSpPr>
            <p:spPr>
              <a:xfrm>
                <a:off x="7579194" y="4397188"/>
                <a:ext cx="207876" cy="0"/>
              </a:xfrm>
              <a:prstGeom prst="line">
                <a:avLst/>
              </a:prstGeom>
              <a:ln w="25400">
                <a:solidFill>
                  <a:srgbClr val="D75D6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33" name="Straight Connector 1232">
                <a:extLst>
                  <a:ext uri="{FF2B5EF4-FFF2-40B4-BE49-F238E27FC236}">
                    <a16:creationId xmlns:a16="http://schemas.microsoft.com/office/drawing/2014/main" id="{59CFAEED-9094-4860-B561-62A04B9480D9}"/>
                  </a:ext>
                </a:extLst>
              </p:cNvPr>
              <p:cNvCxnSpPr>
                <a:cxnSpLocks/>
              </p:cNvCxnSpPr>
              <p:nvPr/>
            </p:nvCxnSpPr>
            <p:spPr>
              <a:xfrm rot="5400000">
                <a:off x="7637412" y="4397188"/>
                <a:ext cx="91440" cy="0"/>
              </a:xfrm>
              <a:prstGeom prst="line">
                <a:avLst/>
              </a:prstGeom>
              <a:ln w="25400">
                <a:solidFill>
                  <a:srgbClr val="D75D6B"/>
                </a:solidFill>
              </a:ln>
              <a:effectLst/>
            </p:spPr>
            <p:style>
              <a:lnRef idx="2">
                <a:schemeClr val="accent1"/>
              </a:lnRef>
              <a:fillRef idx="0">
                <a:schemeClr val="accent1"/>
              </a:fillRef>
              <a:effectRef idx="1">
                <a:schemeClr val="accent1"/>
              </a:effectRef>
              <a:fontRef idx="minor">
                <a:schemeClr val="tx1"/>
              </a:fontRef>
            </p:style>
          </p:cxnSp>
        </p:grpSp>
      </p:grpSp>
      <p:sp>
        <p:nvSpPr>
          <p:cNvPr id="10" name="TextBox 9">
            <a:extLst>
              <a:ext uri="{FF2B5EF4-FFF2-40B4-BE49-F238E27FC236}">
                <a16:creationId xmlns:a16="http://schemas.microsoft.com/office/drawing/2014/main" id="{BF441E98-CBAF-5F40-88A8-EC68E6A0A9E7}"/>
              </a:ext>
            </a:extLst>
          </p:cNvPr>
          <p:cNvSpPr txBox="1"/>
          <p:nvPr/>
        </p:nvSpPr>
        <p:spPr>
          <a:xfrm>
            <a:off x="2933045" y="3234359"/>
            <a:ext cx="2200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Difference in PD-L1+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2.2 months</a:t>
            </a:r>
          </a:p>
        </p:txBody>
      </p:sp>
      <p:sp>
        <p:nvSpPr>
          <p:cNvPr id="1235" name="TextBox 1234">
            <a:extLst>
              <a:ext uri="{FF2B5EF4-FFF2-40B4-BE49-F238E27FC236}">
                <a16:creationId xmlns:a16="http://schemas.microsoft.com/office/drawing/2014/main" id="{522484EA-6DEF-E743-96A2-88F8ED83B15F}"/>
              </a:ext>
            </a:extLst>
          </p:cNvPr>
          <p:cNvSpPr txBox="1"/>
          <p:nvPr/>
        </p:nvSpPr>
        <p:spPr>
          <a:xfrm>
            <a:off x="7057047" y="3757956"/>
            <a:ext cx="2200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Difference in PD-L1+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 months</a:t>
            </a:r>
          </a:p>
        </p:txBody>
      </p:sp>
    </p:spTree>
    <p:extLst>
      <p:ext uri="{BB962C8B-B14F-4D97-AF65-F5344CB8AC3E}">
        <p14:creationId xmlns:p14="http://schemas.microsoft.com/office/powerpoint/2010/main" val="1542553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wipe(left)">
                                      <p:cBhvr>
                                        <p:cTn id="7" dur="500"/>
                                        <p:tgtEl>
                                          <p:spTgt spid="293"/>
                                        </p:tgtEl>
                                      </p:cBhvr>
                                    </p:animEffect>
                                  </p:childTnLst>
                                </p:cTn>
                              </p:par>
                              <p:par>
                                <p:cTn id="8" presetID="22" presetClass="entr" presetSubtype="8"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wipe(left)">
                                      <p:cBhvr>
                                        <p:cTn id="10" dur="500"/>
                                        <p:tgtEl>
                                          <p:spTgt spid="292"/>
                                        </p:tgtEl>
                                      </p:cBhvr>
                                    </p:animEffect>
                                  </p:childTnLst>
                                </p:cTn>
                              </p:par>
                              <p:par>
                                <p:cTn id="11" presetID="22" presetClass="entr" presetSubtype="8" fill="hold" nodeType="withEffect">
                                  <p:stCondLst>
                                    <p:cond delay="0"/>
                                  </p:stCondLst>
                                  <p:childTnLst>
                                    <p:set>
                                      <p:cBhvr>
                                        <p:cTn id="12" dur="1" fill="hold">
                                          <p:stCondLst>
                                            <p:cond delay="0"/>
                                          </p:stCondLst>
                                        </p:cTn>
                                        <p:tgtEl>
                                          <p:spTgt spid="566"/>
                                        </p:tgtEl>
                                        <p:attrNameLst>
                                          <p:attrName>style.visibility</p:attrName>
                                        </p:attrNameLst>
                                      </p:cBhvr>
                                      <p:to>
                                        <p:strVal val="visible"/>
                                      </p:to>
                                    </p:set>
                                    <p:animEffect transition="in" filter="wipe(left)">
                                      <p:cBhvr>
                                        <p:cTn id="13" dur="500"/>
                                        <p:tgtEl>
                                          <p:spTgt spid="566"/>
                                        </p:tgtEl>
                                      </p:cBhvr>
                                    </p:animEffect>
                                  </p:childTnLst>
                                </p:cTn>
                              </p:par>
                              <p:par>
                                <p:cTn id="14" presetID="22" presetClass="entr" presetSubtype="8" fill="hold" nodeType="withEffect">
                                  <p:stCondLst>
                                    <p:cond delay="0"/>
                                  </p:stCondLst>
                                  <p:childTnLst>
                                    <p:set>
                                      <p:cBhvr>
                                        <p:cTn id="15" dur="1" fill="hold">
                                          <p:stCondLst>
                                            <p:cond delay="0"/>
                                          </p:stCondLst>
                                        </p:cTn>
                                        <p:tgtEl>
                                          <p:spTgt spid="565"/>
                                        </p:tgtEl>
                                        <p:attrNameLst>
                                          <p:attrName>style.visibility</p:attrName>
                                        </p:attrNameLst>
                                      </p:cBhvr>
                                      <p:to>
                                        <p:strVal val="visible"/>
                                      </p:to>
                                    </p:set>
                                    <p:animEffect transition="in" filter="wipe(left)">
                                      <p:cBhvr>
                                        <p:cTn id="16" dur="5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BEC292-5DF2-4F84-A04B-3449B65FB2E9}"/>
              </a:ext>
            </a:extLst>
          </p:cNvPr>
          <p:cNvSpPr>
            <a:spLocks noGrp="1"/>
          </p:cNvSpPr>
          <p:nvPr>
            <p:ph type="title"/>
          </p:nvPr>
        </p:nvSpPr>
        <p:spPr>
          <a:xfrm>
            <a:off x="475575" y="207722"/>
            <a:ext cx="11290604" cy="758932"/>
          </a:xfrm>
        </p:spPr>
        <p:txBody>
          <a:bodyPr anchor="ctr"/>
          <a:lstStyle/>
          <a:p>
            <a:pPr algn="ctr"/>
            <a:r>
              <a:rPr lang="en-US" sz="3600" dirty="0">
                <a:latin typeface="Calibri" panose="020F0502020204030204" pitchFamily="34" charset="0"/>
                <a:cs typeface="Calibri" panose="020F0502020204030204" pitchFamily="34" charset="0"/>
              </a:rPr>
              <a:t>Immune-Related Adverse Events</a:t>
            </a:r>
          </a:p>
        </p:txBody>
      </p:sp>
      <p:sp>
        <p:nvSpPr>
          <p:cNvPr id="9" name="Footer Placeholder 4">
            <a:extLst>
              <a:ext uri="{FF2B5EF4-FFF2-40B4-BE49-F238E27FC236}">
                <a16:creationId xmlns:a16="http://schemas.microsoft.com/office/drawing/2014/main" id="{2B92D542-A7DC-D24D-A207-90506B1AEB98}"/>
              </a:ext>
            </a:extLst>
          </p:cNvPr>
          <p:cNvSpPr txBox="1">
            <a:spLocks/>
          </p:cNvSpPr>
          <p:nvPr/>
        </p:nvSpPr>
        <p:spPr>
          <a:xfrm>
            <a:off x="7146778" y="6563758"/>
            <a:ext cx="4876108" cy="366183"/>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dirty="0" err="1">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Schneeweiss</a:t>
            </a:r>
            <a:r>
              <a:rPr kumimoji="0" lang="en-US" sz="1333"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 </a:t>
            </a:r>
            <a:r>
              <a:rPr kumimoji="0" lang="en-US" sz="1333" b="1" i="0" u="none" strike="noStrike" kern="1200" cap="none" spc="0" normalizeH="0" baseline="0" noProof="0" dirty="0" err="1">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Rugo</a:t>
            </a:r>
            <a:r>
              <a:rPr kumimoji="0" lang="en-US" sz="1333"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 et al, ASCO 2019</a:t>
            </a:r>
          </a:p>
        </p:txBody>
      </p:sp>
      <p:sp>
        <p:nvSpPr>
          <p:cNvPr id="5" name="Footer Placeholder 4">
            <a:extLst>
              <a:ext uri="{FF2B5EF4-FFF2-40B4-BE49-F238E27FC236}">
                <a16:creationId xmlns:a16="http://schemas.microsoft.com/office/drawing/2014/main" id="{2B92D542-A7DC-D24D-A207-90506B1AEB98}"/>
              </a:ext>
            </a:extLst>
          </p:cNvPr>
          <p:cNvSpPr txBox="1">
            <a:spLocks/>
          </p:cNvSpPr>
          <p:nvPr/>
        </p:nvSpPr>
        <p:spPr>
          <a:xfrm>
            <a:off x="914403" y="6018748"/>
            <a:ext cx="4876108" cy="366183"/>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AESI = adverse event of special interest</a:t>
            </a:r>
          </a:p>
        </p:txBody>
      </p:sp>
      <p:pic>
        <p:nvPicPr>
          <p:cNvPr id="2" name="Picture 1">
            <a:extLst>
              <a:ext uri="{FF2B5EF4-FFF2-40B4-BE49-F238E27FC236}">
                <a16:creationId xmlns:a16="http://schemas.microsoft.com/office/drawing/2014/main" id="{6976269E-6FB5-D349-9AA1-7FBFD327E9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6900" y="1459036"/>
            <a:ext cx="5698286" cy="5032793"/>
          </a:xfrm>
          <a:prstGeom prst="rect">
            <a:avLst/>
          </a:prstGeom>
        </p:spPr>
      </p:pic>
      <p:sp>
        <p:nvSpPr>
          <p:cNvPr id="4" name="Rectangle 3">
            <a:extLst>
              <a:ext uri="{FF2B5EF4-FFF2-40B4-BE49-F238E27FC236}">
                <a16:creationId xmlns:a16="http://schemas.microsoft.com/office/drawing/2014/main" id="{DB4844D7-20C1-B54A-AAFC-0BFE426F58F6}"/>
              </a:ext>
            </a:extLst>
          </p:cNvPr>
          <p:cNvSpPr/>
          <p:nvPr/>
        </p:nvSpPr>
        <p:spPr>
          <a:xfrm>
            <a:off x="5486400" y="1028179"/>
            <a:ext cx="712401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Immune-Mediated AESI Requiring Systemic Corticosteroids</a:t>
            </a:r>
          </a:p>
        </p:txBody>
      </p:sp>
      <p:pic>
        <p:nvPicPr>
          <p:cNvPr id="6" name="Picture 5">
            <a:extLst>
              <a:ext uri="{FF2B5EF4-FFF2-40B4-BE49-F238E27FC236}">
                <a16:creationId xmlns:a16="http://schemas.microsoft.com/office/drawing/2014/main" id="{74D59D50-174E-3A41-943D-44495296C6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400" y="1930921"/>
            <a:ext cx="5207000" cy="3898900"/>
          </a:xfrm>
          <a:prstGeom prst="rect">
            <a:avLst/>
          </a:prstGeom>
        </p:spPr>
      </p:pic>
      <p:sp>
        <p:nvSpPr>
          <p:cNvPr id="8" name="Rectangle 7">
            <a:extLst>
              <a:ext uri="{FF2B5EF4-FFF2-40B4-BE49-F238E27FC236}">
                <a16:creationId xmlns:a16="http://schemas.microsoft.com/office/drawing/2014/main" id="{6A2E1099-861B-3242-8044-BC92F8E9701A}"/>
              </a:ext>
            </a:extLst>
          </p:cNvPr>
          <p:cNvSpPr/>
          <p:nvPr/>
        </p:nvSpPr>
        <p:spPr>
          <a:xfrm>
            <a:off x="656387" y="1536983"/>
            <a:ext cx="42244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Most Clinically Relevant AESI by Grade</a:t>
            </a:r>
          </a:p>
        </p:txBody>
      </p:sp>
    </p:spTree>
    <p:extLst>
      <p:ext uri="{BB962C8B-B14F-4D97-AF65-F5344CB8AC3E}">
        <p14:creationId xmlns:p14="http://schemas.microsoft.com/office/powerpoint/2010/main" val="4092897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4">
            <a:extLst>
              <a:ext uri="{FF2B5EF4-FFF2-40B4-BE49-F238E27FC236}">
                <a16:creationId xmlns:a16="http://schemas.microsoft.com/office/drawing/2014/main" id="{87402ACF-33FC-4306-8E7C-02E6266A4570}"/>
              </a:ext>
            </a:extLst>
          </p:cNvPr>
          <p:cNvGraphicFramePr>
            <a:graphicFrameLocks noGrp="1"/>
          </p:cNvGraphicFramePr>
          <p:nvPr/>
        </p:nvGraphicFramePr>
        <p:xfrm>
          <a:off x="185159" y="837072"/>
          <a:ext cx="7229312" cy="4678680"/>
        </p:xfrm>
        <a:graphic>
          <a:graphicData uri="http://schemas.openxmlformats.org/drawingml/2006/table">
            <a:tbl>
              <a:tblPr firstRow="1" bandRow="1">
                <a:tableStyleId>{B301B821-A1FF-4177-AEE7-76D212191A09}</a:tableStyleId>
              </a:tblPr>
              <a:tblGrid>
                <a:gridCol w="487680">
                  <a:extLst>
                    <a:ext uri="{9D8B030D-6E8A-4147-A177-3AD203B41FA5}">
                      <a16:colId xmlns:a16="http://schemas.microsoft.com/office/drawing/2014/main" val="1698482474"/>
                    </a:ext>
                  </a:extLst>
                </a:gridCol>
                <a:gridCol w="3370816">
                  <a:extLst>
                    <a:ext uri="{9D8B030D-6E8A-4147-A177-3AD203B41FA5}">
                      <a16:colId xmlns:a16="http://schemas.microsoft.com/office/drawing/2014/main" val="3704104138"/>
                    </a:ext>
                  </a:extLst>
                </a:gridCol>
                <a:gridCol w="3370816">
                  <a:extLst>
                    <a:ext uri="{9D8B030D-6E8A-4147-A177-3AD203B41FA5}">
                      <a16:colId xmlns:a16="http://schemas.microsoft.com/office/drawing/2014/main" val="1009923009"/>
                    </a:ext>
                  </a:extLst>
                </a:gridCol>
              </a:tblGrid>
              <a:tr h="406400">
                <a:tc>
                  <a:txBody>
                    <a:bodyPr/>
                    <a:lstStyle/>
                    <a:p>
                      <a:pPr algn="ctr"/>
                      <a:endParaRPr lang="en-US" sz="1900" b="1" dirty="0">
                        <a:solidFill>
                          <a:schemeClr val="tx1"/>
                        </a:solidFill>
                        <a:latin typeface="Arial" panose="020B0604020202020204" pitchFamily="34" charset="0"/>
                        <a:cs typeface="Arial" panose="020B060402020202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tc gridSpan="2">
                  <a:txBody>
                    <a:bodyPr/>
                    <a:lstStyle/>
                    <a:p>
                      <a:pPr algn="ctr"/>
                      <a:r>
                        <a:rPr lang="en-US" sz="1900" b="1" dirty="0">
                          <a:solidFill>
                            <a:schemeClr val="tx1"/>
                          </a:solidFill>
                          <a:latin typeface="Arial" panose="020B0604020202020204" pitchFamily="34" charset="0"/>
                          <a:cs typeface="Arial" panose="020B0604020202020204" pitchFamily="34" charset="0"/>
                        </a:rPr>
                        <a:t>Efficacy in PD-L1 IC+</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tc hMerge="1">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8262337"/>
                  </a:ext>
                </a:extLst>
              </a:tr>
              <a:tr h="609600">
                <a:tc>
                  <a:txBody>
                    <a:bodyPr/>
                    <a:lstStyle/>
                    <a:p>
                      <a:endParaRPr lang="en-US" sz="3200" dirty="0"/>
                    </a:p>
                  </a:txBody>
                  <a:tcPr marL="121920" marR="121920" marT="60960" marB="60960">
                    <a:lnL w="12700" cmpd="sng">
                      <a:noFill/>
                    </a:lnL>
                    <a:lnR>
                      <a:noFill/>
                    </a:lnR>
                    <a:lnT w="12700" cmpd="sng">
                      <a:noFill/>
                    </a:lnT>
                    <a:lnB w="12700" cmpd="sng">
                      <a:noFill/>
                    </a:lnB>
                    <a:noFill/>
                  </a:tcPr>
                </a:tc>
                <a:tc>
                  <a:txBody>
                    <a:bodyPr/>
                    <a:lstStyle/>
                    <a:p>
                      <a:pPr algn="ctr"/>
                      <a:r>
                        <a:rPr lang="en-US" sz="2100" b="1" dirty="0">
                          <a:solidFill>
                            <a:schemeClr val="bg1"/>
                          </a:solidFill>
                          <a:latin typeface="Arial" panose="020B0604020202020204" pitchFamily="34" charset="0"/>
                          <a:cs typeface="Arial" panose="020B0604020202020204" pitchFamily="34" charset="0"/>
                        </a:rPr>
                        <a:t>PFS</a:t>
                      </a:r>
                    </a:p>
                  </a:txBody>
                  <a:tcPr marL="121920" marR="121920" marT="60960" marB="60960" anchor="ctr">
                    <a:lnL w="12700" cap="flat" cmpd="sng" algn="ctr">
                      <a:noFill/>
                      <a:prstDash val="solid"/>
                      <a:round/>
                      <a:headEnd type="none" w="med" len="med"/>
                      <a:tailEnd type="none" w="med" len="med"/>
                    </a:lnL>
                    <a:lnR>
                      <a:noFill/>
                    </a:lnR>
                    <a:lnT w="12700" cmpd="sng">
                      <a:noFill/>
                    </a:lnT>
                    <a:lnB w="12700" cmpd="sng">
                      <a:noFill/>
                    </a:lnB>
                    <a:solidFill>
                      <a:srgbClr val="1B3459"/>
                    </a:solidFill>
                  </a:tcPr>
                </a:tc>
                <a:tc>
                  <a:txBody>
                    <a:bodyPr/>
                    <a:lstStyle/>
                    <a:p>
                      <a:pPr algn="ctr"/>
                      <a:r>
                        <a:rPr lang="en-US" sz="2100" b="1" dirty="0">
                          <a:solidFill>
                            <a:schemeClr val="bg1"/>
                          </a:solidFill>
                          <a:latin typeface="Arial" panose="020B0604020202020204" pitchFamily="34" charset="0"/>
                          <a:cs typeface="Arial" panose="020B0604020202020204" pitchFamily="34" charset="0"/>
                        </a:rPr>
                        <a:t>OS</a:t>
                      </a:r>
                    </a:p>
                  </a:txBody>
                  <a:tcPr marL="121920" marR="121920" marT="60960" marB="60960" anchor="ctr">
                    <a:lnL>
                      <a:noFill/>
                    </a:lnL>
                    <a:lnR w="12700" cap="flat" cmpd="sng" algn="ctr">
                      <a:noFill/>
                      <a:prstDash val="solid"/>
                      <a:round/>
                      <a:headEnd type="none" w="med" len="med"/>
                      <a:tailEnd type="none" w="med" len="med"/>
                    </a:lnR>
                    <a:lnT w="12700" cmpd="sng">
                      <a:noFill/>
                    </a:lnT>
                    <a:lnB w="12700" cmpd="sng">
                      <a:noFill/>
                    </a:lnB>
                    <a:solidFill>
                      <a:srgbClr val="1B3459"/>
                    </a:solidFill>
                  </a:tcPr>
                </a:tc>
                <a:extLst>
                  <a:ext uri="{0D108BD9-81ED-4DB2-BD59-A6C34878D82A}">
                    <a16:rowId xmlns:a16="http://schemas.microsoft.com/office/drawing/2014/main" val="2499938967"/>
                  </a:ext>
                </a:extLst>
              </a:tr>
              <a:tr h="1828800">
                <a:tc>
                  <a:txBody>
                    <a:bodyPr/>
                    <a:lstStyle/>
                    <a:p>
                      <a:pPr algn="ctr"/>
                      <a:r>
                        <a:rPr lang="en-US" sz="1600" b="1" dirty="0">
                          <a:latin typeface="Arial" panose="020B0604020202020204" pitchFamily="34" charset="0"/>
                          <a:cs typeface="Arial" panose="020B0604020202020204" pitchFamily="34" charset="0"/>
                        </a:rPr>
                        <a:t>Primary</a:t>
                      </a:r>
                    </a:p>
                  </a:txBody>
                  <a:tcPr marL="121920" marR="121920" marT="60960" marB="60960" vert="vert270" anchor="ctr">
                    <a:lnL w="12700" cmpd="sng">
                      <a:noFill/>
                    </a:lnL>
                    <a:lnR>
                      <a:noFill/>
                    </a:lnR>
                    <a:lnT w="12700" cmpd="sng">
                      <a:noFill/>
                    </a:lnT>
                    <a:lnB w="12700" cmpd="sng">
                      <a:noFill/>
                    </a:lnB>
                    <a:noFill/>
                  </a:tcPr>
                </a:tc>
                <a:tc>
                  <a:txBody>
                    <a:bodyPr/>
                    <a:lstStyle/>
                    <a:p>
                      <a:endParaRPr lang="en-US" sz="1500" dirty="0">
                        <a:solidFill>
                          <a:schemeClr val="tx1"/>
                        </a:solidFill>
                        <a:latin typeface="Arial" panose="020B0604020202020204" pitchFamily="34" charset="0"/>
                        <a:cs typeface="Arial" panose="020B0604020202020204" pitchFamily="34" charset="0"/>
                      </a:endParaRPr>
                    </a:p>
                  </a:txBody>
                  <a:tcPr marL="121920" marR="121920" marT="60960" marB="60960">
                    <a:lnL w="12700" cap="flat" cmpd="sng" algn="ctr">
                      <a:noFill/>
                      <a:prstDash val="solid"/>
                      <a:round/>
                      <a:headEnd type="none" w="med" len="med"/>
                      <a:tailEnd type="none" w="med" len="med"/>
                    </a:lnL>
                    <a:lnR>
                      <a:noFill/>
                    </a:lnR>
                    <a:lnT w="12700" cmpd="sng">
                      <a:noFill/>
                    </a:lnT>
                    <a:lnB w="12700" cmpd="sng">
                      <a:noFill/>
                    </a:lnB>
                    <a:noFill/>
                  </a:tcPr>
                </a:tc>
                <a:tc>
                  <a:txBody>
                    <a:bodyPr/>
                    <a:lstStyle/>
                    <a:p>
                      <a:endParaRPr lang="en-US" sz="1500" dirty="0">
                        <a:solidFill>
                          <a:schemeClr val="tx1"/>
                        </a:solidFill>
                        <a:latin typeface="Arial" panose="020B0604020202020204" pitchFamily="34" charset="0"/>
                        <a:cs typeface="Arial" panose="020B0604020202020204" pitchFamily="34" charset="0"/>
                      </a:endParaRPr>
                    </a:p>
                  </a:txBody>
                  <a:tcPr marL="121920" marR="121920" marT="60960" marB="60960">
                    <a:lnL>
                      <a:noFill/>
                    </a:lnL>
                    <a:lnR w="12700" cap="flat" cmpd="sng" algn="ctr">
                      <a:noFill/>
                      <a:prstDash val="solid"/>
                      <a:round/>
                      <a:headEnd type="none" w="med" len="med"/>
                      <a:tailEnd type="none" w="med" len="med"/>
                    </a:lnR>
                    <a:lnT w="12700" cmpd="sng">
                      <a:noFill/>
                    </a:lnT>
                    <a:lnB w="12700" cmpd="sng">
                      <a:noFill/>
                    </a:lnB>
                    <a:noFill/>
                  </a:tcPr>
                </a:tc>
                <a:extLst>
                  <a:ext uri="{0D108BD9-81ED-4DB2-BD59-A6C34878D82A}">
                    <a16:rowId xmlns:a16="http://schemas.microsoft.com/office/drawing/2014/main" val="3365036292"/>
                  </a:ext>
                </a:extLst>
              </a:tr>
              <a:tr h="1828800">
                <a:tc>
                  <a:txBody>
                    <a:bodyPr/>
                    <a:lstStyle/>
                    <a:p>
                      <a:pPr algn="ctr"/>
                      <a:r>
                        <a:rPr lang="en-US" sz="1600" b="1" dirty="0">
                          <a:latin typeface="Arial" panose="020B0604020202020204" pitchFamily="34" charset="0"/>
                          <a:cs typeface="Arial" panose="020B0604020202020204" pitchFamily="34" charset="0"/>
                        </a:rPr>
                        <a:t>Metastatic</a:t>
                      </a:r>
                    </a:p>
                  </a:txBody>
                  <a:tcPr marL="121920" marR="121920" marT="60960" marB="60960" vert="vert270" anchor="ctr">
                    <a:lnL w="12700" cmpd="sng">
                      <a:noFill/>
                    </a:lnL>
                    <a:lnR>
                      <a:noFill/>
                    </a:lnR>
                    <a:lnT w="12700" cmpd="sng">
                      <a:noFill/>
                    </a:lnT>
                    <a:lnB w="12700" cmpd="sng">
                      <a:noFill/>
                    </a:lnB>
                    <a:noFill/>
                  </a:tcPr>
                </a:tc>
                <a:tc>
                  <a:txBody>
                    <a:bodyPr/>
                    <a:lstStyle/>
                    <a:p>
                      <a:endParaRPr lang="en-US" sz="1500" dirty="0">
                        <a:solidFill>
                          <a:schemeClr val="tx1"/>
                        </a:solidFill>
                        <a:latin typeface="Arial" panose="020B0604020202020204" pitchFamily="34" charset="0"/>
                        <a:cs typeface="Arial" panose="020B0604020202020204" pitchFamily="34" charset="0"/>
                      </a:endParaRPr>
                    </a:p>
                  </a:txBody>
                  <a:tcPr marL="121920" marR="121920" marT="60960" marB="60960">
                    <a:lnL w="12700" cap="flat" cmpd="sng" algn="ctr">
                      <a:noFill/>
                      <a:prstDash val="solid"/>
                      <a:round/>
                      <a:headEnd type="none" w="med" len="med"/>
                      <a:tailEnd type="none" w="med" len="med"/>
                    </a:lnL>
                    <a:lnR>
                      <a:noFill/>
                    </a:lnR>
                    <a:lnT w="12700" cmpd="sng">
                      <a:noFill/>
                    </a:lnT>
                    <a:lnB w="12700" cmpd="sng">
                      <a:noFill/>
                    </a:lnB>
                    <a:noFill/>
                  </a:tcPr>
                </a:tc>
                <a:tc>
                  <a:txBody>
                    <a:bodyPr/>
                    <a:lstStyle/>
                    <a:p>
                      <a:endParaRPr lang="en-US" sz="1500" dirty="0">
                        <a:solidFill>
                          <a:schemeClr val="tx1"/>
                        </a:solidFill>
                        <a:latin typeface="Arial" panose="020B0604020202020204" pitchFamily="34" charset="0"/>
                        <a:cs typeface="Arial" panose="020B0604020202020204" pitchFamily="34" charset="0"/>
                      </a:endParaRPr>
                    </a:p>
                  </a:txBody>
                  <a:tcPr marL="121920" marR="121920" marT="60960" marB="60960">
                    <a:lnL>
                      <a:noFill/>
                    </a:lnL>
                    <a:lnR w="12700" cap="flat" cmpd="sng" algn="ctr">
                      <a:noFill/>
                      <a:prstDash val="solid"/>
                      <a:round/>
                      <a:headEnd type="none" w="med" len="med"/>
                      <a:tailEnd type="none" w="med" len="med"/>
                    </a:lnR>
                    <a:lnT w="12700" cmpd="sng">
                      <a:noFill/>
                    </a:lnT>
                    <a:lnB w="12700" cmpd="sng">
                      <a:noFill/>
                    </a:lnB>
                    <a:noFill/>
                  </a:tcPr>
                </a:tc>
                <a:extLst>
                  <a:ext uri="{0D108BD9-81ED-4DB2-BD59-A6C34878D82A}">
                    <a16:rowId xmlns:a16="http://schemas.microsoft.com/office/drawing/2014/main" val="3924395749"/>
                  </a:ext>
                </a:extLst>
              </a:tr>
            </a:tbl>
          </a:graphicData>
        </a:graphic>
      </p:graphicFrame>
      <p:sp>
        <p:nvSpPr>
          <p:cNvPr id="3" name="Title 2">
            <a:extLst>
              <a:ext uri="{FF2B5EF4-FFF2-40B4-BE49-F238E27FC236}">
                <a16:creationId xmlns:a16="http://schemas.microsoft.com/office/drawing/2014/main" id="{B91CD524-0036-4549-957A-F3982A9758B1}"/>
              </a:ext>
            </a:extLst>
          </p:cNvPr>
          <p:cNvSpPr>
            <a:spLocks noGrp="1"/>
          </p:cNvSpPr>
          <p:nvPr>
            <p:ph type="title"/>
          </p:nvPr>
        </p:nvSpPr>
        <p:spPr>
          <a:xfrm>
            <a:off x="355600" y="250268"/>
            <a:ext cx="11412780" cy="553999"/>
          </a:xfrm>
        </p:spPr>
        <p:txBody>
          <a:bodyPr/>
          <a:lstStyle/>
          <a:p>
            <a:pPr algn="ctr"/>
            <a:r>
              <a:rPr lang="en-US" sz="3600" b="1" dirty="0"/>
              <a:t>PD-L1 status in Primary vs Metastatic Tissues </a:t>
            </a:r>
          </a:p>
        </p:txBody>
      </p:sp>
      <p:sp>
        <p:nvSpPr>
          <p:cNvPr id="6" name="Text Placeholder 5">
            <a:extLst>
              <a:ext uri="{FF2B5EF4-FFF2-40B4-BE49-F238E27FC236}">
                <a16:creationId xmlns:a16="http://schemas.microsoft.com/office/drawing/2014/main" id="{EB1471A2-0908-4D29-81B0-F1EB3C609FC8}"/>
              </a:ext>
            </a:extLst>
          </p:cNvPr>
          <p:cNvSpPr>
            <a:spLocks noGrp="1"/>
          </p:cNvSpPr>
          <p:nvPr>
            <p:ph type="body" sz="quarter" idx="15"/>
          </p:nvPr>
        </p:nvSpPr>
        <p:spPr>
          <a:xfrm>
            <a:off x="355600" y="6548133"/>
            <a:ext cx="10185400" cy="280483"/>
          </a:xfrm>
        </p:spPr>
        <p:txBody>
          <a:bodyPr>
            <a:normAutofit fontScale="85000" lnSpcReduction="20000"/>
          </a:bodyPr>
          <a:lstStyle/>
          <a:p>
            <a:r>
              <a:rPr lang="en-US" baseline="30000" dirty="0"/>
              <a:t>a</a:t>
            </a:r>
            <a:r>
              <a:rPr lang="en-US" dirty="0"/>
              <a:t> Evaluable population (n = 901). PD-L1 IC+: PD-L1 in ≥ 1% of IC as percentage of tumour area assessed with the VENTANA SP142 assay. </a:t>
            </a:r>
            <a:br>
              <a:rPr lang="en-US" dirty="0"/>
            </a:br>
            <a:r>
              <a:rPr lang="en-US" dirty="0"/>
              <a:t>HRs adjusted for prior taxanes, presence of liver metastases, age and ECOG PS. No major differences were observed for clinical benefit in samples collected within 61 days of randomization or beyond that period (</a:t>
            </a:r>
            <a:r>
              <a:rPr lang="en-US" dirty="0" err="1"/>
              <a:t>Emens</a:t>
            </a:r>
            <a:r>
              <a:rPr lang="en-US" dirty="0"/>
              <a:t>, et al, manuscript in preparation).</a:t>
            </a:r>
          </a:p>
        </p:txBody>
      </p:sp>
      <p:grpSp>
        <p:nvGrpSpPr>
          <p:cNvPr id="21" name="Group 20">
            <a:extLst>
              <a:ext uri="{FF2B5EF4-FFF2-40B4-BE49-F238E27FC236}">
                <a16:creationId xmlns:a16="http://schemas.microsoft.com/office/drawing/2014/main" id="{7832DFE8-2FB5-4750-B7D3-EA13C635C199}"/>
              </a:ext>
            </a:extLst>
          </p:cNvPr>
          <p:cNvGrpSpPr/>
          <p:nvPr/>
        </p:nvGrpSpPr>
        <p:grpSpPr>
          <a:xfrm>
            <a:off x="3186213" y="5620744"/>
            <a:ext cx="1942342" cy="379463"/>
            <a:chOff x="5485988" y="4782246"/>
            <a:chExt cx="1456757" cy="284597"/>
          </a:xfrm>
        </p:grpSpPr>
        <p:sp>
          <p:nvSpPr>
            <p:cNvPr id="22" name="TextBox 21">
              <a:extLst>
                <a:ext uri="{FF2B5EF4-FFF2-40B4-BE49-F238E27FC236}">
                  <a16:creationId xmlns:a16="http://schemas.microsoft.com/office/drawing/2014/main" id="{03E12655-E5E0-4FE9-93A9-2CC2718991F3}"/>
                </a:ext>
              </a:extLst>
            </p:cNvPr>
            <p:cNvSpPr txBox="1"/>
            <p:nvPr/>
          </p:nvSpPr>
          <p:spPr>
            <a:xfrm>
              <a:off x="5599589" y="4782246"/>
              <a:ext cx="1343156" cy="28459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3953A4"/>
                  </a:solidFill>
                  <a:effectLst/>
                  <a:uLnTx/>
                  <a:uFillTx/>
                  <a:latin typeface="Arial" panose="020B0604020202020204" pitchFamily="34" charset="0"/>
                  <a:ea typeface="MS PGothic" panose="020B0600070205080204" pitchFamily="34" charset="-128"/>
                  <a:cs typeface="Arial" panose="020B0604020202020204" pitchFamily="34" charset="0"/>
                </a:rPr>
                <a:t>Atezolizumab + </a:t>
              </a:r>
              <a:r>
                <a:rPr kumimoji="0" lang="en-US" sz="933" b="0" i="1" u="none" strike="noStrike" kern="1200" cap="none" spc="0" normalizeH="0" baseline="0" noProof="0" dirty="0">
                  <a:ln>
                    <a:noFill/>
                  </a:ln>
                  <a:solidFill>
                    <a:srgbClr val="3953A4"/>
                  </a:solidFill>
                  <a:effectLst/>
                  <a:uLnTx/>
                  <a:uFillTx/>
                  <a:latin typeface="Arial" panose="020B0604020202020204" pitchFamily="34" charset="0"/>
                  <a:ea typeface="MS PGothic" panose="020B0600070205080204" pitchFamily="34" charset="-128"/>
                  <a:cs typeface="Arial" panose="020B0604020202020204" pitchFamily="34" charset="0"/>
                </a:rPr>
                <a:t>nab</a:t>
              </a:r>
              <a:r>
                <a:rPr kumimoji="0" lang="en-US" sz="933" b="0" i="0" u="none" strike="noStrike" kern="1200" cap="none" spc="0" normalizeH="0" baseline="0" noProof="0" dirty="0">
                  <a:ln>
                    <a:noFill/>
                  </a:ln>
                  <a:solidFill>
                    <a:srgbClr val="3953A4"/>
                  </a:solidFill>
                  <a:effectLst/>
                  <a:uLnTx/>
                  <a:uFillTx/>
                  <a:latin typeface="Arial" panose="020B0604020202020204" pitchFamily="34" charset="0"/>
                  <a:ea typeface="MS PGothic" panose="020B0600070205080204" pitchFamily="34" charset="-128"/>
                  <a:cs typeface="Arial" panose="020B0604020202020204" pitchFamily="34" charset="0"/>
                </a:rPr>
                <a:t>-paclitaxel</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ED1C24"/>
                  </a:solidFill>
                  <a:effectLst/>
                  <a:uLnTx/>
                  <a:uFillTx/>
                  <a:latin typeface="Arial" panose="020B0604020202020204" pitchFamily="34" charset="0"/>
                  <a:ea typeface="MS PGothic" panose="020B0600070205080204" pitchFamily="34" charset="-128"/>
                  <a:cs typeface="Arial" panose="020B0604020202020204" pitchFamily="34" charset="0"/>
                </a:rPr>
                <a:t>Placebo + </a:t>
              </a:r>
              <a:r>
                <a:rPr kumimoji="0" lang="en-US" sz="933" b="0" i="1" u="none" strike="noStrike" kern="1200" cap="none" spc="0" normalizeH="0" baseline="0" noProof="0" dirty="0">
                  <a:ln>
                    <a:noFill/>
                  </a:ln>
                  <a:solidFill>
                    <a:srgbClr val="ED1C24"/>
                  </a:solidFill>
                  <a:effectLst/>
                  <a:uLnTx/>
                  <a:uFillTx/>
                  <a:latin typeface="Arial" panose="020B0604020202020204" pitchFamily="34" charset="0"/>
                  <a:ea typeface="MS PGothic" panose="020B0600070205080204" pitchFamily="34" charset="-128"/>
                  <a:cs typeface="Arial" panose="020B0604020202020204" pitchFamily="34" charset="0"/>
                </a:rPr>
                <a:t>nab</a:t>
              </a:r>
              <a:r>
                <a:rPr kumimoji="0" lang="en-US" sz="933" b="0" i="0" u="none" strike="noStrike" kern="1200" cap="none" spc="0" normalizeH="0" baseline="0" noProof="0" dirty="0">
                  <a:ln>
                    <a:noFill/>
                  </a:ln>
                  <a:solidFill>
                    <a:srgbClr val="ED1C24"/>
                  </a:solidFill>
                  <a:effectLst/>
                  <a:uLnTx/>
                  <a:uFillTx/>
                  <a:latin typeface="Arial" panose="020B0604020202020204" pitchFamily="34" charset="0"/>
                  <a:ea typeface="MS PGothic" panose="020B0600070205080204" pitchFamily="34" charset="-128"/>
                  <a:cs typeface="Arial" panose="020B0604020202020204" pitchFamily="34" charset="0"/>
                </a:rPr>
                <a:t>-paclitaxel</a:t>
              </a:r>
            </a:p>
          </p:txBody>
        </p:sp>
        <p:cxnSp>
          <p:nvCxnSpPr>
            <p:cNvPr id="23" name="Straight Connector 22">
              <a:extLst>
                <a:ext uri="{FF2B5EF4-FFF2-40B4-BE49-F238E27FC236}">
                  <a16:creationId xmlns:a16="http://schemas.microsoft.com/office/drawing/2014/main" id="{91CBFC2C-07A3-4BAC-A5B3-3C025D3E01B1}"/>
                </a:ext>
              </a:extLst>
            </p:cNvPr>
            <p:cNvCxnSpPr/>
            <p:nvPr/>
          </p:nvCxnSpPr>
          <p:spPr>
            <a:xfrm>
              <a:off x="5485988" y="4881270"/>
              <a:ext cx="139972" cy="0"/>
            </a:xfrm>
            <a:prstGeom prst="line">
              <a:avLst/>
            </a:prstGeom>
            <a:ln>
              <a:solidFill>
                <a:srgbClr val="3953A4"/>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2A62E42-47B0-47D0-89D6-3D500E8A2380}"/>
                </a:ext>
              </a:extLst>
            </p:cNvPr>
            <p:cNvCxnSpPr/>
            <p:nvPr/>
          </p:nvCxnSpPr>
          <p:spPr>
            <a:xfrm>
              <a:off x="5485988" y="4979186"/>
              <a:ext cx="139972" cy="0"/>
            </a:xfrm>
            <a:prstGeom prst="line">
              <a:avLst/>
            </a:prstGeom>
            <a:ln>
              <a:solidFill>
                <a:srgbClr val="ED1C24"/>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F4211267-F2C4-440B-A7A8-97C9F79E7F18}"/>
              </a:ext>
            </a:extLst>
          </p:cNvPr>
          <p:cNvGrpSpPr/>
          <p:nvPr/>
        </p:nvGrpSpPr>
        <p:grpSpPr>
          <a:xfrm>
            <a:off x="700553" y="1996454"/>
            <a:ext cx="6714063" cy="3630308"/>
            <a:chOff x="3947871" y="1497340"/>
            <a:chExt cx="5035547" cy="2722731"/>
          </a:xfrm>
        </p:grpSpPr>
        <p:pic>
          <p:nvPicPr>
            <p:cNvPr id="39" name="Picture 38">
              <a:extLst>
                <a:ext uri="{FF2B5EF4-FFF2-40B4-BE49-F238E27FC236}">
                  <a16:creationId xmlns:a16="http://schemas.microsoft.com/office/drawing/2014/main" id="{56551BBE-0C00-40BD-B9EE-69132489E3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7186" y="1704239"/>
              <a:ext cx="2391161" cy="1016815"/>
            </a:xfrm>
            <a:prstGeom prst="rect">
              <a:avLst/>
            </a:prstGeom>
          </p:spPr>
        </p:pic>
        <p:pic>
          <p:nvPicPr>
            <p:cNvPr id="40" name="Picture 39" descr="A close up of a black background&#10;&#10;Description automatically generated">
              <a:extLst>
                <a:ext uri="{FF2B5EF4-FFF2-40B4-BE49-F238E27FC236}">
                  <a16:creationId xmlns:a16="http://schemas.microsoft.com/office/drawing/2014/main" id="{9AA7D87A-5B72-48DF-8BED-DE1C2DA70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2257" y="3071056"/>
              <a:ext cx="2391161" cy="1016815"/>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CEB5158A-D9C4-4988-97F9-3B070226C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7186" y="3071056"/>
              <a:ext cx="2391161" cy="1016815"/>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1B44D2FF-BBB8-4813-9C22-4B18AC968D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92257" y="1704239"/>
              <a:ext cx="2391161" cy="1016815"/>
            </a:xfrm>
            <a:prstGeom prst="rect">
              <a:avLst/>
            </a:prstGeom>
          </p:spPr>
        </p:pic>
        <p:sp>
          <p:nvSpPr>
            <p:cNvPr id="25" name="TextBox 24">
              <a:extLst>
                <a:ext uri="{FF2B5EF4-FFF2-40B4-BE49-F238E27FC236}">
                  <a16:creationId xmlns:a16="http://schemas.microsoft.com/office/drawing/2014/main" id="{6DEC1C75-B346-404A-A87F-07C8C146168E}"/>
                </a:ext>
              </a:extLst>
            </p:cNvPr>
            <p:cNvSpPr txBox="1"/>
            <p:nvPr/>
          </p:nvSpPr>
          <p:spPr>
            <a:xfrm>
              <a:off x="4411488" y="1497340"/>
              <a:ext cx="1914226" cy="230833"/>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HR, 0.61 (95% CI: 0.47, 0.81)</a:t>
              </a:r>
            </a:p>
          </p:txBody>
        </p:sp>
        <p:sp>
          <p:nvSpPr>
            <p:cNvPr id="26" name="TextBox 25">
              <a:extLst>
                <a:ext uri="{FF2B5EF4-FFF2-40B4-BE49-F238E27FC236}">
                  <a16:creationId xmlns:a16="http://schemas.microsoft.com/office/drawing/2014/main" id="{26BD4353-A285-4A00-A724-76BB0BC99F87}"/>
                </a:ext>
              </a:extLst>
            </p:cNvPr>
            <p:cNvSpPr txBox="1"/>
            <p:nvPr/>
          </p:nvSpPr>
          <p:spPr>
            <a:xfrm>
              <a:off x="6886667" y="2864001"/>
              <a:ext cx="1914227" cy="230833"/>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HR, 0.55 (95% CI: 0.32, 0.93)</a:t>
              </a:r>
            </a:p>
          </p:txBody>
        </p:sp>
        <p:sp>
          <p:nvSpPr>
            <p:cNvPr id="27" name="TextBox 26">
              <a:extLst>
                <a:ext uri="{FF2B5EF4-FFF2-40B4-BE49-F238E27FC236}">
                  <a16:creationId xmlns:a16="http://schemas.microsoft.com/office/drawing/2014/main" id="{78E8EE3D-6DB8-49B9-AACD-6D1318CDEA41}"/>
                </a:ext>
              </a:extLst>
            </p:cNvPr>
            <p:cNvSpPr txBox="1"/>
            <p:nvPr/>
          </p:nvSpPr>
          <p:spPr>
            <a:xfrm>
              <a:off x="6886667" y="1497340"/>
              <a:ext cx="1914227" cy="230833"/>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HR, 0.79 (95% CI: 0.57, 1.09)</a:t>
              </a:r>
            </a:p>
          </p:txBody>
        </p:sp>
        <p:sp>
          <p:nvSpPr>
            <p:cNvPr id="28" name="TextBox 27">
              <a:extLst>
                <a:ext uri="{FF2B5EF4-FFF2-40B4-BE49-F238E27FC236}">
                  <a16:creationId xmlns:a16="http://schemas.microsoft.com/office/drawing/2014/main" id="{0E4CC8E6-3075-4B59-BFBD-CB2D53AB6BF9}"/>
                </a:ext>
              </a:extLst>
            </p:cNvPr>
            <p:cNvSpPr txBox="1"/>
            <p:nvPr/>
          </p:nvSpPr>
          <p:spPr>
            <a:xfrm>
              <a:off x="4411489" y="2864001"/>
              <a:ext cx="1914226" cy="230833"/>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HR, 0.69 (95% CI: 0.46, 1.03)</a:t>
              </a:r>
            </a:p>
          </p:txBody>
        </p:sp>
        <p:sp>
          <p:nvSpPr>
            <p:cNvPr id="31" name="TextBox 30">
              <a:extLst>
                <a:ext uri="{FF2B5EF4-FFF2-40B4-BE49-F238E27FC236}">
                  <a16:creationId xmlns:a16="http://schemas.microsoft.com/office/drawing/2014/main" id="{B1281B4C-8B5F-4E0F-BB60-B094134B8C46}"/>
                </a:ext>
              </a:extLst>
            </p:cNvPr>
            <p:cNvSpPr txBox="1"/>
            <p:nvPr/>
          </p:nvSpPr>
          <p:spPr>
            <a:xfrm rot="16200000">
              <a:off x="6232573" y="2071941"/>
              <a:ext cx="624209" cy="176923"/>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Survival (%)</a:t>
              </a:r>
            </a:p>
          </p:txBody>
        </p:sp>
        <p:sp>
          <p:nvSpPr>
            <p:cNvPr id="32" name="TextBox 31">
              <a:extLst>
                <a:ext uri="{FF2B5EF4-FFF2-40B4-BE49-F238E27FC236}">
                  <a16:creationId xmlns:a16="http://schemas.microsoft.com/office/drawing/2014/main" id="{CDF87AD9-92D4-4862-9AC5-99BF969DE05A}"/>
                </a:ext>
              </a:extLst>
            </p:cNvPr>
            <p:cNvSpPr txBox="1"/>
            <p:nvPr/>
          </p:nvSpPr>
          <p:spPr>
            <a:xfrm rot="16200000">
              <a:off x="3724228" y="2061477"/>
              <a:ext cx="624209" cy="176923"/>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Survival (%)</a:t>
              </a:r>
            </a:p>
          </p:txBody>
        </p:sp>
        <p:sp>
          <p:nvSpPr>
            <p:cNvPr id="33" name="TextBox 32">
              <a:extLst>
                <a:ext uri="{FF2B5EF4-FFF2-40B4-BE49-F238E27FC236}">
                  <a16:creationId xmlns:a16="http://schemas.microsoft.com/office/drawing/2014/main" id="{5D99A339-80A7-4A93-B1E7-7DB863276511}"/>
                </a:ext>
              </a:extLst>
            </p:cNvPr>
            <p:cNvSpPr txBox="1"/>
            <p:nvPr/>
          </p:nvSpPr>
          <p:spPr>
            <a:xfrm rot="16200000">
              <a:off x="3724228" y="3441817"/>
              <a:ext cx="624209" cy="176923"/>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Survival (%)</a:t>
              </a:r>
            </a:p>
          </p:txBody>
        </p:sp>
        <p:sp>
          <p:nvSpPr>
            <p:cNvPr id="34" name="TextBox 33">
              <a:extLst>
                <a:ext uri="{FF2B5EF4-FFF2-40B4-BE49-F238E27FC236}">
                  <a16:creationId xmlns:a16="http://schemas.microsoft.com/office/drawing/2014/main" id="{A903DE4D-5748-457F-8564-2DDF4A554EB2}"/>
                </a:ext>
              </a:extLst>
            </p:cNvPr>
            <p:cNvSpPr txBox="1"/>
            <p:nvPr/>
          </p:nvSpPr>
          <p:spPr>
            <a:xfrm rot="16200000">
              <a:off x="6232573" y="3441817"/>
              <a:ext cx="624209" cy="176923"/>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Survival (%)</a:t>
              </a:r>
            </a:p>
          </p:txBody>
        </p:sp>
        <p:sp>
          <p:nvSpPr>
            <p:cNvPr id="35" name="TextBox 34">
              <a:extLst>
                <a:ext uri="{FF2B5EF4-FFF2-40B4-BE49-F238E27FC236}">
                  <a16:creationId xmlns:a16="http://schemas.microsoft.com/office/drawing/2014/main" id="{416CE953-7E50-4772-A83A-5D3C8683E98E}"/>
                </a:ext>
              </a:extLst>
            </p:cNvPr>
            <p:cNvSpPr txBox="1"/>
            <p:nvPr/>
          </p:nvSpPr>
          <p:spPr>
            <a:xfrm>
              <a:off x="5136106" y="2669038"/>
              <a:ext cx="434254" cy="176924"/>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Months</a:t>
              </a:r>
            </a:p>
          </p:txBody>
        </p:sp>
        <p:sp>
          <p:nvSpPr>
            <p:cNvPr id="36" name="TextBox 35">
              <a:extLst>
                <a:ext uri="{FF2B5EF4-FFF2-40B4-BE49-F238E27FC236}">
                  <a16:creationId xmlns:a16="http://schemas.microsoft.com/office/drawing/2014/main" id="{FA6F0D37-D1AE-4CE4-A5F0-75F896A4B8F0}"/>
                </a:ext>
              </a:extLst>
            </p:cNvPr>
            <p:cNvSpPr txBox="1"/>
            <p:nvPr/>
          </p:nvSpPr>
          <p:spPr>
            <a:xfrm>
              <a:off x="7656749" y="4043147"/>
              <a:ext cx="434254" cy="176924"/>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Months</a:t>
              </a:r>
            </a:p>
          </p:txBody>
        </p:sp>
        <p:sp>
          <p:nvSpPr>
            <p:cNvPr id="37" name="TextBox 36">
              <a:extLst>
                <a:ext uri="{FF2B5EF4-FFF2-40B4-BE49-F238E27FC236}">
                  <a16:creationId xmlns:a16="http://schemas.microsoft.com/office/drawing/2014/main" id="{2124CBF6-0598-47D4-B3D0-9BD28D6DAC08}"/>
                </a:ext>
              </a:extLst>
            </p:cNvPr>
            <p:cNvSpPr txBox="1"/>
            <p:nvPr/>
          </p:nvSpPr>
          <p:spPr>
            <a:xfrm>
              <a:off x="5136106" y="4043147"/>
              <a:ext cx="434254" cy="176924"/>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Months</a:t>
              </a:r>
            </a:p>
          </p:txBody>
        </p:sp>
        <p:sp>
          <p:nvSpPr>
            <p:cNvPr id="38" name="TextBox 37">
              <a:extLst>
                <a:ext uri="{FF2B5EF4-FFF2-40B4-BE49-F238E27FC236}">
                  <a16:creationId xmlns:a16="http://schemas.microsoft.com/office/drawing/2014/main" id="{DC7D792A-1376-4A12-83D0-F4D2AF1E2380}"/>
                </a:ext>
              </a:extLst>
            </p:cNvPr>
            <p:cNvSpPr txBox="1"/>
            <p:nvPr/>
          </p:nvSpPr>
          <p:spPr>
            <a:xfrm>
              <a:off x="7656749" y="2669038"/>
              <a:ext cx="434254" cy="176924"/>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Months</a:t>
              </a:r>
            </a:p>
          </p:txBody>
        </p:sp>
      </p:grpSp>
      <p:graphicFrame>
        <p:nvGraphicFramePr>
          <p:cNvPr id="43" name="Chart 42">
            <a:extLst>
              <a:ext uri="{FF2B5EF4-FFF2-40B4-BE49-F238E27FC236}">
                <a16:creationId xmlns:a16="http://schemas.microsoft.com/office/drawing/2014/main" id="{4F4B8F84-8F97-425F-B743-D3033F958155}"/>
              </a:ext>
            </a:extLst>
          </p:cNvPr>
          <p:cNvGraphicFramePr/>
          <p:nvPr/>
        </p:nvGraphicFramePr>
        <p:xfrm>
          <a:off x="7771009" y="1225614"/>
          <a:ext cx="3568100" cy="2146305"/>
        </p:xfrm>
        <a:graphic>
          <a:graphicData uri="http://schemas.openxmlformats.org/drawingml/2006/chart">
            <c:chart xmlns:c="http://schemas.openxmlformats.org/drawingml/2006/chart" xmlns:r="http://schemas.openxmlformats.org/officeDocument/2006/relationships" r:id="rId7"/>
          </a:graphicData>
        </a:graphic>
      </p:graphicFrame>
      <p:sp>
        <p:nvSpPr>
          <p:cNvPr id="44" name="TextBox 43">
            <a:extLst>
              <a:ext uri="{FF2B5EF4-FFF2-40B4-BE49-F238E27FC236}">
                <a16:creationId xmlns:a16="http://schemas.microsoft.com/office/drawing/2014/main" id="{5D0E1204-68D4-461E-B121-49ACB0C03BCF}"/>
              </a:ext>
            </a:extLst>
          </p:cNvPr>
          <p:cNvSpPr txBox="1"/>
          <p:nvPr/>
        </p:nvSpPr>
        <p:spPr>
          <a:xfrm>
            <a:off x="9534105" y="2039049"/>
            <a:ext cx="772968" cy="256545"/>
          </a:xfrm>
          <a:prstGeom prst="rect">
            <a:avLst/>
          </a:prstGeom>
          <a:noFill/>
        </p:spPr>
        <p:txBody>
          <a:bodyPr wrap="non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067" b="0"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a:t>
            </a:r>
            <a:r>
              <a:rPr kumimoji="0" lang="en-US" sz="1067"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 0.014</a:t>
            </a:r>
          </a:p>
        </p:txBody>
      </p:sp>
      <p:graphicFrame>
        <p:nvGraphicFramePr>
          <p:cNvPr id="45" name="Chart 44">
            <a:extLst>
              <a:ext uri="{FF2B5EF4-FFF2-40B4-BE49-F238E27FC236}">
                <a16:creationId xmlns:a16="http://schemas.microsoft.com/office/drawing/2014/main" id="{AEC94DC0-DF79-4293-9833-F2765AFA284A}"/>
              </a:ext>
            </a:extLst>
          </p:cNvPr>
          <p:cNvGraphicFramePr/>
          <p:nvPr/>
        </p:nvGraphicFramePr>
        <p:xfrm>
          <a:off x="7657691" y="3778422"/>
          <a:ext cx="3681419" cy="2786572"/>
        </p:xfrm>
        <a:graphic>
          <a:graphicData uri="http://schemas.openxmlformats.org/drawingml/2006/chart">
            <c:chart xmlns:c="http://schemas.openxmlformats.org/drawingml/2006/chart" xmlns:r="http://schemas.openxmlformats.org/officeDocument/2006/relationships" r:id="rId8"/>
          </a:graphicData>
        </a:graphic>
      </p:graphicFrame>
      <p:sp>
        <p:nvSpPr>
          <p:cNvPr id="46" name="TextBox 45">
            <a:extLst>
              <a:ext uri="{FF2B5EF4-FFF2-40B4-BE49-F238E27FC236}">
                <a16:creationId xmlns:a16="http://schemas.microsoft.com/office/drawing/2014/main" id="{30DBF94E-87ED-49CA-AF8F-78232D1FD9FA}"/>
              </a:ext>
            </a:extLst>
          </p:cNvPr>
          <p:cNvSpPr txBox="1"/>
          <p:nvPr/>
        </p:nvSpPr>
        <p:spPr>
          <a:xfrm>
            <a:off x="9617578" y="3072720"/>
            <a:ext cx="997389" cy="2974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PD-L1 IC+</a:t>
            </a:r>
          </a:p>
        </p:txBody>
      </p:sp>
      <p:sp>
        <p:nvSpPr>
          <p:cNvPr id="47" name="TextBox 46">
            <a:extLst>
              <a:ext uri="{FF2B5EF4-FFF2-40B4-BE49-F238E27FC236}">
                <a16:creationId xmlns:a16="http://schemas.microsoft.com/office/drawing/2014/main" id="{7015DB09-2E7D-4CB3-8FBD-77A6D5220CDD}"/>
              </a:ext>
            </a:extLst>
          </p:cNvPr>
          <p:cNvSpPr txBox="1"/>
          <p:nvPr/>
        </p:nvSpPr>
        <p:spPr>
          <a:xfrm>
            <a:off x="7413659" y="893331"/>
            <a:ext cx="4685768"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PD-L1 status by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primary vs metastatic tissue</a:t>
            </a:r>
            <a:r>
              <a:rPr kumimoji="0" lang="en-US" sz="1600" b="1" i="0" u="none" strike="noStrike" kern="1200" cap="none" spc="0" normalizeH="0" baseline="30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48" name="TextBox 47">
            <a:extLst>
              <a:ext uri="{FF2B5EF4-FFF2-40B4-BE49-F238E27FC236}">
                <a16:creationId xmlns:a16="http://schemas.microsoft.com/office/drawing/2014/main" id="{975179DC-7A1F-4A82-924B-2560D04D6299}"/>
              </a:ext>
            </a:extLst>
          </p:cNvPr>
          <p:cNvSpPr txBox="1"/>
          <p:nvPr/>
        </p:nvSpPr>
        <p:spPr>
          <a:xfrm>
            <a:off x="7315176" y="3618614"/>
            <a:ext cx="4775133" cy="3385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PD-L1 status by anatomical location</a:t>
            </a:r>
            <a:r>
              <a:rPr kumimoji="0" lang="en-US" sz="1600" b="1" i="0" u="none" strike="noStrike" kern="1200" cap="none" spc="0" normalizeH="0" baseline="30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a:t>
            </a:r>
          </a:p>
        </p:txBody>
      </p:sp>
      <p:sp>
        <p:nvSpPr>
          <p:cNvPr id="49" name="TextBox 48">
            <a:extLst>
              <a:ext uri="{FF2B5EF4-FFF2-40B4-BE49-F238E27FC236}">
                <a16:creationId xmlns:a16="http://schemas.microsoft.com/office/drawing/2014/main" id="{8C17744A-F160-4C09-8876-779D0C843DB2}"/>
              </a:ext>
            </a:extLst>
          </p:cNvPr>
          <p:cNvSpPr txBox="1"/>
          <p:nvPr/>
        </p:nvSpPr>
        <p:spPr>
          <a:xfrm>
            <a:off x="9672498" y="5999904"/>
            <a:ext cx="997389" cy="2974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PD-L1 IC+</a:t>
            </a:r>
          </a:p>
        </p:txBody>
      </p:sp>
      <p:sp>
        <p:nvSpPr>
          <p:cNvPr id="2" name="Rectangle 1">
            <a:extLst>
              <a:ext uri="{FF2B5EF4-FFF2-40B4-BE49-F238E27FC236}">
                <a16:creationId xmlns:a16="http://schemas.microsoft.com/office/drawing/2014/main" id="{16F73DFB-C797-4333-9852-7AC8E96CAB1D}"/>
              </a:ext>
            </a:extLst>
          </p:cNvPr>
          <p:cNvSpPr/>
          <p:nvPr/>
        </p:nvSpPr>
        <p:spPr>
          <a:xfrm>
            <a:off x="684983" y="5962761"/>
            <a:ext cx="8055140" cy="379656"/>
          </a:xfrm>
          <a:prstGeom prst="rect">
            <a:avLst/>
          </a:prstGeom>
        </p:spPr>
        <p:txBody>
          <a:bodyPr wrap="square">
            <a:spAutoFit/>
          </a:bodyPr>
          <a:lstStyle/>
          <a:p>
            <a:pPr marL="230712" marR="0" lvl="0" indent="-230712" algn="l" defTabSz="609585" rtl="0" eaLnBrk="0" fontAlgn="base" latinLnBrk="0" hangingPunct="0">
              <a:lnSpc>
                <a:spcPct val="100000"/>
              </a:lnSpc>
              <a:spcBef>
                <a:spcPct val="0"/>
              </a:spcBef>
              <a:spcAft>
                <a:spcPct val="0"/>
              </a:spcAft>
              <a:buClr>
                <a:srgbClr val="56639D"/>
              </a:buClr>
              <a:buSzTx/>
              <a:buFont typeface="Wingdings" panose="05000000000000000000" pitchFamily="2" charset="2"/>
              <a:buChar char="§"/>
              <a:tabLst/>
              <a:defRPr/>
            </a:pP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Median time of sample collection to randomization: 61 days</a:t>
            </a:r>
          </a:p>
        </p:txBody>
      </p:sp>
    </p:spTree>
    <p:extLst>
      <p:ext uri="{BB962C8B-B14F-4D97-AF65-F5344CB8AC3E}">
        <p14:creationId xmlns:p14="http://schemas.microsoft.com/office/powerpoint/2010/main" val="3911081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AsOne/>
      </p:bldGraphic>
      <p:bldP spid="48" grpId="0"/>
      <p:bldP spid="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0955-D601-864D-B2BF-47C229E6CB9F}"/>
              </a:ext>
            </a:extLst>
          </p:cNvPr>
          <p:cNvSpPr>
            <a:spLocks noGrp="1"/>
          </p:cNvSpPr>
          <p:nvPr>
            <p:ph type="title"/>
          </p:nvPr>
        </p:nvSpPr>
        <p:spPr/>
        <p:txBody>
          <a:bodyPr/>
          <a:lstStyle/>
          <a:p>
            <a:r>
              <a:rPr lang="en-US" dirty="0"/>
              <a:t>Checkpoint Inhibitors for Metastatic TNBC </a:t>
            </a:r>
          </a:p>
        </p:txBody>
      </p:sp>
      <p:sp>
        <p:nvSpPr>
          <p:cNvPr id="3" name="Content Placeholder 2">
            <a:extLst>
              <a:ext uri="{FF2B5EF4-FFF2-40B4-BE49-F238E27FC236}">
                <a16:creationId xmlns:a16="http://schemas.microsoft.com/office/drawing/2014/main" id="{E1E62DA1-A19F-F74B-8CB1-9DFCAFF631D9}"/>
              </a:ext>
            </a:extLst>
          </p:cNvPr>
          <p:cNvSpPr>
            <a:spLocks noGrp="1"/>
          </p:cNvSpPr>
          <p:nvPr>
            <p:ph idx="1"/>
          </p:nvPr>
        </p:nvSpPr>
        <p:spPr>
          <a:xfrm>
            <a:off x="838200" y="1690688"/>
            <a:ext cx="10515600" cy="5624512"/>
          </a:xfrm>
        </p:spPr>
        <p:txBody>
          <a:bodyPr>
            <a:normAutofit/>
          </a:bodyPr>
          <a:lstStyle/>
          <a:p>
            <a:r>
              <a:rPr lang="en-US" dirty="0"/>
              <a:t>The addition of </a:t>
            </a:r>
            <a:r>
              <a:rPr lang="en-US" dirty="0" err="1"/>
              <a:t>atezolizumab</a:t>
            </a:r>
            <a:r>
              <a:rPr lang="en-US" dirty="0"/>
              <a:t> to nab-paclitaxel</a:t>
            </a:r>
          </a:p>
          <a:p>
            <a:pPr lvl="1"/>
            <a:r>
              <a:rPr lang="en-US" dirty="0"/>
              <a:t>Improves survival MORE than PFS in patients with PD-L1 immune cell positive TNBC</a:t>
            </a:r>
          </a:p>
          <a:p>
            <a:pPr lvl="1"/>
            <a:r>
              <a:rPr lang="en-US" dirty="0"/>
              <a:t>41% of patients had PD-L1 IC+ disease using SP142 assay</a:t>
            </a:r>
          </a:p>
          <a:p>
            <a:pPr lvl="1"/>
            <a:r>
              <a:rPr lang="en-US" dirty="0"/>
              <a:t>Other assays are not as predictive, more patients tumors test positive</a:t>
            </a:r>
          </a:p>
          <a:p>
            <a:pPr lvl="1"/>
            <a:r>
              <a:rPr lang="en-US" dirty="0"/>
              <a:t>Is generally well tolerated; must be aware of immune toxicity!</a:t>
            </a:r>
          </a:p>
          <a:p>
            <a:pPr lvl="1"/>
            <a:r>
              <a:rPr lang="en-US" dirty="0"/>
              <a:t>Testing can be done on breast or metastatic tumor tissue</a:t>
            </a:r>
          </a:p>
          <a:p>
            <a:r>
              <a:rPr lang="en-US" dirty="0"/>
              <a:t>New directions</a:t>
            </a:r>
          </a:p>
          <a:p>
            <a:pPr lvl="1"/>
            <a:r>
              <a:rPr lang="en-US" dirty="0"/>
              <a:t>Data from combinations with atezolizumab or pembrolizumab with paclitaxel, gemcitabine and carboplatin, capecitabine are expected next year</a:t>
            </a:r>
          </a:p>
          <a:p>
            <a:pPr lvl="1"/>
            <a:r>
              <a:rPr lang="en-US" dirty="0"/>
              <a:t>Early stage disease!</a:t>
            </a:r>
          </a:p>
          <a:p>
            <a:endParaRPr lang="en-US" dirty="0"/>
          </a:p>
        </p:txBody>
      </p:sp>
    </p:spTree>
    <p:extLst>
      <p:ext uri="{BB962C8B-B14F-4D97-AF65-F5344CB8AC3E}">
        <p14:creationId xmlns:p14="http://schemas.microsoft.com/office/powerpoint/2010/main" val="259331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7E17-4B03-433A-96A6-355D1EB0D32A}"/>
              </a:ext>
            </a:extLst>
          </p:cNvPr>
          <p:cNvSpPr>
            <a:spLocks noGrp="1"/>
          </p:cNvSpPr>
          <p:nvPr>
            <p:ph type="title"/>
          </p:nvPr>
        </p:nvSpPr>
        <p:spPr>
          <a:xfrm>
            <a:off x="1473200" y="171071"/>
            <a:ext cx="10515600" cy="1325563"/>
          </a:xfrm>
        </p:spPr>
        <p:txBody>
          <a:bodyPr/>
          <a:lstStyle/>
          <a:p>
            <a:r>
              <a:rPr lang="en-US" i="1" dirty="0"/>
              <a:t>BRCA</a:t>
            </a:r>
            <a:r>
              <a:rPr lang="en-US" dirty="0"/>
              <a:t> Mutations: Germline vs Somatic</a:t>
            </a:r>
          </a:p>
        </p:txBody>
      </p:sp>
      <p:sp>
        <p:nvSpPr>
          <p:cNvPr id="3" name="Content Placeholder 2">
            <a:extLst>
              <a:ext uri="{FF2B5EF4-FFF2-40B4-BE49-F238E27FC236}">
                <a16:creationId xmlns:a16="http://schemas.microsoft.com/office/drawing/2014/main" id="{AC3DD916-5B53-42A3-8FA7-82818A88E2C8}"/>
              </a:ext>
            </a:extLst>
          </p:cNvPr>
          <p:cNvSpPr>
            <a:spLocks noGrp="1"/>
          </p:cNvSpPr>
          <p:nvPr>
            <p:ph idx="1"/>
          </p:nvPr>
        </p:nvSpPr>
        <p:spPr>
          <a:xfrm>
            <a:off x="406400" y="1397478"/>
            <a:ext cx="11379200" cy="4805363"/>
          </a:xfrm>
        </p:spPr>
        <p:txBody>
          <a:bodyPr/>
          <a:lstStyle/>
          <a:p>
            <a:r>
              <a:rPr lang="en-US" sz="2000" i="1" dirty="0"/>
              <a:t>BRCA1</a:t>
            </a:r>
            <a:r>
              <a:rPr lang="en-US" sz="2000" dirty="0"/>
              <a:t> and </a:t>
            </a:r>
            <a:r>
              <a:rPr lang="en-US" sz="2000" i="1" dirty="0"/>
              <a:t>BRCA2</a:t>
            </a:r>
            <a:r>
              <a:rPr lang="en-US" sz="2000" dirty="0"/>
              <a:t> are genes that produce tumor suppressor proteins involved in DNA repair</a:t>
            </a:r>
            <a:r>
              <a:rPr lang="en-US" sz="2000" baseline="30000" dirty="0"/>
              <a:t>1,2</a:t>
            </a:r>
          </a:p>
          <a:p>
            <a:pPr lvl="1"/>
            <a:r>
              <a:rPr lang="en-US" sz="1800" dirty="0"/>
              <a:t>Alteration or mutation to either gene may lead to improper repair of DNA damage, which can lead to development of certain types of cancer, including breast cancer</a:t>
            </a:r>
          </a:p>
        </p:txBody>
      </p:sp>
      <p:sp>
        <p:nvSpPr>
          <p:cNvPr id="15" name="Slide Number Placeholder 3">
            <a:extLst>
              <a:ext uri="{FF2B5EF4-FFF2-40B4-BE49-F238E27FC236}">
                <a16:creationId xmlns:a16="http://schemas.microsoft.com/office/drawing/2014/main" id="{1D219FFD-E62A-413A-A5C1-0C140FE2786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D83045-6CB7-4C88-8A4E-57AB94F29488}" type="slidenum">
              <a:rPr kumimoji="0" lang="en-US" sz="900" b="0" i="0" u="none" strike="noStrike" kern="1200" cap="none" spc="0" normalizeH="0" baseline="0" noProof="0" smtClean="0">
                <a:ln>
                  <a:noFill/>
                </a:ln>
                <a:solidFill>
                  <a:srgbClr val="5A5A5A">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5A5A5A">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306716B-04C1-40D1-B0CE-EF427049CC30}"/>
              </a:ext>
            </a:extLst>
          </p:cNvPr>
          <p:cNvSpPr>
            <a:spLocks noGrp="1"/>
          </p:cNvSpPr>
          <p:nvPr>
            <p:ph type="body" sz="quarter" idx="13"/>
          </p:nvPr>
        </p:nvSpPr>
        <p:spPr>
          <a:xfrm>
            <a:off x="406400" y="6526212"/>
            <a:ext cx="11122212" cy="331788"/>
          </a:xfrm>
        </p:spPr>
        <p:txBody>
          <a:bodyPr>
            <a:normAutofit fontScale="92500" lnSpcReduction="20000"/>
          </a:bodyPr>
          <a:lstStyle/>
          <a:p>
            <a:r>
              <a:rPr lang="nb-NO" sz="800" i="1" dirty="0"/>
              <a:t>BRCA</a:t>
            </a:r>
            <a:r>
              <a:rPr lang="nb-NO" sz="800" dirty="0"/>
              <a:t>=breast cancer susceptibility gene.</a:t>
            </a:r>
          </a:p>
          <a:p>
            <a:r>
              <a:rPr lang="en-US" sz="800" b="1" dirty="0"/>
              <a:t>1. </a:t>
            </a:r>
            <a:r>
              <a:rPr lang="en-US" sz="800" dirty="0"/>
              <a:t>National Cancer Institute. BRCA mutations: cancer risk and genetic testing [Internet]. 2018 Jan 30 [cited 2018 Dec 13]. Available from: https://www.cancer.gov/about-cancer/causes-prevention/genetics/brca-fact-sheet#q1. </a:t>
            </a:r>
            <a:r>
              <a:rPr lang="en-US" sz="800" b="1" dirty="0"/>
              <a:t>2. </a:t>
            </a:r>
            <a:r>
              <a:rPr lang="en-US" sz="800" dirty="0"/>
              <a:t>Levin B, et al. Mol Med. 2012 Dec 6;18:1327-37.</a:t>
            </a:r>
            <a:r>
              <a:rPr lang="en-US" sz="800" b="1" dirty="0"/>
              <a:t> 3. </a:t>
            </a:r>
            <a:r>
              <a:rPr lang="en-US" sz="800" dirty="0"/>
              <a:t>NIH US National Library of Medicine. What is a gene mutation and how do mutations occur? [Internet] Updated 2019 Jul 16 [cited 2018 Dec 13]. Available from: https://ghr.nlm.nih.gov/primer/mutationsanddisorders/genemutation. </a:t>
            </a:r>
          </a:p>
        </p:txBody>
      </p:sp>
      <p:grpSp>
        <p:nvGrpSpPr>
          <p:cNvPr id="9" name="Group 8">
            <a:extLst>
              <a:ext uri="{FF2B5EF4-FFF2-40B4-BE49-F238E27FC236}">
                <a16:creationId xmlns:a16="http://schemas.microsoft.com/office/drawing/2014/main" id="{FE6403DB-D49A-4B61-B167-3B85425C2486}"/>
              </a:ext>
            </a:extLst>
          </p:cNvPr>
          <p:cNvGrpSpPr/>
          <p:nvPr/>
        </p:nvGrpSpPr>
        <p:grpSpPr>
          <a:xfrm>
            <a:off x="595492" y="2797610"/>
            <a:ext cx="5288071" cy="3429000"/>
            <a:chOff x="595492" y="2797610"/>
            <a:chExt cx="5288071" cy="3429000"/>
          </a:xfrm>
        </p:grpSpPr>
        <p:sp>
          <p:nvSpPr>
            <p:cNvPr id="23" name="Content Placeholder 2">
              <a:extLst>
                <a:ext uri="{FF2B5EF4-FFF2-40B4-BE49-F238E27FC236}">
                  <a16:creationId xmlns:a16="http://schemas.microsoft.com/office/drawing/2014/main" id="{6EA92A3C-993D-445D-8275-860C6297E14A}"/>
                </a:ext>
              </a:extLst>
            </p:cNvPr>
            <p:cNvSpPr txBox="1">
              <a:spLocks/>
            </p:cNvSpPr>
            <p:nvPr/>
          </p:nvSpPr>
          <p:spPr>
            <a:xfrm>
              <a:off x="2300841" y="4513260"/>
              <a:ext cx="3200400" cy="687388"/>
            </a:xfrm>
            <a:prstGeom prst="rect">
              <a:avLst/>
            </a:prstGeom>
            <a:noFill/>
            <a:ln>
              <a:noFill/>
            </a:ln>
          </p:spPr>
          <p:txBody>
            <a:bodyPr/>
            <a:lstStyle>
              <a:lvl1pPr marL="171450" indent="-171450" algn="l" defTabSz="914400" rtl="0" eaLnBrk="1" latinLnBrk="0" hangingPunct="1">
                <a:lnSpc>
                  <a:spcPct val="90000"/>
                </a:lnSpc>
                <a:spcBef>
                  <a:spcPts val="0"/>
                </a:spcBef>
                <a:spcAft>
                  <a:spcPts val="600"/>
                </a:spcAft>
                <a:buFont typeface="Arial" panose="020B0604020202020204" pitchFamily="34" charset="0"/>
                <a:buChar char="•"/>
                <a:defRPr lang="en-US" sz="2000" kern="1200" dirty="0">
                  <a:solidFill>
                    <a:schemeClr val="tx2"/>
                  </a:solidFill>
                  <a:latin typeface="+mn-lt"/>
                  <a:ea typeface="+mn-ea"/>
                  <a:cs typeface="+mn-cs"/>
                </a:defRPr>
              </a:lvl1pPr>
              <a:lvl2pPr marL="457200" indent="-17145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chemeClr val="tx1"/>
                  </a:solidFill>
                  <a:latin typeface="+mn-lt"/>
                  <a:ea typeface="+mn-ea"/>
                  <a:cs typeface="+mn-cs"/>
                </a:defRPr>
              </a:lvl2pPr>
              <a:lvl3pPr marL="685800" indent="-133350" algn="l" defTabSz="914400" rtl="0" eaLnBrk="1" latinLnBrk="0" hangingPunct="1">
                <a:lnSpc>
                  <a:spcPct val="9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3pPr>
              <a:lvl4pPr marL="858838" indent="-141288" algn="l" defTabSz="914400" rtl="0" eaLnBrk="1" latinLnBrk="0" hangingPunct="1">
                <a:lnSpc>
                  <a:spcPct val="9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4pPr>
              <a:lvl5pPr marL="1006475" indent="-122238" algn="l" defTabSz="914400" rtl="0" eaLnBrk="1" latinLnBrk="0" hangingPunct="1">
                <a:lnSpc>
                  <a:spcPct val="90000"/>
                </a:lnSpc>
                <a:spcBef>
                  <a:spcPts val="0"/>
                </a:spcBef>
                <a:spcAft>
                  <a:spcPts val="600"/>
                </a:spcAft>
                <a:buFont typeface="Arial" panose="020B0604020202020204" pitchFamily="34" charset="0"/>
                <a:buChar char="•"/>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600"/>
                </a:spcBef>
                <a:spcAft>
                  <a:spcPct val="0"/>
                </a:spcAft>
                <a:buClrTx/>
                <a:buSzTx/>
                <a:buFont typeface="Arial" panose="020B0604020202020204" pitchFamily="34" charset="0"/>
                <a:buNone/>
                <a:tabLst/>
                <a:defRPr/>
              </a:pPr>
              <a:r>
                <a:rPr kumimoji="0" lang="en-US" sz="1400" b="1" i="0" u="none" strike="noStrike" kern="0" cap="none" spc="0" normalizeH="0" baseline="0" noProof="0" dirty="0">
                  <a:ln>
                    <a:noFill/>
                  </a:ln>
                  <a:solidFill>
                    <a:srgbClr val="4C4D4C"/>
                  </a:solidFill>
                  <a:effectLst/>
                  <a:uLnTx/>
                  <a:uFillTx/>
                  <a:latin typeface="Arial" panose="020B0604020202020204"/>
                  <a:ea typeface="+mn-ea"/>
                  <a:cs typeface="+mn-cs"/>
                </a:rPr>
                <a:t>Heritable</a:t>
              </a:r>
            </a:p>
            <a:p>
              <a:pPr marL="0" marR="0" lvl="0" indent="0" algn="ctr" defTabSz="914400" rtl="0" eaLnBrk="0" fontAlgn="auto" latinLnBrk="0" hangingPunct="0">
                <a:lnSpc>
                  <a:spcPct val="100000"/>
                </a:lnSpc>
                <a:spcBef>
                  <a:spcPts val="600"/>
                </a:spcBef>
                <a:spcAft>
                  <a:spcPct val="0"/>
                </a:spcAft>
                <a:buClrTx/>
                <a:buSzTx/>
                <a:buFont typeface="Arial" panose="020B0604020202020204" pitchFamily="34" charset="0"/>
                <a:buNone/>
                <a:tabLst/>
                <a:defRPr/>
              </a:pPr>
              <a:r>
                <a:rPr kumimoji="0" lang="en-US" sz="1400" b="1" i="0" u="none" strike="noStrike" kern="0" cap="none" spc="0" normalizeH="0" baseline="0" noProof="0" dirty="0">
                  <a:ln>
                    <a:noFill/>
                  </a:ln>
                  <a:solidFill>
                    <a:srgbClr val="4C4D4C"/>
                  </a:solidFill>
                  <a:effectLst/>
                  <a:uLnTx/>
                  <a:uFillTx/>
                  <a:latin typeface="Arial" panose="020B0604020202020204"/>
                  <a:ea typeface="+mn-ea"/>
                  <a:cs typeface="+mn-cs"/>
                </a:rPr>
                <a:t>Carried in every cell in the body</a:t>
              </a:r>
            </a:p>
          </p:txBody>
        </p:sp>
        <p:pic>
          <p:nvPicPr>
            <p:cNvPr id="24" name="Picture 23" descr="A silhouette of a person&#10;&#10;Description generated with high confidence">
              <a:extLst>
                <a:ext uri="{FF2B5EF4-FFF2-40B4-BE49-F238E27FC236}">
                  <a16:creationId xmlns:a16="http://schemas.microsoft.com/office/drawing/2014/main" id="{15DF0670-5811-4F66-A6DE-BE818FE52CCD}"/>
                </a:ext>
              </a:extLst>
            </p:cNvPr>
            <p:cNvPicPr>
              <a:picLocks noChangeAspect="1"/>
            </p:cNvPicPr>
            <p:nvPr/>
          </p:nvPicPr>
          <p:blipFill rotWithShape="1">
            <a:blip r:embed="rId3"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595492" y="2797610"/>
              <a:ext cx="1286047" cy="3429000"/>
            </a:xfrm>
            <a:prstGeom prst="rect">
              <a:avLst/>
            </a:prstGeom>
          </p:spPr>
        </p:pic>
        <p:sp>
          <p:nvSpPr>
            <p:cNvPr id="27" name="Content Placeholder 2">
              <a:extLst>
                <a:ext uri="{FF2B5EF4-FFF2-40B4-BE49-F238E27FC236}">
                  <a16:creationId xmlns:a16="http://schemas.microsoft.com/office/drawing/2014/main" id="{4B1CF2BA-49D3-4DA7-A4AB-EF28DEE729CD}"/>
                </a:ext>
              </a:extLst>
            </p:cNvPr>
            <p:cNvSpPr txBox="1">
              <a:spLocks/>
            </p:cNvSpPr>
            <p:nvPr/>
          </p:nvSpPr>
          <p:spPr>
            <a:xfrm>
              <a:off x="1918519" y="2993343"/>
              <a:ext cx="3965044" cy="823912"/>
            </a:xfrm>
            <a:prstGeom prst="roundRect">
              <a:avLst/>
            </a:prstGeom>
            <a:solidFill>
              <a:srgbClr val="459AC4"/>
            </a:solidFill>
            <a:ln>
              <a:noFill/>
            </a:ln>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600"/>
                </a:spcBef>
                <a:spcAft>
                  <a:spcPts val="0"/>
                </a:spcAft>
                <a:buClr>
                  <a:srgbClr val="27497F"/>
                </a:buClr>
                <a:buSzTx/>
                <a:buFont typeface="Arial" panose="020B0604020202020204" pitchFamily="34" charset="0"/>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Germline (inherited) variants</a:t>
              </a:r>
              <a: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t>: mutation occurs in the parental egg or sperm</a:t>
              </a:r>
              <a:r>
                <a:rPr kumimoji="0" lang="en-US" sz="1600" b="0" i="0" u="none" strike="noStrike" kern="0" cap="none" spc="0" normalizeH="0" baseline="30000" noProof="0" dirty="0">
                  <a:ln>
                    <a:noFill/>
                  </a:ln>
                  <a:solidFill>
                    <a:srgbClr val="FFFFFF"/>
                  </a:solidFill>
                  <a:effectLst/>
                  <a:uLnTx/>
                  <a:uFillTx/>
                  <a:latin typeface="Arial" panose="020B0604020202020204"/>
                  <a:ea typeface="+mn-ea"/>
                  <a:cs typeface="+mn-cs"/>
                </a:rPr>
                <a:t>1,3</a:t>
              </a:r>
            </a:p>
          </p:txBody>
        </p:sp>
        <p:sp>
          <p:nvSpPr>
            <p:cNvPr id="28" name="Arrow: Down 27">
              <a:extLst>
                <a:ext uri="{FF2B5EF4-FFF2-40B4-BE49-F238E27FC236}">
                  <a16:creationId xmlns:a16="http://schemas.microsoft.com/office/drawing/2014/main" id="{6BF1AB83-CE48-4E0B-9E08-E4D89A106A79}"/>
                </a:ext>
              </a:extLst>
            </p:cNvPr>
            <p:cNvSpPr/>
            <p:nvPr/>
          </p:nvSpPr>
          <p:spPr>
            <a:xfrm>
              <a:off x="3705354" y="3717306"/>
              <a:ext cx="391374" cy="687388"/>
            </a:xfrm>
            <a:prstGeom prst="downArrow">
              <a:avLst>
                <a:gd name="adj1" fmla="val 50000"/>
                <a:gd name="adj2" fmla="val 64160"/>
              </a:avLst>
            </a:prstGeom>
            <a:solidFill>
              <a:srgbClr val="459AC4"/>
            </a:solidFill>
            <a:ln>
              <a:noFill/>
            </a:ln>
          </p:spPr>
          <p:txBody>
            <a:bodyPr anchor="ctr"/>
            <a:lstStyle/>
            <a:p>
              <a:pPr marL="0" marR="0" lvl="0" indent="0" algn="ctr" defTabSz="914400" rtl="0" eaLnBrk="0" fontAlgn="auto" latinLnBrk="0" hangingPunct="0">
                <a:lnSpc>
                  <a:spcPct val="100000"/>
                </a:lnSpc>
                <a:spcBef>
                  <a:spcPts val="600"/>
                </a:spcBef>
                <a:spcAft>
                  <a:spcPts val="0"/>
                </a:spcAft>
                <a:buClr>
                  <a:srgbClr val="27497F"/>
                </a:buClr>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0" name="Group 9">
            <a:extLst>
              <a:ext uri="{FF2B5EF4-FFF2-40B4-BE49-F238E27FC236}">
                <a16:creationId xmlns:a16="http://schemas.microsoft.com/office/drawing/2014/main" id="{D73119DA-E684-4BDC-8F8D-3D61840B2129}"/>
              </a:ext>
            </a:extLst>
          </p:cNvPr>
          <p:cNvGrpSpPr/>
          <p:nvPr/>
        </p:nvGrpSpPr>
        <p:grpSpPr>
          <a:xfrm>
            <a:off x="6228259" y="2801464"/>
            <a:ext cx="5229376" cy="3429000"/>
            <a:chOff x="6228259" y="2801464"/>
            <a:chExt cx="5229376" cy="3429000"/>
          </a:xfrm>
        </p:grpSpPr>
        <p:pic>
          <p:nvPicPr>
            <p:cNvPr id="25" name="Picture 24" descr="A silhouette of a person&#10;&#10;Description generated with high confidence">
              <a:extLst>
                <a:ext uri="{FF2B5EF4-FFF2-40B4-BE49-F238E27FC236}">
                  <a16:creationId xmlns:a16="http://schemas.microsoft.com/office/drawing/2014/main" id="{C44F695F-20A0-4D70-BC0D-D422B0E75DA3}"/>
                </a:ext>
              </a:extLst>
            </p:cNvPr>
            <p:cNvPicPr>
              <a:picLocks noChangeAspect="1"/>
            </p:cNvPicPr>
            <p:nvPr/>
          </p:nvPicPr>
          <p:blipFill rotWithShape="1">
            <a:blip r:embed="rId3" cstate="email">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0171588" y="2801464"/>
              <a:ext cx="1286047" cy="3429000"/>
            </a:xfrm>
            <a:prstGeom prst="rect">
              <a:avLst/>
            </a:prstGeom>
          </p:spPr>
        </p:pic>
        <p:sp>
          <p:nvSpPr>
            <p:cNvPr id="26" name="Content Placeholder 2">
              <a:extLst>
                <a:ext uri="{FF2B5EF4-FFF2-40B4-BE49-F238E27FC236}">
                  <a16:creationId xmlns:a16="http://schemas.microsoft.com/office/drawing/2014/main" id="{1AD10C68-8F49-41A2-83B8-690A9E8D883E}"/>
                </a:ext>
              </a:extLst>
            </p:cNvPr>
            <p:cNvSpPr txBox="1">
              <a:spLocks/>
            </p:cNvSpPr>
            <p:nvPr/>
          </p:nvSpPr>
          <p:spPr>
            <a:xfrm>
              <a:off x="6282188" y="2993343"/>
              <a:ext cx="3850102" cy="823912"/>
            </a:xfrm>
            <a:prstGeom prst="roundRect">
              <a:avLst/>
            </a:prstGeom>
            <a:solidFill>
              <a:srgbClr val="5FA2A2"/>
            </a:solidFill>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600"/>
                </a:spcBef>
                <a:spcAft>
                  <a:spcPts val="0"/>
                </a:spcAft>
                <a:buClr>
                  <a:srgbClr val="27497F"/>
                </a:buClr>
                <a:buSzTx/>
                <a:buFont typeface="Arial" panose="020B0604020202020204" pitchFamily="34" charset="0"/>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Somatic (acquired) variants</a:t>
              </a:r>
              <a: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t>: </a:t>
              </a:r>
              <a:b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t>mutation occurs in the tumor</a:t>
              </a:r>
              <a:r>
                <a:rPr kumimoji="0" lang="en-US" sz="1600" b="0" i="0" u="none" strike="noStrike" kern="0" cap="none" spc="0" normalizeH="0" baseline="30000" noProof="0" dirty="0">
                  <a:ln>
                    <a:noFill/>
                  </a:ln>
                  <a:solidFill>
                    <a:srgbClr val="FFFFFF"/>
                  </a:solidFill>
                  <a:effectLst/>
                  <a:uLnTx/>
                  <a:uFillTx/>
                  <a:latin typeface="Arial" panose="020B0604020202020204"/>
                  <a:ea typeface="+mn-ea"/>
                  <a:cs typeface="+mn-cs"/>
                </a:rPr>
                <a:t>3</a:t>
              </a:r>
              <a:endPar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0" name="Content Placeholder 2">
              <a:extLst>
                <a:ext uri="{FF2B5EF4-FFF2-40B4-BE49-F238E27FC236}">
                  <a16:creationId xmlns:a16="http://schemas.microsoft.com/office/drawing/2014/main" id="{34F01745-FB87-4A8B-B2B3-EF961E71974D}"/>
                </a:ext>
              </a:extLst>
            </p:cNvPr>
            <p:cNvSpPr txBox="1">
              <a:spLocks/>
            </p:cNvSpPr>
            <p:nvPr/>
          </p:nvSpPr>
          <p:spPr>
            <a:xfrm>
              <a:off x="6228259" y="4513260"/>
              <a:ext cx="3941762" cy="905006"/>
            </a:xfrm>
            <a:prstGeom prst="rect">
              <a:avLst/>
            </a:prstGeom>
            <a:noFill/>
            <a:ln>
              <a:noFill/>
            </a:ln>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600"/>
                </a:spcBef>
                <a:spcAft>
                  <a:spcPts val="0"/>
                </a:spcAft>
                <a:buClr>
                  <a:srgbClr val="27497F"/>
                </a:buClr>
                <a:buSzTx/>
                <a:buFont typeface="Arial" panose="020B0604020202020204" pitchFamily="34" charset="0"/>
                <a:buNone/>
                <a:tabLst/>
                <a:defRPr/>
              </a:pPr>
              <a:r>
                <a:rPr kumimoji="0" lang="en-US" sz="1400" b="1" i="0" u="none" strike="noStrike" kern="0" cap="none" spc="0" normalizeH="0" baseline="0" noProof="0" dirty="0">
                  <a:ln>
                    <a:noFill/>
                  </a:ln>
                  <a:solidFill>
                    <a:srgbClr val="4C4D4C"/>
                  </a:solidFill>
                  <a:effectLst/>
                  <a:uLnTx/>
                  <a:uFillTx/>
                  <a:latin typeface="Arial" panose="020B0604020202020204"/>
                  <a:ea typeface="+mn-ea"/>
                  <a:cs typeface="+mn-cs"/>
                </a:rPr>
                <a:t>Nonheritable, acquired</a:t>
              </a:r>
            </a:p>
            <a:p>
              <a:pPr marL="0" marR="0" lvl="0" indent="0" algn="ctr" defTabSz="914400" rtl="0" eaLnBrk="0" fontAlgn="auto" latinLnBrk="0" hangingPunct="0">
                <a:lnSpc>
                  <a:spcPct val="100000"/>
                </a:lnSpc>
                <a:spcBef>
                  <a:spcPts val="600"/>
                </a:spcBef>
                <a:spcAft>
                  <a:spcPts val="0"/>
                </a:spcAft>
                <a:buClr>
                  <a:srgbClr val="27497F"/>
                </a:buClr>
                <a:buSzTx/>
                <a:buFont typeface="Arial" panose="020B0604020202020204" pitchFamily="34" charset="0"/>
                <a:buNone/>
                <a:tabLst/>
                <a:defRPr/>
              </a:pPr>
              <a:r>
                <a:rPr kumimoji="0" lang="en-US" sz="1400" b="1" i="0" u="none" strike="noStrike" kern="0" cap="none" spc="0" normalizeH="0" baseline="0" noProof="0" dirty="0">
                  <a:ln>
                    <a:noFill/>
                  </a:ln>
                  <a:solidFill>
                    <a:srgbClr val="4C4D4C"/>
                  </a:solidFill>
                  <a:effectLst/>
                  <a:uLnTx/>
                  <a:uFillTx/>
                  <a:latin typeface="Arial" panose="020B0604020202020204"/>
                  <a:ea typeface="+mn-ea"/>
                  <a:cs typeface="+mn-cs"/>
                </a:rPr>
                <a:t>Only tumor cells carry the mutation</a:t>
              </a:r>
            </a:p>
            <a:p>
              <a:pPr marL="0" marR="0" lvl="0" indent="0" algn="ctr" defTabSz="914400" rtl="0" eaLnBrk="0" fontAlgn="auto" latinLnBrk="0" hangingPunct="0">
                <a:lnSpc>
                  <a:spcPct val="100000"/>
                </a:lnSpc>
                <a:spcBef>
                  <a:spcPts val="600"/>
                </a:spcBef>
                <a:spcAft>
                  <a:spcPts val="0"/>
                </a:spcAft>
                <a:buClr>
                  <a:srgbClr val="27497F"/>
                </a:buClr>
                <a:buSzTx/>
                <a:buFont typeface="Arial" panose="020B0604020202020204" pitchFamily="34" charset="0"/>
                <a:buNone/>
                <a:tabLst/>
                <a:defRPr/>
              </a:pPr>
              <a:r>
                <a:rPr kumimoji="0" lang="en-US" sz="1400" b="1" i="0" u="none" strike="noStrike" kern="0" cap="none" spc="0" normalizeH="0" baseline="0" noProof="0" dirty="0">
                  <a:ln>
                    <a:noFill/>
                  </a:ln>
                  <a:solidFill>
                    <a:srgbClr val="4C4D4C"/>
                  </a:solidFill>
                  <a:effectLst/>
                  <a:uLnTx/>
                  <a:uFillTx/>
                  <a:latin typeface="Arial" panose="020B0604020202020204"/>
                  <a:ea typeface="+mn-ea"/>
                  <a:cs typeface="+mn-cs"/>
                </a:rPr>
                <a:t>Caused by DNA errors or outside exposures</a:t>
              </a:r>
            </a:p>
          </p:txBody>
        </p:sp>
        <p:sp>
          <p:nvSpPr>
            <p:cNvPr id="31" name="Explosion: 8 Points 30">
              <a:extLst>
                <a:ext uri="{FF2B5EF4-FFF2-40B4-BE49-F238E27FC236}">
                  <a16:creationId xmlns:a16="http://schemas.microsoft.com/office/drawing/2014/main" id="{E9B36522-9FBF-4D4C-9F01-D84A0FD72CD6}"/>
                </a:ext>
              </a:extLst>
            </p:cNvPr>
            <p:cNvSpPr/>
            <p:nvPr/>
          </p:nvSpPr>
          <p:spPr>
            <a:xfrm>
              <a:off x="10858176" y="3717306"/>
              <a:ext cx="165100" cy="244475"/>
            </a:xfrm>
            <a:prstGeom prst="irregularSeal1">
              <a:avLst/>
            </a:prstGeom>
            <a:solidFill>
              <a:schemeClr val="accent2">
                <a:lumMod val="50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Arrow: Down 19">
              <a:extLst>
                <a:ext uri="{FF2B5EF4-FFF2-40B4-BE49-F238E27FC236}">
                  <a16:creationId xmlns:a16="http://schemas.microsoft.com/office/drawing/2014/main" id="{E93671CD-B230-4FE4-AE69-1BB903B98623}"/>
                </a:ext>
              </a:extLst>
            </p:cNvPr>
            <p:cNvSpPr/>
            <p:nvPr/>
          </p:nvSpPr>
          <p:spPr>
            <a:xfrm>
              <a:off x="8011552" y="3717306"/>
              <a:ext cx="391374" cy="687388"/>
            </a:xfrm>
            <a:prstGeom prst="downArrow">
              <a:avLst>
                <a:gd name="adj1" fmla="val 50000"/>
                <a:gd name="adj2" fmla="val 64160"/>
              </a:avLst>
            </a:prstGeom>
            <a:solidFill>
              <a:srgbClr val="5FA2A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231835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64B4FE9-6418-4ABD-A620-2F3EA70DE1DB}"/>
              </a:ext>
            </a:extLst>
          </p:cNvPr>
          <p:cNvSpPr/>
          <p:nvPr/>
        </p:nvSpPr>
        <p:spPr>
          <a:xfrm>
            <a:off x="406400" y="4511865"/>
            <a:ext cx="11370064" cy="1625600"/>
          </a:xfrm>
          <a:prstGeom prst="roundRect">
            <a:avLst>
              <a:gd name="adj" fmla="val 1083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129941F-5D05-4F08-9904-7BC4329852BB}"/>
              </a:ext>
            </a:extLst>
          </p:cNvPr>
          <p:cNvSpPr>
            <a:spLocks noGrp="1"/>
          </p:cNvSpPr>
          <p:nvPr>
            <p:ph type="title"/>
          </p:nvPr>
        </p:nvSpPr>
        <p:spPr/>
        <p:txBody>
          <a:bodyPr/>
          <a:lstStyle/>
          <a:p>
            <a:pPr algn="ctr"/>
            <a:r>
              <a:rPr lang="en-US" dirty="0"/>
              <a:t>Epidemiology of g</a:t>
            </a:r>
            <a:r>
              <a:rPr lang="en-US" i="1" dirty="0"/>
              <a:t>BRCA</a:t>
            </a:r>
            <a:r>
              <a:rPr lang="en-US" dirty="0"/>
              <a:t> Mutations</a:t>
            </a:r>
          </a:p>
        </p:txBody>
      </p:sp>
      <p:sp>
        <p:nvSpPr>
          <p:cNvPr id="3" name="Content Placeholder 2">
            <a:extLst>
              <a:ext uri="{FF2B5EF4-FFF2-40B4-BE49-F238E27FC236}">
                <a16:creationId xmlns:a16="http://schemas.microsoft.com/office/drawing/2014/main" id="{B3B53437-258F-4524-A8E8-E964FB9E32AF}"/>
              </a:ext>
            </a:extLst>
          </p:cNvPr>
          <p:cNvSpPr>
            <a:spLocks noGrp="1"/>
          </p:cNvSpPr>
          <p:nvPr>
            <p:ph idx="1"/>
          </p:nvPr>
        </p:nvSpPr>
        <p:spPr>
          <a:xfrm>
            <a:off x="3171825" y="4679969"/>
            <a:ext cx="8505825" cy="1374869"/>
          </a:xfrm>
        </p:spPr>
        <p:txBody>
          <a:bodyPr>
            <a:noAutofit/>
          </a:bodyPr>
          <a:lstStyle/>
          <a:p>
            <a:pPr marL="0" indent="0">
              <a:buClr>
                <a:srgbClr val="FFC000"/>
              </a:buClr>
              <a:buNone/>
            </a:pPr>
            <a:r>
              <a:rPr lang="en-US" sz="2000" b="1" dirty="0">
                <a:solidFill>
                  <a:srgbClr val="0080BB"/>
                </a:solidFill>
              </a:rPr>
              <a:t>Younger age at diagnosis</a:t>
            </a:r>
            <a:endParaRPr lang="en-US" sz="2000" dirty="0"/>
          </a:p>
          <a:p>
            <a:pPr marL="0" indent="0">
              <a:buClr>
                <a:srgbClr val="FFC000"/>
              </a:buClr>
              <a:buNone/>
            </a:pPr>
            <a:r>
              <a:rPr lang="en-US" sz="1800" dirty="0"/>
              <a:t>Individuals with </a:t>
            </a:r>
            <a:r>
              <a:rPr lang="en-US" sz="1800" dirty="0" err="1"/>
              <a:t>g</a:t>
            </a:r>
            <a:r>
              <a:rPr lang="en-US" sz="1800" i="1" dirty="0" err="1"/>
              <a:t>BRCA</a:t>
            </a:r>
            <a:r>
              <a:rPr lang="en-US" sz="1800" dirty="0"/>
              <a:t> mutations are diagnosed with breast cancer </a:t>
            </a:r>
            <a:r>
              <a:rPr lang="en-US" sz="1800" b="1" dirty="0"/>
              <a:t>~20 years younger </a:t>
            </a:r>
            <a:r>
              <a:rPr lang="en-US" sz="1800" dirty="0"/>
              <a:t>than the overall breast cancer population</a:t>
            </a:r>
            <a:r>
              <a:rPr lang="en-US" sz="1800" baseline="30000" dirty="0"/>
              <a:t>10</a:t>
            </a:r>
          </a:p>
          <a:p>
            <a:r>
              <a:rPr lang="en-US" sz="1600" dirty="0"/>
              <a:t>Women with </a:t>
            </a:r>
            <a:r>
              <a:rPr lang="en-US" sz="1600" dirty="0" err="1"/>
              <a:t>g</a:t>
            </a:r>
            <a:r>
              <a:rPr lang="en-US" sz="1600" i="1" dirty="0" err="1"/>
              <a:t>BRCA</a:t>
            </a:r>
            <a:r>
              <a:rPr lang="en-US" sz="1600" dirty="0"/>
              <a:t> mutations are more likely to develop a second breast cancer</a:t>
            </a:r>
            <a:r>
              <a:rPr lang="en-US" sz="1600" baseline="30000" dirty="0"/>
              <a:t>11</a:t>
            </a:r>
            <a:endParaRPr lang="en-US" sz="1400" baseline="30000" dirty="0"/>
          </a:p>
        </p:txBody>
      </p:sp>
      <p:sp>
        <p:nvSpPr>
          <p:cNvPr id="4" name="Text Placeholder 3">
            <a:extLst>
              <a:ext uri="{FF2B5EF4-FFF2-40B4-BE49-F238E27FC236}">
                <a16:creationId xmlns:a16="http://schemas.microsoft.com/office/drawing/2014/main" id="{D6FAF45D-2757-4F24-ADA7-55D45D6FA749}"/>
              </a:ext>
            </a:extLst>
          </p:cNvPr>
          <p:cNvSpPr>
            <a:spLocks noGrp="1"/>
          </p:cNvSpPr>
          <p:nvPr>
            <p:ph type="body" sz="quarter" idx="13"/>
          </p:nvPr>
        </p:nvSpPr>
        <p:spPr>
          <a:xfrm>
            <a:off x="406400" y="6170262"/>
            <a:ext cx="11379200" cy="687738"/>
          </a:xfrm>
        </p:spPr>
        <p:txBody>
          <a:bodyPr/>
          <a:lstStyle/>
          <a:p>
            <a:r>
              <a:rPr lang="nb-NO" sz="800" i="1" dirty="0"/>
              <a:t>BRCA</a:t>
            </a:r>
            <a:r>
              <a:rPr lang="nb-NO" sz="800" dirty="0"/>
              <a:t>=breast cancer susceptibility gene; MBC=metastatic breast cancer; TNBC=triple-negative breast cancer.</a:t>
            </a:r>
          </a:p>
          <a:p>
            <a:r>
              <a:rPr lang="en-US" sz="800" b="1" dirty="0"/>
              <a:t>1. </a:t>
            </a:r>
            <a:r>
              <a:rPr lang="en-US" sz="800" dirty="0"/>
              <a:t>Meynard G, et al. Ann Oncol. 2017;28(suppl 5):v74-v108.</a:t>
            </a:r>
            <a:r>
              <a:rPr lang="en-US" sz="800" b="1" dirty="0"/>
              <a:t> 2. </a:t>
            </a:r>
            <a:r>
              <a:rPr lang="en-US" sz="800" dirty="0"/>
              <a:t>Fasching PA, et al. Abstract PD1-02. SABCS 2017.</a:t>
            </a:r>
            <a:r>
              <a:rPr lang="en-US" sz="800" b="1" dirty="0"/>
              <a:t> 3. </a:t>
            </a:r>
            <a:r>
              <a:rPr lang="en-US" sz="800" dirty="0"/>
              <a:t>Tung N, et al. J Clin Oncol. 2016 May 1;34(13):1460-8. </a:t>
            </a:r>
            <a:r>
              <a:rPr lang="en-US" sz="800" b="1" dirty="0"/>
              <a:t>4. </a:t>
            </a:r>
            <a:r>
              <a:rPr lang="en-US" sz="800" dirty="0"/>
              <a:t>Nelson HD, et al. Risk assessment, genetic counseling, and genetic testing for BRCA-related cancer: systematic review to update the U.S. Preventive Services Task Force recommendation. Evidence Synthesis No. 101. Rockville, MD: Agency for Healthcare Research and Quality; 2013. AHRQ Publication No. 12-05164-EF-1. </a:t>
            </a:r>
            <a:r>
              <a:rPr lang="en-US" sz="800" b="1" dirty="0"/>
              <a:t>5. </a:t>
            </a:r>
            <a:r>
              <a:rPr lang="en-US" sz="800" dirty="0"/>
              <a:t>Wong-Brown MW, et al. Breast Cancer Res Treat. 2015 Feb;150(1):71-80. </a:t>
            </a:r>
            <a:r>
              <a:rPr lang="en-US" sz="800" b="1" dirty="0"/>
              <a:t>6.</a:t>
            </a:r>
            <a:r>
              <a:rPr lang="en-US" sz="800" dirty="0"/>
              <a:t> Couch FJ, et al. J Clin Oncol. 2015 Feb;33(4):304-11. </a:t>
            </a:r>
            <a:r>
              <a:rPr lang="en-US" sz="800" b="1" dirty="0"/>
              <a:t>7. </a:t>
            </a:r>
            <a:r>
              <a:rPr lang="en-US" sz="800" dirty="0"/>
              <a:t>Sharma P, et al. Breast Cancer Res Treat. 2014 Jun;145(3):707-14.</a:t>
            </a:r>
            <a:r>
              <a:rPr lang="en-US" sz="800" b="1" dirty="0"/>
              <a:t> 8. </a:t>
            </a:r>
            <a:r>
              <a:rPr lang="en-US" sz="800" dirty="0"/>
              <a:t>Giordano SH. N Engl J Med. 2018 Jun 14;378(24):2311-20.</a:t>
            </a:r>
            <a:r>
              <a:rPr lang="en-US" sz="800" b="1" dirty="0"/>
              <a:t> 9. </a:t>
            </a:r>
            <a:r>
              <a:rPr lang="en-US" sz="800" dirty="0"/>
              <a:t>Arpino G, et al. BMC Cancer. 2016 Nov 29;16(1):924. </a:t>
            </a:r>
            <a:r>
              <a:rPr lang="en-US" sz="800" b="1" dirty="0"/>
              <a:t>10. </a:t>
            </a:r>
            <a:r>
              <a:rPr lang="en-US" sz="800" dirty="0"/>
              <a:t>Kim R, et al. Poster P5-08-28. SABCS 2016. </a:t>
            </a:r>
            <a:r>
              <a:rPr lang="en-US" sz="800" b="1" dirty="0"/>
              <a:t>11. </a:t>
            </a:r>
            <a:r>
              <a:rPr lang="en-US" sz="800" dirty="0"/>
              <a:t>Godet I, Gilkes DM. Integr Cancer Sci Ther. 2017 Feb;4(1). doi:10.15761/ICST.1000228.</a:t>
            </a:r>
          </a:p>
        </p:txBody>
      </p:sp>
      <p:sp>
        <p:nvSpPr>
          <p:cNvPr id="5" name="Content Placeholder 3">
            <a:extLst>
              <a:ext uri="{FF2B5EF4-FFF2-40B4-BE49-F238E27FC236}">
                <a16:creationId xmlns:a16="http://schemas.microsoft.com/office/drawing/2014/main" id="{B851CA52-07FF-4F4F-B262-E3D0EF697E0A}"/>
              </a:ext>
            </a:extLst>
          </p:cNvPr>
          <p:cNvSpPr txBox="1">
            <a:spLocks/>
          </p:cNvSpPr>
          <p:nvPr/>
        </p:nvSpPr>
        <p:spPr>
          <a:xfrm>
            <a:off x="489726" y="2845011"/>
            <a:ext cx="3905628" cy="1092619"/>
          </a:xfrm>
          <a:prstGeom prst="rect">
            <a:avLst/>
          </a:prstGeom>
        </p:spPr>
        <p:txBody>
          <a:bodyPr vert="horz" wrap="square" lIns="0" tIns="0" rIns="0" bIns="0" rtlCol="0">
            <a:noAutofit/>
          </a:bodyPr>
          <a:lstStyle>
            <a:lvl1pPr marL="137160" indent="-13716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5760" indent="-137160" algn="l" defTabSz="914400" rtl="0" eaLnBrk="1" latinLnBrk="0" hangingPunct="1">
              <a:lnSpc>
                <a:spcPct val="90000"/>
              </a:lnSpc>
              <a:spcBef>
                <a:spcPts val="2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4008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EBA900"/>
              </a:buClr>
              <a:buSzTx/>
              <a:buFont typeface="Arial" panose="020B0604020202020204" pitchFamily="34" charset="0"/>
              <a:buNone/>
              <a:tabLst/>
              <a:defRPr/>
            </a:pPr>
            <a:r>
              <a:rPr kumimoji="0" lang="en-US" sz="1800" b="1" i="0" u="none" strike="noStrike" kern="1200" cap="none" spc="0" normalizeH="0" baseline="0" noProof="0" dirty="0">
                <a:ln>
                  <a:noFill/>
                </a:ln>
                <a:solidFill>
                  <a:srgbClr val="0080BB"/>
                </a:solidFill>
                <a:effectLst/>
                <a:uLnTx/>
                <a:uFillTx/>
                <a:latin typeface="Arial" panose="020B0604020202020204"/>
                <a:ea typeface="+mn-ea"/>
                <a:cs typeface="+mn-cs"/>
              </a:rPr>
              <a:t>Female breast cancer</a:t>
            </a:r>
            <a:endParaRPr kumimoji="0" lang="en-US" sz="18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171450" marR="0" lvl="1" indent="-171450" algn="l" defTabSz="914400" rtl="0" eaLnBrk="1" fontAlgn="auto" latinLnBrk="0" hangingPunct="1">
              <a:lnSpc>
                <a:spcPct val="90000"/>
              </a:lnSpc>
              <a:spcBef>
                <a:spcPts val="300"/>
              </a:spcBef>
              <a:spcAft>
                <a:spcPts val="0"/>
              </a:spcAft>
              <a:buClr>
                <a:srgbClr val="0042A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~3%</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6% of </a:t>
            </a:r>
            <a:r>
              <a:rPr kumimoji="0" lang="en-US" sz="1600" b="1" i="0" u="none" strike="noStrike" kern="1200" cap="none" spc="0" normalizeH="0" baseline="0" noProof="0" dirty="0">
                <a:ln>
                  <a:noFill/>
                </a:ln>
                <a:solidFill>
                  <a:srgbClr val="5A5A5A"/>
                </a:solidFill>
                <a:effectLst/>
                <a:uLnTx/>
                <a:uFillTx/>
                <a:latin typeface="Arial" panose="020B0604020202020204"/>
                <a:ea typeface="+mn-ea"/>
                <a:cs typeface="+mn-cs"/>
              </a:rPr>
              <a:t>all breast cancer </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patients</a:t>
            </a:r>
            <a:r>
              <a:rPr kumimoji="0" lang="en-US" sz="1600" b="0" i="0" u="none" strike="noStrike" kern="1200" cap="none" spc="0" normalizeH="0" baseline="30000" noProof="0" dirty="0">
                <a:ln>
                  <a:noFill/>
                </a:ln>
                <a:solidFill>
                  <a:srgbClr val="5A5A5A"/>
                </a:solidFill>
                <a:effectLst/>
                <a:uLnTx/>
                <a:uFillTx/>
                <a:latin typeface="Arial" panose="020B0604020202020204"/>
                <a:ea typeface="+mn-ea"/>
                <a:cs typeface="+mn-cs"/>
              </a:rPr>
              <a:t>1-4</a:t>
            </a:r>
          </a:p>
          <a:p>
            <a:pPr marL="171450" marR="0" lvl="1" indent="-171450" algn="l" defTabSz="914400" rtl="0" eaLnBrk="1" fontAlgn="auto" latinLnBrk="0" hangingPunct="1">
              <a:lnSpc>
                <a:spcPct val="90000"/>
              </a:lnSpc>
              <a:spcBef>
                <a:spcPts val="300"/>
              </a:spcBef>
              <a:spcAft>
                <a:spcPts val="0"/>
              </a:spcAft>
              <a:buClr>
                <a:srgbClr val="0042A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2.7%</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4.3% among </a:t>
            </a:r>
            <a:r>
              <a:rPr kumimoji="0" lang="en-US" sz="1600" b="1" i="0" u="none" strike="noStrike" kern="1200" cap="none" spc="0" normalizeH="0" baseline="0" noProof="0" dirty="0">
                <a:ln>
                  <a:noFill/>
                </a:ln>
                <a:solidFill>
                  <a:srgbClr val="5A5A5A"/>
                </a:solidFill>
                <a:effectLst/>
                <a:uLnTx/>
                <a:uFillTx/>
                <a:latin typeface="Arial" panose="020B0604020202020204"/>
                <a:ea typeface="+mn-ea"/>
                <a:cs typeface="+mn-cs"/>
              </a:rPr>
              <a:t>MBC </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patients</a:t>
            </a:r>
            <a:r>
              <a:rPr kumimoji="0" lang="en-US" sz="1600" b="0" i="0" u="none" strike="noStrike" kern="1200" cap="none" spc="0" normalizeH="0" baseline="30000" noProof="0" dirty="0">
                <a:ln>
                  <a:noFill/>
                </a:ln>
                <a:solidFill>
                  <a:srgbClr val="5A5A5A"/>
                </a:solidFill>
                <a:effectLst/>
                <a:uLnTx/>
                <a:uFillTx/>
                <a:latin typeface="Arial" panose="020B0604020202020204"/>
                <a:ea typeface="+mn-ea"/>
                <a:cs typeface="+mn-cs"/>
              </a:rPr>
              <a:t>1,2</a:t>
            </a:r>
          </a:p>
          <a:p>
            <a:pPr marL="171450" marR="0" lvl="1" indent="-171450" algn="l" defTabSz="914400" rtl="0" eaLnBrk="1" fontAlgn="auto" latinLnBrk="0" hangingPunct="1">
              <a:lnSpc>
                <a:spcPct val="90000"/>
              </a:lnSpc>
              <a:spcBef>
                <a:spcPts val="300"/>
              </a:spcBef>
              <a:spcAft>
                <a:spcPts val="0"/>
              </a:spcAft>
              <a:buClr>
                <a:srgbClr val="0042A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9.3%</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15.4% in </a:t>
            </a:r>
            <a:r>
              <a:rPr kumimoji="0" lang="en-US" sz="1600" b="1" i="0" u="none" strike="noStrike" kern="1200" cap="none" spc="0" normalizeH="0" baseline="0" noProof="0" dirty="0">
                <a:ln>
                  <a:noFill/>
                </a:ln>
                <a:solidFill>
                  <a:srgbClr val="5A5A5A"/>
                </a:solidFill>
                <a:effectLst/>
                <a:uLnTx/>
                <a:uFillTx/>
                <a:latin typeface="Arial" panose="020B0604020202020204"/>
                <a:ea typeface="+mn-ea"/>
                <a:cs typeface="+mn-cs"/>
              </a:rPr>
              <a:t>TNBC</a:t>
            </a:r>
            <a:r>
              <a:rPr kumimoji="0" lang="en-US" sz="1600" b="0" i="0" u="none" strike="noStrike" kern="1200" cap="none" spc="0" normalizeH="0" baseline="30000" noProof="0" dirty="0">
                <a:ln>
                  <a:noFill/>
                </a:ln>
                <a:solidFill>
                  <a:srgbClr val="5A5A5A"/>
                </a:solidFill>
                <a:effectLst/>
                <a:uLnTx/>
                <a:uFillTx/>
                <a:latin typeface="Arial" panose="020B0604020202020204"/>
                <a:ea typeface="+mn-ea"/>
                <a:cs typeface="+mn-cs"/>
              </a:rPr>
              <a:t>5-7</a:t>
            </a:r>
          </a:p>
        </p:txBody>
      </p:sp>
      <p:sp>
        <p:nvSpPr>
          <p:cNvPr id="10" name="Content Placeholder 3">
            <a:extLst>
              <a:ext uri="{FF2B5EF4-FFF2-40B4-BE49-F238E27FC236}">
                <a16:creationId xmlns:a16="http://schemas.microsoft.com/office/drawing/2014/main" id="{17C98F9D-65EF-4198-9805-485843D4B7BD}"/>
              </a:ext>
            </a:extLst>
          </p:cNvPr>
          <p:cNvSpPr txBox="1">
            <a:spLocks/>
          </p:cNvSpPr>
          <p:nvPr/>
        </p:nvSpPr>
        <p:spPr>
          <a:xfrm>
            <a:off x="4633578" y="2845011"/>
            <a:ext cx="3032125" cy="557955"/>
          </a:xfrm>
          <a:prstGeom prst="rect">
            <a:avLst/>
          </a:prstGeom>
        </p:spPr>
        <p:txBody>
          <a:bodyPr vert="horz" wrap="square" lIns="0" tIns="0" rIns="0" bIns="0" rtlCol="0">
            <a:noAutofit/>
          </a:bodyPr>
          <a:lstStyle>
            <a:lvl1pPr marL="137160" indent="-13716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5760" indent="-137160" algn="l" defTabSz="914400" rtl="0" eaLnBrk="1" latinLnBrk="0" hangingPunct="1">
              <a:lnSpc>
                <a:spcPct val="90000"/>
              </a:lnSpc>
              <a:spcBef>
                <a:spcPts val="2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4008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EBA900"/>
              </a:buClr>
              <a:buSzTx/>
              <a:buFont typeface="Arial" panose="020B0604020202020204" pitchFamily="34" charset="0"/>
              <a:buNone/>
              <a:tabLst/>
              <a:defRPr/>
            </a:pPr>
            <a:r>
              <a:rPr kumimoji="0" lang="en-US" sz="1800" b="1" i="0" u="none" strike="noStrike" kern="1200" cap="none" spc="0" normalizeH="0" baseline="0" noProof="0" dirty="0">
                <a:ln>
                  <a:noFill/>
                </a:ln>
                <a:solidFill>
                  <a:srgbClr val="0080BB"/>
                </a:solidFill>
                <a:effectLst/>
                <a:uLnTx/>
                <a:uFillTx/>
                <a:latin typeface="Arial" panose="020B0604020202020204"/>
                <a:ea typeface="+mn-ea"/>
                <a:cs typeface="+mn-cs"/>
              </a:rPr>
              <a:t>Male breast cancer</a:t>
            </a:r>
          </a:p>
          <a:p>
            <a:pPr marL="0" marR="0" lvl="1" indent="0" algn="ctr" defTabSz="914400" rtl="0" eaLnBrk="1" fontAlgn="auto" latinLnBrk="0" hangingPunct="1">
              <a:lnSpc>
                <a:spcPct val="90000"/>
              </a:lnSpc>
              <a:spcBef>
                <a:spcPts val="200"/>
              </a:spcBef>
              <a:spcAft>
                <a:spcPts val="0"/>
              </a:spcAft>
              <a:buClr>
                <a:srgbClr val="FFC000"/>
              </a:buClr>
              <a:buSzTx/>
              <a:buFont typeface="Arial" panose="020B0604020202020204" pitchFamily="34" charset="0"/>
              <a:buNone/>
              <a:tabLst/>
              <a:defRPr/>
            </a:pP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16% of all male breast cancers</a:t>
            </a:r>
            <a:r>
              <a:rPr kumimoji="0" lang="en-US" sz="1600" b="0" i="0" u="none" strike="noStrike" kern="1200" cap="none" spc="0" normalizeH="0" baseline="30000" noProof="0" dirty="0">
                <a:ln>
                  <a:noFill/>
                </a:ln>
                <a:solidFill>
                  <a:srgbClr val="5A5A5A"/>
                </a:solidFill>
                <a:effectLst/>
                <a:uLnTx/>
                <a:uFillTx/>
                <a:latin typeface="Arial" panose="020B0604020202020204"/>
                <a:ea typeface="+mn-ea"/>
                <a:cs typeface="+mn-cs"/>
              </a:rPr>
              <a:t>8</a:t>
            </a:r>
          </a:p>
        </p:txBody>
      </p:sp>
      <p:sp>
        <p:nvSpPr>
          <p:cNvPr id="11" name="Content Placeholder 3">
            <a:extLst>
              <a:ext uri="{FF2B5EF4-FFF2-40B4-BE49-F238E27FC236}">
                <a16:creationId xmlns:a16="http://schemas.microsoft.com/office/drawing/2014/main" id="{2DA476CB-BEFA-477D-B713-89F5509A79A4}"/>
              </a:ext>
            </a:extLst>
          </p:cNvPr>
          <p:cNvSpPr txBox="1">
            <a:spLocks/>
          </p:cNvSpPr>
          <p:nvPr/>
        </p:nvSpPr>
        <p:spPr>
          <a:xfrm>
            <a:off x="8296751" y="2845011"/>
            <a:ext cx="3410816" cy="590752"/>
          </a:xfrm>
          <a:prstGeom prst="rect">
            <a:avLst/>
          </a:prstGeom>
        </p:spPr>
        <p:txBody>
          <a:bodyPr vert="horz" wrap="square" lIns="0" tIns="0" rIns="0" bIns="0" rtlCol="0">
            <a:noAutofit/>
          </a:bodyPr>
          <a:lstStyle>
            <a:lvl1pPr marL="137160" indent="-13716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5760" indent="-137160" algn="l" defTabSz="914400" rtl="0" eaLnBrk="1" latinLnBrk="0" hangingPunct="1">
              <a:lnSpc>
                <a:spcPct val="90000"/>
              </a:lnSpc>
              <a:spcBef>
                <a:spcPts val="2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4008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EBA900"/>
              </a:buClr>
              <a:buSzTx/>
              <a:buFont typeface="Arial" panose="020B0604020202020204" pitchFamily="34" charset="0"/>
              <a:buNone/>
              <a:tabLst/>
              <a:defRPr/>
            </a:pPr>
            <a:r>
              <a:rPr kumimoji="0" lang="en-US" sz="1800" b="1" i="0" u="none" strike="noStrike" kern="1200" cap="none" spc="0" normalizeH="0" baseline="0" noProof="0" dirty="0">
                <a:ln>
                  <a:noFill/>
                </a:ln>
                <a:solidFill>
                  <a:srgbClr val="0080BB"/>
                </a:solidFill>
                <a:effectLst/>
                <a:uLnTx/>
                <a:uFillTx/>
                <a:latin typeface="Arial" panose="020B0604020202020204"/>
                <a:ea typeface="+mn-ea"/>
                <a:cs typeface="+mn-cs"/>
              </a:rPr>
              <a:t>Hereditary breast cancer</a:t>
            </a:r>
          </a:p>
          <a:p>
            <a:pPr marL="0" marR="0" lvl="1" indent="0" algn="ctr" defTabSz="914400" rtl="0" eaLnBrk="1" fontAlgn="auto" latinLnBrk="0" hangingPunct="1">
              <a:lnSpc>
                <a:spcPct val="90000"/>
              </a:lnSpc>
              <a:spcBef>
                <a:spcPts val="200"/>
              </a:spcBef>
              <a:spcAft>
                <a:spcPts val="0"/>
              </a:spcAft>
              <a:buClr>
                <a:srgbClr val="FFC000"/>
              </a:buClr>
              <a:buSzTx/>
              <a:buFont typeface="Arial" panose="020B0604020202020204" pitchFamily="34" charset="0"/>
              <a:buNone/>
              <a:tabLst/>
              <a:defRPr/>
            </a:pP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~25% of hereditary breast cancers</a:t>
            </a:r>
            <a:r>
              <a:rPr kumimoji="0" lang="en-US" sz="1600" b="0" i="0" u="none" strike="noStrike" kern="1200" cap="none" spc="0" normalizeH="0" baseline="30000" noProof="0" dirty="0">
                <a:ln>
                  <a:noFill/>
                </a:ln>
                <a:solidFill>
                  <a:srgbClr val="5A5A5A"/>
                </a:solidFill>
                <a:effectLst/>
                <a:uLnTx/>
                <a:uFillTx/>
                <a:latin typeface="Arial" panose="020B0604020202020204"/>
                <a:ea typeface="+mn-ea"/>
                <a:cs typeface="+mn-cs"/>
              </a:rPr>
              <a:t>9</a:t>
            </a:r>
            <a:endParaRPr kumimoji="0" lang="en-US" sz="1500" b="0" i="0" u="none" strike="noStrike" kern="1200" cap="none" spc="0" normalizeH="0" baseline="30000" noProof="0" dirty="0">
              <a:ln>
                <a:noFill/>
              </a:ln>
              <a:solidFill>
                <a:srgbClr val="5A5A5A"/>
              </a:solidFill>
              <a:effectLst/>
              <a:uLnTx/>
              <a:uFillTx/>
              <a:latin typeface="Arial" panose="020B0604020202020204"/>
              <a:ea typeface="+mn-ea"/>
              <a:cs typeface="+mn-cs"/>
            </a:endParaRPr>
          </a:p>
        </p:txBody>
      </p:sp>
      <p:sp>
        <p:nvSpPr>
          <p:cNvPr id="16" name="Slide Number Placeholder 3">
            <a:extLst>
              <a:ext uri="{FF2B5EF4-FFF2-40B4-BE49-F238E27FC236}">
                <a16:creationId xmlns:a16="http://schemas.microsoft.com/office/drawing/2014/main" id="{950B8A2F-B9B3-4F4D-A166-38884774682C}"/>
              </a:ext>
            </a:extLst>
          </p:cNvPr>
          <p:cNvSpPr>
            <a:spLocks noGrp="1"/>
          </p:cNvSpPr>
          <p:nvPr>
            <p:ph type="sldNum" sz="quarter" idx="12"/>
          </p:nvPr>
        </p:nvSpPr>
        <p:spPr>
          <a:xfrm>
            <a:off x="11785600" y="6492875"/>
            <a:ext cx="406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D83045-6CB7-4C88-8A4E-57AB94F29488}" type="slidenum">
              <a:rPr kumimoji="0" lang="en-US" sz="900" b="0" i="0" u="none" strike="noStrike" kern="1200" cap="none" spc="0" normalizeH="0" baseline="0" noProof="0" smtClean="0">
                <a:ln>
                  <a:noFill/>
                </a:ln>
                <a:solidFill>
                  <a:srgbClr val="5A5A5A">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5A5A5A">
                  <a:tint val="75000"/>
                </a:srgbClr>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98189764-CF23-4DB0-9291-1FE2D86D4E89}"/>
              </a:ext>
            </a:extLst>
          </p:cNvPr>
          <p:cNvGrpSpPr/>
          <p:nvPr/>
        </p:nvGrpSpPr>
        <p:grpSpPr>
          <a:xfrm>
            <a:off x="1885570" y="1885149"/>
            <a:ext cx="1192252" cy="903465"/>
            <a:chOff x="878681" y="1746604"/>
            <a:chExt cx="877041" cy="664604"/>
          </a:xfrm>
        </p:grpSpPr>
        <p:grpSp>
          <p:nvGrpSpPr>
            <p:cNvPr id="25" name="Group 24">
              <a:extLst>
                <a:ext uri="{FF2B5EF4-FFF2-40B4-BE49-F238E27FC236}">
                  <a16:creationId xmlns:a16="http://schemas.microsoft.com/office/drawing/2014/main" id="{4AB65C10-1BEA-4625-9414-ED61363B8669}"/>
                </a:ext>
              </a:extLst>
            </p:cNvPr>
            <p:cNvGrpSpPr/>
            <p:nvPr/>
          </p:nvGrpSpPr>
          <p:grpSpPr>
            <a:xfrm>
              <a:off x="1170414" y="1810716"/>
              <a:ext cx="293574" cy="600492"/>
              <a:chOff x="1268046" y="1810716"/>
              <a:chExt cx="293574" cy="600492"/>
            </a:xfrm>
            <a:solidFill>
              <a:schemeClr val="accent1"/>
            </a:solidFill>
          </p:grpSpPr>
          <p:sp>
            <p:nvSpPr>
              <p:cNvPr id="23" name="Freeform: Shape 22">
                <a:extLst>
                  <a:ext uri="{FF2B5EF4-FFF2-40B4-BE49-F238E27FC236}">
                    <a16:creationId xmlns:a16="http://schemas.microsoft.com/office/drawing/2014/main" id="{F7E5E60D-8752-4BFB-B7E7-BE799233DFEC}"/>
                  </a:ext>
                </a:extLst>
              </p:cNvPr>
              <p:cNvSpPr/>
              <p:nvPr/>
            </p:nvSpPr>
            <p:spPr>
              <a:xfrm>
                <a:off x="1362483" y="1810716"/>
                <a:ext cx="106754" cy="106754"/>
              </a:xfrm>
              <a:custGeom>
                <a:avLst/>
                <a:gdLst>
                  <a:gd name="connsiteX0" fmla="*/ 106754 w 106754"/>
                  <a:gd name="connsiteY0" fmla="*/ 53377 h 106754"/>
                  <a:gd name="connsiteX1" fmla="*/ 53377 w 106754"/>
                  <a:gd name="connsiteY1" fmla="*/ 106754 h 106754"/>
                  <a:gd name="connsiteX2" fmla="*/ 0 w 106754"/>
                  <a:gd name="connsiteY2" fmla="*/ 53377 h 106754"/>
                  <a:gd name="connsiteX3" fmla="*/ 53377 w 106754"/>
                  <a:gd name="connsiteY3" fmla="*/ 0 h 106754"/>
                  <a:gd name="connsiteX4" fmla="*/ 106754 w 106754"/>
                  <a:gd name="connsiteY4" fmla="*/ 53377 h 1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4" h="106754">
                    <a:moveTo>
                      <a:pt x="106754" y="53377"/>
                    </a:moveTo>
                    <a:cubicBezTo>
                      <a:pt x="106754" y="82856"/>
                      <a:pt x="82856" y="106754"/>
                      <a:pt x="53377" y="106754"/>
                    </a:cubicBezTo>
                    <a:cubicBezTo>
                      <a:pt x="23898" y="106754"/>
                      <a:pt x="0" y="82856"/>
                      <a:pt x="0" y="53377"/>
                    </a:cubicBezTo>
                    <a:cubicBezTo>
                      <a:pt x="0" y="23898"/>
                      <a:pt x="23898" y="0"/>
                      <a:pt x="53377" y="0"/>
                    </a:cubicBezTo>
                    <a:cubicBezTo>
                      <a:pt x="82856" y="0"/>
                      <a:pt x="106754" y="23898"/>
                      <a:pt x="106754" y="53377"/>
                    </a:cubicBezTo>
                    <a:close/>
                  </a:path>
                </a:pathLst>
              </a:custGeom>
              <a:grp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24" name="Freeform: Shape 23">
                <a:extLst>
                  <a:ext uri="{FF2B5EF4-FFF2-40B4-BE49-F238E27FC236}">
                    <a16:creationId xmlns:a16="http://schemas.microsoft.com/office/drawing/2014/main" id="{4D990008-A01D-4376-BB95-7F43E9B6B6F4}"/>
                  </a:ext>
                </a:extLst>
              </p:cNvPr>
              <p:cNvSpPr/>
              <p:nvPr/>
            </p:nvSpPr>
            <p:spPr>
              <a:xfrm>
                <a:off x="1268046" y="1930815"/>
                <a:ext cx="293574" cy="480393"/>
              </a:xfrm>
              <a:custGeom>
                <a:avLst/>
                <a:gdLst>
                  <a:gd name="connsiteX0" fmla="*/ 293266 w 293573"/>
                  <a:gd name="connsiteY0" fmla="*/ 205501 h 480393"/>
                  <a:gd name="connsiteX1" fmla="*/ 245227 w 293573"/>
                  <a:gd name="connsiteY1" fmla="*/ 40033 h 480393"/>
                  <a:gd name="connsiteX2" fmla="*/ 234551 w 293573"/>
                  <a:gd name="connsiteY2" fmla="*/ 25354 h 480393"/>
                  <a:gd name="connsiteX3" fmla="*/ 178506 w 293573"/>
                  <a:gd name="connsiteY3" fmla="*/ 2669 h 480393"/>
                  <a:gd name="connsiteX4" fmla="*/ 147814 w 293573"/>
                  <a:gd name="connsiteY4" fmla="*/ 0 h 480393"/>
                  <a:gd name="connsiteX5" fmla="*/ 117122 w 293573"/>
                  <a:gd name="connsiteY5" fmla="*/ 2669 h 480393"/>
                  <a:gd name="connsiteX6" fmla="*/ 61076 w 293573"/>
                  <a:gd name="connsiteY6" fmla="*/ 25354 h 480393"/>
                  <a:gd name="connsiteX7" fmla="*/ 50401 w 293573"/>
                  <a:gd name="connsiteY7" fmla="*/ 40033 h 480393"/>
                  <a:gd name="connsiteX8" fmla="*/ 1027 w 293573"/>
                  <a:gd name="connsiteY8" fmla="*/ 205501 h 480393"/>
                  <a:gd name="connsiteX9" fmla="*/ 19709 w 293573"/>
                  <a:gd name="connsiteY9" fmla="*/ 238862 h 480393"/>
                  <a:gd name="connsiteX10" fmla="*/ 27716 w 293573"/>
                  <a:gd name="connsiteY10" fmla="*/ 240197 h 480393"/>
                  <a:gd name="connsiteX11" fmla="*/ 53070 w 293573"/>
                  <a:gd name="connsiteY11" fmla="*/ 221515 h 480393"/>
                  <a:gd name="connsiteX12" fmla="*/ 94437 w 293573"/>
                  <a:gd name="connsiteY12" fmla="*/ 81400 h 480393"/>
                  <a:gd name="connsiteX13" fmla="*/ 94437 w 293573"/>
                  <a:gd name="connsiteY13" fmla="*/ 128105 h 480393"/>
                  <a:gd name="connsiteX14" fmla="*/ 45063 w 293573"/>
                  <a:gd name="connsiteY14" fmla="*/ 293574 h 480393"/>
                  <a:gd name="connsiteX15" fmla="*/ 81093 w 293573"/>
                  <a:gd name="connsiteY15" fmla="*/ 293574 h 480393"/>
                  <a:gd name="connsiteX16" fmla="*/ 81093 w 293573"/>
                  <a:gd name="connsiteY16" fmla="*/ 480393 h 480393"/>
                  <a:gd name="connsiteX17" fmla="*/ 134470 w 293573"/>
                  <a:gd name="connsiteY17" fmla="*/ 480393 h 480393"/>
                  <a:gd name="connsiteX18" fmla="*/ 134470 w 293573"/>
                  <a:gd name="connsiteY18" fmla="*/ 293574 h 480393"/>
                  <a:gd name="connsiteX19" fmla="*/ 161158 w 293573"/>
                  <a:gd name="connsiteY19" fmla="*/ 293574 h 480393"/>
                  <a:gd name="connsiteX20" fmla="*/ 161158 w 293573"/>
                  <a:gd name="connsiteY20" fmla="*/ 480393 h 480393"/>
                  <a:gd name="connsiteX21" fmla="*/ 214535 w 293573"/>
                  <a:gd name="connsiteY21" fmla="*/ 480393 h 480393"/>
                  <a:gd name="connsiteX22" fmla="*/ 214535 w 293573"/>
                  <a:gd name="connsiteY22" fmla="*/ 293574 h 480393"/>
                  <a:gd name="connsiteX23" fmla="*/ 250564 w 293573"/>
                  <a:gd name="connsiteY23" fmla="*/ 293574 h 480393"/>
                  <a:gd name="connsiteX24" fmla="*/ 201191 w 293573"/>
                  <a:gd name="connsiteY24" fmla="*/ 128105 h 480393"/>
                  <a:gd name="connsiteX25" fmla="*/ 201191 w 293573"/>
                  <a:gd name="connsiteY25" fmla="*/ 81400 h 480393"/>
                  <a:gd name="connsiteX26" fmla="*/ 242558 w 293573"/>
                  <a:gd name="connsiteY26" fmla="*/ 221515 h 480393"/>
                  <a:gd name="connsiteX27" fmla="*/ 267912 w 293573"/>
                  <a:gd name="connsiteY27" fmla="*/ 240197 h 480393"/>
                  <a:gd name="connsiteX28" fmla="*/ 275919 w 293573"/>
                  <a:gd name="connsiteY28" fmla="*/ 238862 h 480393"/>
                  <a:gd name="connsiteX29" fmla="*/ 293266 w 293573"/>
                  <a:gd name="connsiteY29" fmla="*/ 205501 h 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3573" h="480393">
                    <a:moveTo>
                      <a:pt x="293266" y="205501"/>
                    </a:moveTo>
                    <a:lnTo>
                      <a:pt x="245227" y="40033"/>
                    </a:lnTo>
                    <a:cubicBezTo>
                      <a:pt x="243892" y="33361"/>
                      <a:pt x="239889" y="28023"/>
                      <a:pt x="234551" y="25354"/>
                    </a:cubicBezTo>
                    <a:cubicBezTo>
                      <a:pt x="218538" y="14679"/>
                      <a:pt x="199856" y="8007"/>
                      <a:pt x="178506" y="2669"/>
                    </a:cubicBezTo>
                    <a:cubicBezTo>
                      <a:pt x="167830" y="1334"/>
                      <a:pt x="158489" y="0"/>
                      <a:pt x="147814" y="0"/>
                    </a:cubicBezTo>
                    <a:cubicBezTo>
                      <a:pt x="137138" y="0"/>
                      <a:pt x="127797" y="1334"/>
                      <a:pt x="117122" y="2669"/>
                    </a:cubicBezTo>
                    <a:cubicBezTo>
                      <a:pt x="95771" y="6672"/>
                      <a:pt x="77089" y="14679"/>
                      <a:pt x="61076" y="25354"/>
                    </a:cubicBezTo>
                    <a:cubicBezTo>
                      <a:pt x="55738" y="29357"/>
                      <a:pt x="51735" y="33361"/>
                      <a:pt x="50401" y="40033"/>
                    </a:cubicBezTo>
                    <a:lnTo>
                      <a:pt x="1027" y="205501"/>
                    </a:lnTo>
                    <a:cubicBezTo>
                      <a:pt x="-2976" y="220180"/>
                      <a:pt x="5030" y="234859"/>
                      <a:pt x="19709" y="238862"/>
                    </a:cubicBezTo>
                    <a:cubicBezTo>
                      <a:pt x="22378" y="240197"/>
                      <a:pt x="25047" y="240197"/>
                      <a:pt x="27716" y="240197"/>
                    </a:cubicBezTo>
                    <a:cubicBezTo>
                      <a:pt x="39725" y="240197"/>
                      <a:pt x="50401" y="232190"/>
                      <a:pt x="53070" y="221515"/>
                    </a:cubicBezTo>
                    <a:lnTo>
                      <a:pt x="94437" y="81400"/>
                    </a:lnTo>
                    <a:lnTo>
                      <a:pt x="94437" y="128105"/>
                    </a:lnTo>
                    <a:lnTo>
                      <a:pt x="45063" y="293574"/>
                    </a:lnTo>
                    <a:lnTo>
                      <a:pt x="81093" y="293574"/>
                    </a:lnTo>
                    <a:lnTo>
                      <a:pt x="81093" y="480393"/>
                    </a:lnTo>
                    <a:lnTo>
                      <a:pt x="134470" y="480393"/>
                    </a:lnTo>
                    <a:lnTo>
                      <a:pt x="134470" y="293574"/>
                    </a:lnTo>
                    <a:lnTo>
                      <a:pt x="161158" y="293574"/>
                    </a:lnTo>
                    <a:lnTo>
                      <a:pt x="161158" y="480393"/>
                    </a:lnTo>
                    <a:lnTo>
                      <a:pt x="214535" y="480393"/>
                    </a:lnTo>
                    <a:lnTo>
                      <a:pt x="214535" y="293574"/>
                    </a:lnTo>
                    <a:lnTo>
                      <a:pt x="250564" y="293574"/>
                    </a:lnTo>
                    <a:lnTo>
                      <a:pt x="201191" y="128105"/>
                    </a:lnTo>
                    <a:lnTo>
                      <a:pt x="201191" y="81400"/>
                    </a:lnTo>
                    <a:lnTo>
                      <a:pt x="242558" y="221515"/>
                    </a:lnTo>
                    <a:cubicBezTo>
                      <a:pt x="246561" y="233524"/>
                      <a:pt x="257237" y="240197"/>
                      <a:pt x="267912" y="240197"/>
                    </a:cubicBezTo>
                    <a:cubicBezTo>
                      <a:pt x="270581" y="240197"/>
                      <a:pt x="273250" y="240197"/>
                      <a:pt x="275919" y="238862"/>
                    </a:cubicBezTo>
                    <a:cubicBezTo>
                      <a:pt x="289263" y="234859"/>
                      <a:pt x="297269" y="220180"/>
                      <a:pt x="293266" y="205501"/>
                    </a:cubicBezTo>
                    <a:close/>
                  </a:path>
                </a:pathLst>
              </a:custGeom>
              <a:grp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grpSp>
          <p:nvGrpSpPr>
            <p:cNvPr id="26" name="Group 25">
              <a:extLst>
                <a:ext uri="{FF2B5EF4-FFF2-40B4-BE49-F238E27FC236}">
                  <a16:creationId xmlns:a16="http://schemas.microsoft.com/office/drawing/2014/main" id="{203D4092-D4C4-4ECC-9515-C29596AB652C}"/>
                </a:ext>
              </a:extLst>
            </p:cNvPr>
            <p:cNvGrpSpPr/>
            <p:nvPr/>
          </p:nvGrpSpPr>
          <p:grpSpPr>
            <a:xfrm>
              <a:off x="878681" y="1790700"/>
              <a:ext cx="257916" cy="527554"/>
              <a:chOff x="1268046" y="1810716"/>
              <a:chExt cx="293574" cy="600492"/>
            </a:xfrm>
            <a:solidFill>
              <a:schemeClr val="accent1"/>
            </a:solidFill>
          </p:grpSpPr>
          <p:sp>
            <p:nvSpPr>
              <p:cNvPr id="27" name="Freeform: Shape 26">
                <a:extLst>
                  <a:ext uri="{FF2B5EF4-FFF2-40B4-BE49-F238E27FC236}">
                    <a16:creationId xmlns:a16="http://schemas.microsoft.com/office/drawing/2014/main" id="{DD68E6C9-171F-43E0-9193-132142DA0A57}"/>
                  </a:ext>
                </a:extLst>
              </p:cNvPr>
              <p:cNvSpPr/>
              <p:nvPr/>
            </p:nvSpPr>
            <p:spPr>
              <a:xfrm>
                <a:off x="1362483" y="1810716"/>
                <a:ext cx="106754" cy="106754"/>
              </a:xfrm>
              <a:custGeom>
                <a:avLst/>
                <a:gdLst>
                  <a:gd name="connsiteX0" fmla="*/ 106754 w 106754"/>
                  <a:gd name="connsiteY0" fmla="*/ 53377 h 106754"/>
                  <a:gd name="connsiteX1" fmla="*/ 53377 w 106754"/>
                  <a:gd name="connsiteY1" fmla="*/ 106754 h 106754"/>
                  <a:gd name="connsiteX2" fmla="*/ 0 w 106754"/>
                  <a:gd name="connsiteY2" fmla="*/ 53377 h 106754"/>
                  <a:gd name="connsiteX3" fmla="*/ 53377 w 106754"/>
                  <a:gd name="connsiteY3" fmla="*/ 0 h 106754"/>
                  <a:gd name="connsiteX4" fmla="*/ 106754 w 106754"/>
                  <a:gd name="connsiteY4" fmla="*/ 53377 h 1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4" h="106754">
                    <a:moveTo>
                      <a:pt x="106754" y="53377"/>
                    </a:moveTo>
                    <a:cubicBezTo>
                      <a:pt x="106754" y="82856"/>
                      <a:pt x="82856" y="106754"/>
                      <a:pt x="53377" y="106754"/>
                    </a:cubicBezTo>
                    <a:cubicBezTo>
                      <a:pt x="23898" y="106754"/>
                      <a:pt x="0" y="82856"/>
                      <a:pt x="0" y="53377"/>
                    </a:cubicBezTo>
                    <a:cubicBezTo>
                      <a:pt x="0" y="23898"/>
                      <a:pt x="23898" y="0"/>
                      <a:pt x="53377" y="0"/>
                    </a:cubicBezTo>
                    <a:cubicBezTo>
                      <a:pt x="82856" y="0"/>
                      <a:pt x="106754" y="23898"/>
                      <a:pt x="106754" y="53377"/>
                    </a:cubicBezTo>
                    <a:close/>
                  </a:path>
                </a:pathLst>
              </a:custGeom>
              <a:grp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B75543B4-4C0B-4FD7-A431-006D57A5A66D}"/>
                  </a:ext>
                </a:extLst>
              </p:cNvPr>
              <p:cNvSpPr/>
              <p:nvPr/>
            </p:nvSpPr>
            <p:spPr>
              <a:xfrm>
                <a:off x="1268046" y="1930815"/>
                <a:ext cx="293574" cy="480393"/>
              </a:xfrm>
              <a:custGeom>
                <a:avLst/>
                <a:gdLst>
                  <a:gd name="connsiteX0" fmla="*/ 293266 w 293573"/>
                  <a:gd name="connsiteY0" fmla="*/ 205501 h 480393"/>
                  <a:gd name="connsiteX1" fmla="*/ 245227 w 293573"/>
                  <a:gd name="connsiteY1" fmla="*/ 40033 h 480393"/>
                  <a:gd name="connsiteX2" fmla="*/ 234551 w 293573"/>
                  <a:gd name="connsiteY2" fmla="*/ 25354 h 480393"/>
                  <a:gd name="connsiteX3" fmla="*/ 178506 w 293573"/>
                  <a:gd name="connsiteY3" fmla="*/ 2669 h 480393"/>
                  <a:gd name="connsiteX4" fmla="*/ 147814 w 293573"/>
                  <a:gd name="connsiteY4" fmla="*/ 0 h 480393"/>
                  <a:gd name="connsiteX5" fmla="*/ 117122 w 293573"/>
                  <a:gd name="connsiteY5" fmla="*/ 2669 h 480393"/>
                  <a:gd name="connsiteX6" fmla="*/ 61076 w 293573"/>
                  <a:gd name="connsiteY6" fmla="*/ 25354 h 480393"/>
                  <a:gd name="connsiteX7" fmla="*/ 50401 w 293573"/>
                  <a:gd name="connsiteY7" fmla="*/ 40033 h 480393"/>
                  <a:gd name="connsiteX8" fmla="*/ 1027 w 293573"/>
                  <a:gd name="connsiteY8" fmla="*/ 205501 h 480393"/>
                  <a:gd name="connsiteX9" fmla="*/ 19709 w 293573"/>
                  <a:gd name="connsiteY9" fmla="*/ 238862 h 480393"/>
                  <a:gd name="connsiteX10" fmla="*/ 27716 w 293573"/>
                  <a:gd name="connsiteY10" fmla="*/ 240197 h 480393"/>
                  <a:gd name="connsiteX11" fmla="*/ 53070 w 293573"/>
                  <a:gd name="connsiteY11" fmla="*/ 221515 h 480393"/>
                  <a:gd name="connsiteX12" fmla="*/ 94437 w 293573"/>
                  <a:gd name="connsiteY12" fmla="*/ 81400 h 480393"/>
                  <a:gd name="connsiteX13" fmla="*/ 94437 w 293573"/>
                  <a:gd name="connsiteY13" fmla="*/ 128105 h 480393"/>
                  <a:gd name="connsiteX14" fmla="*/ 45063 w 293573"/>
                  <a:gd name="connsiteY14" fmla="*/ 293574 h 480393"/>
                  <a:gd name="connsiteX15" fmla="*/ 81093 w 293573"/>
                  <a:gd name="connsiteY15" fmla="*/ 293574 h 480393"/>
                  <a:gd name="connsiteX16" fmla="*/ 81093 w 293573"/>
                  <a:gd name="connsiteY16" fmla="*/ 480393 h 480393"/>
                  <a:gd name="connsiteX17" fmla="*/ 134470 w 293573"/>
                  <a:gd name="connsiteY17" fmla="*/ 480393 h 480393"/>
                  <a:gd name="connsiteX18" fmla="*/ 134470 w 293573"/>
                  <a:gd name="connsiteY18" fmla="*/ 293574 h 480393"/>
                  <a:gd name="connsiteX19" fmla="*/ 161158 w 293573"/>
                  <a:gd name="connsiteY19" fmla="*/ 293574 h 480393"/>
                  <a:gd name="connsiteX20" fmla="*/ 161158 w 293573"/>
                  <a:gd name="connsiteY20" fmla="*/ 480393 h 480393"/>
                  <a:gd name="connsiteX21" fmla="*/ 214535 w 293573"/>
                  <a:gd name="connsiteY21" fmla="*/ 480393 h 480393"/>
                  <a:gd name="connsiteX22" fmla="*/ 214535 w 293573"/>
                  <a:gd name="connsiteY22" fmla="*/ 293574 h 480393"/>
                  <a:gd name="connsiteX23" fmla="*/ 250564 w 293573"/>
                  <a:gd name="connsiteY23" fmla="*/ 293574 h 480393"/>
                  <a:gd name="connsiteX24" fmla="*/ 201191 w 293573"/>
                  <a:gd name="connsiteY24" fmla="*/ 128105 h 480393"/>
                  <a:gd name="connsiteX25" fmla="*/ 201191 w 293573"/>
                  <a:gd name="connsiteY25" fmla="*/ 81400 h 480393"/>
                  <a:gd name="connsiteX26" fmla="*/ 242558 w 293573"/>
                  <a:gd name="connsiteY26" fmla="*/ 221515 h 480393"/>
                  <a:gd name="connsiteX27" fmla="*/ 267912 w 293573"/>
                  <a:gd name="connsiteY27" fmla="*/ 240197 h 480393"/>
                  <a:gd name="connsiteX28" fmla="*/ 275919 w 293573"/>
                  <a:gd name="connsiteY28" fmla="*/ 238862 h 480393"/>
                  <a:gd name="connsiteX29" fmla="*/ 293266 w 293573"/>
                  <a:gd name="connsiteY29" fmla="*/ 205501 h 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3573" h="480393">
                    <a:moveTo>
                      <a:pt x="293266" y="205501"/>
                    </a:moveTo>
                    <a:lnTo>
                      <a:pt x="245227" y="40033"/>
                    </a:lnTo>
                    <a:cubicBezTo>
                      <a:pt x="243892" y="33361"/>
                      <a:pt x="239889" y="28023"/>
                      <a:pt x="234551" y="25354"/>
                    </a:cubicBezTo>
                    <a:cubicBezTo>
                      <a:pt x="218538" y="14679"/>
                      <a:pt x="199856" y="8007"/>
                      <a:pt x="178506" y="2669"/>
                    </a:cubicBezTo>
                    <a:cubicBezTo>
                      <a:pt x="167830" y="1334"/>
                      <a:pt x="158489" y="0"/>
                      <a:pt x="147814" y="0"/>
                    </a:cubicBezTo>
                    <a:cubicBezTo>
                      <a:pt x="137138" y="0"/>
                      <a:pt x="127797" y="1334"/>
                      <a:pt x="117122" y="2669"/>
                    </a:cubicBezTo>
                    <a:cubicBezTo>
                      <a:pt x="95771" y="6672"/>
                      <a:pt x="77089" y="14679"/>
                      <a:pt x="61076" y="25354"/>
                    </a:cubicBezTo>
                    <a:cubicBezTo>
                      <a:pt x="55738" y="29357"/>
                      <a:pt x="51735" y="33361"/>
                      <a:pt x="50401" y="40033"/>
                    </a:cubicBezTo>
                    <a:lnTo>
                      <a:pt x="1027" y="205501"/>
                    </a:lnTo>
                    <a:cubicBezTo>
                      <a:pt x="-2976" y="220180"/>
                      <a:pt x="5030" y="234859"/>
                      <a:pt x="19709" y="238862"/>
                    </a:cubicBezTo>
                    <a:cubicBezTo>
                      <a:pt x="22378" y="240197"/>
                      <a:pt x="25047" y="240197"/>
                      <a:pt x="27716" y="240197"/>
                    </a:cubicBezTo>
                    <a:cubicBezTo>
                      <a:pt x="39725" y="240197"/>
                      <a:pt x="50401" y="232190"/>
                      <a:pt x="53070" y="221515"/>
                    </a:cubicBezTo>
                    <a:lnTo>
                      <a:pt x="94437" y="81400"/>
                    </a:lnTo>
                    <a:lnTo>
                      <a:pt x="94437" y="128105"/>
                    </a:lnTo>
                    <a:lnTo>
                      <a:pt x="45063" y="293574"/>
                    </a:lnTo>
                    <a:lnTo>
                      <a:pt x="81093" y="293574"/>
                    </a:lnTo>
                    <a:lnTo>
                      <a:pt x="81093" y="480393"/>
                    </a:lnTo>
                    <a:lnTo>
                      <a:pt x="134470" y="480393"/>
                    </a:lnTo>
                    <a:lnTo>
                      <a:pt x="134470" y="293574"/>
                    </a:lnTo>
                    <a:lnTo>
                      <a:pt x="161158" y="293574"/>
                    </a:lnTo>
                    <a:lnTo>
                      <a:pt x="161158" y="480393"/>
                    </a:lnTo>
                    <a:lnTo>
                      <a:pt x="214535" y="480393"/>
                    </a:lnTo>
                    <a:lnTo>
                      <a:pt x="214535" y="293574"/>
                    </a:lnTo>
                    <a:lnTo>
                      <a:pt x="250564" y="293574"/>
                    </a:lnTo>
                    <a:lnTo>
                      <a:pt x="201191" y="128105"/>
                    </a:lnTo>
                    <a:lnTo>
                      <a:pt x="201191" y="81400"/>
                    </a:lnTo>
                    <a:lnTo>
                      <a:pt x="242558" y="221515"/>
                    </a:lnTo>
                    <a:cubicBezTo>
                      <a:pt x="246561" y="233524"/>
                      <a:pt x="257237" y="240197"/>
                      <a:pt x="267912" y="240197"/>
                    </a:cubicBezTo>
                    <a:cubicBezTo>
                      <a:pt x="270581" y="240197"/>
                      <a:pt x="273250" y="240197"/>
                      <a:pt x="275919" y="238862"/>
                    </a:cubicBezTo>
                    <a:cubicBezTo>
                      <a:pt x="289263" y="234859"/>
                      <a:pt x="297269" y="220180"/>
                      <a:pt x="293266" y="205501"/>
                    </a:cubicBezTo>
                    <a:close/>
                  </a:path>
                </a:pathLst>
              </a:custGeom>
              <a:grp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grpSp>
          <p:nvGrpSpPr>
            <p:cNvPr id="29" name="Group 28">
              <a:extLst>
                <a:ext uri="{FF2B5EF4-FFF2-40B4-BE49-F238E27FC236}">
                  <a16:creationId xmlns:a16="http://schemas.microsoft.com/office/drawing/2014/main" id="{F5C26BCF-CCE9-45F4-B6C2-0D393AFEC607}"/>
                </a:ext>
              </a:extLst>
            </p:cNvPr>
            <p:cNvGrpSpPr/>
            <p:nvPr/>
          </p:nvGrpSpPr>
          <p:grpSpPr>
            <a:xfrm>
              <a:off x="1497806" y="1790700"/>
              <a:ext cx="257916" cy="527554"/>
              <a:chOff x="1268046" y="1810716"/>
              <a:chExt cx="293574" cy="600492"/>
            </a:xfrm>
            <a:solidFill>
              <a:schemeClr val="accent1"/>
            </a:solidFill>
          </p:grpSpPr>
          <p:sp>
            <p:nvSpPr>
              <p:cNvPr id="30" name="Freeform: Shape 29">
                <a:extLst>
                  <a:ext uri="{FF2B5EF4-FFF2-40B4-BE49-F238E27FC236}">
                    <a16:creationId xmlns:a16="http://schemas.microsoft.com/office/drawing/2014/main" id="{6304FA79-B9EA-4247-BBDC-6659B5BDCDC2}"/>
                  </a:ext>
                </a:extLst>
              </p:cNvPr>
              <p:cNvSpPr/>
              <p:nvPr/>
            </p:nvSpPr>
            <p:spPr>
              <a:xfrm>
                <a:off x="1362483" y="1810716"/>
                <a:ext cx="106754" cy="106754"/>
              </a:xfrm>
              <a:custGeom>
                <a:avLst/>
                <a:gdLst>
                  <a:gd name="connsiteX0" fmla="*/ 106754 w 106754"/>
                  <a:gd name="connsiteY0" fmla="*/ 53377 h 106754"/>
                  <a:gd name="connsiteX1" fmla="*/ 53377 w 106754"/>
                  <a:gd name="connsiteY1" fmla="*/ 106754 h 106754"/>
                  <a:gd name="connsiteX2" fmla="*/ 0 w 106754"/>
                  <a:gd name="connsiteY2" fmla="*/ 53377 h 106754"/>
                  <a:gd name="connsiteX3" fmla="*/ 53377 w 106754"/>
                  <a:gd name="connsiteY3" fmla="*/ 0 h 106754"/>
                  <a:gd name="connsiteX4" fmla="*/ 106754 w 106754"/>
                  <a:gd name="connsiteY4" fmla="*/ 53377 h 1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4" h="106754">
                    <a:moveTo>
                      <a:pt x="106754" y="53377"/>
                    </a:moveTo>
                    <a:cubicBezTo>
                      <a:pt x="106754" y="82856"/>
                      <a:pt x="82856" y="106754"/>
                      <a:pt x="53377" y="106754"/>
                    </a:cubicBezTo>
                    <a:cubicBezTo>
                      <a:pt x="23898" y="106754"/>
                      <a:pt x="0" y="82856"/>
                      <a:pt x="0" y="53377"/>
                    </a:cubicBezTo>
                    <a:cubicBezTo>
                      <a:pt x="0" y="23898"/>
                      <a:pt x="23898" y="0"/>
                      <a:pt x="53377" y="0"/>
                    </a:cubicBezTo>
                    <a:cubicBezTo>
                      <a:pt x="82856" y="0"/>
                      <a:pt x="106754" y="23898"/>
                      <a:pt x="106754" y="53377"/>
                    </a:cubicBezTo>
                    <a:close/>
                  </a:path>
                </a:pathLst>
              </a:custGeom>
              <a:grp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31" name="Freeform: Shape 30">
                <a:extLst>
                  <a:ext uri="{FF2B5EF4-FFF2-40B4-BE49-F238E27FC236}">
                    <a16:creationId xmlns:a16="http://schemas.microsoft.com/office/drawing/2014/main" id="{4B35F476-F867-4CCB-B4F3-DD8246280B83}"/>
                  </a:ext>
                </a:extLst>
              </p:cNvPr>
              <p:cNvSpPr/>
              <p:nvPr/>
            </p:nvSpPr>
            <p:spPr>
              <a:xfrm>
                <a:off x="1268046" y="1930815"/>
                <a:ext cx="293574" cy="480393"/>
              </a:xfrm>
              <a:custGeom>
                <a:avLst/>
                <a:gdLst>
                  <a:gd name="connsiteX0" fmla="*/ 293266 w 293573"/>
                  <a:gd name="connsiteY0" fmla="*/ 205501 h 480393"/>
                  <a:gd name="connsiteX1" fmla="*/ 245227 w 293573"/>
                  <a:gd name="connsiteY1" fmla="*/ 40033 h 480393"/>
                  <a:gd name="connsiteX2" fmla="*/ 234551 w 293573"/>
                  <a:gd name="connsiteY2" fmla="*/ 25354 h 480393"/>
                  <a:gd name="connsiteX3" fmla="*/ 178506 w 293573"/>
                  <a:gd name="connsiteY3" fmla="*/ 2669 h 480393"/>
                  <a:gd name="connsiteX4" fmla="*/ 147814 w 293573"/>
                  <a:gd name="connsiteY4" fmla="*/ 0 h 480393"/>
                  <a:gd name="connsiteX5" fmla="*/ 117122 w 293573"/>
                  <a:gd name="connsiteY5" fmla="*/ 2669 h 480393"/>
                  <a:gd name="connsiteX6" fmla="*/ 61076 w 293573"/>
                  <a:gd name="connsiteY6" fmla="*/ 25354 h 480393"/>
                  <a:gd name="connsiteX7" fmla="*/ 50401 w 293573"/>
                  <a:gd name="connsiteY7" fmla="*/ 40033 h 480393"/>
                  <a:gd name="connsiteX8" fmla="*/ 1027 w 293573"/>
                  <a:gd name="connsiteY8" fmla="*/ 205501 h 480393"/>
                  <a:gd name="connsiteX9" fmla="*/ 19709 w 293573"/>
                  <a:gd name="connsiteY9" fmla="*/ 238862 h 480393"/>
                  <a:gd name="connsiteX10" fmla="*/ 27716 w 293573"/>
                  <a:gd name="connsiteY10" fmla="*/ 240197 h 480393"/>
                  <a:gd name="connsiteX11" fmla="*/ 53070 w 293573"/>
                  <a:gd name="connsiteY11" fmla="*/ 221515 h 480393"/>
                  <a:gd name="connsiteX12" fmla="*/ 94437 w 293573"/>
                  <a:gd name="connsiteY12" fmla="*/ 81400 h 480393"/>
                  <a:gd name="connsiteX13" fmla="*/ 94437 w 293573"/>
                  <a:gd name="connsiteY13" fmla="*/ 128105 h 480393"/>
                  <a:gd name="connsiteX14" fmla="*/ 45063 w 293573"/>
                  <a:gd name="connsiteY14" fmla="*/ 293574 h 480393"/>
                  <a:gd name="connsiteX15" fmla="*/ 81093 w 293573"/>
                  <a:gd name="connsiteY15" fmla="*/ 293574 h 480393"/>
                  <a:gd name="connsiteX16" fmla="*/ 81093 w 293573"/>
                  <a:gd name="connsiteY16" fmla="*/ 480393 h 480393"/>
                  <a:gd name="connsiteX17" fmla="*/ 134470 w 293573"/>
                  <a:gd name="connsiteY17" fmla="*/ 480393 h 480393"/>
                  <a:gd name="connsiteX18" fmla="*/ 134470 w 293573"/>
                  <a:gd name="connsiteY18" fmla="*/ 293574 h 480393"/>
                  <a:gd name="connsiteX19" fmla="*/ 161158 w 293573"/>
                  <a:gd name="connsiteY19" fmla="*/ 293574 h 480393"/>
                  <a:gd name="connsiteX20" fmla="*/ 161158 w 293573"/>
                  <a:gd name="connsiteY20" fmla="*/ 480393 h 480393"/>
                  <a:gd name="connsiteX21" fmla="*/ 214535 w 293573"/>
                  <a:gd name="connsiteY21" fmla="*/ 480393 h 480393"/>
                  <a:gd name="connsiteX22" fmla="*/ 214535 w 293573"/>
                  <a:gd name="connsiteY22" fmla="*/ 293574 h 480393"/>
                  <a:gd name="connsiteX23" fmla="*/ 250564 w 293573"/>
                  <a:gd name="connsiteY23" fmla="*/ 293574 h 480393"/>
                  <a:gd name="connsiteX24" fmla="*/ 201191 w 293573"/>
                  <a:gd name="connsiteY24" fmla="*/ 128105 h 480393"/>
                  <a:gd name="connsiteX25" fmla="*/ 201191 w 293573"/>
                  <a:gd name="connsiteY25" fmla="*/ 81400 h 480393"/>
                  <a:gd name="connsiteX26" fmla="*/ 242558 w 293573"/>
                  <a:gd name="connsiteY26" fmla="*/ 221515 h 480393"/>
                  <a:gd name="connsiteX27" fmla="*/ 267912 w 293573"/>
                  <a:gd name="connsiteY27" fmla="*/ 240197 h 480393"/>
                  <a:gd name="connsiteX28" fmla="*/ 275919 w 293573"/>
                  <a:gd name="connsiteY28" fmla="*/ 238862 h 480393"/>
                  <a:gd name="connsiteX29" fmla="*/ 293266 w 293573"/>
                  <a:gd name="connsiteY29" fmla="*/ 205501 h 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3573" h="480393">
                    <a:moveTo>
                      <a:pt x="293266" y="205501"/>
                    </a:moveTo>
                    <a:lnTo>
                      <a:pt x="245227" y="40033"/>
                    </a:lnTo>
                    <a:cubicBezTo>
                      <a:pt x="243892" y="33361"/>
                      <a:pt x="239889" y="28023"/>
                      <a:pt x="234551" y="25354"/>
                    </a:cubicBezTo>
                    <a:cubicBezTo>
                      <a:pt x="218538" y="14679"/>
                      <a:pt x="199856" y="8007"/>
                      <a:pt x="178506" y="2669"/>
                    </a:cubicBezTo>
                    <a:cubicBezTo>
                      <a:pt x="167830" y="1334"/>
                      <a:pt x="158489" y="0"/>
                      <a:pt x="147814" y="0"/>
                    </a:cubicBezTo>
                    <a:cubicBezTo>
                      <a:pt x="137138" y="0"/>
                      <a:pt x="127797" y="1334"/>
                      <a:pt x="117122" y="2669"/>
                    </a:cubicBezTo>
                    <a:cubicBezTo>
                      <a:pt x="95771" y="6672"/>
                      <a:pt x="77089" y="14679"/>
                      <a:pt x="61076" y="25354"/>
                    </a:cubicBezTo>
                    <a:cubicBezTo>
                      <a:pt x="55738" y="29357"/>
                      <a:pt x="51735" y="33361"/>
                      <a:pt x="50401" y="40033"/>
                    </a:cubicBezTo>
                    <a:lnTo>
                      <a:pt x="1027" y="205501"/>
                    </a:lnTo>
                    <a:cubicBezTo>
                      <a:pt x="-2976" y="220180"/>
                      <a:pt x="5030" y="234859"/>
                      <a:pt x="19709" y="238862"/>
                    </a:cubicBezTo>
                    <a:cubicBezTo>
                      <a:pt x="22378" y="240197"/>
                      <a:pt x="25047" y="240197"/>
                      <a:pt x="27716" y="240197"/>
                    </a:cubicBezTo>
                    <a:cubicBezTo>
                      <a:pt x="39725" y="240197"/>
                      <a:pt x="50401" y="232190"/>
                      <a:pt x="53070" y="221515"/>
                    </a:cubicBezTo>
                    <a:lnTo>
                      <a:pt x="94437" y="81400"/>
                    </a:lnTo>
                    <a:lnTo>
                      <a:pt x="94437" y="128105"/>
                    </a:lnTo>
                    <a:lnTo>
                      <a:pt x="45063" y="293574"/>
                    </a:lnTo>
                    <a:lnTo>
                      <a:pt x="81093" y="293574"/>
                    </a:lnTo>
                    <a:lnTo>
                      <a:pt x="81093" y="480393"/>
                    </a:lnTo>
                    <a:lnTo>
                      <a:pt x="134470" y="480393"/>
                    </a:lnTo>
                    <a:lnTo>
                      <a:pt x="134470" y="293574"/>
                    </a:lnTo>
                    <a:lnTo>
                      <a:pt x="161158" y="293574"/>
                    </a:lnTo>
                    <a:lnTo>
                      <a:pt x="161158" y="480393"/>
                    </a:lnTo>
                    <a:lnTo>
                      <a:pt x="214535" y="480393"/>
                    </a:lnTo>
                    <a:lnTo>
                      <a:pt x="214535" y="293574"/>
                    </a:lnTo>
                    <a:lnTo>
                      <a:pt x="250564" y="293574"/>
                    </a:lnTo>
                    <a:lnTo>
                      <a:pt x="201191" y="128105"/>
                    </a:lnTo>
                    <a:lnTo>
                      <a:pt x="201191" y="81400"/>
                    </a:lnTo>
                    <a:lnTo>
                      <a:pt x="242558" y="221515"/>
                    </a:lnTo>
                    <a:cubicBezTo>
                      <a:pt x="246561" y="233524"/>
                      <a:pt x="257237" y="240197"/>
                      <a:pt x="267912" y="240197"/>
                    </a:cubicBezTo>
                    <a:cubicBezTo>
                      <a:pt x="270581" y="240197"/>
                      <a:pt x="273250" y="240197"/>
                      <a:pt x="275919" y="238862"/>
                    </a:cubicBezTo>
                    <a:cubicBezTo>
                      <a:pt x="289263" y="234859"/>
                      <a:pt x="297269" y="220180"/>
                      <a:pt x="293266" y="205501"/>
                    </a:cubicBezTo>
                    <a:close/>
                  </a:path>
                </a:pathLst>
              </a:custGeom>
              <a:grp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sp>
          <p:nvSpPr>
            <p:cNvPr id="32" name="Freeform: Shape 31">
              <a:extLst>
                <a:ext uri="{FF2B5EF4-FFF2-40B4-BE49-F238E27FC236}">
                  <a16:creationId xmlns:a16="http://schemas.microsoft.com/office/drawing/2014/main" id="{EAD2D660-AF06-46BB-AD94-CA86D8964B4D}"/>
                </a:ext>
              </a:extLst>
            </p:cNvPr>
            <p:cNvSpPr/>
            <p:nvPr/>
          </p:nvSpPr>
          <p:spPr>
            <a:xfrm>
              <a:off x="1111959" y="1746604"/>
              <a:ext cx="88192" cy="88192"/>
            </a:xfrm>
            <a:custGeom>
              <a:avLst/>
              <a:gdLst>
                <a:gd name="connsiteX0" fmla="*/ 106754 w 106754"/>
                <a:gd name="connsiteY0" fmla="*/ 53377 h 106754"/>
                <a:gd name="connsiteX1" fmla="*/ 53377 w 106754"/>
                <a:gd name="connsiteY1" fmla="*/ 106754 h 106754"/>
                <a:gd name="connsiteX2" fmla="*/ 0 w 106754"/>
                <a:gd name="connsiteY2" fmla="*/ 53377 h 106754"/>
                <a:gd name="connsiteX3" fmla="*/ 53377 w 106754"/>
                <a:gd name="connsiteY3" fmla="*/ 0 h 106754"/>
                <a:gd name="connsiteX4" fmla="*/ 106754 w 106754"/>
                <a:gd name="connsiteY4" fmla="*/ 53377 h 1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4" h="106754">
                  <a:moveTo>
                    <a:pt x="106754" y="53377"/>
                  </a:moveTo>
                  <a:cubicBezTo>
                    <a:pt x="106754" y="82856"/>
                    <a:pt x="82856" y="106754"/>
                    <a:pt x="53377" y="106754"/>
                  </a:cubicBezTo>
                  <a:cubicBezTo>
                    <a:pt x="23898" y="106754"/>
                    <a:pt x="0" y="82856"/>
                    <a:pt x="0" y="53377"/>
                  </a:cubicBezTo>
                  <a:cubicBezTo>
                    <a:pt x="0" y="23898"/>
                    <a:pt x="23898" y="0"/>
                    <a:pt x="53377" y="0"/>
                  </a:cubicBezTo>
                  <a:cubicBezTo>
                    <a:pt x="82856" y="0"/>
                    <a:pt x="106754" y="23898"/>
                    <a:pt x="106754" y="53377"/>
                  </a:cubicBezTo>
                  <a:close/>
                </a:path>
              </a:pathLst>
            </a:custGeom>
            <a:solidFill>
              <a:schemeClr val="accent1"/>
            </a:solid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33" name="Freeform: Shape 32">
              <a:extLst>
                <a:ext uri="{FF2B5EF4-FFF2-40B4-BE49-F238E27FC236}">
                  <a16:creationId xmlns:a16="http://schemas.microsoft.com/office/drawing/2014/main" id="{4CC39EBA-76F9-4C0A-85A5-FEA901AB10AE}"/>
                </a:ext>
              </a:extLst>
            </p:cNvPr>
            <p:cNvSpPr/>
            <p:nvPr/>
          </p:nvSpPr>
          <p:spPr>
            <a:xfrm>
              <a:off x="1433427" y="1746604"/>
              <a:ext cx="88192" cy="88192"/>
            </a:xfrm>
            <a:custGeom>
              <a:avLst/>
              <a:gdLst>
                <a:gd name="connsiteX0" fmla="*/ 106754 w 106754"/>
                <a:gd name="connsiteY0" fmla="*/ 53377 h 106754"/>
                <a:gd name="connsiteX1" fmla="*/ 53377 w 106754"/>
                <a:gd name="connsiteY1" fmla="*/ 106754 h 106754"/>
                <a:gd name="connsiteX2" fmla="*/ 0 w 106754"/>
                <a:gd name="connsiteY2" fmla="*/ 53377 h 106754"/>
                <a:gd name="connsiteX3" fmla="*/ 53377 w 106754"/>
                <a:gd name="connsiteY3" fmla="*/ 0 h 106754"/>
                <a:gd name="connsiteX4" fmla="*/ 106754 w 106754"/>
                <a:gd name="connsiteY4" fmla="*/ 53377 h 1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4" h="106754">
                  <a:moveTo>
                    <a:pt x="106754" y="53377"/>
                  </a:moveTo>
                  <a:cubicBezTo>
                    <a:pt x="106754" y="82856"/>
                    <a:pt x="82856" y="106754"/>
                    <a:pt x="53377" y="106754"/>
                  </a:cubicBezTo>
                  <a:cubicBezTo>
                    <a:pt x="23898" y="106754"/>
                    <a:pt x="0" y="82856"/>
                    <a:pt x="0" y="53377"/>
                  </a:cubicBezTo>
                  <a:cubicBezTo>
                    <a:pt x="0" y="23898"/>
                    <a:pt x="23898" y="0"/>
                    <a:pt x="53377" y="0"/>
                  </a:cubicBezTo>
                  <a:cubicBezTo>
                    <a:pt x="82856" y="0"/>
                    <a:pt x="106754" y="23898"/>
                    <a:pt x="106754" y="53377"/>
                  </a:cubicBezTo>
                  <a:close/>
                </a:path>
              </a:pathLst>
            </a:custGeom>
            <a:solidFill>
              <a:schemeClr val="accent1"/>
            </a:solid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grpSp>
        <p:nvGrpSpPr>
          <p:cNvPr id="38" name="Group 37">
            <a:extLst>
              <a:ext uri="{FF2B5EF4-FFF2-40B4-BE49-F238E27FC236}">
                <a16:creationId xmlns:a16="http://schemas.microsoft.com/office/drawing/2014/main" id="{C2130B83-C39C-4978-B66C-6863B89FAADF}"/>
              </a:ext>
            </a:extLst>
          </p:cNvPr>
          <p:cNvGrpSpPr/>
          <p:nvPr/>
        </p:nvGrpSpPr>
        <p:grpSpPr>
          <a:xfrm>
            <a:off x="5936813" y="1790700"/>
            <a:ext cx="468144" cy="957567"/>
            <a:chOff x="6115999" y="1730484"/>
            <a:chExt cx="344375" cy="704403"/>
          </a:xfrm>
        </p:grpSpPr>
        <p:sp>
          <p:nvSpPr>
            <p:cNvPr id="36" name="Freeform: Shape 35">
              <a:extLst>
                <a:ext uri="{FF2B5EF4-FFF2-40B4-BE49-F238E27FC236}">
                  <a16:creationId xmlns:a16="http://schemas.microsoft.com/office/drawing/2014/main" id="{C9CB9A4B-91CA-459E-A997-2B000F91705A}"/>
                </a:ext>
              </a:extLst>
            </p:cNvPr>
            <p:cNvSpPr/>
            <p:nvPr/>
          </p:nvSpPr>
          <p:spPr>
            <a:xfrm>
              <a:off x="6225573" y="1730484"/>
              <a:ext cx="125227" cy="125227"/>
            </a:xfrm>
            <a:custGeom>
              <a:avLst/>
              <a:gdLst>
                <a:gd name="connsiteX0" fmla="*/ 125227 w 125227"/>
                <a:gd name="connsiteY0" fmla="*/ 62614 h 125227"/>
                <a:gd name="connsiteX1" fmla="*/ 62614 w 125227"/>
                <a:gd name="connsiteY1" fmla="*/ 125227 h 125227"/>
                <a:gd name="connsiteX2" fmla="*/ 0 w 125227"/>
                <a:gd name="connsiteY2" fmla="*/ 62614 h 125227"/>
                <a:gd name="connsiteX3" fmla="*/ 62614 w 125227"/>
                <a:gd name="connsiteY3" fmla="*/ 0 h 125227"/>
                <a:gd name="connsiteX4" fmla="*/ 125227 w 125227"/>
                <a:gd name="connsiteY4" fmla="*/ 62614 h 12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27" h="125227">
                  <a:moveTo>
                    <a:pt x="125227" y="62614"/>
                  </a:moveTo>
                  <a:cubicBezTo>
                    <a:pt x="125227" y="97194"/>
                    <a:pt x="97194" y="125227"/>
                    <a:pt x="62614" y="125227"/>
                  </a:cubicBezTo>
                  <a:cubicBezTo>
                    <a:pt x="28033" y="125227"/>
                    <a:pt x="0" y="97194"/>
                    <a:pt x="0" y="62614"/>
                  </a:cubicBezTo>
                  <a:cubicBezTo>
                    <a:pt x="0" y="28033"/>
                    <a:pt x="28033" y="0"/>
                    <a:pt x="62614" y="0"/>
                  </a:cubicBezTo>
                  <a:cubicBezTo>
                    <a:pt x="97194" y="0"/>
                    <a:pt x="125227" y="28033"/>
                    <a:pt x="125227" y="62614"/>
                  </a:cubicBezTo>
                  <a:close/>
                </a:path>
              </a:pathLst>
            </a:custGeom>
            <a:solidFill>
              <a:schemeClr val="accent1"/>
            </a:solidFill>
            <a:ln w="773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37" name="Freeform: Shape 36">
              <a:extLst>
                <a:ext uri="{FF2B5EF4-FFF2-40B4-BE49-F238E27FC236}">
                  <a16:creationId xmlns:a16="http://schemas.microsoft.com/office/drawing/2014/main" id="{2B06F040-A570-4A80-82D9-A0B034455C4F}"/>
                </a:ext>
              </a:extLst>
            </p:cNvPr>
            <p:cNvSpPr/>
            <p:nvPr/>
          </p:nvSpPr>
          <p:spPr>
            <a:xfrm>
              <a:off x="6115999" y="1871365"/>
              <a:ext cx="344375" cy="563522"/>
            </a:xfrm>
            <a:custGeom>
              <a:avLst/>
              <a:gdLst>
                <a:gd name="connsiteX0" fmla="*/ 342809 w 344374"/>
                <a:gd name="connsiteY0" fmla="*/ 244193 h 563522"/>
                <a:gd name="connsiteX1" fmla="*/ 298980 w 344374"/>
                <a:gd name="connsiteY1" fmla="*/ 57918 h 563522"/>
                <a:gd name="connsiteX2" fmla="*/ 289588 w 344374"/>
                <a:gd name="connsiteY2" fmla="*/ 40699 h 563522"/>
                <a:gd name="connsiteX3" fmla="*/ 223844 w 344374"/>
                <a:gd name="connsiteY3" fmla="*/ 6261 h 563522"/>
                <a:gd name="connsiteX4" fmla="*/ 172187 w 344374"/>
                <a:gd name="connsiteY4" fmla="*/ 0 h 563522"/>
                <a:gd name="connsiteX5" fmla="*/ 120531 w 344374"/>
                <a:gd name="connsiteY5" fmla="*/ 7827 h 563522"/>
                <a:gd name="connsiteX6" fmla="*/ 54787 w 344374"/>
                <a:gd name="connsiteY6" fmla="*/ 42264 h 563522"/>
                <a:gd name="connsiteX7" fmla="*/ 45395 w 344374"/>
                <a:gd name="connsiteY7" fmla="*/ 59483 h 563522"/>
                <a:gd name="connsiteX8" fmla="*/ 1565 w 344374"/>
                <a:gd name="connsiteY8" fmla="*/ 245758 h 563522"/>
                <a:gd name="connsiteX9" fmla="*/ 0 w 344374"/>
                <a:gd name="connsiteY9" fmla="*/ 253585 h 563522"/>
                <a:gd name="connsiteX10" fmla="*/ 31307 w 344374"/>
                <a:gd name="connsiteY10" fmla="*/ 284892 h 563522"/>
                <a:gd name="connsiteX11" fmla="*/ 61048 w 344374"/>
                <a:gd name="connsiteY11" fmla="*/ 261412 h 563522"/>
                <a:gd name="connsiteX12" fmla="*/ 93920 w 344374"/>
                <a:gd name="connsiteY12" fmla="*/ 125227 h 563522"/>
                <a:gd name="connsiteX13" fmla="*/ 93920 w 344374"/>
                <a:gd name="connsiteY13" fmla="*/ 563522 h 563522"/>
                <a:gd name="connsiteX14" fmla="*/ 156534 w 344374"/>
                <a:gd name="connsiteY14" fmla="*/ 563522 h 563522"/>
                <a:gd name="connsiteX15" fmla="*/ 156534 w 344374"/>
                <a:gd name="connsiteY15" fmla="*/ 281761 h 563522"/>
                <a:gd name="connsiteX16" fmla="*/ 187841 w 344374"/>
                <a:gd name="connsiteY16" fmla="*/ 281761 h 563522"/>
                <a:gd name="connsiteX17" fmla="*/ 187841 w 344374"/>
                <a:gd name="connsiteY17" fmla="*/ 563522 h 563522"/>
                <a:gd name="connsiteX18" fmla="*/ 250454 w 344374"/>
                <a:gd name="connsiteY18" fmla="*/ 563522 h 563522"/>
                <a:gd name="connsiteX19" fmla="*/ 250454 w 344374"/>
                <a:gd name="connsiteY19" fmla="*/ 123662 h 563522"/>
                <a:gd name="connsiteX20" fmla="*/ 283326 w 344374"/>
                <a:gd name="connsiteY20" fmla="*/ 259846 h 563522"/>
                <a:gd name="connsiteX21" fmla="*/ 313068 w 344374"/>
                <a:gd name="connsiteY21" fmla="*/ 283326 h 563522"/>
                <a:gd name="connsiteX22" fmla="*/ 344375 w 344374"/>
                <a:gd name="connsiteY22" fmla="*/ 252020 h 563522"/>
                <a:gd name="connsiteX23" fmla="*/ 342809 w 344374"/>
                <a:gd name="connsiteY23" fmla="*/ 244193 h 56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374" h="563522">
                  <a:moveTo>
                    <a:pt x="342809" y="244193"/>
                  </a:moveTo>
                  <a:lnTo>
                    <a:pt x="298980" y="57918"/>
                  </a:lnTo>
                  <a:cubicBezTo>
                    <a:pt x="297415" y="51656"/>
                    <a:pt x="294284" y="45395"/>
                    <a:pt x="289588" y="40699"/>
                  </a:cubicBezTo>
                  <a:cubicBezTo>
                    <a:pt x="270804" y="25045"/>
                    <a:pt x="248889" y="14088"/>
                    <a:pt x="223844" y="6261"/>
                  </a:cubicBezTo>
                  <a:cubicBezTo>
                    <a:pt x="206625" y="3131"/>
                    <a:pt x="189406" y="0"/>
                    <a:pt x="172187" y="0"/>
                  </a:cubicBezTo>
                  <a:cubicBezTo>
                    <a:pt x="154969" y="0"/>
                    <a:pt x="137750" y="3131"/>
                    <a:pt x="120531" y="7827"/>
                  </a:cubicBezTo>
                  <a:cubicBezTo>
                    <a:pt x="95486" y="14088"/>
                    <a:pt x="73571" y="26611"/>
                    <a:pt x="54787" y="42264"/>
                  </a:cubicBezTo>
                  <a:cubicBezTo>
                    <a:pt x="50091" y="46960"/>
                    <a:pt x="46960" y="53222"/>
                    <a:pt x="45395" y="59483"/>
                  </a:cubicBezTo>
                  <a:lnTo>
                    <a:pt x="1565" y="245758"/>
                  </a:lnTo>
                  <a:cubicBezTo>
                    <a:pt x="1565" y="247324"/>
                    <a:pt x="0" y="250454"/>
                    <a:pt x="0" y="253585"/>
                  </a:cubicBezTo>
                  <a:cubicBezTo>
                    <a:pt x="0" y="270804"/>
                    <a:pt x="14088" y="284892"/>
                    <a:pt x="31307" y="284892"/>
                  </a:cubicBezTo>
                  <a:cubicBezTo>
                    <a:pt x="45395" y="284892"/>
                    <a:pt x="57918" y="273934"/>
                    <a:pt x="61048" y="261412"/>
                  </a:cubicBezTo>
                  <a:lnTo>
                    <a:pt x="93920" y="125227"/>
                  </a:lnTo>
                  <a:lnTo>
                    <a:pt x="93920" y="563522"/>
                  </a:lnTo>
                  <a:lnTo>
                    <a:pt x="156534" y="563522"/>
                  </a:lnTo>
                  <a:lnTo>
                    <a:pt x="156534" y="281761"/>
                  </a:lnTo>
                  <a:lnTo>
                    <a:pt x="187841" y="281761"/>
                  </a:lnTo>
                  <a:lnTo>
                    <a:pt x="187841" y="563522"/>
                  </a:lnTo>
                  <a:lnTo>
                    <a:pt x="250454" y="563522"/>
                  </a:lnTo>
                  <a:lnTo>
                    <a:pt x="250454" y="123662"/>
                  </a:lnTo>
                  <a:lnTo>
                    <a:pt x="283326" y="259846"/>
                  </a:lnTo>
                  <a:cubicBezTo>
                    <a:pt x="286457" y="272369"/>
                    <a:pt x="298980" y="283326"/>
                    <a:pt x="313068" y="283326"/>
                  </a:cubicBezTo>
                  <a:cubicBezTo>
                    <a:pt x="330287" y="283326"/>
                    <a:pt x="344375" y="269238"/>
                    <a:pt x="344375" y="252020"/>
                  </a:cubicBezTo>
                  <a:cubicBezTo>
                    <a:pt x="344375" y="248889"/>
                    <a:pt x="342809" y="245758"/>
                    <a:pt x="342809" y="244193"/>
                  </a:cubicBezTo>
                  <a:close/>
                </a:path>
              </a:pathLst>
            </a:custGeom>
            <a:solidFill>
              <a:schemeClr val="accent1"/>
            </a:solidFill>
            <a:ln w="773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grpSp>
        <p:nvGrpSpPr>
          <p:cNvPr id="55" name="Group 54">
            <a:extLst>
              <a:ext uri="{FF2B5EF4-FFF2-40B4-BE49-F238E27FC236}">
                <a16:creationId xmlns:a16="http://schemas.microsoft.com/office/drawing/2014/main" id="{C5C4D8E3-48F7-448A-AB7E-161484D97EF3}"/>
              </a:ext>
            </a:extLst>
          </p:cNvPr>
          <p:cNvGrpSpPr/>
          <p:nvPr/>
        </p:nvGrpSpPr>
        <p:grpSpPr>
          <a:xfrm>
            <a:off x="789465" y="4839692"/>
            <a:ext cx="2132737" cy="1127811"/>
            <a:chOff x="724810" y="4554310"/>
            <a:chExt cx="1489907" cy="787877"/>
          </a:xfrm>
        </p:grpSpPr>
        <p:sp>
          <p:nvSpPr>
            <p:cNvPr id="15" name="Oval 14">
              <a:extLst>
                <a:ext uri="{FF2B5EF4-FFF2-40B4-BE49-F238E27FC236}">
                  <a16:creationId xmlns:a16="http://schemas.microsoft.com/office/drawing/2014/main" id="{4D194E36-F8AF-43E3-9EBD-89ABB1587E7C}"/>
                </a:ext>
              </a:extLst>
            </p:cNvPr>
            <p:cNvSpPr/>
            <p:nvPr/>
          </p:nvSpPr>
          <p:spPr>
            <a:xfrm>
              <a:off x="1425069" y="4554310"/>
              <a:ext cx="789648" cy="787877"/>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0" name="Group 39">
              <a:extLst>
                <a:ext uri="{FF2B5EF4-FFF2-40B4-BE49-F238E27FC236}">
                  <a16:creationId xmlns:a16="http://schemas.microsoft.com/office/drawing/2014/main" id="{BC04B79B-B650-406A-8A93-FF57A4D682AE}"/>
                </a:ext>
              </a:extLst>
            </p:cNvPr>
            <p:cNvGrpSpPr/>
            <p:nvPr/>
          </p:nvGrpSpPr>
          <p:grpSpPr>
            <a:xfrm>
              <a:off x="1670476" y="4646049"/>
              <a:ext cx="293574" cy="600492"/>
              <a:chOff x="1268046" y="1810716"/>
              <a:chExt cx="293574" cy="600492"/>
            </a:xfrm>
            <a:solidFill>
              <a:schemeClr val="accent1"/>
            </a:solidFill>
          </p:grpSpPr>
          <p:sp>
            <p:nvSpPr>
              <p:cNvPr id="49" name="Freeform: Shape 48">
                <a:extLst>
                  <a:ext uri="{FF2B5EF4-FFF2-40B4-BE49-F238E27FC236}">
                    <a16:creationId xmlns:a16="http://schemas.microsoft.com/office/drawing/2014/main" id="{D65DB803-3E60-4D22-B014-552B65249E9F}"/>
                  </a:ext>
                </a:extLst>
              </p:cNvPr>
              <p:cNvSpPr/>
              <p:nvPr/>
            </p:nvSpPr>
            <p:spPr>
              <a:xfrm>
                <a:off x="1362483" y="1810716"/>
                <a:ext cx="106754" cy="106754"/>
              </a:xfrm>
              <a:custGeom>
                <a:avLst/>
                <a:gdLst>
                  <a:gd name="connsiteX0" fmla="*/ 106754 w 106754"/>
                  <a:gd name="connsiteY0" fmla="*/ 53377 h 106754"/>
                  <a:gd name="connsiteX1" fmla="*/ 53377 w 106754"/>
                  <a:gd name="connsiteY1" fmla="*/ 106754 h 106754"/>
                  <a:gd name="connsiteX2" fmla="*/ 0 w 106754"/>
                  <a:gd name="connsiteY2" fmla="*/ 53377 h 106754"/>
                  <a:gd name="connsiteX3" fmla="*/ 53377 w 106754"/>
                  <a:gd name="connsiteY3" fmla="*/ 0 h 106754"/>
                  <a:gd name="connsiteX4" fmla="*/ 106754 w 106754"/>
                  <a:gd name="connsiteY4" fmla="*/ 53377 h 1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4" h="106754">
                    <a:moveTo>
                      <a:pt x="106754" y="53377"/>
                    </a:moveTo>
                    <a:cubicBezTo>
                      <a:pt x="106754" y="82856"/>
                      <a:pt x="82856" y="106754"/>
                      <a:pt x="53377" y="106754"/>
                    </a:cubicBezTo>
                    <a:cubicBezTo>
                      <a:pt x="23898" y="106754"/>
                      <a:pt x="0" y="82856"/>
                      <a:pt x="0" y="53377"/>
                    </a:cubicBezTo>
                    <a:cubicBezTo>
                      <a:pt x="0" y="23898"/>
                      <a:pt x="23898" y="0"/>
                      <a:pt x="53377" y="0"/>
                    </a:cubicBezTo>
                    <a:cubicBezTo>
                      <a:pt x="82856" y="0"/>
                      <a:pt x="106754" y="23898"/>
                      <a:pt x="106754" y="53377"/>
                    </a:cubicBezTo>
                    <a:close/>
                  </a:path>
                </a:pathLst>
              </a:custGeom>
              <a:grp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50" name="Freeform: Shape 49">
                <a:extLst>
                  <a:ext uri="{FF2B5EF4-FFF2-40B4-BE49-F238E27FC236}">
                    <a16:creationId xmlns:a16="http://schemas.microsoft.com/office/drawing/2014/main" id="{C8D9DCD5-88D2-4B66-AD83-D8C62F8709F9}"/>
                  </a:ext>
                </a:extLst>
              </p:cNvPr>
              <p:cNvSpPr/>
              <p:nvPr/>
            </p:nvSpPr>
            <p:spPr>
              <a:xfrm>
                <a:off x="1268046" y="1930815"/>
                <a:ext cx="293574" cy="480393"/>
              </a:xfrm>
              <a:custGeom>
                <a:avLst/>
                <a:gdLst>
                  <a:gd name="connsiteX0" fmla="*/ 293266 w 293573"/>
                  <a:gd name="connsiteY0" fmla="*/ 205501 h 480393"/>
                  <a:gd name="connsiteX1" fmla="*/ 245227 w 293573"/>
                  <a:gd name="connsiteY1" fmla="*/ 40033 h 480393"/>
                  <a:gd name="connsiteX2" fmla="*/ 234551 w 293573"/>
                  <a:gd name="connsiteY2" fmla="*/ 25354 h 480393"/>
                  <a:gd name="connsiteX3" fmla="*/ 178506 w 293573"/>
                  <a:gd name="connsiteY3" fmla="*/ 2669 h 480393"/>
                  <a:gd name="connsiteX4" fmla="*/ 147814 w 293573"/>
                  <a:gd name="connsiteY4" fmla="*/ 0 h 480393"/>
                  <a:gd name="connsiteX5" fmla="*/ 117122 w 293573"/>
                  <a:gd name="connsiteY5" fmla="*/ 2669 h 480393"/>
                  <a:gd name="connsiteX6" fmla="*/ 61076 w 293573"/>
                  <a:gd name="connsiteY6" fmla="*/ 25354 h 480393"/>
                  <a:gd name="connsiteX7" fmla="*/ 50401 w 293573"/>
                  <a:gd name="connsiteY7" fmla="*/ 40033 h 480393"/>
                  <a:gd name="connsiteX8" fmla="*/ 1027 w 293573"/>
                  <a:gd name="connsiteY8" fmla="*/ 205501 h 480393"/>
                  <a:gd name="connsiteX9" fmla="*/ 19709 w 293573"/>
                  <a:gd name="connsiteY9" fmla="*/ 238862 h 480393"/>
                  <a:gd name="connsiteX10" fmla="*/ 27716 w 293573"/>
                  <a:gd name="connsiteY10" fmla="*/ 240197 h 480393"/>
                  <a:gd name="connsiteX11" fmla="*/ 53070 w 293573"/>
                  <a:gd name="connsiteY11" fmla="*/ 221515 h 480393"/>
                  <a:gd name="connsiteX12" fmla="*/ 94437 w 293573"/>
                  <a:gd name="connsiteY12" fmla="*/ 81400 h 480393"/>
                  <a:gd name="connsiteX13" fmla="*/ 94437 w 293573"/>
                  <a:gd name="connsiteY13" fmla="*/ 128105 h 480393"/>
                  <a:gd name="connsiteX14" fmla="*/ 45063 w 293573"/>
                  <a:gd name="connsiteY14" fmla="*/ 293574 h 480393"/>
                  <a:gd name="connsiteX15" fmla="*/ 81093 w 293573"/>
                  <a:gd name="connsiteY15" fmla="*/ 293574 h 480393"/>
                  <a:gd name="connsiteX16" fmla="*/ 81093 w 293573"/>
                  <a:gd name="connsiteY16" fmla="*/ 480393 h 480393"/>
                  <a:gd name="connsiteX17" fmla="*/ 134470 w 293573"/>
                  <a:gd name="connsiteY17" fmla="*/ 480393 h 480393"/>
                  <a:gd name="connsiteX18" fmla="*/ 134470 w 293573"/>
                  <a:gd name="connsiteY18" fmla="*/ 293574 h 480393"/>
                  <a:gd name="connsiteX19" fmla="*/ 161158 w 293573"/>
                  <a:gd name="connsiteY19" fmla="*/ 293574 h 480393"/>
                  <a:gd name="connsiteX20" fmla="*/ 161158 w 293573"/>
                  <a:gd name="connsiteY20" fmla="*/ 480393 h 480393"/>
                  <a:gd name="connsiteX21" fmla="*/ 214535 w 293573"/>
                  <a:gd name="connsiteY21" fmla="*/ 480393 h 480393"/>
                  <a:gd name="connsiteX22" fmla="*/ 214535 w 293573"/>
                  <a:gd name="connsiteY22" fmla="*/ 293574 h 480393"/>
                  <a:gd name="connsiteX23" fmla="*/ 250564 w 293573"/>
                  <a:gd name="connsiteY23" fmla="*/ 293574 h 480393"/>
                  <a:gd name="connsiteX24" fmla="*/ 201191 w 293573"/>
                  <a:gd name="connsiteY24" fmla="*/ 128105 h 480393"/>
                  <a:gd name="connsiteX25" fmla="*/ 201191 w 293573"/>
                  <a:gd name="connsiteY25" fmla="*/ 81400 h 480393"/>
                  <a:gd name="connsiteX26" fmla="*/ 242558 w 293573"/>
                  <a:gd name="connsiteY26" fmla="*/ 221515 h 480393"/>
                  <a:gd name="connsiteX27" fmla="*/ 267912 w 293573"/>
                  <a:gd name="connsiteY27" fmla="*/ 240197 h 480393"/>
                  <a:gd name="connsiteX28" fmla="*/ 275919 w 293573"/>
                  <a:gd name="connsiteY28" fmla="*/ 238862 h 480393"/>
                  <a:gd name="connsiteX29" fmla="*/ 293266 w 293573"/>
                  <a:gd name="connsiteY29" fmla="*/ 205501 h 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3573" h="480393">
                    <a:moveTo>
                      <a:pt x="293266" y="205501"/>
                    </a:moveTo>
                    <a:lnTo>
                      <a:pt x="245227" y="40033"/>
                    </a:lnTo>
                    <a:cubicBezTo>
                      <a:pt x="243892" y="33361"/>
                      <a:pt x="239889" y="28023"/>
                      <a:pt x="234551" y="25354"/>
                    </a:cubicBezTo>
                    <a:cubicBezTo>
                      <a:pt x="218538" y="14679"/>
                      <a:pt x="199856" y="8007"/>
                      <a:pt x="178506" y="2669"/>
                    </a:cubicBezTo>
                    <a:cubicBezTo>
                      <a:pt x="167830" y="1334"/>
                      <a:pt x="158489" y="0"/>
                      <a:pt x="147814" y="0"/>
                    </a:cubicBezTo>
                    <a:cubicBezTo>
                      <a:pt x="137138" y="0"/>
                      <a:pt x="127797" y="1334"/>
                      <a:pt x="117122" y="2669"/>
                    </a:cubicBezTo>
                    <a:cubicBezTo>
                      <a:pt x="95771" y="6672"/>
                      <a:pt x="77089" y="14679"/>
                      <a:pt x="61076" y="25354"/>
                    </a:cubicBezTo>
                    <a:cubicBezTo>
                      <a:pt x="55738" y="29357"/>
                      <a:pt x="51735" y="33361"/>
                      <a:pt x="50401" y="40033"/>
                    </a:cubicBezTo>
                    <a:lnTo>
                      <a:pt x="1027" y="205501"/>
                    </a:lnTo>
                    <a:cubicBezTo>
                      <a:pt x="-2976" y="220180"/>
                      <a:pt x="5030" y="234859"/>
                      <a:pt x="19709" y="238862"/>
                    </a:cubicBezTo>
                    <a:cubicBezTo>
                      <a:pt x="22378" y="240197"/>
                      <a:pt x="25047" y="240197"/>
                      <a:pt x="27716" y="240197"/>
                    </a:cubicBezTo>
                    <a:cubicBezTo>
                      <a:pt x="39725" y="240197"/>
                      <a:pt x="50401" y="232190"/>
                      <a:pt x="53070" y="221515"/>
                    </a:cubicBezTo>
                    <a:lnTo>
                      <a:pt x="94437" y="81400"/>
                    </a:lnTo>
                    <a:lnTo>
                      <a:pt x="94437" y="128105"/>
                    </a:lnTo>
                    <a:lnTo>
                      <a:pt x="45063" y="293574"/>
                    </a:lnTo>
                    <a:lnTo>
                      <a:pt x="81093" y="293574"/>
                    </a:lnTo>
                    <a:lnTo>
                      <a:pt x="81093" y="480393"/>
                    </a:lnTo>
                    <a:lnTo>
                      <a:pt x="134470" y="480393"/>
                    </a:lnTo>
                    <a:lnTo>
                      <a:pt x="134470" y="293574"/>
                    </a:lnTo>
                    <a:lnTo>
                      <a:pt x="161158" y="293574"/>
                    </a:lnTo>
                    <a:lnTo>
                      <a:pt x="161158" y="480393"/>
                    </a:lnTo>
                    <a:lnTo>
                      <a:pt x="214535" y="480393"/>
                    </a:lnTo>
                    <a:lnTo>
                      <a:pt x="214535" y="293574"/>
                    </a:lnTo>
                    <a:lnTo>
                      <a:pt x="250564" y="293574"/>
                    </a:lnTo>
                    <a:lnTo>
                      <a:pt x="201191" y="128105"/>
                    </a:lnTo>
                    <a:lnTo>
                      <a:pt x="201191" y="81400"/>
                    </a:lnTo>
                    <a:lnTo>
                      <a:pt x="242558" y="221515"/>
                    </a:lnTo>
                    <a:cubicBezTo>
                      <a:pt x="246561" y="233524"/>
                      <a:pt x="257237" y="240197"/>
                      <a:pt x="267912" y="240197"/>
                    </a:cubicBezTo>
                    <a:cubicBezTo>
                      <a:pt x="270581" y="240197"/>
                      <a:pt x="273250" y="240197"/>
                      <a:pt x="275919" y="238862"/>
                    </a:cubicBezTo>
                    <a:cubicBezTo>
                      <a:pt x="289263" y="234859"/>
                      <a:pt x="297269" y="220180"/>
                      <a:pt x="293266" y="205501"/>
                    </a:cubicBezTo>
                    <a:close/>
                  </a:path>
                </a:pathLst>
              </a:custGeom>
              <a:grpFill/>
              <a:ln w="664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grpSp>
          <p:nvGrpSpPr>
            <p:cNvPr id="54" name="Group 53">
              <a:extLst>
                <a:ext uri="{FF2B5EF4-FFF2-40B4-BE49-F238E27FC236}">
                  <a16:creationId xmlns:a16="http://schemas.microsoft.com/office/drawing/2014/main" id="{A5960BD1-C66E-421B-A7D7-03EB8DEDAB16}"/>
                </a:ext>
              </a:extLst>
            </p:cNvPr>
            <p:cNvGrpSpPr/>
            <p:nvPr/>
          </p:nvGrpSpPr>
          <p:grpSpPr>
            <a:xfrm>
              <a:off x="724810" y="4656846"/>
              <a:ext cx="408097" cy="630695"/>
              <a:chOff x="808630" y="4435173"/>
              <a:chExt cx="408097" cy="630695"/>
            </a:xfrm>
          </p:grpSpPr>
          <p:sp>
            <p:nvSpPr>
              <p:cNvPr id="52" name="Freeform: Shape 51">
                <a:extLst>
                  <a:ext uri="{FF2B5EF4-FFF2-40B4-BE49-F238E27FC236}">
                    <a16:creationId xmlns:a16="http://schemas.microsoft.com/office/drawing/2014/main" id="{F015E6AF-68E7-4FB4-89BA-80984F929587}"/>
                  </a:ext>
                </a:extLst>
              </p:cNvPr>
              <p:cNvSpPr/>
              <p:nvPr/>
            </p:nvSpPr>
            <p:spPr>
              <a:xfrm>
                <a:off x="808630" y="4561312"/>
                <a:ext cx="408097" cy="504556"/>
              </a:xfrm>
              <a:custGeom>
                <a:avLst/>
                <a:gdLst>
                  <a:gd name="connsiteX0" fmla="*/ 356260 w 408096"/>
                  <a:gd name="connsiteY0" fmla="*/ 178079 h 504555"/>
                  <a:gd name="connsiteX1" fmla="*/ 348098 w 408096"/>
                  <a:gd name="connsiteY1" fmla="*/ 178821 h 504555"/>
                  <a:gd name="connsiteX2" fmla="*/ 330290 w 408096"/>
                  <a:gd name="connsiteY2" fmla="*/ 158045 h 504555"/>
                  <a:gd name="connsiteX3" fmla="*/ 267221 w 408096"/>
                  <a:gd name="connsiteY3" fmla="*/ 132817 h 504555"/>
                  <a:gd name="connsiteX4" fmla="*/ 226411 w 408096"/>
                  <a:gd name="connsiteY4" fmla="*/ 38584 h 504555"/>
                  <a:gd name="connsiteX5" fmla="*/ 170762 w 408096"/>
                  <a:gd name="connsiteY5" fmla="*/ 0 h 504555"/>
                  <a:gd name="connsiteX6" fmla="*/ 135888 w 408096"/>
                  <a:gd name="connsiteY6" fmla="*/ 11130 h 504555"/>
                  <a:gd name="connsiteX7" fmla="*/ 35645 w 408096"/>
                  <a:gd name="connsiteY7" fmla="*/ 78651 h 504555"/>
                  <a:gd name="connsiteX8" fmla="*/ 23031 w 408096"/>
                  <a:gd name="connsiteY8" fmla="*/ 96459 h 504555"/>
                  <a:gd name="connsiteX9" fmla="*/ 771 w 408096"/>
                  <a:gd name="connsiteY9" fmla="*/ 192918 h 504555"/>
                  <a:gd name="connsiteX10" fmla="*/ 22994 w 408096"/>
                  <a:gd name="connsiteY10" fmla="*/ 228526 h 504555"/>
                  <a:gd name="connsiteX11" fmla="*/ 23031 w 408096"/>
                  <a:gd name="connsiteY11" fmla="*/ 228534 h 504555"/>
                  <a:gd name="connsiteX12" fmla="*/ 29709 w 408096"/>
                  <a:gd name="connsiteY12" fmla="*/ 229276 h 504555"/>
                  <a:gd name="connsiteX13" fmla="*/ 58646 w 408096"/>
                  <a:gd name="connsiteY13" fmla="*/ 206274 h 504555"/>
                  <a:gd name="connsiteX14" fmla="*/ 77938 w 408096"/>
                  <a:gd name="connsiteY14" fmla="*/ 121687 h 504555"/>
                  <a:gd name="connsiteX15" fmla="*/ 96562 w 408096"/>
                  <a:gd name="connsiteY15" fmla="*/ 109073 h 504555"/>
                  <a:gd name="connsiteX16" fmla="*/ 92630 w 408096"/>
                  <a:gd name="connsiteY16" fmla="*/ 140237 h 504555"/>
                  <a:gd name="connsiteX17" fmla="*/ 28002 w 408096"/>
                  <a:gd name="connsiteY17" fmla="*/ 333897 h 504555"/>
                  <a:gd name="connsiteX18" fmla="*/ 81055 w 408096"/>
                  <a:gd name="connsiteY18" fmla="*/ 333897 h 504555"/>
                  <a:gd name="connsiteX19" fmla="*/ 81055 w 408096"/>
                  <a:gd name="connsiteY19" fmla="*/ 336123 h 504555"/>
                  <a:gd name="connsiteX20" fmla="*/ 52043 w 408096"/>
                  <a:gd name="connsiteY20" fmla="*/ 467456 h 504555"/>
                  <a:gd name="connsiteX21" fmla="*/ 74266 w 408096"/>
                  <a:gd name="connsiteY21" fmla="*/ 503064 h 504555"/>
                  <a:gd name="connsiteX22" fmla="*/ 74302 w 408096"/>
                  <a:gd name="connsiteY22" fmla="*/ 503072 h 504555"/>
                  <a:gd name="connsiteX23" fmla="*/ 80980 w 408096"/>
                  <a:gd name="connsiteY23" fmla="*/ 503814 h 504555"/>
                  <a:gd name="connsiteX24" fmla="*/ 109918 w 408096"/>
                  <a:gd name="connsiteY24" fmla="*/ 480812 h 504555"/>
                  <a:gd name="connsiteX25" fmla="*/ 139598 w 408096"/>
                  <a:gd name="connsiteY25" fmla="*/ 347253 h 504555"/>
                  <a:gd name="connsiteX26" fmla="*/ 140340 w 408096"/>
                  <a:gd name="connsiteY26" fmla="*/ 342801 h 504555"/>
                  <a:gd name="connsiteX27" fmla="*/ 141082 w 408096"/>
                  <a:gd name="connsiteY27" fmla="*/ 333897 h 504555"/>
                  <a:gd name="connsiteX28" fmla="*/ 173730 w 408096"/>
                  <a:gd name="connsiteY28" fmla="*/ 333897 h 504555"/>
                  <a:gd name="connsiteX29" fmla="*/ 181150 w 408096"/>
                  <a:gd name="connsiteY29" fmla="*/ 462262 h 504555"/>
                  <a:gd name="connsiteX30" fmla="*/ 210829 w 408096"/>
                  <a:gd name="connsiteY30" fmla="*/ 490310 h 504555"/>
                  <a:gd name="connsiteX31" fmla="*/ 212462 w 408096"/>
                  <a:gd name="connsiteY31" fmla="*/ 490310 h 504555"/>
                  <a:gd name="connsiteX32" fmla="*/ 240436 w 408096"/>
                  <a:gd name="connsiteY32" fmla="*/ 459017 h 504555"/>
                  <a:gd name="connsiteX33" fmla="*/ 240435 w 408096"/>
                  <a:gd name="connsiteY33" fmla="*/ 458997 h 504555"/>
                  <a:gd name="connsiteX34" fmla="*/ 233237 w 408096"/>
                  <a:gd name="connsiteY34" fmla="*/ 333897 h 504555"/>
                  <a:gd name="connsiteX35" fmla="*/ 258020 w 408096"/>
                  <a:gd name="connsiteY35" fmla="*/ 333897 h 504555"/>
                  <a:gd name="connsiteX36" fmla="*/ 191241 w 408096"/>
                  <a:gd name="connsiteY36" fmla="*/ 134301 h 504555"/>
                  <a:gd name="connsiteX37" fmla="*/ 191983 w 408096"/>
                  <a:gd name="connsiteY37" fmla="*/ 113525 h 504555"/>
                  <a:gd name="connsiteX38" fmla="*/ 215726 w 408096"/>
                  <a:gd name="connsiteY38" fmla="*/ 167691 h 504555"/>
                  <a:gd name="connsiteX39" fmla="*/ 232050 w 408096"/>
                  <a:gd name="connsiteY39" fmla="*/ 183272 h 504555"/>
                  <a:gd name="connsiteX40" fmla="*/ 305508 w 408096"/>
                  <a:gd name="connsiteY40" fmla="*/ 212952 h 504555"/>
                  <a:gd name="connsiteX41" fmla="*/ 302540 w 408096"/>
                  <a:gd name="connsiteY41" fmla="*/ 230018 h 504555"/>
                  <a:gd name="connsiteX42" fmla="*/ 321832 w 408096"/>
                  <a:gd name="connsiteY42" fmla="*/ 270086 h 504555"/>
                  <a:gd name="connsiteX43" fmla="*/ 322574 w 408096"/>
                  <a:gd name="connsiteY43" fmla="*/ 270828 h 504555"/>
                  <a:gd name="connsiteX44" fmla="*/ 332219 w 408096"/>
                  <a:gd name="connsiteY44" fmla="*/ 274538 h 504555"/>
                  <a:gd name="connsiteX45" fmla="*/ 347059 w 408096"/>
                  <a:gd name="connsiteY45" fmla="*/ 259698 h 504555"/>
                  <a:gd name="connsiteX46" fmla="*/ 341123 w 408096"/>
                  <a:gd name="connsiteY46" fmla="*/ 247826 h 504555"/>
                  <a:gd name="connsiteX47" fmla="*/ 334000 w 408096"/>
                  <a:gd name="connsiteY47" fmla="*/ 230018 h 504555"/>
                  <a:gd name="connsiteX48" fmla="*/ 356260 w 408096"/>
                  <a:gd name="connsiteY48" fmla="*/ 207758 h 504555"/>
                  <a:gd name="connsiteX49" fmla="*/ 378520 w 408096"/>
                  <a:gd name="connsiteY49" fmla="*/ 230018 h 504555"/>
                  <a:gd name="connsiteX50" fmla="*/ 378520 w 408096"/>
                  <a:gd name="connsiteY50" fmla="*/ 489716 h 504555"/>
                  <a:gd name="connsiteX51" fmla="*/ 393360 w 408096"/>
                  <a:gd name="connsiteY51" fmla="*/ 504556 h 504555"/>
                  <a:gd name="connsiteX52" fmla="*/ 408200 w 408096"/>
                  <a:gd name="connsiteY52" fmla="*/ 489716 h 504555"/>
                  <a:gd name="connsiteX53" fmla="*/ 408200 w 408096"/>
                  <a:gd name="connsiteY53" fmla="*/ 230018 h 504555"/>
                  <a:gd name="connsiteX54" fmla="*/ 356260 w 408096"/>
                  <a:gd name="connsiteY54" fmla="*/ 178079 h 50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8096" h="504555">
                    <a:moveTo>
                      <a:pt x="356260" y="178079"/>
                    </a:moveTo>
                    <a:cubicBezTo>
                      <a:pt x="353518" y="177957"/>
                      <a:pt x="350773" y="178206"/>
                      <a:pt x="348098" y="178821"/>
                    </a:cubicBezTo>
                    <a:cubicBezTo>
                      <a:pt x="345899" y="169409"/>
                      <a:pt x="339255" y="161657"/>
                      <a:pt x="330290" y="158045"/>
                    </a:cubicBezTo>
                    <a:lnTo>
                      <a:pt x="267221" y="132817"/>
                    </a:lnTo>
                    <a:lnTo>
                      <a:pt x="226411" y="38584"/>
                    </a:lnTo>
                    <a:cubicBezTo>
                      <a:pt x="217736" y="15365"/>
                      <a:pt x="195548" y="-19"/>
                      <a:pt x="170762" y="0"/>
                    </a:cubicBezTo>
                    <a:cubicBezTo>
                      <a:pt x="158272" y="52"/>
                      <a:pt x="146099" y="3937"/>
                      <a:pt x="135888" y="11130"/>
                    </a:cubicBezTo>
                    <a:lnTo>
                      <a:pt x="35645" y="78651"/>
                    </a:lnTo>
                    <a:cubicBezTo>
                      <a:pt x="29617" y="83059"/>
                      <a:pt x="25188" y="89310"/>
                      <a:pt x="23031" y="96459"/>
                    </a:cubicBezTo>
                    <a:lnTo>
                      <a:pt x="771" y="192918"/>
                    </a:lnTo>
                    <a:cubicBezTo>
                      <a:pt x="-2925" y="208888"/>
                      <a:pt x="7025" y="224830"/>
                      <a:pt x="22994" y="228526"/>
                    </a:cubicBezTo>
                    <a:cubicBezTo>
                      <a:pt x="23007" y="228529"/>
                      <a:pt x="23019" y="228531"/>
                      <a:pt x="23031" y="228534"/>
                    </a:cubicBezTo>
                    <a:cubicBezTo>
                      <a:pt x="25201" y="229146"/>
                      <a:pt x="27457" y="229397"/>
                      <a:pt x="29709" y="229276"/>
                    </a:cubicBezTo>
                    <a:cubicBezTo>
                      <a:pt x="43478" y="229124"/>
                      <a:pt x="55391" y="219654"/>
                      <a:pt x="58646" y="206274"/>
                    </a:cubicBezTo>
                    <a:lnTo>
                      <a:pt x="77938" y="121687"/>
                    </a:lnTo>
                    <a:lnTo>
                      <a:pt x="96562" y="109073"/>
                    </a:lnTo>
                    <a:cubicBezTo>
                      <a:pt x="95004" y="120055"/>
                      <a:pt x="93668" y="130517"/>
                      <a:pt x="92630" y="140237"/>
                    </a:cubicBezTo>
                    <a:lnTo>
                      <a:pt x="28002" y="333897"/>
                    </a:lnTo>
                    <a:lnTo>
                      <a:pt x="81055" y="333897"/>
                    </a:lnTo>
                    <a:lnTo>
                      <a:pt x="81055" y="336123"/>
                    </a:lnTo>
                    <a:lnTo>
                      <a:pt x="52043" y="467456"/>
                    </a:lnTo>
                    <a:cubicBezTo>
                      <a:pt x="48347" y="483426"/>
                      <a:pt x="58297" y="499368"/>
                      <a:pt x="74266" y="503064"/>
                    </a:cubicBezTo>
                    <a:cubicBezTo>
                      <a:pt x="74279" y="503066"/>
                      <a:pt x="74291" y="503069"/>
                      <a:pt x="74302" y="503072"/>
                    </a:cubicBezTo>
                    <a:cubicBezTo>
                      <a:pt x="76473" y="503684"/>
                      <a:pt x="78728" y="503935"/>
                      <a:pt x="80980" y="503814"/>
                    </a:cubicBezTo>
                    <a:cubicBezTo>
                      <a:pt x="94750" y="503662"/>
                      <a:pt x="106663" y="494192"/>
                      <a:pt x="109918" y="480812"/>
                    </a:cubicBezTo>
                    <a:lnTo>
                      <a:pt x="139598" y="347253"/>
                    </a:lnTo>
                    <a:cubicBezTo>
                      <a:pt x="139598" y="345769"/>
                      <a:pt x="140340" y="344285"/>
                      <a:pt x="140340" y="342801"/>
                    </a:cubicBezTo>
                    <a:lnTo>
                      <a:pt x="141082" y="333897"/>
                    </a:lnTo>
                    <a:lnTo>
                      <a:pt x="173730" y="333897"/>
                    </a:lnTo>
                    <a:lnTo>
                      <a:pt x="181150" y="462262"/>
                    </a:lnTo>
                    <a:cubicBezTo>
                      <a:pt x="182017" y="478013"/>
                      <a:pt x="195054" y="490333"/>
                      <a:pt x="210829" y="490310"/>
                    </a:cubicBezTo>
                    <a:lnTo>
                      <a:pt x="212462" y="490310"/>
                    </a:lnTo>
                    <a:cubicBezTo>
                      <a:pt x="228828" y="489393"/>
                      <a:pt x="241352" y="475383"/>
                      <a:pt x="240436" y="459017"/>
                    </a:cubicBezTo>
                    <a:cubicBezTo>
                      <a:pt x="240436" y="459011"/>
                      <a:pt x="240435" y="459004"/>
                      <a:pt x="240435" y="458997"/>
                    </a:cubicBezTo>
                    <a:lnTo>
                      <a:pt x="233237" y="333897"/>
                    </a:lnTo>
                    <a:lnTo>
                      <a:pt x="258020" y="333897"/>
                    </a:lnTo>
                    <a:lnTo>
                      <a:pt x="191241" y="134301"/>
                    </a:lnTo>
                    <a:cubicBezTo>
                      <a:pt x="191241" y="134301"/>
                      <a:pt x="191983" y="114267"/>
                      <a:pt x="191983" y="113525"/>
                    </a:cubicBezTo>
                    <a:lnTo>
                      <a:pt x="215726" y="167691"/>
                    </a:lnTo>
                    <a:cubicBezTo>
                      <a:pt x="218754" y="174935"/>
                      <a:pt x="224672" y="180585"/>
                      <a:pt x="232050" y="183272"/>
                    </a:cubicBezTo>
                    <a:lnTo>
                      <a:pt x="305508" y="212952"/>
                    </a:lnTo>
                    <a:cubicBezTo>
                      <a:pt x="303386" y="218385"/>
                      <a:pt x="302376" y="224188"/>
                      <a:pt x="302540" y="230018"/>
                    </a:cubicBezTo>
                    <a:cubicBezTo>
                      <a:pt x="302509" y="245620"/>
                      <a:pt x="309616" y="260380"/>
                      <a:pt x="321832" y="270086"/>
                    </a:cubicBezTo>
                    <a:lnTo>
                      <a:pt x="322574" y="270828"/>
                    </a:lnTo>
                    <a:cubicBezTo>
                      <a:pt x="325203" y="273241"/>
                      <a:pt x="328650" y="274567"/>
                      <a:pt x="332219" y="274538"/>
                    </a:cubicBezTo>
                    <a:cubicBezTo>
                      <a:pt x="340416" y="274538"/>
                      <a:pt x="347059" y="267894"/>
                      <a:pt x="347059" y="259698"/>
                    </a:cubicBezTo>
                    <a:cubicBezTo>
                      <a:pt x="347296" y="254974"/>
                      <a:pt x="345045" y="250470"/>
                      <a:pt x="341123" y="247826"/>
                    </a:cubicBezTo>
                    <a:cubicBezTo>
                      <a:pt x="336725" y="242915"/>
                      <a:pt x="334202" y="236608"/>
                      <a:pt x="334000" y="230018"/>
                    </a:cubicBezTo>
                    <a:cubicBezTo>
                      <a:pt x="334000" y="217724"/>
                      <a:pt x="343966" y="207758"/>
                      <a:pt x="356260" y="207758"/>
                    </a:cubicBezTo>
                    <a:cubicBezTo>
                      <a:pt x="368554" y="207758"/>
                      <a:pt x="378520" y="217724"/>
                      <a:pt x="378520" y="230018"/>
                    </a:cubicBezTo>
                    <a:lnTo>
                      <a:pt x="378520" y="489716"/>
                    </a:lnTo>
                    <a:cubicBezTo>
                      <a:pt x="378520" y="497912"/>
                      <a:pt x="385164" y="504556"/>
                      <a:pt x="393360" y="504556"/>
                    </a:cubicBezTo>
                    <a:cubicBezTo>
                      <a:pt x="401556" y="504556"/>
                      <a:pt x="408200" y="497912"/>
                      <a:pt x="408200" y="489716"/>
                    </a:cubicBezTo>
                    <a:lnTo>
                      <a:pt x="408200" y="230018"/>
                    </a:lnTo>
                    <a:cubicBezTo>
                      <a:pt x="408200" y="201333"/>
                      <a:pt x="384946" y="178079"/>
                      <a:pt x="356260" y="178079"/>
                    </a:cubicBezTo>
                    <a:close/>
                  </a:path>
                </a:pathLst>
              </a:custGeom>
              <a:solidFill>
                <a:schemeClr val="accent1"/>
              </a:solidFill>
              <a:ln w="734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53" name="Freeform: Shape 52">
                <a:extLst>
                  <a:ext uri="{FF2B5EF4-FFF2-40B4-BE49-F238E27FC236}">
                    <a16:creationId xmlns:a16="http://schemas.microsoft.com/office/drawing/2014/main" id="{89F92614-8FB8-48C4-95A3-35DD98EEBBB5}"/>
                  </a:ext>
                </a:extLst>
              </p:cNvPr>
              <p:cNvSpPr/>
              <p:nvPr/>
            </p:nvSpPr>
            <p:spPr>
              <a:xfrm>
                <a:off x="960841" y="4435173"/>
                <a:ext cx="118719" cy="118719"/>
              </a:xfrm>
              <a:custGeom>
                <a:avLst/>
                <a:gdLst>
                  <a:gd name="connsiteX0" fmla="*/ 118719 w 118719"/>
                  <a:gd name="connsiteY0" fmla="*/ 59360 h 118719"/>
                  <a:gd name="connsiteX1" fmla="*/ 59360 w 118719"/>
                  <a:gd name="connsiteY1" fmla="*/ 118719 h 118719"/>
                  <a:gd name="connsiteX2" fmla="*/ 0 w 118719"/>
                  <a:gd name="connsiteY2" fmla="*/ 59360 h 118719"/>
                  <a:gd name="connsiteX3" fmla="*/ 59360 w 118719"/>
                  <a:gd name="connsiteY3" fmla="*/ 0 h 118719"/>
                  <a:gd name="connsiteX4" fmla="*/ 118719 w 118719"/>
                  <a:gd name="connsiteY4" fmla="*/ 59360 h 118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19" h="118719">
                    <a:moveTo>
                      <a:pt x="118719" y="59360"/>
                    </a:moveTo>
                    <a:cubicBezTo>
                      <a:pt x="118719" y="92143"/>
                      <a:pt x="92143" y="118719"/>
                      <a:pt x="59360" y="118719"/>
                    </a:cubicBezTo>
                    <a:cubicBezTo>
                      <a:pt x="26576" y="118719"/>
                      <a:pt x="0" y="92143"/>
                      <a:pt x="0" y="59360"/>
                    </a:cubicBezTo>
                    <a:cubicBezTo>
                      <a:pt x="0" y="26576"/>
                      <a:pt x="26576" y="0"/>
                      <a:pt x="59360" y="0"/>
                    </a:cubicBezTo>
                    <a:cubicBezTo>
                      <a:pt x="92143" y="0"/>
                      <a:pt x="118719" y="26576"/>
                      <a:pt x="118719" y="59360"/>
                    </a:cubicBezTo>
                    <a:close/>
                  </a:path>
                </a:pathLst>
              </a:custGeom>
              <a:solidFill>
                <a:schemeClr val="accent1"/>
              </a:solidFill>
              <a:ln w="734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grpSp>
      <p:sp>
        <p:nvSpPr>
          <p:cNvPr id="56" name="Graphic 8" descr="DNA">
            <a:extLst>
              <a:ext uri="{FF2B5EF4-FFF2-40B4-BE49-F238E27FC236}">
                <a16:creationId xmlns:a16="http://schemas.microsoft.com/office/drawing/2014/main" id="{61799C45-318F-47FD-96B6-1074311A5119}"/>
              </a:ext>
            </a:extLst>
          </p:cNvPr>
          <p:cNvSpPr/>
          <p:nvPr/>
        </p:nvSpPr>
        <p:spPr>
          <a:xfrm rot="5400000">
            <a:off x="9771613" y="1869636"/>
            <a:ext cx="468144" cy="936288"/>
          </a:xfrm>
          <a:custGeom>
            <a:avLst/>
            <a:gdLst>
              <a:gd name="connsiteX0" fmla="*/ 468144 w 468143"/>
              <a:gd name="connsiteY0" fmla="*/ 468144 h 936287"/>
              <a:gd name="connsiteX1" fmla="*/ 301102 w 468143"/>
              <a:gd name="connsiteY1" fmla="*/ 234072 h 936287"/>
              <a:gd name="connsiteX2" fmla="*/ 468144 w 468143"/>
              <a:gd name="connsiteY2" fmla="*/ 0 h 936287"/>
              <a:gd name="connsiteX3" fmla="*/ 404306 w 468143"/>
              <a:gd name="connsiteY3" fmla="*/ 0 h 936287"/>
              <a:gd name="connsiteX4" fmla="*/ 395794 w 468143"/>
              <a:gd name="connsiteY4" fmla="*/ 53198 h 936287"/>
              <a:gd name="connsiteX5" fmla="*/ 72350 w 468143"/>
              <a:gd name="connsiteY5" fmla="*/ 53198 h 936287"/>
              <a:gd name="connsiteX6" fmla="*/ 63838 w 468143"/>
              <a:gd name="connsiteY6" fmla="*/ 0 h 936287"/>
              <a:gd name="connsiteX7" fmla="*/ 0 w 468143"/>
              <a:gd name="connsiteY7" fmla="*/ 0 h 936287"/>
              <a:gd name="connsiteX8" fmla="*/ 167042 w 468143"/>
              <a:gd name="connsiteY8" fmla="*/ 234072 h 936287"/>
              <a:gd name="connsiteX9" fmla="*/ 0 w 468143"/>
              <a:gd name="connsiteY9" fmla="*/ 468144 h 936287"/>
              <a:gd name="connsiteX10" fmla="*/ 167042 w 468143"/>
              <a:gd name="connsiteY10" fmla="*/ 703280 h 936287"/>
              <a:gd name="connsiteX11" fmla="*/ 0 w 468143"/>
              <a:gd name="connsiteY11" fmla="*/ 936288 h 936287"/>
              <a:gd name="connsiteX12" fmla="*/ 63838 w 468143"/>
              <a:gd name="connsiteY12" fmla="*/ 936288 h 936287"/>
              <a:gd name="connsiteX13" fmla="*/ 72350 w 468143"/>
              <a:gd name="connsiteY13" fmla="*/ 883090 h 936287"/>
              <a:gd name="connsiteX14" fmla="*/ 395794 w 468143"/>
              <a:gd name="connsiteY14" fmla="*/ 883090 h 936287"/>
              <a:gd name="connsiteX15" fmla="*/ 404306 w 468143"/>
              <a:gd name="connsiteY15" fmla="*/ 936288 h 936287"/>
              <a:gd name="connsiteX16" fmla="*/ 468144 w 468143"/>
              <a:gd name="connsiteY16" fmla="*/ 936288 h 936287"/>
              <a:gd name="connsiteX17" fmla="*/ 301102 w 468143"/>
              <a:gd name="connsiteY17" fmla="*/ 703280 h 936287"/>
              <a:gd name="connsiteX18" fmla="*/ 468144 w 468143"/>
              <a:gd name="connsiteY18" fmla="*/ 468144 h 936287"/>
              <a:gd name="connsiteX19" fmla="*/ 63838 w 468143"/>
              <a:gd name="connsiteY19" fmla="*/ 468144 h 936287"/>
              <a:gd name="connsiteX20" fmla="*/ 72350 w 468143"/>
              <a:gd name="connsiteY20" fmla="*/ 414946 h 936287"/>
              <a:gd name="connsiteX21" fmla="*/ 396858 w 468143"/>
              <a:gd name="connsiteY21" fmla="*/ 414946 h 936287"/>
              <a:gd name="connsiteX22" fmla="*/ 405370 w 468143"/>
              <a:gd name="connsiteY22" fmla="*/ 468144 h 936287"/>
              <a:gd name="connsiteX23" fmla="*/ 396858 w 468143"/>
              <a:gd name="connsiteY23" fmla="*/ 521342 h 936287"/>
              <a:gd name="connsiteX24" fmla="*/ 72350 w 468143"/>
              <a:gd name="connsiteY24" fmla="*/ 521342 h 936287"/>
              <a:gd name="connsiteX25" fmla="*/ 63838 w 468143"/>
              <a:gd name="connsiteY25" fmla="*/ 468144 h 936287"/>
              <a:gd name="connsiteX26" fmla="*/ 112780 w 468143"/>
              <a:gd name="connsiteY26" fmla="*/ 117036 h 936287"/>
              <a:gd name="connsiteX27" fmla="*/ 354300 w 468143"/>
              <a:gd name="connsiteY27" fmla="*/ 117036 h 936287"/>
              <a:gd name="connsiteX28" fmla="*/ 233008 w 468143"/>
              <a:gd name="connsiteY28" fmla="*/ 197897 h 936287"/>
              <a:gd name="connsiteX29" fmla="*/ 112780 w 468143"/>
              <a:gd name="connsiteY29" fmla="*/ 117036 h 936287"/>
              <a:gd name="connsiteX30" fmla="*/ 234072 w 468143"/>
              <a:gd name="connsiteY30" fmla="*/ 270247 h 936287"/>
              <a:gd name="connsiteX31" fmla="*/ 355364 w 468143"/>
              <a:gd name="connsiteY31" fmla="*/ 351108 h 936287"/>
              <a:gd name="connsiteX32" fmla="*/ 112780 w 468143"/>
              <a:gd name="connsiteY32" fmla="*/ 351108 h 936287"/>
              <a:gd name="connsiteX33" fmla="*/ 234072 w 468143"/>
              <a:gd name="connsiteY33" fmla="*/ 270247 h 936287"/>
              <a:gd name="connsiteX34" fmla="*/ 234072 w 468143"/>
              <a:gd name="connsiteY34" fmla="*/ 739455 h 936287"/>
              <a:gd name="connsiteX35" fmla="*/ 354300 w 468143"/>
              <a:gd name="connsiteY35" fmla="*/ 819252 h 936287"/>
              <a:gd name="connsiteX36" fmla="*/ 113844 w 468143"/>
              <a:gd name="connsiteY36" fmla="*/ 819252 h 936287"/>
              <a:gd name="connsiteX37" fmla="*/ 234072 w 468143"/>
              <a:gd name="connsiteY37" fmla="*/ 739455 h 936287"/>
              <a:gd name="connsiteX38" fmla="*/ 234072 w 468143"/>
              <a:gd name="connsiteY38" fmla="*/ 667105 h 936287"/>
              <a:gd name="connsiteX39" fmla="*/ 111716 w 468143"/>
              <a:gd name="connsiteY39" fmla="*/ 585180 h 936287"/>
              <a:gd name="connsiteX40" fmla="*/ 356428 w 468143"/>
              <a:gd name="connsiteY40" fmla="*/ 585180 h 936287"/>
              <a:gd name="connsiteX41" fmla="*/ 234072 w 468143"/>
              <a:gd name="connsiteY41" fmla="*/ 667105 h 9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8143" h="936287">
                <a:moveTo>
                  <a:pt x="468144" y="468144"/>
                </a:moveTo>
                <a:cubicBezTo>
                  <a:pt x="468144" y="346852"/>
                  <a:pt x="387283" y="283014"/>
                  <a:pt x="301102" y="234072"/>
                </a:cubicBezTo>
                <a:cubicBezTo>
                  <a:pt x="387283" y="184066"/>
                  <a:pt x="468144" y="121292"/>
                  <a:pt x="468144" y="0"/>
                </a:cubicBezTo>
                <a:lnTo>
                  <a:pt x="404306" y="0"/>
                </a:lnTo>
                <a:cubicBezTo>
                  <a:pt x="404306" y="19151"/>
                  <a:pt x="401114" y="37239"/>
                  <a:pt x="395794" y="53198"/>
                </a:cubicBezTo>
                <a:lnTo>
                  <a:pt x="72350" y="53198"/>
                </a:lnTo>
                <a:cubicBezTo>
                  <a:pt x="67030" y="37239"/>
                  <a:pt x="63838" y="19151"/>
                  <a:pt x="63838" y="0"/>
                </a:cubicBezTo>
                <a:lnTo>
                  <a:pt x="0" y="0"/>
                </a:lnTo>
                <a:cubicBezTo>
                  <a:pt x="0" y="121292"/>
                  <a:pt x="80861" y="184066"/>
                  <a:pt x="167042" y="234072"/>
                </a:cubicBezTo>
                <a:cubicBezTo>
                  <a:pt x="80861" y="283014"/>
                  <a:pt x="0" y="346852"/>
                  <a:pt x="0" y="468144"/>
                </a:cubicBezTo>
                <a:cubicBezTo>
                  <a:pt x="0" y="590500"/>
                  <a:pt x="80861" y="654338"/>
                  <a:pt x="167042" y="703280"/>
                </a:cubicBezTo>
                <a:cubicBezTo>
                  <a:pt x="80861" y="752222"/>
                  <a:pt x="0" y="814996"/>
                  <a:pt x="0" y="936288"/>
                </a:cubicBezTo>
                <a:lnTo>
                  <a:pt x="63838" y="936288"/>
                </a:lnTo>
                <a:cubicBezTo>
                  <a:pt x="63838" y="916073"/>
                  <a:pt x="67030" y="899049"/>
                  <a:pt x="72350" y="883090"/>
                </a:cubicBezTo>
                <a:lnTo>
                  <a:pt x="395794" y="883090"/>
                </a:lnTo>
                <a:cubicBezTo>
                  <a:pt x="401114" y="899049"/>
                  <a:pt x="404306" y="916073"/>
                  <a:pt x="404306" y="936288"/>
                </a:cubicBezTo>
                <a:lnTo>
                  <a:pt x="468144" y="936288"/>
                </a:lnTo>
                <a:cubicBezTo>
                  <a:pt x="468144" y="814996"/>
                  <a:pt x="387283" y="752222"/>
                  <a:pt x="301102" y="703280"/>
                </a:cubicBezTo>
                <a:cubicBezTo>
                  <a:pt x="387283" y="654338"/>
                  <a:pt x="468144" y="590500"/>
                  <a:pt x="468144" y="468144"/>
                </a:cubicBezTo>
                <a:close/>
                <a:moveTo>
                  <a:pt x="63838" y="468144"/>
                </a:moveTo>
                <a:cubicBezTo>
                  <a:pt x="63838" y="448993"/>
                  <a:pt x="67030" y="430905"/>
                  <a:pt x="72350" y="414946"/>
                </a:cubicBezTo>
                <a:lnTo>
                  <a:pt x="396858" y="414946"/>
                </a:lnTo>
                <a:cubicBezTo>
                  <a:pt x="402178" y="430905"/>
                  <a:pt x="405370" y="448993"/>
                  <a:pt x="405370" y="468144"/>
                </a:cubicBezTo>
                <a:cubicBezTo>
                  <a:pt x="405370" y="487295"/>
                  <a:pt x="402178" y="505383"/>
                  <a:pt x="396858" y="521342"/>
                </a:cubicBezTo>
                <a:lnTo>
                  <a:pt x="72350" y="521342"/>
                </a:lnTo>
                <a:cubicBezTo>
                  <a:pt x="67030" y="505383"/>
                  <a:pt x="63838" y="487295"/>
                  <a:pt x="63838" y="468144"/>
                </a:cubicBezTo>
                <a:close/>
                <a:moveTo>
                  <a:pt x="112780" y="117036"/>
                </a:moveTo>
                <a:lnTo>
                  <a:pt x="354300" y="117036"/>
                </a:lnTo>
                <a:cubicBezTo>
                  <a:pt x="323445" y="147891"/>
                  <a:pt x="279822" y="172362"/>
                  <a:pt x="233008" y="197897"/>
                </a:cubicBezTo>
                <a:cubicBezTo>
                  <a:pt x="187258" y="172362"/>
                  <a:pt x="143635" y="147891"/>
                  <a:pt x="112780" y="117036"/>
                </a:cubicBezTo>
                <a:close/>
                <a:moveTo>
                  <a:pt x="234072" y="270247"/>
                </a:moveTo>
                <a:cubicBezTo>
                  <a:pt x="280886" y="295782"/>
                  <a:pt x="324509" y="320253"/>
                  <a:pt x="355364" y="351108"/>
                </a:cubicBezTo>
                <a:lnTo>
                  <a:pt x="112780" y="351108"/>
                </a:lnTo>
                <a:cubicBezTo>
                  <a:pt x="143635" y="320253"/>
                  <a:pt x="187258" y="294718"/>
                  <a:pt x="234072" y="270247"/>
                </a:cubicBezTo>
                <a:close/>
                <a:moveTo>
                  <a:pt x="234072" y="739455"/>
                </a:moveTo>
                <a:cubicBezTo>
                  <a:pt x="280886" y="763926"/>
                  <a:pt x="323445" y="788397"/>
                  <a:pt x="354300" y="819252"/>
                </a:cubicBezTo>
                <a:lnTo>
                  <a:pt x="113844" y="819252"/>
                </a:lnTo>
                <a:cubicBezTo>
                  <a:pt x="144699" y="788397"/>
                  <a:pt x="187258" y="763926"/>
                  <a:pt x="234072" y="739455"/>
                </a:cubicBezTo>
                <a:close/>
                <a:moveTo>
                  <a:pt x="234072" y="667105"/>
                </a:moveTo>
                <a:cubicBezTo>
                  <a:pt x="186194" y="641570"/>
                  <a:pt x="142571" y="617099"/>
                  <a:pt x="111716" y="585180"/>
                </a:cubicBezTo>
                <a:lnTo>
                  <a:pt x="356428" y="585180"/>
                </a:lnTo>
                <a:cubicBezTo>
                  <a:pt x="325573" y="617099"/>
                  <a:pt x="281950" y="641570"/>
                  <a:pt x="234072" y="667105"/>
                </a:cubicBezTo>
                <a:close/>
              </a:path>
            </a:pathLst>
          </a:custGeom>
          <a:solidFill>
            <a:schemeClr val="accent1"/>
          </a:solidFill>
          <a:ln w="1061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1A0F99DA-1F6C-3147-8CB8-3D2F09E5B09A}"/>
              </a:ext>
            </a:extLst>
          </p:cNvPr>
          <p:cNvSpPr/>
          <p:nvPr/>
        </p:nvSpPr>
        <p:spPr>
          <a:xfrm>
            <a:off x="406400" y="3911884"/>
            <a:ext cx="6582137" cy="757130"/>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Lifetime risks of breast cancer by age 70</a:t>
            </a:r>
          </a:p>
          <a:p>
            <a:pPr marL="457200" marR="0" lvl="1" indent="0" algn="l"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57% for </a:t>
            </a:r>
            <a:r>
              <a:rPr kumimoji="0" lang="en-US" altLang="en-US" sz="1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BRCA1</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mutation carriers; ~49% for </a:t>
            </a:r>
            <a:r>
              <a:rPr kumimoji="0" lang="en-US" altLang="en-US" sz="1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BRCA2</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mutation carriers</a:t>
            </a:r>
          </a:p>
          <a:p>
            <a:pPr marL="457200" marR="0" lvl="1" indent="0" algn="l" defTabSz="914400" rtl="0" eaLnBrk="1" fontAlgn="auto" latinLnBrk="0" hangingPunct="1">
              <a:lnSpc>
                <a:spcPct val="90000"/>
              </a:lnSpc>
              <a:spcBef>
                <a:spcPts val="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49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55177-9EAF-4012-A870-66B8BDEA1F9F}"/>
              </a:ext>
            </a:extLst>
          </p:cNvPr>
          <p:cNvSpPr>
            <a:spLocks noGrp="1"/>
          </p:cNvSpPr>
          <p:nvPr>
            <p:ph type="title"/>
          </p:nvPr>
        </p:nvSpPr>
        <p:spPr>
          <a:xfrm>
            <a:off x="712470" y="215721"/>
            <a:ext cx="10515600" cy="1325563"/>
          </a:xfrm>
        </p:spPr>
        <p:txBody>
          <a:bodyPr>
            <a:normAutofit/>
          </a:bodyPr>
          <a:lstStyle/>
          <a:p>
            <a:pPr algn="ctr"/>
            <a:r>
              <a:rPr lang="en-US" dirty="0"/>
              <a:t>PARP Inhibition</a:t>
            </a:r>
            <a:endParaRPr lang="en-US" baseline="30000" dirty="0"/>
          </a:p>
        </p:txBody>
      </p:sp>
      <p:sp>
        <p:nvSpPr>
          <p:cNvPr id="4" name="Content Placeholder 3">
            <a:extLst>
              <a:ext uri="{FF2B5EF4-FFF2-40B4-BE49-F238E27FC236}">
                <a16:creationId xmlns:a16="http://schemas.microsoft.com/office/drawing/2014/main" id="{0D62096B-77AC-4EAD-9804-C0EB210026A0}"/>
              </a:ext>
            </a:extLst>
          </p:cNvPr>
          <p:cNvSpPr>
            <a:spLocks noGrp="1"/>
          </p:cNvSpPr>
          <p:nvPr>
            <p:ph idx="1"/>
          </p:nvPr>
        </p:nvSpPr>
        <p:spPr>
          <a:xfrm>
            <a:off x="406400" y="1371600"/>
            <a:ext cx="11379200" cy="1364089"/>
          </a:xfrm>
        </p:spPr>
        <p:txBody>
          <a:bodyPr>
            <a:noAutofit/>
          </a:bodyPr>
          <a:lstStyle/>
          <a:p>
            <a:r>
              <a:rPr lang="en-US" sz="2000" dirty="0" err="1"/>
              <a:t>PARPi</a:t>
            </a:r>
            <a:r>
              <a:rPr lang="en-US" sz="2000" dirty="0"/>
              <a:t> are inhibitors of PARP enzymes, including PARP1 and PARP2, which play a role in DNA repair</a:t>
            </a:r>
            <a:endParaRPr lang="en-US" sz="2000" baseline="30000" dirty="0"/>
          </a:p>
          <a:p>
            <a:pPr lvl="1"/>
            <a:r>
              <a:rPr lang="en-US" sz="1800" dirty="0"/>
              <a:t>PARP inhibitor-induced cytotoxicity resulted in DNA damage, cell apoptosis and/or death </a:t>
            </a:r>
          </a:p>
          <a:p>
            <a:r>
              <a:rPr lang="en-US" sz="2000" dirty="0"/>
              <a:t>In vitro studies with cancer cell lines that harbored defects in DNA repair genes, including </a:t>
            </a:r>
            <a:r>
              <a:rPr lang="en-US" sz="2000" i="1" dirty="0"/>
              <a:t>BRCA1</a:t>
            </a:r>
            <a:r>
              <a:rPr lang="en-US" sz="2000" dirty="0"/>
              <a:t> and </a:t>
            </a:r>
            <a:r>
              <a:rPr lang="en-US" sz="2000" i="1" dirty="0"/>
              <a:t>BRCA2</a:t>
            </a:r>
            <a:r>
              <a:rPr lang="en-US" sz="2000" dirty="0"/>
              <a:t>, have shown that talazoparib-induced cytotoxicity may involve:</a:t>
            </a:r>
          </a:p>
          <a:p>
            <a:pPr marL="0" indent="0">
              <a:buNone/>
            </a:pPr>
            <a:endParaRPr lang="en-US" sz="2000" baseline="30000" dirty="0"/>
          </a:p>
        </p:txBody>
      </p:sp>
      <p:sp>
        <p:nvSpPr>
          <p:cNvPr id="5" name="Text Placeholder 4">
            <a:extLst>
              <a:ext uri="{FF2B5EF4-FFF2-40B4-BE49-F238E27FC236}">
                <a16:creationId xmlns:a16="http://schemas.microsoft.com/office/drawing/2014/main" id="{2EA27E43-3DE0-4724-9B85-41C0AD61244E}"/>
              </a:ext>
            </a:extLst>
          </p:cNvPr>
          <p:cNvSpPr>
            <a:spLocks noGrp="1"/>
          </p:cNvSpPr>
          <p:nvPr>
            <p:ph type="body" sz="quarter" idx="13"/>
          </p:nvPr>
        </p:nvSpPr>
        <p:spPr/>
        <p:txBody>
          <a:bodyPr>
            <a:normAutofit fontScale="92500" lnSpcReduction="20000"/>
          </a:bodyPr>
          <a:lstStyle/>
          <a:p>
            <a:endParaRPr lang="en-US" sz="800" i="1" dirty="0"/>
          </a:p>
          <a:p>
            <a:pPr>
              <a:spcBef>
                <a:spcPts val="0"/>
              </a:spcBef>
            </a:pPr>
            <a:r>
              <a:rPr lang="en-US" sz="800" i="1" dirty="0"/>
              <a:t>BRCA</a:t>
            </a:r>
            <a:r>
              <a:rPr lang="en-US" sz="800" dirty="0"/>
              <a:t>=breast cancer susceptibility gene; PARP=poly (ADP-ribose) polymerase.</a:t>
            </a:r>
          </a:p>
          <a:p>
            <a:r>
              <a:rPr lang="en-US" sz="800" dirty="0" err="1"/>
              <a:t>Livraghi</a:t>
            </a:r>
            <a:r>
              <a:rPr lang="en-US" sz="800" dirty="0"/>
              <a:t> L, Garber JE. BMC Med. 2015 Aug 13;13:188.</a:t>
            </a:r>
          </a:p>
        </p:txBody>
      </p:sp>
      <p:grpSp>
        <p:nvGrpSpPr>
          <p:cNvPr id="27" name="Group 26">
            <a:extLst>
              <a:ext uri="{FF2B5EF4-FFF2-40B4-BE49-F238E27FC236}">
                <a16:creationId xmlns:a16="http://schemas.microsoft.com/office/drawing/2014/main" id="{7CB645A3-69FE-4BAF-AC6B-38F2C7D0CE07}"/>
              </a:ext>
            </a:extLst>
          </p:cNvPr>
          <p:cNvGrpSpPr/>
          <p:nvPr/>
        </p:nvGrpSpPr>
        <p:grpSpPr>
          <a:xfrm>
            <a:off x="822036" y="3375741"/>
            <a:ext cx="5500852" cy="2700812"/>
            <a:chOff x="489527" y="2890983"/>
            <a:chExt cx="5500852" cy="2700812"/>
          </a:xfrm>
        </p:grpSpPr>
        <p:sp>
          <p:nvSpPr>
            <p:cNvPr id="29" name="Rectangle: Rounded Corners 28">
              <a:extLst>
                <a:ext uri="{FF2B5EF4-FFF2-40B4-BE49-F238E27FC236}">
                  <a16:creationId xmlns:a16="http://schemas.microsoft.com/office/drawing/2014/main" id="{46DCCEA6-7BE6-4E75-A540-AC550E7F67BF}"/>
                </a:ext>
              </a:extLst>
            </p:cNvPr>
            <p:cNvSpPr/>
            <p:nvPr/>
          </p:nvSpPr>
          <p:spPr>
            <a:xfrm>
              <a:off x="1683940" y="2890983"/>
              <a:ext cx="4306439" cy="2700812"/>
            </a:xfrm>
            <a:prstGeom prst="roundRect">
              <a:avLst>
                <a:gd name="adj" fmla="val 3422"/>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8" name="Group 27">
              <a:extLst>
                <a:ext uri="{FF2B5EF4-FFF2-40B4-BE49-F238E27FC236}">
                  <a16:creationId xmlns:a16="http://schemas.microsoft.com/office/drawing/2014/main" id="{F86352D6-8BB7-462B-B23E-AA2DB96C0AA7}"/>
                </a:ext>
              </a:extLst>
            </p:cNvPr>
            <p:cNvGrpSpPr/>
            <p:nvPr/>
          </p:nvGrpSpPr>
          <p:grpSpPr>
            <a:xfrm>
              <a:off x="1730733" y="2907399"/>
              <a:ext cx="4237564" cy="2644379"/>
              <a:chOff x="449355" y="3318894"/>
              <a:chExt cx="3901469" cy="2434644"/>
            </a:xfrm>
          </p:grpSpPr>
          <p:pic>
            <p:nvPicPr>
              <p:cNvPr id="31" name="Picture 30">
                <a:extLst>
                  <a:ext uri="{FF2B5EF4-FFF2-40B4-BE49-F238E27FC236}">
                    <a16:creationId xmlns:a16="http://schemas.microsoft.com/office/drawing/2014/main" id="{1844F424-599C-425C-A208-F365FD10AD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355" y="4035986"/>
                <a:ext cx="3901469" cy="1717552"/>
              </a:xfrm>
              <a:prstGeom prst="rect">
                <a:avLst/>
              </a:prstGeom>
              <a:solidFill>
                <a:schemeClr val="bg1"/>
              </a:solidFill>
            </p:spPr>
          </p:pic>
          <p:sp>
            <p:nvSpPr>
              <p:cNvPr id="32" name="Block Arc 31">
                <a:extLst>
                  <a:ext uri="{FF2B5EF4-FFF2-40B4-BE49-F238E27FC236}">
                    <a16:creationId xmlns:a16="http://schemas.microsoft.com/office/drawing/2014/main" id="{E05328CD-FB1C-444F-B4CE-48DCAD7E3F39}"/>
                  </a:ext>
                </a:extLst>
              </p:cNvPr>
              <p:cNvSpPr/>
              <p:nvPr/>
            </p:nvSpPr>
            <p:spPr>
              <a:xfrm rot="354840">
                <a:off x="1068386" y="4437858"/>
                <a:ext cx="976312" cy="854870"/>
              </a:xfrm>
              <a:prstGeom prst="blockArc">
                <a:avLst>
                  <a:gd name="adj1" fmla="val 10105291"/>
                  <a:gd name="adj2" fmla="val 20753879"/>
                  <a:gd name="adj3" fmla="val 5597"/>
                </a:avLst>
              </a:prstGeom>
              <a:gradFill>
                <a:gsLst>
                  <a:gs pos="45000">
                    <a:srgbClr val="E6A62D"/>
                  </a:gs>
                  <a:gs pos="62000">
                    <a:srgbClr val="E6A62D">
                      <a:alpha val="0"/>
                    </a:srgb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33" name="Block Arc 32">
                <a:extLst>
                  <a:ext uri="{FF2B5EF4-FFF2-40B4-BE49-F238E27FC236}">
                    <a16:creationId xmlns:a16="http://schemas.microsoft.com/office/drawing/2014/main" id="{31014336-A9CD-4A76-8A57-AAE5FDEEF364}"/>
                  </a:ext>
                </a:extLst>
              </p:cNvPr>
              <p:cNvSpPr/>
              <p:nvPr/>
            </p:nvSpPr>
            <p:spPr>
              <a:xfrm rot="354840">
                <a:off x="2894010" y="3980659"/>
                <a:ext cx="976312" cy="854870"/>
              </a:xfrm>
              <a:prstGeom prst="blockArc">
                <a:avLst>
                  <a:gd name="adj1" fmla="val 10105291"/>
                  <a:gd name="adj2" fmla="val 20753879"/>
                  <a:gd name="adj3" fmla="val 5597"/>
                </a:avLst>
              </a:prstGeom>
              <a:gradFill>
                <a:gsLst>
                  <a:gs pos="45000">
                    <a:srgbClr val="E6A62D"/>
                  </a:gs>
                  <a:gs pos="62000">
                    <a:srgbClr val="E6A62D">
                      <a:alpha val="0"/>
                    </a:srgb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34" name="Isosceles Triangle 16">
                <a:extLst>
                  <a:ext uri="{FF2B5EF4-FFF2-40B4-BE49-F238E27FC236}">
                    <a16:creationId xmlns:a16="http://schemas.microsoft.com/office/drawing/2014/main" id="{24B00712-3886-4549-862B-6231B1AECA93}"/>
                  </a:ext>
                </a:extLst>
              </p:cNvPr>
              <p:cNvSpPr/>
              <p:nvPr/>
            </p:nvSpPr>
            <p:spPr>
              <a:xfrm rot="170778" flipV="1">
                <a:off x="1583518" y="3548473"/>
                <a:ext cx="285361" cy="896378"/>
              </a:xfrm>
              <a:custGeom>
                <a:avLst/>
                <a:gdLst>
                  <a:gd name="connsiteX0" fmla="*/ 0 w 341722"/>
                  <a:gd name="connsiteY0" fmla="*/ 885550 h 885550"/>
                  <a:gd name="connsiteX1" fmla="*/ 170861 w 341722"/>
                  <a:gd name="connsiteY1" fmla="*/ 0 h 885550"/>
                  <a:gd name="connsiteX2" fmla="*/ 341722 w 341722"/>
                  <a:gd name="connsiteY2" fmla="*/ 885550 h 885550"/>
                  <a:gd name="connsiteX3" fmla="*/ 0 w 341722"/>
                  <a:gd name="connsiteY3" fmla="*/ 885550 h 885550"/>
                  <a:gd name="connsiteX0" fmla="*/ 0 w 357462"/>
                  <a:gd name="connsiteY0" fmla="*/ 885550 h 1083609"/>
                  <a:gd name="connsiteX1" fmla="*/ 170861 w 357462"/>
                  <a:gd name="connsiteY1" fmla="*/ 0 h 1083609"/>
                  <a:gd name="connsiteX2" fmla="*/ 341722 w 357462"/>
                  <a:gd name="connsiteY2" fmla="*/ 885550 h 1083609"/>
                  <a:gd name="connsiteX3" fmla="*/ 0 w 357462"/>
                  <a:gd name="connsiteY3" fmla="*/ 885550 h 1083609"/>
                  <a:gd name="connsiteX0" fmla="*/ 0 w 355223"/>
                  <a:gd name="connsiteY0" fmla="*/ 885550 h 1115828"/>
                  <a:gd name="connsiteX1" fmla="*/ 170861 w 355223"/>
                  <a:gd name="connsiteY1" fmla="*/ 0 h 1115828"/>
                  <a:gd name="connsiteX2" fmla="*/ 341722 w 355223"/>
                  <a:gd name="connsiteY2" fmla="*/ 885550 h 1115828"/>
                  <a:gd name="connsiteX3" fmla="*/ 0 w 355223"/>
                  <a:gd name="connsiteY3" fmla="*/ 885550 h 1115828"/>
                </a:gdLst>
                <a:ahLst/>
                <a:cxnLst>
                  <a:cxn ang="0">
                    <a:pos x="connsiteX0" y="connsiteY0"/>
                  </a:cxn>
                  <a:cxn ang="0">
                    <a:pos x="connsiteX1" y="connsiteY1"/>
                  </a:cxn>
                  <a:cxn ang="0">
                    <a:pos x="connsiteX2" y="connsiteY2"/>
                  </a:cxn>
                  <a:cxn ang="0">
                    <a:pos x="connsiteX3" y="connsiteY3"/>
                  </a:cxn>
                </a:cxnLst>
                <a:rect l="l" t="t" r="r" b="b"/>
                <a:pathLst>
                  <a:path w="355223" h="1115828">
                    <a:moveTo>
                      <a:pt x="0" y="885550"/>
                    </a:moveTo>
                    <a:lnTo>
                      <a:pt x="170861" y="0"/>
                    </a:lnTo>
                    <a:lnTo>
                      <a:pt x="341722" y="885550"/>
                    </a:lnTo>
                    <a:cubicBezTo>
                      <a:pt x="431362" y="1331183"/>
                      <a:pt x="47035" y="1015740"/>
                      <a:pt x="0" y="885550"/>
                    </a:cubicBezTo>
                    <a:close/>
                  </a:path>
                </a:pathLst>
              </a:custGeom>
              <a:gradFill>
                <a:gsLst>
                  <a:gs pos="41000">
                    <a:srgbClr val="B7DAEB"/>
                  </a:gs>
                  <a:gs pos="97000">
                    <a:srgbClr val="B7DAEB">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Isosceles Triangle 34">
                <a:extLst>
                  <a:ext uri="{FF2B5EF4-FFF2-40B4-BE49-F238E27FC236}">
                    <a16:creationId xmlns:a16="http://schemas.microsoft.com/office/drawing/2014/main" id="{7A6288B9-FFEA-4C88-A829-95D33E637042}"/>
                  </a:ext>
                </a:extLst>
              </p:cNvPr>
              <p:cNvSpPr/>
              <p:nvPr/>
            </p:nvSpPr>
            <p:spPr>
              <a:xfrm rot="18629340" flipV="1">
                <a:off x="2632067" y="3437839"/>
                <a:ext cx="341722" cy="761776"/>
              </a:xfrm>
              <a:prstGeom prst="triangle">
                <a:avLst/>
              </a:prstGeom>
              <a:gradFill>
                <a:gsLst>
                  <a:gs pos="41000">
                    <a:srgbClr val="B7DAEB"/>
                  </a:gs>
                  <a:gs pos="97000">
                    <a:srgbClr val="B7DAEB">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53208F9E-D7F7-40A7-9AD3-F48217BCA404}"/>
                  </a:ext>
                </a:extLst>
              </p:cNvPr>
              <p:cNvSpPr txBox="1"/>
              <p:nvPr/>
            </p:nvSpPr>
            <p:spPr>
              <a:xfrm>
                <a:off x="1759755" y="3895574"/>
                <a:ext cx="989773" cy="391045"/>
              </a:xfrm>
              <a:prstGeom prst="rect">
                <a:avLst/>
              </a:prstGeom>
              <a:noFill/>
            </p:spPr>
            <p:txBody>
              <a:bodyPr wrap="non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A5A5A"/>
                    </a:solidFill>
                    <a:effectLst/>
                    <a:uLnTx/>
                    <a:uFillTx/>
                    <a:latin typeface="Arial" panose="020B0604020202020204"/>
                    <a:ea typeface="+mn-ea"/>
                    <a:cs typeface="+mn-cs"/>
                  </a:rPr>
                  <a:t>DNA Repair </a:t>
                </a:r>
                <a:br>
                  <a:rPr kumimoji="0" lang="en-US" sz="1200" b="1" i="0" u="none" strike="noStrike" kern="1200" cap="none" spc="0" normalizeH="0" baseline="0" noProof="0" dirty="0">
                    <a:ln>
                      <a:noFill/>
                    </a:ln>
                    <a:solidFill>
                      <a:srgbClr val="5A5A5A"/>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5A5A5A"/>
                    </a:solidFill>
                    <a:effectLst/>
                    <a:uLnTx/>
                    <a:uFillTx/>
                    <a:latin typeface="Arial" panose="020B0604020202020204"/>
                    <a:ea typeface="+mn-ea"/>
                    <a:cs typeface="+mn-cs"/>
                  </a:rPr>
                  <a:t>Proteins</a:t>
                </a:r>
              </a:p>
            </p:txBody>
          </p:sp>
          <p:sp>
            <p:nvSpPr>
              <p:cNvPr id="37" name="TextBox 36">
                <a:extLst>
                  <a:ext uri="{FF2B5EF4-FFF2-40B4-BE49-F238E27FC236}">
                    <a16:creationId xmlns:a16="http://schemas.microsoft.com/office/drawing/2014/main" id="{78F53C30-5B10-430C-9F9A-C1E85AC286AA}"/>
                  </a:ext>
                </a:extLst>
              </p:cNvPr>
              <p:cNvSpPr txBox="1"/>
              <p:nvPr/>
            </p:nvSpPr>
            <p:spPr>
              <a:xfrm>
                <a:off x="3097615" y="3655954"/>
                <a:ext cx="1129229" cy="231896"/>
              </a:xfrm>
              <a:prstGeom prst="rect">
                <a:avLst/>
              </a:prstGeom>
              <a:noFill/>
            </p:spPr>
            <p:txBody>
              <a:bodyPr wrap="non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A5A5A"/>
                    </a:solidFill>
                    <a:effectLst/>
                    <a:uLnTx/>
                    <a:uFillTx/>
                    <a:latin typeface="Arial" panose="020B0604020202020204"/>
                    <a:ea typeface="+mn-ea"/>
                    <a:cs typeface="+mn-cs"/>
                  </a:rPr>
                  <a:t>PARP Inhibitor</a:t>
                </a:r>
              </a:p>
            </p:txBody>
          </p:sp>
          <p:cxnSp>
            <p:nvCxnSpPr>
              <p:cNvPr id="38" name="Straight Connector 37">
                <a:extLst>
                  <a:ext uri="{FF2B5EF4-FFF2-40B4-BE49-F238E27FC236}">
                    <a16:creationId xmlns:a16="http://schemas.microsoft.com/office/drawing/2014/main" id="{B3FCB872-8CA6-499A-9EE1-7CA3C3A02CCC}"/>
                  </a:ext>
                </a:extLst>
              </p:cNvPr>
              <p:cNvCxnSpPr>
                <a:cxnSpLocks/>
              </p:cNvCxnSpPr>
              <p:nvPr/>
            </p:nvCxnSpPr>
            <p:spPr>
              <a:xfrm flipV="1">
                <a:off x="3424697" y="3860800"/>
                <a:ext cx="169403" cy="23031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44B9185-91F1-49B1-B9A4-343129EC74BA}"/>
                  </a:ext>
                </a:extLst>
              </p:cNvPr>
              <p:cNvSpPr txBox="1"/>
              <p:nvPr/>
            </p:nvSpPr>
            <p:spPr>
              <a:xfrm>
                <a:off x="2218822" y="4357610"/>
                <a:ext cx="599651" cy="258532"/>
              </a:xfrm>
              <a:prstGeom prst="rect">
                <a:avLst/>
              </a:prstGeom>
              <a:noFill/>
            </p:spPr>
            <p:txBody>
              <a:bodyPr wrap="non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A5A5A"/>
                    </a:solidFill>
                    <a:effectLst/>
                    <a:uLnTx/>
                    <a:uFillTx/>
                    <a:latin typeface="Arial" panose="020B0604020202020204"/>
                    <a:ea typeface="+mn-ea"/>
                    <a:cs typeface="+mn-cs"/>
                  </a:rPr>
                  <a:t>PARP</a:t>
                </a:r>
              </a:p>
            </p:txBody>
          </p:sp>
          <p:cxnSp>
            <p:nvCxnSpPr>
              <p:cNvPr id="40" name="Straight Connector 39">
                <a:extLst>
                  <a:ext uri="{FF2B5EF4-FFF2-40B4-BE49-F238E27FC236}">
                    <a16:creationId xmlns:a16="http://schemas.microsoft.com/office/drawing/2014/main" id="{5D9109A1-88B0-4624-92F4-A7F705D3BFC8}"/>
                  </a:ext>
                </a:extLst>
              </p:cNvPr>
              <p:cNvCxnSpPr>
                <a:cxnSpLocks/>
              </p:cNvCxnSpPr>
              <p:nvPr/>
            </p:nvCxnSpPr>
            <p:spPr>
              <a:xfrm flipH="1" flipV="1">
                <a:off x="2750344" y="4469215"/>
                <a:ext cx="23198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51DBA6B9-9ABA-4667-A187-2604F3415C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9700" y="3318894"/>
                <a:ext cx="1457325" cy="786382"/>
              </a:xfrm>
              <a:prstGeom prst="rect">
                <a:avLst/>
              </a:prstGeom>
            </p:spPr>
          </p:pic>
          <p:cxnSp>
            <p:nvCxnSpPr>
              <p:cNvPr id="42" name="Straight Connector 41">
                <a:extLst>
                  <a:ext uri="{FF2B5EF4-FFF2-40B4-BE49-F238E27FC236}">
                    <a16:creationId xmlns:a16="http://schemas.microsoft.com/office/drawing/2014/main" id="{5C7DE915-67CB-4DE8-B7A5-8013BBEF566E}"/>
                  </a:ext>
                </a:extLst>
              </p:cNvPr>
              <p:cNvCxnSpPr>
                <a:cxnSpLocks/>
              </p:cNvCxnSpPr>
              <p:nvPr/>
            </p:nvCxnSpPr>
            <p:spPr>
              <a:xfrm flipV="1">
                <a:off x="2284438" y="3718720"/>
                <a:ext cx="150787" cy="18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57D47F-276C-4422-AE85-1A04F5FA86B5}"/>
                  </a:ext>
                </a:extLst>
              </p:cNvPr>
              <p:cNvCxnSpPr>
                <a:cxnSpLocks/>
              </p:cNvCxnSpPr>
              <p:nvPr/>
            </p:nvCxnSpPr>
            <p:spPr>
              <a:xfrm flipH="1" flipV="1">
                <a:off x="1866926" y="3709195"/>
                <a:ext cx="150787" cy="18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D80DBD9B-D6B6-423D-88A2-B8E250D42BFB}"/>
                </a:ext>
              </a:extLst>
            </p:cNvPr>
            <p:cNvSpPr txBox="1"/>
            <p:nvPr/>
          </p:nvSpPr>
          <p:spPr>
            <a:xfrm>
              <a:off x="489527" y="2983196"/>
              <a:ext cx="1925242" cy="1258193"/>
            </a:xfrm>
            <a:prstGeom prst="roundRect">
              <a:avLst>
                <a:gd name="adj" fmla="val 9564"/>
              </a:avLst>
            </a:prstGeom>
            <a:solidFill>
              <a:schemeClr val="tx2">
                <a:lumMod val="75000"/>
              </a:schemeClr>
            </a:solidFill>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Inhibition of PARP enzymatic activity and the subsequent recruitment of DNA repair proteins</a:t>
              </a:r>
            </a:p>
          </p:txBody>
        </p:sp>
      </p:grpSp>
      <p:grpSp>
        <p:nvGrpSpPr>
          <p:cNvPr id="44" name="Group 43">
            <a:extLst>
              <a:ext uri="{FF2B5EF4-FFF2-40B4-BE49-F238E27FC236}">
                <a16:creationId xmlns:a16="http://schemas.microsoft.com/office/drawing/2014/main" id="{616564F0-7705-4A1E-9D01-6B7F9212D811}"/>
              </a:ext>
            </a:extLst>
          </p:cNvPr>
          <p:cNvGrpSpPr/>
          <p:nvPr/>
        </p:nvGrpSpPr>
        <p:grpSpPr>
          <a:xfrm>
            <a:off x="6688893" y="3310349"/>
            <a:ext cx="4681071" cy="2700812"/>
            <a:chOff x="6721198" y="2890983"/>
            <a:chExt cx="4681071" cy="2700812"/>
          </a:xfrm>
        </p:grpSpPr>
        <p:sp>
          <p:nvSpPr>
            <p:cNvPr id="46" name="Rectangle: Rounded Corners 45">
              <a:extLst>
                <a:ext uri="{FF2B5EF4-FFF2-40B4-BE49-F238E27FC236}">
                  <a16:creationId xmlns:a16="http://schemas.microsoft.com/office/drawing/2014/main" id="{D129E978-F2B4-4A0E-999A-3CDFB8E6129E}"/>
                </a:ext>
              </a:extLst>
            </p:cNvPr>
            <p:cNvSpPr/>
            <p:nvPr/>
          </p:nvSpPr>
          <p:spPr>
            <a:xfrm>
              <a:off x="7095830" y="2890983"/>
              <a:ext cx="4306439" cy="2700812"/>
            </a:xfrm>
            <a:prstGeom prst="roundRect">
              <a:avLst>
                <a:gd name="adj" fmla="val 3422"/>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5" name="Group 44">
              <a:extLst>
                <a:ext uri="{FF2B5EF4-FFF2-40B4-BE49-F238E27FC236}">
                  <a16:creationId xmlns:a16="http://schemas.microsoft.com/office/drawing/2014/main" id="{8D4E3AB3-3839-4C2E-AD85-D4BC81EABDB7}"/>
                </a:ext>
              </a:extLst>
            </p:cNvPr>
            <p:cNvGrpSpPr/>
            <p:nvPr/>
          </p:nvGrpSpPr>
          <p:grpSpPr>
            <a:xfrm>
              <a:off x="7123824" y="3644455"/>
              <a:ext cx="4274135" cy="1903851"/>
              <a:chOff x="7514257" y="3997489"/>
              <a:chExt cx="3935139" cy="1752849"/>
            </a:xfrm>
          </p:grpSpPr>
          <p:pic>
            <p:nvPicPr>
              <p:cNvPr id="48" name="Picture 47">
                <a:extLst>
                  <a:ext uri="{FF2B5EF4-FFF2-40B4-BE49-F238E27FC236}">
                    <a16:creationId xmlns:a16="http://schemas.microsoft.com/office/drawing/2014/main" id="{2B563ED7-7A77-4ADE-817D-BC2BF7CC22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4257" y="4030179"/>
                <a:ext cx="3935139" cy="1720159"/>
              </a:xfrm>
              <a:prstGeom prst="rect">
                <a:avLst/>
              </a:prstGeom>
              <a:solidFill>
                <a:schemeClr val="bg1"/>
              </a:solidFill>
            </p:spPr>
          </p:pic>
          <p:sp>
            <p:nvSpPr>
              <p:cNvPr id="49" name="TextBox 48">
                <a:extLst>
                  <a:ext uri="{FF2B5EF4-FFF2-40B4-BE49-F238E27FC236}">
                    <a16:creationId xmlns:a16="http://schemas.microsoft.com/office/drawing/2014/main" id="{E65724EB-13EB-49E6-95B9-6125E119013B}"/>
                  </a:ext>
                </a:extLst>
              </p:cNvPr>
              <p:cNvSpPr txBox="1"/>
              <p:nvPr/>
            </p:nvSpPr>
            <p:spPr>
              <a:xfrm>
                <a:off x="8684551" y="3997489"/>
                <a:ext cx="1230575" cy="391045"/>
              </a:xfrm>
              <a:prstGeom prst="rect">
                <a:avLst/>
              </a:prstGeom>
              <a:noFill/>
            </p:spPr>
            <p:txBody>
              <a:bodyPr wrap="none" rtlCol="0">
                <a:spAutoFit/>
              </a:bodyPr>
              <a:lstStyle>
                <a:defPPr>
                  <a:defRPr lang="en-US"/>
                </a:defPPr>
                <a:lvl1pPr algn="ctr">
                  <a:lnSpc>
                    <a:spcPct val="90000"/>
                  </a:lnSpc>
                  <a:defRPr sz="1200" b="1"/>
                </a:lvl1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A5A5A"/>
                    </a:solidFill>
                    <a:effectLst/>
                    <a:uLnTx/>
                    <a:uFillTx/>
                    <a:latin typeface="Arial" panose="020B0604020202020204"/>
                    <a:ea typeface="+mn-ea"/>
                    <a:cs typeface="+mn-cs"/>
                  </a:rPr>
                  <a:t>Trapped PARP- </a:t>
                </a:r>
                <a:br>
                  <a:rPr kumimoji="0" lang="en-US" sz="1200" b="1" i="0" u="none" strike="noStrike" kern="1200" cap="none" spc="0" normalizeH="0" baseline="0" noProof="0" dirty="0">
                    <a:ln>
                      <a:noFill/>
                    </a:ln>
                    <a:solidFill>
                      <a:srgbClr val="5A5A5A"/>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5A5A5A"/>
                    </a:solidFill>
                    <a:effectLst/>
                    <a:uLnTx/>
                    <a:uFillTx/>
                    <a:latin typeface="Arial" panose="020B0604020202020204"/>
                    <a:ea typeface="+mn-ea"/>
                    <a:cs typeface="+mn-cs"/>
                  </a:rPr>
                  <a:t>DNA Complex</a:t>
                </a:r>
              </a:p>
            </p:txBody>
          </p:sp>
          <p:cxnSp>
            <p:nvCxnSpPr>
              <p:cNvPr id="50" name="Straight Connector 49">
                <a:extLst>
                  <a:ext uri="{FF2B5EF4-FFF2-40B4-BE49-F238E27FC236}">
                    <a16:creationId xmlns:a16="http://schemas.microsoft.com/office/drawing/2014/main" id="{6165FDBA-F20A-4A31-A0E5-8ADECD0E264F}"/>
                  </a:ext>
                </a:extLst>
              </p:cNvPr>
              <p:cNvCxnSpPr>
                <a:cxnSpLocks/>
              </p:cNvCxnSpPr>
              <p:nvPr/>
            </p:nvCxnSpPr>
            <p:spPr>
              <a:xfrm flipV="1">
                <a:off x="8556039" y="4355524"/>
                <a:ext cx="235976" cy="199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588A792-F5FB-4890-AA6D-06F6C4329CC4}"/>
                  </a:ext>
                </a:extLst>
              </p:cNvPr>
              <p:cNvCxnSpPr>
                <a:cxnSpLocks/>
              </p:cNvCxnSpPr>
              <p:nvPr/>
            </p:nvCxnSpPr>
            <p:spPr>
              <a:xfrm>
                <a:off x="9800167" y="4159542"/>
                <a:ext cx="3684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6408C2B9-F51F-4C03-A79F-0CFB9EE2F9AA}"/>
                </a:ext>
              </a:extLst>
            </p:cNvPr>
            <p:cNvSpPr txBox="1"/>
            <p:nvPr/>
          </p:nvSpPr>
          <p:spPr>
            <a:xfrm>
              <a:off x="6721198" y="2983197"/>
              <a:ext cx="1425275" cy="1062330"/>
            </a:xfrm>
            <a:prstGeom prst="roundRect">
              <a:avLst>
                <a:gd name="adj" fmla="val 10126"/>
              </a:avLst>
            </a:prstGeom>
            <a:solidFill>
              <a:schemeClr val="tx2">
                <a:lumMod val="75000"/>
              </a:schemeClr>
            </a:solidFill>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Increased formation </a:t>
              </a:r>
              <a:b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of PARP-DNA complexes</a:t>
              </a:r>
            </a:p>
          </p:txBody>
        </p:sp>
      </p:grpSp>
      <p:sp>
        <p:nvSpPr>
          <p:cNvPr id="52" name="Slide Number Placeholder 3">
            <a:extLst>
              <a:ext uri="{FF2B5EF4-FFF2-40B4-BE49-F238E27FC236}">
                <a16:creationId xmlns:a16="http://schemas.microsoft.com/office/drawing/2014/main" id="{7145AA6A-9D96-44AD-BA43-1D3066671D34}"/>
              </a:ext>
            </a:extLst>
          </p:cNvPr>
          <p:cNvSpPr>
            <a:spLocks noGrp="1"/>
          </p:cNvSpPr>
          <p:nvPr>
            <p:ph type="sldNum" sz="quarter" idx="12"/>
          </p:nvPr>
        </p:nvSpPr>
        <p:spPr>
          <a:xfrm>
            <a:off x="11785600" y="6492875"/>
            <a:ext cx="406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D83045-6CB7-4C88-8A4E-57AB94F29488}" type="slidenum">
              <a:rPr kumimoji="0" lang="en-US" sz="900" b="0" i="0" u="none" strike="noStrike" kern="1200" cap="none" spc="0" normalizeH="0" baseline="0" noProof="0" smtClean="0">
                <a:ln>
                  <a:noFill/>
                </a:ln>
                <a:solidFill>
                  <a:srgbClr val="5A5A5A">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5A5A5A">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1777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9FE4-52A1-BB46-B10F-9054673C1992}"/>
              </a:ext>
            </a:extLst>
          </p:cNvPr>
          <p:cNvSpPr>
            <a:spLocks noGrp="1"/>
          </p:cNvSpPr>
          <p:nvPr>
            <p:ph type="title"/>
          </p:nvPr>
        </p:nvSpPr>
        <p:spPr>
          <a:xfrm>
            <a:off x="543732" y="0"/>
            <a:ext cx="10515600" cy="1325563"/>
          </a:xfrm>
        </p:spPr>
        <p:txBody>
          <a:bodyPr/>
          <a:lstStyle/>
          <a:p>
            <a:pPr algn="ctr"/>
            <a:r>
              <a:rPr lang="en-US" dirty="0"/>
              <a:t>PARP Inhibitors in the Clinic</a:t>
            </a:r>
          </a:p>
        </p:txBody>
      </p:sp>
      <p:sp>
        <p:nvSpPr>
          <p:cNvPr id="3" name="Content Placeholder 2">
            <a:extLst>
              <a:ext uri="{FF2B5EF4-FFF2-40B4-BE49-F238E27FC236}">
                <a16:creationId xmlns:a16="http://schemas.microsoft.com/office/drawing/2014/main" id="{13D27C22-0958-C94D-81A8-CF0002AD85FF}"/>
              </a:ext>
            </a:extLst>
          </p:cNvPr>
          <p:cNvSpPr>
            <a:spLocks noGrp="1"/>
          </p:cNvSpPr>
          <p:nvPr>
            <p:ph idx="1"/>
          </p:nvPr>
        </p:nvSpPr>
        <p:spPr>
          <a:xfrm>
            <a:off x="683992" y="1253331"/>
            <a:ext cx="10515600" cy="5604669"/>
          </a:xfrm>
        </p:spPr>
        <p:txBody>
          <a:bodyPr>
            <a:normAutofit fontScale="92500" lnSpcReduction="10000"/>
          </a:bodyPr>
          <a:lstStyle/>
          <a:p>
            <a:r>
              <a:rPr lang="en-US" dirty="0"/>
              <a:t>Two approved PARP inhibitors for metastatic HER2 neg breast cancer with germline BRCA mutations</a:t>
            </a:r>
          </a:p>
          <a:p>
            <a:pPr lvl="1"/>
            <a:r>
              <a:rPr lang="en-US" dirty="0" err="1"/>
              <a:t>Olaparib</a:t>
            </a:r>
            <a:endParaRPr lang="en-US" dirty="0"/>
          </a:p>
          <a:p>
            <a:pPr lvl="1"/>
            <a:r>
              <a:rPr lang="en-US" dirty="0" err="1"/>
              <a:t>Talazoparib</a:t>
            </a:r>
            <a:endParaRPr lang="en-US" dirty="0"/>
          </a:p>
          <a:p>
            <a:r>
              <a:rPr lang="en-US" dirty="0"/>
              <a:t>Both drugs doubled response rate, and almost doubled progression free survival</a:t>
            </a:r>
          </a:p>
          <a:p>
            <a:r>
              <a:rPr lang="en-US" dirty="0" err="1"/>
              <a:t>Olaparib</a:t>
            </a:r>
            <a:r>
              <a:rPr lang="en-US" dirty="0"/>
              <a:t>: no difference in overall survival in the trial population</a:t>
            </a:r>
          </a:p>
          <a:p>
            <a:pPr lvl="1"/>
            <a:r>
              <a:rPr lang="en-US" dirty="0"/>
              <a:t>Subset analysis suggested possible improved OS in first-line</a:t>
            </a:r>
          </a:p>
          <a:p>
            <a:r>
              <a:rPr lang="en-US" dirty="0"/>
              <a:t>Toxicities</a:t>
            </a:r>
          </a:p>
          <a:p>
            <a:pPr lvl="1"/>
            <a:r>
              <a:rPr lang="en-US" dirty="0"/>
              <a:t>Anemia, nausea, headache, thrombocytopenia</a:t>
            </a:r>
          </a:p>
          <a:p>
            <a:r>
              <a:rPr lang="en-US" dirty="0"/>
              <a:t>Next steps</a:t>
            </a:r>
          </a:p>
          <a:p>
            <a:pPr lvl="1"/>
            <a:r>
              <a:rPr lang="en-US" dirty="0"/>
              <a:t>Metastatic</a:t>
            </a:r>
          </a:p>
          <a:p>
            <a:pPr lvl="2"/>
            <a:r>
              <a:rPr lang="en-US" sz="2100" dirty="0"/>
              <a:t>Combinations with chemotherapy, immunotherapy</a:t>
            </a:r>
          </a:p>
          <a:p>
            <a:pPr lvl="2"/>
            <a:r>
              <a:rPr lang="en-US" sz="2100" dirty="0"/>
              <a:t>Maintenance therapy after induction chemotherapy</a:t>
            </a:r>
          </a:p>
          <a:p>
            <a:pPr lvl="1"/>
            <a:r>
              <a:rPr lang="en-US" dirty="0"/>
              <a:t>Adjuvant and neoadjuvant therapy </a:t>
            </a:r>
          </a:p>
          <a:p>
            <a:pPr lvl="1"/>
            <a:endParaRPr lang="en-US" dirty="0"/>
          </a:p>
          <a:p>
            <a:pPr lvl="1"/>
            <a:endParaRPr lang="en-US" dirty="0"/>
          </a:p>
        </p:txBody>
      </p:sp>
    </p:spTree>
    <p:extLst>
      <p:ext uri="{BB962C8B-B14F-4D97-AF65-F5344CB8AC3E}">
        <p14:creationId xmlns:p14="http://schemas.microsoft.com/office/powerpoint/2010/main" val="53027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054D5-DDB1-3C41-A0C4-A7AC0BECE38B}"/>
              </a:ext>
            </a:extLst>
          </p:cNvPr>
          <p:cNvSpPr txBox="1"/>
          <p:nvPr/>
        </p:nvSpPr>
        <p:spPr>
          <a:xfrm>
            <a:off x="729916" y="1369194"/>
            <a:ext cx="10732168" cy="4119613"/>
          </a:xfrm>
          <a:prstGeom prst="rect">
            <a:avLst/>
          </a:prstGeom>
          <a:noFill/>
        </p:spPr>
        <p:txBody>
          <a:bodyPr wrap="square" rtlCol="0" anchor="ctr">
            <a:noAutofit/>
          </a:bodyPr>
          <a:lstStyle/>
          <a:p>
            <a:pPr lvl="0" algn="ctr">
              <a:spcAft>
                <a:spcPts val="1800"/>
              </a:spcAft>
              <a:defRPr/>
            </a:pPr>
            <a:r>
              <a:rPr lang="en-US" sz="3200" b="1" dirty="0">
                <a:solidFill>
                  <a:srgbClr val="002656"/>
                </a:solidFill>
              </a:rPr>
              <a:t>Special Issues in Oncology Care</a:t>
            </a:r>
          </a:p>
          <a:p>
            <a:pPr algn="ctr">
              <a:spcAft>
                <a:spcPts val="1800"/>
              </a:spcAft>
            </a:pPr>
            <a:r>
              <a:rPr lang="en-US" sz="3200" b="1" dirty="0">
                <a:solidFill>
                  <a:srgbClr val="002656"/>
                </a:solidFill>
              </a:rPr>
              <a:t> </a:t>
            </a:r>
            <a:r>
              <a:rPr lang="en-US" sz="3200" dirty="0">
                <a:solidFill>
                  <a:srgbClr val="002656"/>
                </a:solidFill>
              </a:rPr>
              <a:t>Issues in the treatment of younger women </a:t>
            </a:r>
            <a:br>
              <a:rPr lang="en-US" sz="3200" dirty="0">
                <a:solidFill>
                  <a:srgbClr val="002656"/>
                </a:solidFill>
              </a:rPr>
            </a:br>
            <a:r>
              <a:rPr lang="en-US" sz="3200" dirty="0">
                <a:solidFill>
                  <a:srgbClr val="002656"/>
                </a:solidFill>
              </a:rPr>
              <a:t>(fertility, therapy during pregnancy) </a:t>
            </a:r>
            <a:br>
              <a:rPr lang="en-US" sz="3200" dirty="0">
                <a:solidFill>
                  <a:srgbClr val="002656"/>
                </a:solidFill>
              </a:rPr>
            </a:br>
            <a:r>
              <a:rPr lang="en-US" sz="3200" dirty="0">
                <a:solidFill>
                  <a:srgbClr val="002656"/>
                </a:solidFill>
              </a:rPr>
              <a:t>Use of scalp cooling caps</a:t>
            </a:r>
          </a:p>
        </p:txBody>
      </p:sp>
    </p:spTree>
    <p:extLst>
      <p:ext uri="{BB962C8B-B14F-4D97-AF65-F5344CB8AC3E}">
        <p14:creationId xmlns:p14="http://schemas.microsoft.com/office/powerpoint/2010/main" val="2025924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Day in the Life: HER2-Positive Breast Cancer </a:t>
            </a:r>
          </a:p>
        </p:txBody>
      </p:sp>
      <p:sp>
        <p:nvSpPr>
          <p:cNvPr id="3" name="Content Placeholder 2"/>
          <p:cNvSpPr>
            <a:spLocks noGrp="1"/>
          </p:cNvSpPr>
          <p:nvPr>
            <p:ph idx="1"/>
          </p:nvPr>
        </p:nvSpPr>
        <p:spPr>
          <a:xfrm>
            <a:off x="838200" y="1069383"/>
            <a:ext cx="10515600" cy="5526626"/>
          </a:xfrm>
        </p:spPr>
        <p:txBody>
          <a:bodyPr>
            <a:noAutofit/>
          </a:bodyPr>
          <a:lstStyle/>
          <a:p>
            <a:pPr>
              <a:spcBef>
                <a:spcPts val="800"/>
              </a:spcBef>
              <a:spcAft>
                <a:spcPts val="600"/>
              </a:spcAft>
            </a:pPr>
            <a:r>
              <a:rPr lang="en-US" sz="2400" dirty="0"/>
              <a:t>71 M, trastuzumab/paclitaxel, HER2-positive male breast cancer</a:t>
            </a:r>
          </a:p>
          <a:p>
            <a:pPr>
              <a:spcBef>
                <a:spcPts val="800"/>
              </a:spcBef>
              <a:spcAft>
                <a:spcPts val="600"/>
              </a:spcAft>
            </a:pPr>
            <a:r>
              <a:rPr lang="en-US" sz="2400" dirty="0"/>
              <a:t>70 F, </a:t>
            </a:r>
            <a:r>
              <a:rPr lang="en-US" sz="2400" dirty="0" err="1"/>
              <a:t>erubulin</a:t>
            </a:r>
            <a:r>
              <a:rPr lang="en-US" sz="2400" dirty="0"/>
              <a:t>, trastuzumab, loneliness</a:t>
            </a:r>
          </a:p>
          <a:p>
            <a:pPr>
              <a:spcBef>
                <a:spcPts val="800"/>
              </a:spcBef>
              <a:spcAft>
                <a:spcPts val="600"/>
              </a:spcAft>
            </a:pPr>
            <a:r>
              <a:rPr lang="en-US" sz="2400" dirty="0"/>
              <a:t>29 F, TCHP, mother of 3 under the age of 3 </a:t>
            </a:r>
            <a:r>
              <a:rPr lang="en-US" sz="2400" dirty="0" err="1"/>
              <a:t>yrs</a:t>
            </a:r>
            <a:endParaRPr lang="en-US" sz="2400" dirty="0"/>
          </a:p>
          <a:p>
            <a:pPr>
              <a:spcBef>
                <a:spcPts val="800"/>
              </a:spcBef>
              <a:spcAft>
                <a:spcPts val="600"/>
              </a:spcAft>
            </a:pPr>
            <a:r>
              <a:rPr lang="en-US" sz="2400" dirty="0"/>
              <a:t>36 F, T-DM1, first treatment in her mid-twenties, highly anxious </a:t>
            </a:r>
          </a:p>
          <a:p>
            <a:pPr>
              <a:spcBef>
                <a:spcPts val="800"/>
              </a:spcBef>
              <a:spcAft>
                <a:spcPts val="600"/>
              </a:spcAft>
            </a:pPr>
            <a:r>
              <a:rPr lang="en-US" sz="2400" dirty="0"/>
              <a:t>55 F, trastuzumab maintenance, morbid obesity, insurance issues</a:t>
            </a:r>
          </a:p>
          <a:p>
            <a:pPr>
              <a:spcBef>
                <a:spcPts val="800"/>
              </a:spcBef>
              <a:spcAft>
                <a:spcPts val="600"/>
              </a:spcAft>
            </a:pPr>
            <a:r>
              <a:rPr lang="en-US" sz="2400" dirty="0"/>
              <a:t>62 F, pertuzumab/trastuzumab, level of education; lack of social support; perception that physician "looked down on her"</a:t>
            </a:r>
          </a:p>
          <a:p>
            <a:pPr>
              <a:spcBef>
                <a:spcPts val="800"/>
              </a:spcBef>
              <a:spcAft>
                <a:spcPts val="600"/>
              </a:spcAft>
            </a:pPr>
            <a:r>
              <a:rPr lang="en-US" sz="2400" dirty="0"/>
              <a:t>52 F, capecitabine and neratinib, brain </a:t>
            </a:r>
            <a:r>
              <a:rPr lang="en-US" sz="2400" dirty="0" err="1"/>
              <a:t>mets</a:t>
            </a:r>
            <a:endParaRPr lang="en-US" sz="2400" dirty="0"/>
          </a:p>
          <a:p>
            <a:pPr>
              <a:spcBef>
                <a:spcPts val="800"/>
              </a:spcBef>
              <a:spcAft>
                <a:spcPts val="600"/>
              </a:spcAft>
            </a:pPr>
            <a:r>
              <a:rPr lang="en-US" sz="2400" dirty="0"/>
              <a:t>46 F, T-DM1, anxiety disorder</a:t>
            </a:r>
          </a:p>
          <a:p>
            <a:pPr>
              <a:spcBef>
                <a:spcPts val="800"/>
              </a:spcBef>
              <a:spcAft>
                <a:spcPts val="600"/>
              </a:spcAft>
            </a:pPr>
            <a:r>
              <a:rPr lang="en-US" sz="2400" dirty="0"/>
              <a:t>68 F, trastuzumab, a smile for everyone</a:t>
            </a:r>
          </a:p>
          <a:p>
            <a:pPr>
              <a:spcBef>
                <a:spcPts val="800"/>
              </a:spcBef>
              <a:spcAft>
                <a:spcPts val="600"/>
              </a:spcAft>
            </a:pPr>
            <a:r>
              <a:rPr lang="en-US" sz="2400" dirty="0"/>
              <a:t>46 F, trastuzumab/docetaxel, always with makeup</a:t>
            </a:r>
          </a:p>
        </p:txBody>
      </p:sp>
    </p:spTree>
    <p:extLst>
      <p:ext uri="{BB962C8B-B14F-4D97-AF65-F5344CB8AC3E}">
        <p14:creationId xmlns:p14="http://schemas.microsoft.com/office/powerpoint/2010/main" val="2220426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Day in the Life: Triple-Negative Breast Cancer</a:t>
            </a:r>
          </a:p>
        </p:txBody>
      </p:sp>
      <p:sp>
        <p:nvSpPr>
          <p:cNvPr id="3" name="Content Placeholder 2"/>
          <p:cNvSpPr>
            <a:spLocks noGrp="1"/>
          </p:cNvSpPr>
          <p:nvPr>
            <p:ph idx="1"/>
          </p:nvPr>
        </p:nvSpPr>
        <p:spPr>
          <a:xfrm>
            <a:off x="838200" y="1069383"/>
            <a:ext cx="10515600" cy="5526626"/>
          </a:xfrm>
        </p:spPr>
        <p:txBody>
          <a:bodyPr>
            <a:noAutofit/>
          </a:bodyPr>
          <a:lstStyle/>
          <a:p>
            <a:pPr>
              <a:spcBef>
                <a:spcPts val="800"/>
              </a:spcBef>
              <a:spcAft>
                <a:spcPts val="600"/>
              </a:spcAft>
            </a:pPr>
            <a:r>
              <a:rPr lang="en-US" sz="2400" dirty="0"/>
              <a:t>52 F, nab-paclitaxel + </a:t>
            </a:r>
            <a:r>
              <a:rPr lang="en-US" sz="2400" dirty="0" err="1"/>
              <a:t>atezolizumab</a:t>
            </a:r>
            <a:r>
              <a:rPr lang="en-US" sz="2400" dirty="0"/>
              <a:t>, acute onset DM from immunotherapy</a:t>
            </a:r>
          </a:p>
          <a:p>
            <a:pPr>
              <a:spcBef>
                <a:spcPts val="800"/>
              </a:spcBef>
              <a:spcAft>
                <a:spcPts val="600"/>
              </a:spcAft>
            </a:pPr>
            <a:r>
              <a:rPr lang="en-US" sz="2400" dirty="0"/>
              <a:t>40 F, nab-paclitaxel/</a:t>
            </a:r>
            <a:r>
              <a:rPr lang="en-US" sz="2400" dirty="0" err="1"/>
              <a:t>atezolizumab</a:t>
            </a:r>
            <a:r>
              <a:rPr lang="en-US" sz="2400" dirty="0"/>
              <a:t>, lump in breast </a:t>
            </a:r>
            <a:r>
              <a:rPr lang="en-US" sz="2400" dirty="0" err="1"/>
              <a:t>detcted</a:t>
            </a:r>
            <a:r>
              <a:rPr lang="en-US" sz="2400" dirty="0"/>
              <a:t> a year ago, but </a:t>
            </a:r>
            <a:r>
              <a:rPr lang="en-US" sz="2400" dirty="0" err="1"/>
              <a:t>pt</a:t>
            </a:r>
            <a:r>
              <a:rPr lang="en-US" sz="2400" dirty="0"/>
              <a:t> declined a biopsy and treated herself with dietary and supplemental modalities.  Last month presented to ER with terrific back pain: triple-negative, BRACA1 as well as CHEK 2 Gene mutation, metastatic disease VERY reluctant to do chemotherapy, very suspicious of medicine, partially cultural I felt.  Fearful and unsettled about dying</a:t>
            </a:r>
          </a:p>
          <a:p>
            <a:pPr>
              <a:spcBef>
                <a:spcPts val="800"/>
              </a:spcBef>
              <a:spcAft>
                <a:spcPts val="600"/>
              </a:spcAft>
            </a:pPr>
            <a:r>
              <a:rPr lang="en-US" sz="2400" dirty="0"/>
              <a:t>30 F, PARP inhibitor on clinical trial, Grade 3 drug toxicity</a:t>
            </a:r>
          </a:p>
          <a:p>
            <a:pPr>
              <a:spcBef>
                <a:spcPts val="800"/>
              </a:spcBef>
              <a:spcAft>
                <a:spcPts val="600"/>
              </a:spcAft>
            </a:pPr>
            <a:r>
              <a:rPr lang="en-US" sz="2400" dirty="0"/>
              <a:t>52 F, paclitaxel/carboplatin, very brave and family oriented</a:t>
            </a:r>
          </a:p>
          <a:p>
            <a:pPr>
              <a:spcBef>
                <a:spcPts val="800"/>
              </a:spcBef>
              <a:spcAft>
                <a:spcPts val="600"/>
              </a:spcAft>
            </a:pPr>
            <a:r>
              <a:rPr lang="en-US" sz="2400" dirty="0"/>
              <a:t>76 F, nab-paclitaxel/gemcitabine, full of southern charm and sass, quick witted </a:t>
            </a:r>
          </a:p>
        </p:txBody>
      </p:sp>
    </p:spTree>
    <p:extLst>
      <p:ext uri="{BB962C8B-B14F-4D97-AF65-F5344CB8AC3E}">
        <p14:creationId xmlns:p14="http://schemas.microsoft.com/office/powerpoint/2010/main" val="3782446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054D5-DDB1-3C41-A0C4-A7AC0BECE38B}"/>
              </a:ext>
            </a:extLst>
          </p:cNvPr>
          <p:cNvSpPr txBox="1"/>
          <p:nvPr/>
        </p:nvSpPr>
        <p:spPr>
          <a:xfrm>
            <a:off x="729916" y="1369194"/>
            <a:ext cx="10732168" cy="411961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HER2-Positive Breast Cancer </a:t>
            </a:r>
          </a:p>
        </p:txBody>
      </p:sp>
    </p:spTree>
    <p:extLst>
      <p:ext uri="{BB962C8B-B14F-4D97-AF65-F5344CB8AC3E}">
        <p14:creationId xmlns:p14="http://schemas.microsoft.com/office/powerpoint/2010/main" val="615590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1-Horses or Zebras?</a:t>
            </a:r>
          </a:p>
        </p:txBody>
      </p:sp>
      <p:sp>
        <p:nvSpPr>
          <p:cNvPr id="3" name="Content Placeholder 2"/>
          <p:cNvSpPr>
            <a:spLocks noGrp="1"/>
          </p:cNvSpPr>
          <p:nvPr>
            <p:ph sz="quarter" idx="1"/>
          </p:nvPr>
        </p:nvSpPr>
        <p:spPr>
          <a:xfrm>
            <a:off x="17186275" y="-4150484"/>
            <a:ext cx="284369" cy="350008"/>
          </a:xfrm>
        </p:spPr>
        <p:txBody>
          <a:bodyPr>
            <a:normAutofit fontScale="25000" lnSpcReduction="20000"/>
          </a:bodyPr>
          <a:lstStyle/>
          <a:p>
            <a:r>
              <a:rPr lang="en-US" dirty="0"/>
              <a:t>44-year-old woman presented with a self detected left breast mass.  Grade 3, IDC, ER/PR positive, HER-2 positive by FISH. </a:t>
            </a:r>
          </a:p>
          <a:p>
            <a:r>
              <a:rPr lang="en-US" dirty="0"/>
              <a:t>She received TCHP. At time of surgery, she had a 6 mm residual of invasive cancer, negative nodes. </a:t>
            </a:r>
          </a:p>
        </p:txBody>
      </p:sp>
      <p:pic>
        <p:nvPicPr>
          <p:cNvPr id="1026" name="Picture 2" descr="C:\Users\M144896\AppData\Local\Microsoft\Windows\INetCache\IE\O3JLOKD4\Pretty_Hor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581400"/>
            <a:ext cx="3352800" cy="2310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144896\AppData\Local\Microsoft\Windows\INetCache\IE\O3JLOKD4\Burchell's_Zebra_(Etosh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585754"/>
            <a:ext cx="3124200" cy="23106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0" y="1752600"/>
            <a:ext cx="800100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44-year-old woman presented with a self detected left breast mass.  This was a grade 3, invasive ductal carcinoma, ER/PR positive, HER2 positive by FISH.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She received TCHP. At time of surgery, she had a 6 mm residual of invasive cancer, negative nodes. </a:t>
            </a:r>
          </a:p>
        </p:txBody>
      </p:sp>
    </p:spTree>
    <p:extLst>
      <p:ext uri="{BB962C8B-B14F-4D97-AF65-F5344CB8AC3E}">
        <p14:creationId xmlns:p14="http://schemas.microsoft.com/office/powerpoint/2010/main" val="4218505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T-DM1</a:t>
            </a:r>
          </a:p>
        </p:txBody>
      </p:sp>
      <p:sp>
        <p:nvSpPr>
          <p:cNvPr id="4" name="Content Placeholder 3"/>
          <p:cNvSpPr>
            <a:spLocks noGrp="1"/>
          </p:cNvSpPr>
          <p:nvPr>
            <p:ph sz="quarter" idx="1"/>
          </p:nvPr>
        </p:nvSpPr>
        <p:spPr/>
        <p:txBody>
          <a:bodyPr/>
          <a:lstStyle/>
          <a:p>
            <a:pPr marL="0" indent="0">
              <a:buNone/>
            </a:pPr>
            <a:r>
              <a:rPr lang="en-US" dirty="0"/>
              <a:t>Assessment:</a:t>
            </a:r>
          </a:p>
          <a:p>
            <a:r>
              <a:rPr lang="en-US" dirty="0"/>
              <a:t>Fatigue</a:t>
            </a:r>
          </a:p>
          <a:p>
            <a:r>
              <a:rPr lang="en-US" dirty="0"/>
              <a:t>Nausea</a:t>
            </a:r>
          </a:p>
          <a:p>
            <a:r>
              <a:rPr lang="en-US" dirty="0"/>
              <a:t>Echo every 3 months</a:t>
            </a:r>
          </a:p>
          <a:p>
            <a:r>
              <a:rPr lang="en-US" dirty="0"/>
              <a:t>Musculoskeletal pain</a:t>
            </a:r>
          </a:p>
          <a:p>
            <a:r>
              <a:rPr lang="en-US" dirty="0"/>
              <a:t>Decreased counts</a:t>
            </a:r>
          </a:p>
          <a:p>
            <a:r>
              <a:rPr lang="en-US" dirty="0"/>
              <a:t>Increased liver enzymes</a:t>
            </a:r>
          </a:p>
          <a:p>
            <a:endParaRPr lang="en-US" dirty="0"/>
          </a:p>
        </p:txBody>
      </p:sp>
    </p:spTree>
    <p:extLst>
      <p:ext uri="{BB962C8B-B14F-4D97-AF65-F5344CB8AC3E}">
        <p14:creationId xmlns:p14="http://schemas.microsoft.com/office/powerpoint/2010/main" val="893456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505200" y="1771972"/>
            <a:ext cx="5257800" cy="424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308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3789</Words>
  <Application>Microsoft Macintosh PowerPoint</Application>
  <PresentationFormat>Widescreen</PresentationFormat>
  <Paragraphs>538</Paragraphs>
  <Slides>38</Slides>
  <Notes>26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38</vt:i4>
      </vt:variant>
    </vt:vector>
  </HeadingPairs>
  <TitlesOfParts>
    <vt:vector size="53" baseType="lpstr">
      <vt:lpstr>Arial</vt:lpstr>
      <vt:lpstr>Calibri</vt:lpstr>
      <vt:lpstr>Calibri Light</vt:lpstr>
      <vt:lpstr>Courier New</vt:lpstr>
      <vt:lpstr>Franklin Gothic Book</vt:lpstr>
      <vt:lpstr>Georgia</vt:lpstr>
      <vt:lpstr>Helvetica</vt:lpstr>
      <vt:lpstr>Times New Roman</vt:lpstr>
      <vt:lpstr>Wingdings</vt:lpstr>
      <vt:lpstr>Wingdings 2</vt:lpstr>
      <vt:lpstr>Office Theme</vt:lpstr>
      <vt:lpstr>Civic</vt:lpstr>
      <vt:lpstr>1_Office Theme</vt:lpstr>
      <vt:lpstr>2_Office Theme</vt:lpstr>
      <vt:lpstr>3_Office Theme</vt:lpstr>
      <vt:lpstr>PowerPoint Presentation</vt:lpstr>
      <vt:lpstr>Disclosures for Ms Carroll</vt:lpstr>
      <vt:lpstr>Disclosures for Dr Rugo</vt:lpstr>
      <vt:lpstr>Day in the Life: HER2-Positive Breast Cancer </vt:lpstr>
      <vt:lpstr>Day in the Life: Triple-Negative Breast Cancer</vt:lpstr>
      <vt:lpstr>PowerPoint Presentation</vt:lpstr>
      <vt:lpstr>Case 1-Horses or Zebras?</vt:lpstr>
      <vt:lpstr>T-DM1</vt:lpstr>
      <vt:lpstr>PowerPoint Presentation</vt:lpstr>
      <vt:lpstr>Module 9: HER2-Positive and Triple-Negative Breast Cancer (BC) </vt:lpstr>
      <vt:lpstr>HER2+ Breast Cancer 2019</vt:lpstr>
      <vt:lpstr>Event Free Survival by pCR &amp; non-pCR by Subtype</vt:lpstr>
      <vt:lpstr>PowerPoint Presentation</vt:lpstr>
      <vt:lpstr>PowerPoint Presentation</vt:lpstr>
      <vt:lpstr>PowerPoint Presentation</vt:lpstr>
      <vt:lpstr>Brain Metastases:  Differences in Clinical Behavior by Tumor Subtype</vt:lpstr>
      <vt:lpstr>PowerPoint Presentation</vt:lpstr>
      <vt:lpstr>HER2-Directed Tyrosine Kinase Inhibitors:  Activity in the CNS</vt:lpstr>
      <vt:lpstr>ONT-380-005: Response in Patients With Measurable Disease in Triplet Cohort</vt:lpstr>
      <vt:lpstr>ONT-380-005: Triplet Combination Cohort  Durable Response in Progressing Brain Metastases After Prior Local Therapy</vt:lpstr>
      <vt:lpstr>Brain Metastases in HER2+ MBC</vt:lpstr>
      <vt:lpstr>PowerPoint Presentation</vt:lpstr>
      <vt:lpstr>Case 4</vt:lpstr>
      <vt:lpstr>PowerPoint Presentation</vt:lpstr>
      <vt:lpstr>PowerPoint Presentation</vt:lpstr>
      <vt:lpstr>Olaparib</vt:lpstr>
      <vt:lpstr>Module 9: HER2-Positive and Triple-Negative Breast Cancer (BC) </vt:lpstr>
      <vt:lpstr>Augmenting the Cancer Immunity Cycle</vt:lpstr>
      <vt:lpstr>IMpassion130 study design</vt:lpstr>
      <vt:lpstr>PD-L1 IC status by SP142 predicts PFS and OS  benefit with  atezolizumab + nab-paclitaxel1,2 (41% positive by SP142)</vt:lpstr>
      <vt:lpstr>Immune-Related Adverse Events</vt:lpstr>
      <vt:lpstr>PD-L1 status in Primary vs Metastatic Tissues </vt:lpstr>
      <vt:lpstr>Checkpoint Inhibitors for Metastatic TNBC </vt:lpstr>
      <vt:lpstr>BRCA Mutations: Germline vs Somatic</vt:lpstr>
      <vt:lpstr>Epidemiology of gBRCA Mutations</vt:lpstr>
      <vt:lpstr>PARP Inhibition</vt:lpstr>
      <vt:lpstr>PARP Inhibitors in the Clinic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HER2-Positive and Triple-Negative Breast Cancer (BC) </dc:title>
  <dc:creator>Rugo, Hope</dc:creator>
  <cp:lastModifiedBy>Kyriaki Tsaganis</cp:lastModifiedBy>
  <cp:revision>49</cp:revision>
  <cp:lastPrinted>2019-10-30T15:18:20Z</cp:lastPrinted>
  <dcterms:created xsi:type="dcterms:W3CDTF">2019-10-29T05:25:28Z</dcterms:created>
  <dcterms:modified xsi:type="dcterms:W3CDTF">2019-11-13T17:07:38Z</dcterms:modified>
</cp:coreProperties>
</file>