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3"/>
  </p:normalViewPr>
  <p:slideViewPr>
    <p:cSldViewPr snapToGrid="0" snapToObjects="1">
      <p:cViewPr varScale="1">
        <p:scale>
          <a:sx n="52" d="100"/>
          <a:sy n="52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Screen Shot 2019-04-12 at 12.20.44 PM.png" descr="Screen Shot 2019-04-12 at 12.20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Screen Shot 2019-04-12 at 1.38.15 PM.png" descr="Screen Shot 2019-04-12 at 1.38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0" name="Screen Shot 2019-04-12 at 1.38.20 PM.png" descr="Screen Shot 2019-04-12 at 1.38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Screen Shot 2019-04-12 at 12.30.33 PM.png" descr="Screen Shot 2019-04-12 at 12.30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Screen Shot 2019-04-12 at 12.33.49 PM.png" descr="Screen Shot 2019-04-12 at 12.33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Screen Shot 2019-04-12 at 12.45.19 PM.png" descr="Screen Shot 2019-04-12 at 12.45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Screen Shot 2019-04-12 at 12.55.08 PM.png" descr="Screen Shot 2019-04-12 at 12.55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Screen Shot 2019-04-12 at 12.55.04 PM.png" descr="Screen Shot 2019-04-12 at 12.55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Screen Shot 2019-04-12 at 1.06.34 PM.png" descr="Screen Shot 2019-04-12 at 1.06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Screen Shot 2019-04-12 at 1.07.35 PM.png" descr="Screen Shot 2019-04-12 at 1.07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Screen Shot 2019-04-12 at 1.20.12 PM.png" descr="Screen Shot 2019-04-12 at 1.20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Silvana Izquierdo</cp:lastModifiedBy>
  <cp:revision>1</cp:revision>
  <dcterms:modified xsi:type="dcterms:W3CDTF">2019-04-17T11:49:17Z</dcterms:modified>
</cp:coreProperties>
</file>